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abin"/>
      <p:regular r:id="rId22"/>
      <p:bold r:id="rId23"/>
      <p:italic r:id="rId24"/>
      <p:boldItalic r:id="rId25"/>
    </p:embeddedFont>
    <p:embeddedFont>
      <p:font typeface="Questria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abin-regular.fntdata"/><Relationship Id="rId21" Type="http://schemas.openxmlformats.org/officeDocument/2006/relationships/slide" Target="slides/slide17.xml"/><Relationship Id="rId24" Type="http://schemas.openxmlformats.org/officeDocument/2006/relationships/font" Target="fonts/Cabin-italic.fntdata"/><Relationship Id="rId23" Type="http://schemas.openxmlformats.org/officeDocument/2006/relationships/font" Target="fonts/Cab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estrial-regular.fntdata"/><Relationship Id="rId25" Type="http://schemas.openxmlformats.org/officeDocument/2006/relationships/font" Target="fonts/Cab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a:t>RESTful routing = Resource Controllers</a:t>
            </a:r>
          </a:p>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US"/>
              <a:t>Vagrant</a:t>
            </a:r>
          </a:p>
          <a:p>
            <a:pPr lvl="0" rtl="0">
              <a:spcBef>
                <a:spcPts val="0"/>
              </a:spcBef>
              <a:buClr>
                <a:schemeClr val="dk1"/>
              </a:buClr>
              <a:buFont typeface="Arial"/>
              <a:buNone/>
            </a:pPr>
            <a:r>
              <a:rPr lang="en-US"/>
              <a:t>Git + Github</a:t>
            </a:r>
          </a:p>
          <a:p>
            <a:pPr lvl="0">
              <a:spcBef>
                <a:spcPts val="0"/>
              </a:spcBef>
              <a:buNone/>
            </a:pPr>
            <a:r>
              <a:rPr lang="en-US"/>
              <a:t>Staging Server </a:t>
            </a: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The editor config works for nearly all modern IDEs/Code Editors - Sublime, Eclipse, JetBrains’ software</a:t>
            </a: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a:t>Here we have our Database schema</a:t>
            </a:r>
          </a:p>
          <a:p>
            <a:pPr lvl="0" rtl="0">
              <a:spcBef>
                <a:spcPts val="0"/>
              </a:spcBef>
              <a:buNone/>
            </a:pPr>
            <a:r>
              <a:rPr lang="en-US"/>
              <a:t>Tables = Models</a:t>
            </a:r>
          </a:p>
          <a:p>
            <a:pPr lvl="0" rtl="0">
              <a:spcBef>
                <a:spcPts val="0"/>
              </a:spcBef>
              <a:buNone/>
            </a:pPr>
            <a:r>
              <a:rPr lang="en-US"/>
              <a:t>relations and foreign-keys have been implemented using Laravel’s migrations which are versioned.</a:t>
            </a:r>
          </a:p>
          <a:p>
            <a:pPr lvl="0">
              <a:spcBef>
                <a:spcPts val="0"/>
              </a:spcBef>
              <a:buNone/>
            </a:pPr>
            <a:r>
              <a:rPr lang="en-US"/>
              <a:t>The relations used are 1-to-many, many-to-many and one-to-one</a:t>
            </a: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a:t>So what’ve we done since starting the project?</a:t>
            </a:r>
          </a:p>
          <a:p>
            <a:pPr lvl="0" rtl="0">
              <a:spcBef>
                <a:spcPts val="0"/>
              </a:spcBef>
              <a:buNone/>
            </a:pPr>
            <a:r>
              <a:rPr lang="en-US"/>
              <a:t>We have a landing page for advertising the event,</a:t>
            </a:r>
          </a:p>
          <a:p>
            <a:pPr lvl="0" rtl="0">
              <a:spcBef>
                <a:spcPts val="0"/>
              </a:spcBef>
              <a:buNone/>
            </a:pPr>
            <a:r>
              <a:rPr lang="en-US"/>
              <a:t>-&gt; Initial set-up of the web application by the admin</a:t>
            </a:r>
          </a:p>
          <a:p>
            <a:pPr lvl="0" rtl="0">
              <a:spcBef>
                <a:spcPts val="0"/>
              </a:spcBef>
              <a:buNone/>
            </a:pPr>
            <a:r>
              <a:rPr lang="en-US"/>
              <a:t>-&gt; User management and permissions</a:t>
            </a:r>
          </a:p>
          <a:p>
            <a:pPr lvl="0" rtl="0">
              <a:spcBef>
                <a:spcPts val="0"/>
              </a:spcBef>
              <a:buNone/>
            </a:pPr>
            <a:r>
              <a:rPr lang="en-US"/>
              <a:t>-&gt; the ability to create and view events, and register for tickets</a:t>
            </a:r>
          </a:p>
          <a:p>
            <a:pPr lvl="0" rtl="0">
              <a:spcBef>
                <a:spcPts val="0"/>
              </a:spcBef>
              <a:buNone/>
            </a:pPr>
            <a:r>
              <a:rPr lang="en-US"/>
              <a:t>-&gt; additionally, QR codes for tickets, to be scanned by staff, is ready and implemented</a:t>
            </a:r>
          </a:p>
          <a:p>
            <a:pPr lvl="0" rtl="0">
              <a:spcBef>
                <a:spcPts val="0"/>
              </a:spcBef>
              <a:buNone/>
            </a:pPr>
            <a:r>
              <a:rPr lang="en-US"/>
              <a:t>An advantage of Laravel is that it came with user login and verification pre-</a:t>
            </a:r>
            <a:r>
              <a:rPr lang="en-US">
                <a:solidFill>
                  <a:schemeClr val="dk1"/>
                </a:solidFill>
              </a:rPr>
              <a:t>implemented</a:t>
            </a:r>
          </a:p>
          <a:p>
            <a:pPr lvl="0">
              <a:spcBef>
                <a:spcPts val="0"/>
              </a:spcBef>
              <a:buNone/>
            </a:pPr>
            <a:r>
              <a:rPr lang="en-US">
                <a:solidFill>
                  <a:schemeClr val="dk1"/>
                </a:solidFill>
              </a:rPr>
              <a:t>Finally, users can see all the events they’re registered for</a:t>
            </a: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In our design, we want to include a lot of the concepts of Google’s Material Design philosophy as well as make our lives easier. For that, we’re using the MaterializeCSS framework which implements Material Design as well as gving us a responsive grid system and a UI compatible with touch. On top of that, we’ll be writing custom CSS using the LESS pre-processor which makes editing and maintaining our styling easier.</a:t>
            </a: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a:t>In terms of features estimates, we’ve shown you our project timeline and that we’ve grouped the requirements into different milestones. The core features will take about 4 weeks to complete and adding Stripe payments will take a week. Integrating our system with the Google Places API and setting up contact with partners would take one and a half weeks but we’ve allocated two weeks to be safe. Similarly for Social Media integration, we’re rounding up to two weeks to ensure we have a small buffer.</a:t>
            </a:r>
          </a:p>
          <a:p>
            <a:pPr lvl="0" rtl="0">
              <a:spcBef>
                <a:spcPts val="0"/>
              </a:spcBef>
              <a:buNone/>
            </a:pPr>
            <a:r>
              <a:t/>
            </a:r>
            <a:endParaRPr/>
          </a:p>
          <a:p>
            <a:pPr lvl="0">
              <a:spcBef>
                <a:spcPts val="0"/>
              </a:spcBef>
              <a:buNone/>
            </a:pPr>
            <a:r>
              <a:rPr lang="en-US"/>
              <a:t>Unfortunately, due to the time limit, we don’t foresee us being able to complete Milestone 5 by the deadline but, because our methodology allows us to adapt to change, if we end up with more time within the project, we could easily explore implementing parts of, if not all of, Milestone 5.</a:t>
            </a: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Just as a brief overview, we’re using a PHP framework called Laravel to develop our application, we’re using Kanban boards from Taiga.IO as management, we’re using Material Design concepts in our user interface and experience and we’ve already begun development in the last couple weeks. Any questions?</a:t>
            </a: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28600" lvl="0" marL="228600" rtl="0">
              <a:lnSpc>
                <a:spcPct val="110000"/>
              </a:lnSpc>
              <a:spcBef>
                <a:spcPts val="0"/>
              </a:spcBef>
              <a:buClr>
                <a:schemeClr val="dk2"/>
              </a:buClr>
              <a:buSzPct val="111111"/>
              <a:buFont typeface="Arial"/>
              <a:buNone/>
            </a:pPr>
            <a:r>
              <a:rPr lang="en-US" sz="1800">
                <a:solidFill>
                  <a:srgbClr val="595959"/>
                </a:solidFill>
                <a:latin typeface="Cabin"/>
                <a:ea typeface="Cabin"/>
                <a:cs typeface="Cabin"/>
                <a:sym typeface="Cabin"/>
              </a:rPr>
              <a:t>[insert gantt chart - Evan]</a:t>
            </a:r>
          </a:p>
          <a:p>
            <a:pPr indent="-228600" lvl="0" marL="228600" rtl="0">
              <a:lnSpc>
                <a:spcPct val="110000"/>
              </a:lnSpc>
              <a:spcBef>
                <a:spcPts val="0"/>
              </a:spcBef>
              <a:buClr>
                <a:schemeClr val="dk2"/>
              </a:buClr>
              <a:buFont typeface="Arial"/>
              <a:buNone/>
            </a:pPr>
            <a:r>
              <a:t/>
            </a:r>
            <a:endParaRPr sz="1800">
              <a:solidFill>
                <a:srgbClr val="595959"/>
              </a:solidFill>
              <a:latin typeface="Cabin"/>
              <a:ea typeface="Cabin"/>
              <a:cs typeface="Cabin"/>
              <a:sym typeface="Cabin"/>
            </a:endParaRPr>
          </a:p>
          <a:p>
            <a:pPr indent="-342900" lvl="0" marL="457200" rtl="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Design, Requirements Analysis, Dev environment, models + migrations (Week 1)</a:t>
            </a:r>
          </a:p>
          <a:p>
            <a:pPr indent="-342900" lvl="0" marL="457200" rtl="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Dummy data, admin skeleton, homepage design, overall design, installation, model relationships (Week 2)</a:t>
            </a:r>
          </a:p>
          <a:p>
            <a:pPr indent="-342900" lvl="0" marL="457200" rtl="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Week 3 - </a:t>
            </a:r>
          </a:p>
          <a:p>
            <a:pPr indent="-342900" lvl="0" marL="457200" rtl="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Week 4 - Milestone 1 Completed (Core reqs)</a:t>
            </a:r>
          </a:p>
          <a:p>
            <a:pPr indent="-342900" lvl="0" marL="457200" rtl="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Week 5 - Milestone 2 Completed (Stripe integration + payments)</a:t>
            </a:r>
          </a:p>
          <a:p>
            <a:pPr indent="-342900" lvl="1" marL="914400" rtl="0">
              <a:lnSpc>
                <a:spcPct val="110000"/>
              </a:lnSpc>
              <a:spcBef>
                <a:spcPts val="0"/>
              </a:spcBef>
              <a:buClr>
                <a:schemeClr val="dk2"/>
              </a:buClr>
              <a:buSzPct val="100000"/>
              <a:buFont typeface="Cabin"/>
              <a:buChar char="–"/>
            </a:pPr>
            <a:r>
              <a:rPr lang="en-US" sz="1800">
                <a:solidFill>
                  <a:srgbClr val="595959"/>
                </a:solidFill>
                <a:latin typeface="Cabin"/>
                <a:ea typeface="Cabin"/>
                <a:cs typeface="Cabin"/>
                <a:sym typeface="Cabin"/>
              </a:rPr>
              <a:t>Week 5.5 - Milestone 4 Beginning (Colm-solo)</a:t>
            </a:r>
          </a:p>
          <a:p>
            <a:pPr indent="-342900" lvl="0" marL="457200" rtl="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Week 6 - </a:t>
            </a:r>
          </a:p>
          <a:p>
            <a:pPr indent="-342900" lvl="0" marL="457200" rtl="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Week 7 - Milestone 3 + Milestone 4 </a:t>
            </a:r>
          </a:p>
          <a:p>
            <a:pPr indent="-342900" lvl="0" marL="457200">
              <a:lnSpc>
                <a:spcPct val="110000"/>
              </a:lnSpc>
              <a:spcBef>
                <a:spcPts val="0"/>
              </a:spcBef>
              <a:buClr>
                <a:schemeClr val="dk2"/>
              </a:buClr>
              <a:buSzPct val="100000"/>
              <a:buChar char="•"/>
            </a:pPr>
            <a:r>
              <a:rPr lang="en-US" sz="1800">
                <a:solidFill>
                  <a:srgbClr val="595959"/>
                </a:solidFill>
                <a:latin typeface="Cabin"/>
                <a:ea typeface="Cabin"/>
                <a:cs typeface="Cabin"/>
                <a:sym typeface="Cabin"/>
              </a:rPr>
              <a:t>Week 8 - Finalised testing and bug fixing</a:t>
            </a: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US" sz="1200"/>
              <a:t>Composer packages we’re using:</a:t>
            </a:r>
          </a:p>
          <a:p>
            <a:pPr indent="-304800" lvl="0" marL="457200" rtl="0">
              <a:spcBef>
                <a:spcPts val="0"/>
              </a:spcBef>
              <a:buSzPct val="100000"/>
              <a:buChar char="●"/>
            </a:pPr>
            <a:r>
              <a:rPr lang="en-US" sz="1200"/>
              <a:t>QRCode generation</a:t>
            </a:r>
          </a:p>
          <a:p>
            <a:pPr indent="-304800" lvl="0" marL="457200" rtl="0">
              <a:spcBef>
                <a:spcPts val="0"/>
              </a:spcBef>
              <a:buSzPct val="100000"/>
              <a:buChar char="●"/>
            </a:pPr>
            <a:r>
              <a:rPr lang="en-US" sz="1200"/>
              <a:t>Image Intervention (image manipulation - cropping, color overlays)</a:t>
            </a: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accent1"/>
        </a:solidFill>
      </p:bgPr>
    </p:bg>
    <p:spTree>
      <p:nvGrpSpPr>
        <p:cNvPr id="13" name="Shape 13"/>
        <p:cNvGrpSpPr/>
        <p:nvPr/>
      </p:nvGrpSpPr>
      <p:grpSpPr>
        <a:xfrm>
          <a:off x="0" y="0"/>
          <a:ext cx="0" cy="0"/>
          <a:chOff x="0" y="0"/>
          <a:chExt cx="0" cy="0"/>
        </a:xfrm>
      </p:grpSpPr>
      <p:sp>
        <p:nvSpPr>
          <p:cNvPr id="14" name="Shape 14"/>
          <p:cNvSpPr/>
          <p:nvPr/>
        </p:nvSpPr>
        <p:spPr>
          <a:xfrm>
            <a:off x="3557016" y="630935"/>
            <a:ext cx="5235575" cy="5229225"/>
          </a:xfrm>
          <a:custGeom>
            <a:pathLst>
              <a:path extrusionOk="0" h="120000" w="120000">
                <a:moveTo>
                  <a:pt x="60000" y="0"/>
                </a:moveTo>
                <a:lnTo>
                  <a:pt x="61164" y="109"/>
                </a:lnTo>
                <a:lnTo>
                  <a:pt x="62292" y="400"/>
                </a:lnTo>
                <a:lnTo>
                  <a:pt x="63383" y="837"/>
                </a:lnTo>
                <a:lnTo>
                  <a:pt x="64511" y="1384"/>
                </a:lnTo>
                <a:lnTo>
                  <a:pt x="65567" y="2003"/>
                </a:lnTo>
                <a:lnTo>
                  <a:pt x="66658" y="2659"/>
                </a:lnTo>
                <a:lnTo>
                  <a:pt x="67750" y="3242"/>
                </a:lnTo>
                <a:lnTo>
                  <a:pt x="68841" y="3825"/>
                </a:lnTo>
                <a:lnTo>
                  <a:pt x="69896" y="4262"/>
                </a:lnTo>
                <a:lnTo>
                  <a:pt x="71061" y="4553"/>
                </a:lnTo>
                <a:lnTo>
                  <a:pt x="72189" y="4699"/>
                </a:lnTo>
                <a:lnTo>
                  <a:pt x="73389" y="4699"/>
                </a:lnTo>
                <a:lnTo>
                  <a:pt x="74627" y="4626"/>
                </a:lnTo>
                <a:lnTo>
                  <a:pt x="75864" y="4480"/>
                </a:lnTo>
                <a:lnTo>
                  <a:pt x="77101" y="4298"/>
                </a:lnTo>
                <a:lnTo>
                  <a:pt x="78338" y="4153"/>
                </a:lnTo>
                <a:lnTo>
                  <a:pt x="79575" y="4043"/>
                </a:lnTo>
                <a:lnTo>
                  <a:pt x="80739" y="4080"/>
                </a:lnTo>
                <a:lnTo>
                  <a:pt x="81867" y="4225"/>
                </a:lnTo>
                <a:lnTo>
                  <a:pt x="82959" y="4553"/>
                </a:lnTo>
                <a:lnTo>
                  <a:pt x="83869" y="5027"/>
                </a:lnTo>
                <a:lnTo>
                  <a:pt x="84742" y="5646"/>
                </a:lnTo>
                <a:lnTo>
                  <a:pt x="85506" y="6375"/>
                </a:lnTo>
                <a:lnTo>
                  <a:pt x="86270" y="7213"/>
                </a:lnTo>
                <a:lnTo>
                  <a:pt x="86961" y="8087"/>
                </a:lnTo>
                <a:lnTo>
                  <a:pt x="87653" y="8998"/>
                </a:lnTo>
                <a:lnTo>
                  <a:pt x="88344" y="9908"/>
                </a:lnTo>
                <a:lnTo>
                  <a:pt x="89035" y="10783"/>
                </a:lnTo>
                <a:lnTo>
                  <a:pt x="89763" y="11621"/>
                </a:lnTo>
                <a:lnTo>
                  <a:pt x="90600" y="12349"/>
                </a:lnTo>
                <a:lnTo>
                  <a:pt x="91400" y="13005"/>
                </a:lnTo>
                <a:lnTo>
                  <a:pt x="92310" y="13515"/>
                </a:lnTo>
                <a:lnTo>
                  <a:pt x="93292" y="13952"/>
                </a:lnTo>
                <a:lnTo>
                  <a:pt x="94348" y="14316"/>
                </a:lnTo>
                <a:lnTo>
                  <a:pt x="95439" y="14644"/>
                </a:lnTo>
                <a:lnTo>
                  <a:pt x="96531" y="14936"/>
                </a:lnTo>
                <a:lnTo>
                  <a:pt x="97659" y="15227"/>
                </a:lnTo>
                <a:lnTo>
                  <a:pt x="98714" y="15555"/>
                </a:lnTo>
                <a:lnTo>
                  <a:pt x="99769" y="15919"/>
                </a:lnTo>
                <a:lnTo>
                  <a:pt x="100751" y="16357"/>
                </a:lnTo>
                <a:lnTo>
                  <a:pt x="101625" y="16903"/>
                </a:lnTo>
                <a:lnTo>
                  <a:pt x="102425" y="17559"/>
                </a:lnTo>
                <a:lnTo>
                  <a:pt x="103080" y="18360"/>
                </a:lnTo>
                <a:lnTo>
                  <a:pt x="103626" y="19234"/>
                </a:lnTo>
                <a:lnTo>
                  <a:pt x="104063" y="20218"/>
                </a:lnTo>
                <a:lnTo>
                  <a:pt x="104426" y="21275"/>
                </a:lnTo>
                <a:lnTo>
                  <a:pt x="104754" y="22331"/>
                </a:lnTo>
                <a:lnTo>
                  <a:pt x="105045" y="23460"/>
                </a:lnTo>
                <a:lnTo>
                  <a:pt x="105336" y="24553"/>
                </a:lnTo>
                <a:lnTo>
                  <a:pt x="105664" y="25646"/>
                </a:lnTo>
                <a:lnTo>
                  <a:pt x="106027" y="26703"/>
                </a:lnTo>
                <a:lnTo>
                  <a:pt x="106464" y="27686"/>
                </a:lnTo>
                <a:lnTo>
                  <a:pt x="106973" y="28597"/>
                </a:lnTo>
                <a:lnTo>
                  <a:pt x="107628" y="29398"/>
                </a:lnTo>
                <a:lnTo>
                  <a:pt x="108356" y="30236"/>
                </a:lnTo>
                <a:lnTo>
                  <a:pt x="109193" y="30965"/>
                </a:lnTo>
                <a:lnTo>
                  <a:pt x="110066" y="31657"/>
                </a:lnTo>
                <a:lnTo>
                  <a:pt x="111012" y="32349"/>
                </a:lnTo>
                <a:lnTo>
                  <a:pt x="111922" y="33041"/>
                </a:lnTo>
                <a:lnTo>
                  <a:pt x="112795" y="33734"/>
                </a:lnTo>
                <a:lnTo>
                  <a:pt x="113632" y="34499"/>
                </a:lnTo>
                <a:lnTo>
                  <a:pt x="114360" y="35264"/>
                </a:lnTo>
                <a:lnTo>
                  <a:pt x="114978" y="36138"/>
                </a:lnTo>
                <a:lnTo>
                  <a:pt x="115451" y="37049"/>
                </a:lnTo>
                <a:lnTo>
                  <a:pt x="115779" y="38142"/>
                </a:lnTo>
                <a:lnTo>
                  <a:pt x="115924" y="39271"/>
                </a:lnTo>
                <a:lnTo>
                  <a:pt x="115961" y="40437"/>
                </a:lnTo>
                <a:lnTo>
                  <a:pt x="115852" y="41675"/>
                </a:lnTo>
                <a:lnTo>
                  <a:pt x="115706" y="42914"/>
                </a:lnTo>
                <a:lnTo>
                  <a:pt x="115524" y="44153"/>
                </a:lnTo>
                <a:lnTo>
                  <a:pt x="115379" y="45391"/>
                </a:lnTo>
                <a:lnTo>
                  <a:pt x="115306" y="46630"/>
                </a:lnTo>
                <a:lnTo>
                  <a:pt x="115306" y="47832"/>
                </a:lnTo>
                <a:lnTo>
                  <a:pt x="115451" y="48961"/>
                </a:lnTo>
                <a:lnTo>
                  <a:pt x="115742" y="50091"/>
                </a:lnTo>
                <a:lnTo>
                  <a:pt x="116179" y="51147"/>
                </a:lnTo>
                <a:lnTo>
                  <a:pt x="116761" y="52240"/>
                </a:lnTo>
                <a:lnTo>
                  <a:pt x="117343" y="53333"/>
                </a:lnTo>
                <a:lnTo>
                  <a:pt x="117998" y="54426"/>
                </a:lnTo>
                <a:lnTo>
                  <a:pt x="118617" y="55482"/>
                </a:lnTo>
                <a:lnTo>
                  <a:pt x="119163" y="56612"/>
                </a:lnTo>
                <a:lnTo>
                  <a:pt x="119599" y="57704"/>
                </a:lnTo>
                <a:lnTo>
                  <a:pt x="119890" y="58834"/>
                </a:lnTo>
                <a:lnTo>
                  <a:pt x="120000" y="60000"/>
                </a:lnTo>
                <a:lnTo>
                  <a:pt x="119890" y="61165"/>
                </a:lnTo>
                <a:lnTo>
                  <a:pt x="119599" y="62295"/>
                </a:lnTo>
                <a:lnTo>
                  <a:pt x="119163" y="63387"/>
                </a:lnTo>
                <a:lnTo>
                  <a:pt x="118617" y="64517"/>
                </a:lnTo>
                <a:lnTo>
                  <a:pt x="117998" y="65573"/>
                </a:lnTo>
                <a:lnTo>
                  <a:pt x="117343" y="66666"/>
                </a:lnTo>
                <a:lnTo>
                  <a:pt x="116761" y="67759"/>
                </a:lnTo>
                <a:lnTo>
                  <a:pt x="116179" y="68852"/>
                </a:lnTo>
                <a:lnTo>
                  <a:pt x="115742" y="69908"/>
                </a:lnTo>
                <a:lnTo>
                  <a:pt x="115451" y="71038"/>
                </a:lnTo>
                <a:lnTo>
                  <a:pt x="115306" y="72167"/>
                </a:lnTo>
                <a:lnTo>
                  <a:pt x="115306" y="73369"/>
                </a:lnTo>
                <a:lnTo>
                  <a:pt x="115379" y="74608"/>
                </a:lnTo>
                <a:lnTo>
                  <a:pt x="115524" y="75846"/>
                </a:lnTo>
                <a:lnTo>
                  <a:pt x="115706" y="77085"/>
                </a:lnTo>
                <a:lnTo>
                  <a:pt x="115852" y="78324"/>
                </a:lnTo>
                <a:lnTo>
                  <a:pt x="115961" y="79562"/>
                </a:lnTo>
                <a:lnTo>
                  <a:pt x="115924" y="80728"/>
                </a:lnTo>
                <a:lnTo>
                  <a:pt x="115779" y="81857"/>
                </a:lnTo>
                <a:lnTo>
                  <a:pt x="115451" y="82950"/>
                </a:lnTo>
                <a:lnTo>
                  <a:pt x="114978" y="83861"/>
                </a:lnTo>
                <a:lnTo>
                  <a:pt x="114360" y="84735"/>
                </a:lnTo>
                <a:lnTo>
                  <a:pt x="113632" y="85500"/>
                </a:lnTo>
                <a:lnTo>
                  <a:pt x="112795" y="86265"/>
                </a:lnTo>
                <a:lnTo>
                  <a:pt x="111922" y="86958"/>
                </a:lnTo>
                <a:lnTo>
                  <a:pt x="111012" y="87650"/>
                </a:lnTo>
                <a:lnTo>
                  <a:pt x="110066" y="88342"/>
                </a:lnTo>
                <a:lnTo>
                  <a:pt x="109193" y="89034"/>
                </a:lnTo>
                <a:lnTo>
                  <a:pt x="108356" y="89763"/>
                </a:lnTo>
                <a:lnTo>
                  <a:pt x="107628" y="90601"/>
                </a:lnTo>
                <a:lnTo>
                  <a:pt x="106973" y="91402"/>
                </a:lnTo>
                <a:lnTo>
                  <a:pt x="106464" y="92313"/>
                </a:lnTo>
                <a:lnTo>
                  <a:pt x="106027" y="93296"/>
                </a:lnTo>
                <a:lnTo>
                  <a:pt x="105664" y="94353"/>
                </a:lnTo>
                <a:lnTo>
                  <a:pt x="105336" y="95446"/>
                </a:lnTo>
                <a:lnTo>
                  <a:pt x="105045" y="96539"/>
                </a:lnTo>
                <a:lnTo>
                  <a:pt x="104754" y="97668"/>
                </a:lnTo>
                <a:lnTo>
                  <a:pt x="104426" y="98724"/>
                </a:lnTo>
                <a:lnTo>
                  <a:pt x="104063" y="99781"/>
                </a:lnTo>
                <a:lnTo>
                  <a:pt x="103626" y="100765"/>
                </a:lnTo>
                <a:lnTo>
                  <a:pt x="103080" y="101639"/>
                </a:lnTo>
                <a:lnTo>
                  <a:pt x="102425" y="102440"/>
                </a:lnTo>
                <a:lnTo>
                  <a:pt x="101625" y="103096"/>
                </a:lnTo>
                <a:lnTo>
                  <a:pt x="100751" y="103642"/>
                </a:lnTo>
                <a:lnTo>
                  <a:pt x="99769" y="104080"/>
                </a:lnTo>
                <a:lnTo>
                  <a:pt x="98714" y="104444"/>
                </a:lnTo>
                <a:lnTo>
                  <a:pt x="97659" y="104772"/>
                </a:lnTo>
                <a:lnTo>
                  <a:pt x="96531" y="105063"/>
                </a:lnTo>
                <a:lnTo>
                  <a:pt x="95439" y="105355"/>
                </a:lnTo>
                <a:lnTo>
                  <a:pt x="94348" y="105683"/>
                </a:lnTo>
                <a:lnTo>
                  <a:pt x="93292" y="106047"/>
                </a:lnTo>
                <a:lnTo>
                  <a:pt x="92310" y="106484"/>
                </a:lnTo>
                <a:lnTo>
                  <a:pt x="91400" y="106994"/>
                </a:lnTo>
                <a:lnTo>
                  <a:pt x="90600" y="107650"/>
                </a:lnTo>
                <a:lnTo>
                  <a:pt x="89763" y="108378"/>
                </a:lnTo>
                <a:lnTo>
                  <a:pt x="89035" y="109216"/>
                </a:lnTo>
                <a:lnTo>
                  <a:pt x="88344" y="110091"/>
                </a:lnTo>
                <a:lnTo>
                  <a:pt x="87653" y="111001"/>
                </a:lnTo>
                <a:lnTo>
                  <a:pt x="86961" y="111912"/>
                </a:lnTo>
                <a:lnTo>
                  <a:pt x="86270" y="112786"/>
                </a:lnTo>
                <a:lnTo>
                  <a:pt x="85506" y="113624"/>
                </a:lnTo>
                <a:lnTo>
                  <a:pt x="84742" y="114353"/>
                </a:lnTo>
                <a:lnTo>
                  <a:pt x="83869" y="114972"/>
                </a:lnTo>
                <a:lnTo>
                  <a:pt x="82959" y="115446"/>
                </a:lnTo>
                <a:lnTo>
                  <a:pt x="81867" y="115774"/>
                </a:lnTo>
                <a:lnTo>
                  <a:pt x="80739" y="115919"/>
                </a:lnTo>
                <a:lnTo>
                  <a:pt x="79575" y="115956"/>
                </a:lnTo>
                <a:lnTo>
                  <a:pt x="78338" y="115846"/>
                </a:lnTo>
                <a:lnTo>
                  <a:pt x="77101" y="115701"/>
                </a:lnTo>
                <a:lnTo>
                  <a:pt x="75864" y="115519"/>
                </a:lnTo>
                <a:lnTo>
                  <a:pt x="74627" y="115373"/>
                </a:lnTo>
                <a:lnTo>
                  <a:pt x="73389" y="115300"/>
                </a:lnTo>
                <a:lnTo>
                  <a:pt x="72189" y="115300"/>
                </a:lnTo>
                <a:lnTo>
                  <a:pt x="71061" y="115446"/>
                </a:lnTo>
                <a:lnTo>
                  <a:pt x="69896" y="115737"/>
                </a:lnTo>
                <a:lnTo>
                  <a:pt x="68841" y="116174"/>
                </a:lnTo>
                <a:lnTo>
                  <a:pt x="67750" y="116757"/>
                </a:lnTo>
                <a:lnTo>
                  <a:pt x="66658" y="117340"/>
                </a:lnTo>
                <a:lnTo>
                  <a:pt x="65567" y="117996"/>
                </a:lnTo>
                <a:lnTo>
                  <a:pt x="64511" y="118615"/>
                </a:lnTo>
                <a:lnTo>
                  <a:pt x="63383" y="119162"/>
                </a:lnTo>
                <a:lnTo>
                  <a:pt x="62292" y="119599"/>
                </a:lnTo>
                <a:lnTo>
                  <a:pt x="61164" y="119890"/>
                </a:lnTo>
                <a:lnTo>
                  <a:pt x="60000" y="120000"/>
                </a:lnTo>
                <a:lnTo>
                  <a:pt x="58835" y="119890"/>
                </a:lnTo>
                <a:lnTo>
                  <a:pt x="57707" y="119599"/>
                </a:lnTo>
                <a:lnTo>
                  <a:pt x="56616" y="119162"/>
                </a:lnTo>
                <a:lnTo>
                  <a:pt x="55488" y="118615"/>
                </a:lnTo>
                <a:lnTo>
                  <a:pt x="54432" y="117996"/>
                </a:lnTo>
                <a:lnTo>
                  <a:pt x="53341" y="117340"/>
                </a:lnTo>
                <a:lnTo>
                  <a:pt x="52249" y="116757"/>
                </a:lnTo>
                <a:lnTo>
                  <a:pt x="51158" y="116174"/>
                </a:lnTo>
                <a:lnTo>
                  <a:pt x="50066" y="115737"/>
                </a:lnTo>
                <a:lnTo>
                  <a:pt x="48938" y="115446"/>
                </a:lnTo>
                <a:lnTo>
                  <a:pt x="47810" y="115300"/>
                </a:lnTo>
                <a:lnTo>
                  <a:pt x="46610" y="115300"/>
                </a:lnTo>
                <a:lnTo>
                  <a:pt x="45372" y="115373"/>
                </a:lnTo>
                <a:lnTo>
                  <a:pt x="44135" y="115519"/>
                </a:lnTo>
                <a:lnTo>
                  <a:pt x="42898" y="115701"/>
                </a:lnTo>
                <a:lnTo>
                  <a:pt x="41661" y="115846"/>
                </a:lnTo>
                <a:lnTo>
                  <a:pt x="40424" y="115956"/>
                </a:lnTo>
                <a:lnTo>
                  <a:pt x="39260" y="115919"/>
                </a:lnTo>
                <a:lnTo>
                  <a:pt x="38132" y="115774"/>
                </a:lnTo>
                <a:lnTo>
                  <a:pt x="37040" y="115446"/>
                </a:lnTo>
                <a:lnTo>
                  <a:pt x="36130" y="114972"/>
                </a:lnTo>
                <a:lnTo>
                  <a:pt x="35257" y="114353"/>
                </a:lnTo>
                <a:lnTo>
                  <a:pt x="34493" y="113624"/>
                </a:lnTo>
                <a:lnTo>
                  <a:pt x="33729" y="112786"/>
                </a:lnTo>
                <a:lnTo>
                  <a:pt x="33038" y="111912"/>
                </a:lnTo>
                <a:lnTo>
                  <a:pt x="32346" y="111001"/>
                </a:lnTo>
                <a:lnTo>
                  <a:pt x="31655" y="110091"/>
                </a:lnTo>
                <a:lnTo>
                  <a:pt x="30964" y="109216"/>
                </a:lnTo>
                <a:lnTo>
                  <a:pt x="30236" y="108378"/>
                </a:lnTo>
                <a:lnTo>
                  <a:pt x="29399" y="107650"/>
                </a:lnTo>
                <a:lnTo>
                  <a:pt x="28599" y="106994"/>
                </a:lnTo>
                <a:lnTo>
                  <a:pt x="27689" y="106484"/>
                </a:lnTo>
                <a:lnTo>
                  <a:pt x="26707" y="106047"/>
                </a:lnTo>
                <a:lnTo>
                  <a:pt x="25651" y="105683"/>
                </a:lnTo>
                <a:lnTo>
                  <a:pt x="24560" y="105355"/>
                </a:lnTo>
                <a:lnTo>
                  <a:pt x="23468" y="105063"/>
                </a:lnTo>
                <a:lnTo>
                  <a:pt x="22340" y="104772"/>
                </a:lnTo>
                <a:lnTo>
                  <a:pt x="21285" y="104444"/>
                </a:lnTo>
                <a:lnTo>
                  <a:pt x="20230" y="104080"/>
                </a:lnTo>
                <a:lnTo>
                  <a:pt x="19248" y="103642"/>
                </a:lnTo>
                <a:lnTo>
                  <a:pt x="18374" y="103096"/>
                </a:lnTo>
                <a:lnTo>
                  <a:pt x="17574" y="102440"/>
                </a:lnTo>
                <a:lnTo>
                  <a:pt x="16919" y="101639"/>
                </a:lnTo>
                <a:lnTo>
                  <a:pt x="16373" y="100765"/>
                </a:lnTo>
                <a:lnTo>
                  <a:pt x="15936" y="99781"/>
                </a:lnTo>
                <a:lnTo>
                  <a:pt x="15573" y="98724"/>
                </a:lnTo>
                <a:lnTo>
                  <a:pt x="15245" y="97668"/>
                </a:lnTo>
                <a:lnTo>
                  <a:pt x="14954" y="96539"/>
                </a:lnTo>
                <a:lnTo>
                  <a:pt x="14663" y="95446"/>
                </a:lnTo>
                <a:lnTo>
                  <a:pt x="14335" y="94353"/>
                </a:lnTo>
                <a:lnTo>
                  <a:pt x="13972" y="93296"/>
                </a:lnTo>
                <a:lnTo>
                  <a:pt x="13535" y="92313"/>
                </a:lnTo>
                <a:lnTo>
                  <a:pt x="13026" y="91402"/>
                </a:lnTo>
                <a:lnTo>
                  <a:pt x="12371" y="90601"/>
                </a:lnTo>
                <a:lnTo>
                  <a:pt x="11643" y="89763"/>
                </a:lnTo>
                <a:lnTo>
                  <a:pt x="10806" y="89034"/>
                </a:lnTo>
                <a:lnTo>
                  <a:pt x="9896" y="88342"/>
                </a:lnTo>
                <a:lnTo>
                  <a:pt x="8987" y="87650"/>
                </a:lnTo>
                <a:lnTo>
                  <a:pt x="8077" y="86958"/>
                </a:lnTo>
                <a:lnTo>
                  <a:pt x="7204" y="86265"/>
                </a:lnTo>
                <a:lnTo>
                  <a:pt x="6367" y="85500"/>
                </a:lnTo>
                <a:lnTo>
                  <a:pt x="5639" y="84735"/>
                </a:lnTo>
                <a:lnTo>
                  <a:pt x="5021" y="83861"/>
                </a:lnTo>
                <a:lnTo>
                  <a:pt x="4548" y="82950"/>
                </a:lnTo>
                <a:lnTo>
                  <a:pt x="4220" y="81857"/>
                </a:lnTo>
                <a:lnTo>
                  <a:pt x="4075" y="80728"/>
                </a:lnTo>
                <a:lnTo>
                  <a:pt x="4038" y="79562"/>
                </a:lnTo>
                <a:lnTo>
                  <a:pt x="4147" y="78324"/>
                </a:lnTo>
                <a:lnTo>
                  <a:pt x="4293" y="77085"/>
                </a:lnTo>
                <a:lnTo>
                  <a:pt x="4475" y="75846"/>
                </a:lnTo>
                <a:lnTo>
                  <a:pt x="4620" y="74608"/>
                </a:lnTo>
                <a:lnTo>
                  <a:pt x="4693" y="73369"/>
                </a:lnTo>
                <a:lnTo>
                  <a:pt x="4693" y="72167"/>
                </a:lnTo>
                <a:lnTo>
                  <a:pt x="4548" y="71038"/>
                </a:lnTo>
                <a:lnTo>
                  <a:pt x="4257" y="69908"/>
                </a:lnTo>
                <a:lnTo>
                  <a:pt x="3820" y="68852"/>
                </a:lnTo>
                <a:lnTo>
                  <a:pt x="3274" y="67759"/>
                </a:lnTo>
                <a:lnTo>
                  <a:pt x="2656" y="66666"/>
                </a:lnTo>
                <a:lnTo>
                  <a:pt x="2001" y="65573"/>
                </a:lnTo>
                <a:lnTo>
                  <a:pt x="1382" y="64517"/>
                </a:lnTo>
                <a:lnTo>
                  <a:pt x="836" y="63387"/>
                </a:lnTo>
                <a:lnTo>
                  <a:pt x="400" y="62295"/>
                </a:lnTo>
                <a:lnTo>
                  <a:pt x="109" y="61165"/>
                </a:lnTo>
                <a:lnTo>
                  <a:pt x="0" y="60000"/>
                </a:lnTo>
                <a:lnTo>
                  <a:pt x="109" y="58834"/>
                </a:lnTo>
                <a:lnTo>
                  <a:pt x="400" y="57704"/>
                </a:lnTo>
                <a:lnTo>
                  <a:pt x="836" y="56612"/>
                </a:lnTo>
                <a:lnTo>
                  <a:pt x="1382" y="55482"/>
                </a:lnTo>
                <a:lnTo>
                  <a:pt x="2001" y="54426"/>
                </a:lnTo>
                <a:lnTo>
                  <a:pt x="2656" y="53333"/>
                </a:lnTo>
                <a:lnTo>
                  <a:pt x="3274" y="52240"/>
                </a:lnTo>
                <a:lnTo>
                  <a:pt x="3820" y="51147"/>
                </a:lnTo>
                <a:lnTo>
                  <a:pt x="4257" y="50091"/>
                </a:lnTo>
                <a:lnTo>
                  <a:pt x="4548" y="48961"/>
                </a:lnTo>
                <a:lnTo>
                  <a:pt x="4693" y="47832"/>
                </a:lnTo>
                <a:lnTo>
                  <a:pt x="4693" y="46630"/>
                </a:lnTo>
                <a:lnTo>
                  <a:pt x="4620" y="45391"/>
                </a:lnTo>
                <a:lnTo>
                  <a:pt x="4475" y="44153"/>
                </a:lnTo>
                <a:lnTo>
                  <a:pt x="4293" y="42914"/>
                </a:lnTo>
                <a:lnTo>
                  <a:pt x="4147" y="41675"/>
                </a:lnTo>
                <a:lnTo>
                  <a:pt x="4038" y="40437"/>
                </a:lnTo>
                <a:lnTo>
                  <a:pt x="4075" y="39271"/>
                </a:lnTo>
                <a:lnTo>
                  <a:pt x="4220" y="38142"/>
                </a:lnTo>
                <a:lnTo>
                  <a:pt x="4548" y="37049"/>
                </a:lnTo>
                <a:lnTo>
                  <a:pt x="5021" y="36138"/>
                </a:lnTo>
                <a:lnTo>
                  <a:pt x="5639" y="35264"/>
                </a:lnTo>
                <a:lnTo>
                  <a:pt x="6367" y="34499"/>
                </a:lnTo>
                <a:lnTo>
                  <a:pt x="7204" y="33734"/>
                </a:lnTo>
                <a:lnTo>
                  <a:pt x="8077" y="33041"/>
                </a:lnTo>
                <a:lnTo>
                  <a:pt x="8987" y="32349"/>
                </a:lnTo>
                <a:lnTo>
                  <a:pt x="9896" y="31657"/>
                </a:lnTo>
                <a:lnTo>
                  <a:pt x="10806" y="30965"/>
                </a:lnTo>
                <a:lnTo>
                  <a:pt x="11643" y="30236"/>
                </a:lnTo>
                <a:lnTo>
                  <a:pt x="12371" y="29398"/>
                </a:lnTo>
                <a:lnTo>
                  <a:pt x="13026" y="28597"/>
                </a:lnTo>
                <a:lnTo>
                  <a:pt x="13535" y="27686"/>
                </a:lnTo>
                <a:lnTo>
                  <a:pt x="13972" y="26703"/>
                </a:lnTo>
                <a:lnTo>
                  <a:pt x="14335" y="25646"/>
                </a:lnTo>
                <a:lnTo>
                  <a:pt x="14663" y="24553"/>
                </a:lnTo>
                <a:lnTo>
                  <a:pt x="14954" y="23460"/>
                </a:lnTo>
                <a:lnTo>
                  <a:pt x="15245" y="22331"/>
                </a:lnTo>
                <a:lnTo>
                  <a:pt x="15573" y="21275"/>
                </a:lnTo>
                <a:lnTo>
                  <a:pt x="15936" y="20218"/>
                </a:lnTo>
                <a:lnTo>
                  <a:pt x="16373" y="19234"/>
                </a:lnTo>
                <a:lnTo>
                  <a:pt x="16919" y="18360"/>
                </a:lnTo>
                <a:lnTo>
                  <a:pt x="17574" y="17559"/>
                </a:lnTo>
                <a:lnTo>
                  <a:pt x="18374" y="16903"/>
                </a:lnTo>
                <a:lnTo>
                  <a:pt x="19248" y="16357"/>
                </a:lnTo>
                <a:lnTo>
                  <a:pt x="20230" y="15919"/>
                </a:lnTo>
                <a:lnTo>
                  <a:pt x="21285" y="15555"/>
                </a:lnTo>
                <a:lnTo>
                  <a:pt x="22340" y="15227"/>
                </a:lnTo>
                <a:lnTo>
                  <a:pt x="23468" y="14936"/>
                </a:lnTo>
                <a:lnTo>
                  <a:pt x="24560" y="14644"/>
                </a:lnTo>
                <a:lnTo>
                  <a:pt x="25651" y="14316"/>
                </a:lnTo>
                <a:lnTo>
                  <a:pt x="26707" y="13952"/>
                </a:lnTo>
                <a:lnTo>
                  <a:pt x="27689" y="13515"/>
                </a:lnTo>
                <a:lnTo>
                  <a:pt x="28599" y="13005"/>
                </a:lnTo>
                <a:lnTo>
                  <a:pt x="29399" y="12349"/>
                </a:lnTo>
                <a:lnTo>
                  <a:pt x="30236" y="11621"/>
                </a:lnTo>
                <a:lnTo>
                  <a:pt x="30964" y="10783"/>
                </a:lnTo>
                <a:lnTo>
                  <a:pt x="31655" y="9908"/>
                </a:lnTo>
                <a:lnTo>
                  <a:pt x="32346" y="8998"/>
                </a:lnTo>
                <a:lnTo>
                  <a:pt x="33038" y="8087"/>
                </a:lnTo>
                <a:lnTo>
                  <a:pt x="33729" y="7213"/>
                </a:lnTo>
                <a:lnTo>
                  <a:pt x="34493" y="6375"/>
                </a:lnTo>
                <a:lnTo>
                  <a:pt x="35257" y="5646"/>
                </a:lnTo>
                <a:lnTo>
                  <a:pt x="36130" y="5027"/>
                </a:lnTo>
                <a:lnTo>
                  <a:pt x="37040" y="4553"/>
                </a:lnTo>
                <a:lnTo>
                  <a:pt x="38132" y="4225"/>
                </a:lnTo>
                <a:lnTo>
                  <a:pt x="39260" y="4080"/>
                </a:lnTo>
                <a:lnTo>
                  <a:pt x="40424" y="4043"/>
                </a:lnTo>
                <a:lnTo>
                  <a:pt x="41661" y="4153"/>
                </a:lnTo>
                <a:lnTo>
                  <a:pt x="42898" y="4298"/>
                </a:lnTo>
                <a:lnTo>
                  <a:pt x="44135" y="4480"/>
                </a:lnTo>
                <a:lnTo>
                  <a:pt x="45372" y="4626"/>
                </a:lnTo>
                <a:lnTo>
                  <a:pt x="46610" y="4699"/>
                </a:lnTo>
                <a:lnTo>
                  <a:pt x="47810" y="4699"/>
                </a:lnTo>
                <a:lnTo>
                  <a:pt x="48938" y="4553"/>
                </a:lnTo>
                <a:lnTo>
                  <a:pt x="50066" y="4262"/>
                </a:lnTo>
                <a:lnTo>
                  <a:pt x="51158" y="3825"/>
                </a:lnTo>
                <a:lnTo>
                  <a:pt x="52249" y="3242"/>
                </a:lnTo>
                <a:lnTo>
                  <a:pt x="53341" y="2659"/>
                </a:lnTo>
                <a:lnTo>
                  <a:pt x="54432" y="2003"/>
                </a:lnTo>
                <a:lnTo>
                  <a:pt x="55488" y="1384"/>
                </a:lnTo>
                <a:lnTo>
                  <a:pt x="56616" y="837"/>
                </a:lnTo>
                <a:lnTo>
                  <a:pt x="57707" y="400"/>
                </a:lnTo>
                <a:lnTo>
                  <a:pt x="58835" y="109"/>
                </a:lnTo>
                <a:lnTo>
                  <a:pt x="60000" y="0"/>
                </a:lnTo>
                <a:close/>
              </a:path>
            </a:pathLst>
          </a:custGeom>
          <a:solidFill>
            <a:schemeClr val="lt2"/>
          </a:solidFill>
          <a:ln>
            <a:noFill/>
          </a:ln>
        </p:spPr>
      </p:sp>
      <p:sp>
        <p:nvSpPr>
          <p:cNvPr id="15" name="Shape 15"/>
          <p:cNvSpPr txBox="1"/>
          <p:nvPr>
            <p:ph type="ctrTitle"/>
          </p:nvPr>
        </p:nvSpPr>
        <p:spPr>
          <a:xfrm>
            <a:off x="1078523" y="1098387"/>
            <a:ext cx="10318418" cy="4394987"/>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dk2"/>
              </a:buClr>
              <a:buFont typeface="Questrial"/>
              <a:buNone/>
              <a:defRPr b="0" i="0" sz="10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 name="Shape 16"/>
          <p:cNvSpPr txBox="1"/>
          <p:nvPr>
            <p:ph idx="1" type="subTitle"/>
          </p:nvPr>
        </p:nvSpPr>
        <p:spPr>
          <a:xfrm>
            <a:off x="2215044" y="5979196"/>
            <a:ext cx="8045373" cy="742278"/>
          </a:xfrm>
          <a:prstGeom prst="rect">
            <a:avLst/>
          </a:prstGeom>
          <a:noFill/>
          <a:ln>
            <a:noFill/>
          </a:ln>
        </p:spPr>
        <p:txBody>
          <a:bodyPr anchorCtr="0" anchor="t" bIns="91425" lIns="91425" rIns="91425" tIns="91425"/>
          <a:lstStyle>
            <a:lvl1pPr indent="0" lvl="0" marL="0" marR="0" rtl="0" algn="ctr">
              <a:lnSpc>
                <a:spcPct val="100000"/>
              </a:lnSpc>
              <a:spcBef>
                <a:spcPts val="700"/>
              </a:spcBef>
              <a:buClr>
                <a:schemeClr val="dk2"/>
              </a:buClr>
              <a:buFont typeface="Arial"/>
              <a:buNone/>
              <a:defRPr b="1" i="0" sz="2000" u="none" cap="none" strike="noStrike">
                <a:solidFill>
                  <a:schemeClr val="dk2"/>
                </a:solidFill>
                <a:latin typeface="Cabin"/>
                <a:ea typeface="Cabin"/>
                <a:cs typeface="Cabin"/>
                <a:sym typeface="Cabin"/>
              </a:defRPr>
            </a:lvl1pPr>
            <a:lvl2pPr indent="0" lvl="1" marL="457200" marR="0" rtl="0" algn="ctr">
              <a:lnSpc>
                <a:spcPct val="110000"/>
              </a:lnSpc>
              <a:spcBef>
                <a:spcPts val="700"/>
              </a:spcBef>
              <a:buClr>
                <a:schemeClr val="dk2"/>
              </a:buClr>
              <a:buFont typeface="Cabin"/>
              <a:buNone/>
              <a:defRPr b="0" i="0" sz="2000" u="none" cap="none" strike="noStrike">
                <a:solidFill>
                  <a:srgbClr val="595959"/>
                </a:solidFill>
                <a:latin typeface="Cabin"/>
                <a:ea typeface="Cabin"/>
                <a:cs typeface="Cabin"/>
                <a:sym typeface="Cabin"/>
              </a:defRPr>
            </a:lvl2pPr>
            <a:lvl3pPr indent="0" lvl="2" marL="914400" marR="0" rtl="0" algn="ctr">
              <a:lnSpc>
                <a:spcPct val="110000"/>
              </a:lnSpc>
              <a:spcBef>
                <a:spcPts val="700"/>
              </a:spcBef>
              <a:buClr>
                <a:schemeClr val="dk2"/>
              </a:buClr>
              <a:buFont typeface="Arial"/>
              <a:buNone/>
              <a:defRPr b="0" i="0" sz="1800" u="none" cap="none" strike="noStrike">
                <a:solidFill>
                  <a:srgbClr val="595959"/>
                </a:solidFill>
                <a:latin typeface="Cabin"/>
                <a:ea typeface="Cabin"/>
                <a:cs typeface="Cabin"/>
                <a:sym typeface="Cabin"/>
              </a:defRPr>
            </a:lvl3pPr>
            <a:lvl4pPr indent="0" lvl="3" marL="1371600" marR="0" rtl="0" algn="ctr">
              <a:lnSpc>
                <a:spcPct val="110000"/>
              </a:lnSpc>
              <a:spcBef>
                <a:spcPts val="700"/>
              </a:spcBef>
              <a:buClr>
                <a:schemeClr val="dk2"/>
              </a:buClr>
              <a:buFont typeface="Cabin"/>
              <a:buNone/>
              <a:defRPr b="0" i="0" sz="1600" u="none" cap="none" strike="noStrike">
                <a:solidFill>
                  <a:srgbClr val="595959"/>
                </a:solidFill>
                <a:latin typeface="Cabin"/>
                <a:ea typeface="Cabin"/>
                <a:cs typeface="Cabin"/>
                <a:sym typeface="Cabin"/>
              </a:defRPr>
            </a:lvl4pPr>
            <a:lvl5pPr indent="0" lvl="4" marL="1828800" marR="0" rtl="0" algn="ctr">
              <a:lnSpc>
                <a:spcPct val="110000"/>
              </a:lnSpc>
              <a:spcBef>
                <a:spcPts val="700"/>
              </a:spcBef>
              <a:buClr>
                <a:schemeClr val="dk2"/>
              </a:buClr>
              <a:buFont typeface="Arial"/>
              <a:buNone/>
              <a:defRPr b="0" i="0" sz="1600" u="none" cap="none" strike="noStrike">
                <a:solidFill>
                  <a:srgbClr val="595959"/>
                </a:solidFill>
                <a:latin typeface="Cabin"/>
                <a:ea typeface="Cabin"/>
                <a:cs typeface="Cabin"/>
                <a:sym typeface="Cabin"/>
              </a:defRPr>
            </a:lvl5pPr>
            <a:lvl6pPr indent="0" lvl="5" marL="2286000" marR="0" rtl="0" algn="ctr">
              <a:lnSpc>
                <a:spcPct val="110000"/>
              </a:lnSpc>
              <a:spcBef>
                <a:spcPts val="700"/>
              </a:spcBef>
              <a:buClr>
                <a:schemeClr val="dk2"/>
              </a:buClr>
              <a:buFont typeface="Cabin"/>
              <a:buNone/>
              <a:defRPr b="0" i="0" sz="1600" u="none" cap="none" strike="noStrike">
                <a:solidFill>
                  <a:srgbClr val="595959"/>
                </a:solidFill>
                <a:latin typeface="Cabin"/>
                <a:ea typeface="Cabin"/>
                <a:cs typeface="Cabin"/>
                <a:sym typeface="Cabin"/>
              </a:defRPr>
            </a:lvl6pPr>
            <a:lvl7pPr indent="0" lvl="6" marL="2743200" marR="0" rtl="0" algn="ctr">
              <a:lnSpc>
                <a:spcPct val="110000"/>
              </a:lnSpc>
              <a:spcBef>
                <a:spcPts val="700"/>
              </a:spcBef>
              <a:buClr>
                <a:schemeClr val="dk2"/>
              </a:buClr>
              <a:buFont typeface="Arial"/>
              <a:buNone/>
              <a:defRPr b="0" i="0" sz="1600" u="none" cap="none" strike="noStrike">
                <a:solidFill>
                  <a:srgbClr val="595959"/>
                </a:solidFill>
                <a:latin typeface="Cabin"/>
                <a:ea typeface="Cabin"/>
                <a:cs typeface="Cabin"/>
                <a:sym typeface="Cabin"/>
              </a:defRPr>
            </a:lvl7pPr>
            <a:lvl8pPr indent="0" lvl="7" marL="3200400" marR="0" rtl="0" algn="ctr">
              <a:lnSpc>
                <a:spcPct val="110000"/>
              </a:lnSpc>
              <a:spcBef>
                <a:spcPts val="700"/>
              </a:spcBef>
              <a:buClr>
                <a:schemeClr val="dk2"/>
              </a:buClr>
              <a:buFont typeface="Cabin"/>
              <a:buNone/>
              <a:defRPr b="0" i="0" sz="1600" u="none" cap="none" strike="noStrike">
                <a:solidFill>
                  <a:srgbClr val="595959"/>
                </a:solidFill>
                <a:latin typeface="Cabin"/>
                <a:ea typeface="Cabin"/>
                <a:cs typeface="Cabin"/>
                <a:sym typeface="Cabin"/>
              </a:defRPr>
            </a:lvl8pPr>
            <a:lvl9pPr indent="0" lvl="8" marL="3657600" marR="0" rtl="0" algn="ctr">
              <a:lnSpc>
                <a:spcPct val="110000"/>
              </a:lnSpc>
              <a:spcBef>
                <a:spcPts val="700"/>
              </a:spcBef>
              <a:buClr>
                <a:schemeClr val="dk2"/>
              </a:buClr>
              <a:buFont typeface="Arial"/>
              <a:buNone/>
              <a:defRPr b="0" i="0" sz="1600" u="none" cap="none" strike="noStrike">
                <a:solidFill>
                  <a:srgbClr val="595959"/>
                </a:solidFill>
                <a:latin typeface="Cabin"/>
                <a:ea typeface="Cabin"/>
                <a:cs typeface="Cabin"/>
                <a:sym typeface="Cabin"/>
              </a:defRPr>
            </a:lvl9pPr>
          </a:lstStyle>
          <a:p/>
        </p:txBody>
      </p:sp>
      <p:sp>
        <p:nvSpPr>
          <p:cNvPr id="17" name="Shape 17"/>
          <p:cNvSpPr txBox="1"/>
          <p:nvPr>
            <p:ph idx="10" type="dt"/>
          </p:nvPr>
        </p:nvSpPr>
        <p:spPr>
          <a:xfrm>
            <a:off x="1078523"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27606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8" name="Shape 18"/>
          <p:cNvSpPr txBox="1"/>
          <p:nvPr>
            <p:ph idx="11" type="ftr"/>
          </p:nvPr>
        </p:nvSpPr>
        <p:spPr>
          <a:xfrm>
            <a:off x="4180332"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27606C"/>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9" name="Shape 19"/>
          <p:cNvSpPr txBox="1"/>
          <p:nvPr>
            <p:ph idx="12" type="sldNum"/>
          </p:nvPr>
        </p:nvSpPr>
        <p:spPr>
          <a:xfrm>
            <a:off x="9067217" y="6375678"/>
            <a:ext cx="2329722"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27606C"/>
                </a:solidFill>
                <a:latin typeface="Cabin"/>
                <a:ea typeface="Cabin"/>
                <a:cs typeface="Cabin"/>
                <a:sym typeface="Cabin"/>
              </a:rPr>
              <a:t>‹#›</a:t>
            </a:fld>
          </a:p>
        </p:txBody>
      </p:sp>
      <p:sp>
        <p:nvSpPr>
          <p:cNvPr id="20" name="Shape 20"/>
          <p:cNvSpPr/>
          <p:nvPr/>
        </p:nvSpPr>
        <p:spPr>
          <a:xfrm>
            <a:off x="0" y="0"/>
            <a:ext cx="283464"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9" name="Shape 79"/>
        <p:cNvGrpSpPr/>
        <p:nvPr/>
      </p:nvGrpSpPr>
      <p:grpSpPr>
        <a:xfrm>
          <a:off x="0" y="0"/>
          <a:ext cx="0" cy="0"/>
          <a:chOff x="0" y="0"/>
          <a:chExt cx="0" cy="0"/>
        </a:xfrm>
      </p:grpSpPr>
      <p:sp>
        <p:nvSpPr>
          <p:cNvPr id="80" name="Shape 80"/>
          <p:cNvSpPr txBox="1"/>
          <p:nvPr>
            <p:ph type="title"/>
          </p:nvPr>
        </p:nvSpPr>
        <p:spPr>
          <a:xfrm>
            <a:off x="1251678" y="382385"/>
            <a:ext cx="10178322" cy="14921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estrial"/>
              <a:buNone/>
              <a:defRPr b="0" i="0" sz="51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rot="5400000">
            <a:off x="4544043" y="-1006364"/>
            <a:ext cx="3593591" cy="10178322"/>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82" name="Shape 82"/>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3" name="Shape 83"/>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4" name="Shape 84"/>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8012185" y="2436522"/>
            <a:ext cx="5600404" cy="14921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estrial"/>
              <a:buNone/>
              <a:defRPr b="0" i="0" sz="51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7" name="Shape 87"/>
          <p:cNvSpPr txBox="1"/>
          <p:nvPr>
            <p:ph idx="1" type="body"/>
          </p:nvPr>
        </p:nvSpPr>
        <p:spPr>
          <a:xfrm rot="5400000">
            <a:off x="2653390" y="-1013704"/>
            <a:ext cx="5600404" cy="8392584"/>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88" name="Shape 88"/>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9" name="Shape 89"/>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0" name="Shape 90"/>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1251678" y="382385"/>
            <a:ext cx="10178322" cy="14921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estrial"/>
              <a:buNone/>
              <a:defRPr b="0" i="0" sz="51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1251678" y="2286000"/>
            <a:ext cx="10178322" cy="3593591"/>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24" name="Shape 24"/>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5" name="Shape 25"/>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6" name="Shape 26"/>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3242928" y="1073887"/>
            <a:ext cx="8187071" cy="406462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2"/>
              </a:buClr>
              <a:buFont typeface="Questrial"/>
              <a:buNone/>
              <a:defRPr b="0" i="0" sz="8400" u="none" cap="none" strike="noStrike">
                <a:solidFill>
                  <a:schemeClr val="lt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3242930" y="5159780"/>
            <a:ext cx="7017487" cy="951135"/>
          </a:xfrm>
          <a:prstGeom prst="rect">
            <a:avLst/>
          </a:prstGeom>
          <a:noFill/>
          <a:ln>
            <a:noFill/>
          </a:ln>
        </p:spPr>
        <p:txBody>
          <a:bodyPr anchorCtr="0" anchor="t" bIns="91425" lIns="91425" rIns="91425" tIns="91425"/>
          <a:lstStyle>
            <a:lvl1pPr indent="0" lvl="0" marL="0" marR="0" rtl="0" algn="l">
              <a:lnSpc>
                <a:spcPct val="100000"/>
              </a:lnSpc>
              <a:spcBef>
                <a:spcPts val="700"/>
              </a:spcBef>
              <a:buClr>
                <a:schemeClr val="lt2"/>
              </a:buClr>
              <a:buFont typeface="Arial"/>
              <a:buNone/>
              <a:defRPr b="1" i="0" sz="2000" u="none" cap="none" strike="noStrike">
                <a:solidFill>
                  <a:schemeClr val="accent1"/>
                </a:solidFill>
                <a:latin typeface="Cabin"/>
                <a:ea typeface="Cabin"/>
                <a:cs typeface="Cabin"/>
                <a:sym typeface="Cabin"/>
              </a:defRPr>
            </a:lvl1pPr>
            <a:lvl2pPr indent="0" lvl="1" marL="457200" marR="0" rtl="0" algn="l">
              <a:lnSpc>
                <a:spcPct val="110000"/>
              </a:lnSpc>
              <a:spcBef>
                <a:spcPts val="700"/>
              </a:spcBef>
              <a:buClr>
                <a:schemeClr val="lt2"/>
              </a:buClr>
              <a:buFont typeface="Cabin"/>
              <a:buNone/>
              <a:defRPr b="0" i="0" sz="2000" u="none" cap="none" strike="noStrike">
                <a:solidFill>
                  <a:schemeClr val="lt1"/>
                </a:solidFill>
                <a:latin typeface="Cabin"/>
                <a:ea typeface="Cabin"/>
                <a:cs typeface="Cabin"/>
                <a:sym typeface="Cabin"/>
              </a:defRPr>
            </a:lvl2pPr>
            <a:lvl3pPr indent="0" lvl="2" marL="914400" marR="0" rtl="0" algn="l">
              <a:lnSpc>
                <a:spcPct val="110000"/>
              </a:lnSpc>
              <a:spcBef>
                <a:spcPts val="700"/>
              </a:spcBef>
              <a:buClr>
                <a:schemeClr val="lt2"/>
              </a:buClr>
              <a:buFont typeface="Arial"/>
              <a:buNone/>
              <a:defRPr b="0" i="0" sz="1800" u="none" cap="none" strike="noStrike">
                <a:solidFill>
                  <a:schemeClr val="lt1"/>
                </a:solidFill>
                <a:latin typeface="Cabin"/>
                <a:ea typeface="Cabin"/>
                <a:cs typeface="Cabin"/>
                <a:sym typeface="Cabin"/>
              </a:defRPr>
            </a:lvl3pPr>
            <a:lvl4pPr indent="0" lvl="3" marL="1371600" marR="0" rtl="0" algn="l">
              <a:lnSpc>
                <a:spcPct val="110000"/>
              </a:lnSpc>
              <a:spcBef>
                <a:spcPts val="700"/>
              </a:spcBef>
              <a:buClr>
                <a:schemeClr val="lt2"/>
              </a:buClr>
              <a:buFont typeface="Cabin"/>
              <a:buNone/>
              <a:defRPr b="0" i="0" sz="1600" u="none" cap="none" strike="noStrike">
                <a:solidFill>
                  <a:schemeClr val="lt1"/>
                </a:solidFill>
                <a:latin typeface="Cabin"/>
                <a:ea typeface="Cabin"/>
                <a:cs typeface="Cabin"/>
                <a:sym typeface="Cabin"/>
              </a:defRPr>
            </a:lvl4pPr>
            <a:lvl5pPr indent="0" lvl="4" marL="1828800" marR="0" rtl="0" algn="l">
              <a:lnSpc>
                <a:spcPct val="110000"/>
              </a:lnSpc>
              <a:spcBef>
                <a:spcPts val="700"/>
              </a:spcBef>
              <a:buClr>
                <a:schemeClr val="lt2"/>
              </a:buClr>
              <a:buFont typeface="Arial"/>
              <a:buNone/>
              <a:defRPr b="0" i="0" sz="1600" u="none" cap="none" strike="noStrike">
                <a:solidFill>
                  <a:schemeClr val="lt1"/>
                </a:solidFill>
                <a:latin typeface="Cabin"/>
                <a:ea typeface="Cabin"/>
                <a:cs typeface="Cabin"/>
                <a:sym typeface="Cabin"/>
              </a:defRPr>
            </a:lvl5pPr>
            <a:lvl6pPr indent="0" lvl="5" marL="2286000" marR="0" rtl="0" algn="l">
              <a:lnSpc>
                <a:spcPct val="110000"/>
              </a:lnSpc>
              <a:spcBef>
                <a:spcPts val="700"/>
              </a:spcBef>
              <a:buClr>
                <a:schemeClr val="lt2"/>
              </a:buClr>
              <a:buFont typeface="Cabin"/>
              <a:buNone/>
              <a:defRPr b="0" i="0" sz="1600" u="none" cap="none" strike="noStrike">
                <a:solidFill>
                  <a:schemeClr val="lt1"/>
                </a:solidFill>
                <a:latin typeface="Cabin"/>
                <a:ea typeface="Cabin"/>
                <a:cs typeface="Cabin"/>
                <a:sym typeface="Cabin"/>
              </a:defRPr>
            </a:lvl6pPr>
            <a:lvl7pPr indent="0" lvl="6" marL="2743200" marR="0" rtl="0" algn="l">
              <a:lnSpc>
                <a:spcPct val="110000"/>
              </a:lnSpc>
              <a:spcBef>
                <a:spcPts val="700"/>
              </a:spcBef>
              <a:buClr>
                <a:schemeClr val="lt2"/>
              </a:buClr>
              <a:buFont typeface="Arial"/>
              <a:buNone/>
              <a:defRPr b="0" i="0" sz="1600" u="none" cap="none" strike="noStrike">
                <a:solidFill>
                  <a:schemeClr val="lt1"/>
                </a:solidFill>
                <a:latin typeface="Cabin"/>
                <a:ea typeface="Cabin"/>
                <a:cs typeface="Cabin"/>
                <a:sym typeface="Cabin"/>
              </a:defRPr>
            </a:lvl7pPr>
            <a:lvl8pPr indent="0" lvl="7" marL="3200400" marR="0" rtl="0" algn="l">
              <a:lnSpc>
                <a:spcPct val="110000"/>
              </a:lnSpc>
              <a:spcBef>
                <a:spcPts val="700"/>
              </a:spcBef>
              <a:buClr>
                <a:schemeClr val="lt2"/>
              </a:buClr>
              <a:buFont typeface="Cabin"/>
              <a:buNone/>
              <a:defRPr b="0" i="0" sz="1600" u="none" cap="none" strike="noStrike">
                <a:solidFill>
                  <a:schemeClr val="lt1"/>
                </a:solidFill>
                <a:latin typeface="Cabin"/>
                <a:ea typeface="Cabin"/>
                <a:cs typeface="Cabin"/>
                <a:sym typeface="Cabin"/>
              </a:defRPr>
            </a:lvl8pPr>
            <a:lvl9pPr indent="0" lvl="8" marL="3657600" marR="0" rtl="0" algn="l">
              <a:lnSpc>
                <a:spcPct val="110000"/>
              </a:lnSpc>
              <a:spcBef>
                <a:spcPts val="700"/>
              </a:spcBef>
              <a:buClr>
                <a:schemeClr val="lt2"/>
              </a:buClr>
              <a:buFont typeface="Arial"/>
              <a:buNone/>
              <a:defRPr b="0" i="0" sz="1600" u="none" cap="none" strike="noStrike">
                <a:solidFill>
                  <a:schemeClr val="lt1"/>
                </a:solidFill>
                <a:latin typeface="Cabin"/>
                <a:ea typeface="Cabin"/>
                <a:cs typeface="Cabin"/>
                <a:sym typeface="Cabin"/>
              </a:defRPr>
            </a:lvl9pPr>
          </a:lstStyle>
          <a:p/>
        </p:txBody>
      </p:sp>
      <p:sp>
        <p:nvSpPr>
          <p:cNvPr id="30" name="Shape 30"/>
          <p:cNvSpPr txBox="1"/>
          <p:nvPr>
            <p:ph idx="10" type="dt"/>
          </p:nvPr>
        </p:nvSpPr>
        <p:spPr>
          <a:xfrm>
            <a:off x="3236546" y="6375678"/>
            <a:ext cx="1493946"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31" name="Shape 31"/>
          <p:cNvSpPr txBox="1"/>
          <p:nvPr>
            <p:ph idx="11" type="ftr"/>
          </p:nvPr>
        </p:nvSpPr>
        <p:spPr>
          <a:xfrm>
            <a:off x="5279064"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2"/>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32" name="Shape 32"/>
          <p:cNvSpPr txBox="1"/>
          <p:nvPr>
            <p:ph idx="12" type="sldNum"/>
          </p:nvPr>
        </p:nvSpPr>
        <p:spPr>
          <a:xfrm>
            <a:off x="9942434" y="6375678"/>
            <a:ext cx="1487565"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2"/>
                </a:solidFill>
                <a:latin typeface="Cabin"/>
                <a:ea typeface="Cabin"/>
                <a:cs typeface="Cabin"/>
                <a:sym typeface="Cabin"/>
              </a:rPr>
              <a:t>‹#›</a:t>
            </a:fld>
          </a:p>
        </p:txBody>
      </p:sp>
      <p:grpSp>
        <p:nvGrpSpPr>
          <p:cNvPr id="33" name="Shape 33"/>
          <p:cNvGrpSpPr/>
          <p:nvPr/>
        </p:nvGrpSpPr>
        <p:grpSpPr>
          <a:xfrm>
            <a:off x="0" y="0"/>
            <a:ext cx="2814638" cy="6858000"/>
            <a:chOff x="0" y="0"/>
            <a:chExt cx="2814638" cy="6858000"/>
          </a:xfrm>
        </p:grpSpPr>
        <p:sp>
          <p:nvSpPr>
            <p:cNvPr id="34" name="Shape 34"/>
            <p:cNvSpPr/>
            <p:nvPr/>
          </p:nvSpPr>
          <p:spPr>
            <a:xfrm>
              <a:off x="0" y="0"/>
              <a:ext cx="2814638" cy="6858000"/>
            </a:xfrm>
            <a:custGeom>
              <a:pathLst>
                <a:path extrusionOk="0" h="120000" w="120000">
                  <a:moveTo>
                    <a:pt x="0" y="0"/>
                  </a:moveTo>
                  <a:lnTo>
                    <a:pt x="60304" y="0"/>
                  </a:lnTo>
                  <a:lnTo>
                    <a:pt x="61319" y="1555"/>
                  </a:lnTo>
                  <a:lnTo>
                    <a:pt x="62335" y="3083"/>
                  </a:lnTo>
                  <a:lnTo>
                    <a:pt x="63485" y="4583"/>
                  </a:lnTo>
                  <a:lnTo>
                    <a:pt x="64771" y="6027"/>
                  </a:lnTo>
                  <a:lnTo>
                    <a:pt x="66328" y="7388"/>
                  </a:lnTo>
                  <a:lnTo>
                    <a:pt x="68155" y="8666"/>
                  </a:lnTo>
                  <a:lnTo>
                    <a:pt x="70118" y="9750"/>
                  </a:lnTo>
                  <a:lnTo>
                    <a:pt x="72351" y="10750"/>
                  </a:lnTo>
                  <a:lnTo>
                    <a:pt x="74788" y="11722"/>
                  </a:lnTo>
                  <a:lnTo>
                    <a:pt x="77495" y="12666"/>
                  </a:lnTo>
                  <a:lnTo>
                    <a:pt x="80203" y="13527"/>
                  </a:lnTo>
                  <a:lnTo>
                    <a:pt x="83045" y="14444"/>
                  </a:lnTo>
                  <a:lnTo>
                    <a:pt x="85956" y="15305"/>
                  </a:lnTo>
                  <a:lnTo>
                    <a:pt x="88730" y="16222"/>
                  </a:lnTo>
                  <a:lnTo>
                    <a:pt x="91505" y="17138"/>
                  </a:lnTo>
                  <a:lnTo>
                    <a:pt x="94077" y="18083"/>
                  </a:lnTo>
                  <a:lnTo>
                    <a:pt x="96446" y="19083"/>
                  </a:lnTo>
                  <a:lnTo>
                    <a:pt x="98544" y="20138"/>
                  </a:lnTo>
                  <a:lnTo>
                    <a:pt x="100439" y="21250"/>
                  </a:lnTo>
                  <a:lnTo>
                    <a:pt x="101861" y="22444"/>
                  </a:lnTo>
                  <a:lnTo>
                    <a:pt x="102944" y="23777"/>
                  </a:lnTo>
                  <a:lnTo>
                    <a:pt x="103553" y="25194"/>
                  </a:lnTo>
                  <a:lnTo>
                    <a:pt x="103824" y="26666"/>
                  </a:lnTo>
                  <a:lnTo>
                    <a:pt x="103824" y="28138"/>
                  </a:lnTo>
                  <a:lnTo>
                    <a:pt x="103553" y="29666"/>
                  </a:lnTo>
                  <a:lnTo>
                    <a:pt x="103079" y="31250"/>
                  </a:lnTo>
                  <a:lnTo>
                    <a:pt x="102538" y="32805"/>
                  </a:lnTo>
                  <a:lnTo>
                    <a:pt x="102064" y="34361"/>
                  </a:lnTo>
                  <a:lnTo>
                    <a:pt x="101590" y="35916"/>
                  </a:lnTo>
                  <a:lnTo>
                    <a:pt x="101252" y="37500"/>
                  </a:lnTo>
                  <a:lnTo>
                    <a:pt x="101116" y="39027"/>
                  </a:lnTo>
                  <a:lnTo>
                    <a:pt x="101319" y="40500"/>
                  </a:lnTo>
                  <a:lnTo>
                    <a:pt x="101793" y="41972"/>
                  </a:lnTo>
                  <a:lnTo>
                    <a:pt x="102673" y="43333"/>
                  </a:lnTo>
                  <a:lnTo>
                    <a:pt x="103891" y="44722"/>
                  </a:lnTo>
                  <a:lnTo>
                    <a:pt x="105380" y="46083"/>
                  </a:lnTo>
                  <a:lnTo>
                    <a:pt x="107140" y="47444"/>
                  </a:lnTo>
                  <a:lnTo>
                    <a:pt x="109035" y="48805"/>
                  </a:lnTo>
                  <a:lnTo>
                    <a:pt x="110998" y="50194"/>
                  </a:lnTo>
                  <a:lnTo>
                    <a:pt x="112961" y="51527"/>
                  </a:lnTo>
                  <a:lnTo>
                    <a:pt x="114788" y="52916"/>
                  </a:lnTo>
                  <a:lnTo>
                    <a:pt x="116480" y="54277"/>
                  </a:lnTo>
                  <a:lnTo>
                    <a:pt x="117901" y="55722"/>
                  </a:lnTo>
                  <a:lnTo>
                    <a:pt x="119052" y="57138"/>
                  </a:lnTo>
                  <a:lnTo>
                    <a:pt x="119729" y="58555"/>
                  </a:lnTo>
                  <a:lnTo>
                    <a:pt x="120000" y="60000"/>
                  </a:lnTo>
                  <a:lnTo>
                    <a:pt x="119729" y="61444"/>
                  </a:lnTo>
                  <a:lnTo>
                    <a:pt x="119052" y="62861"/>
                  </a:lnTo>
                  <a:lnTo>
                    <a:pt x="117901" y="64277"/>
                  </a:lnTo>
                  <a:lnTo>
                    <a:pt x="116480" y="65722"/>
                  </a:lnTo>
                  <a:lnTo>
                    <a:pt x="114788" y="67083"/>
                  </a:lnTo>
                  <a:lnTo>
                    <a:pt x="112961" y="68472"/>
                  </a:lnTo>
                  <a:lnTo>
                    <a:pt x="110998" y="69805"/>
                  </a:lnTo>
                  <a:lnTo>
                    <a:pt x="109035" y="71194"/>
                  </a:lnTo>
                  <a:lnTo>
                    <a:pt x="107140" y="72555"/>
                  </a:lnTo>
                  <a:lnTo>
                    <a:pt x="105380" y="73916"/>
                  </a:lnTo>
                  <a:lnTo>
                    <a:pt x="103891" y="75277"/>
                  </a:lnTo>
                  <a:lnTo>
                    <a:pt x="102673" y="76666"/>
                  </a:lnTo>
                  <a:lnTo>
                    <a:pt x="101793" y="78027"/>
                  </a:lnTo>
                  <a:lnTo>
                    <a:pt x="101319" y="79500"/>
                  </a:lnTo>
                  <a:lnTo>
                    <a:pt x="101116" y="80972"/>
                  </a:lnTo>
                  <a:lnTo>
                    <a:pt x="101252" y="82500"/>
                  </a:lnTo>
                  <a:lnTo>
                    <a:pt x="101590" y="84083"/>
                  </a:lnTo>
                  <a:lnTo>
                    <a:pt x="102064" y="85638"/>
                  </a:lnTo>
                  <a:lnTo>
                    <a:pt x="102538" y="87194"/>
                  </a:lnTo>
                  <a:lnTo>
                    <a:pt x="103079" y="88750"/>
                  </a:lnTo>
                  <a:lnTo>
                    <a:pt x="103553" y="90333"/>
                  </a:lnTo>
                  <a:lnTo>
                    <a:pt x="103824" y="91861"/>
                  </a:lnTo>
                  <a:lnTo>
                    <a:pt x="103824" y="93333"/>
                  </a:lnTo>
                  <a:lnTo>
                    <a:pt x="103553" y="94805"/>
                  </a:lnTo>
                  <a:lnTo>
                    <a:pt x="102944" y="96222"/>
                  </a:lnTo>
                  <a:lnTo>
                    <a:pt x="101861" y="97555"/>
                  </a:lnTo>
                  <a:lnTo>
                    <a:pt x="100439" y="98750"/>
                  </a:lnTo>
                  <a:lnTo>
                    <a:pt x="98544" y="99861"/>
                  </a:lnTo>
                  <a:lnTo>
                    <a:pt x="96446" y="100916"/>
                  </a:lnTo>
                  <a:lnTo>
                    <a:pt x="94077" y="101916"/>
                  </a:lnTo>
                  <a:lnTo>
                    <a:pt x="91505" y="102861"/>
                  </a:lnTo>
                  <a:lnTo>
                    <a:pt x="88730" y="103777"/>
                  </a:lnTo>
                  <a:lnTo>
                    <a:pt x="85956" y="104694"/>
                  </a:lnTo>
                  <a:lnTo>
                    <a:pt x="83045" y="105555"/>
                  </a:lnTo>
                  <a:lnTo>
                    <a:pt x="80203" y="106472"/>
                  </a:lnTo>
                  <a:lnTo>
                    <a:pt x="77495" y="107333"/>
                  </a:lnTo>
                  <a:lnTo>
                    <a:pt x="74788" y="108277"/>
                  </a:lnTo>
                  <a:lnTo>
                    <a:pt x="72351" y="109250"/>
                  </a:lnTo>
                  <a:lnTo>
                    <a:pt x="70118" y="110250"/>
                  </a:lnTo>
                  <a:lnTo>
                    <a:pt x="68155" y="111333"/>
                  </a:lnTo>
                  <a:lnTo>
                    <a:pt x="66328" y="112611"/>
                  </a:lnTo>
                  <a:lnTo>
                    <a:pt x="64771" y="113972"/>
                  </a:lnTo>
                  <a:lnTo>
                    <a:pt x="63485" y="115416"/>
                  </a:lnTo>
                  <a:lnTo>
                    <a:pt x="62335" y="116916"/>
                  </a:lnTo>
                  <a:lnTo>
                    <a:pt x="61319" y="118444"/>
                  </a:lnTo>
                  <a:lnTo>
                    <a:pt x="60304" y="120000"/>
                  </a:lnTo>
                  <a:lnTo>
                    <a:pt x="0" y="120000"/>
                  </a:lnTo>
                  <a:lnTo>
                    <a:pt x="0" y="0"/>
                  </a:lnTo>
                  <a:close/>
                </a:path>
              </a:pathLst>
            </a:custGeom>
            <a:solidFill>
              <a:schemeClr val="lt2"/>
            </a:solidFill>
            <a:ln>
              <a:noFill/>
            </a:ln>
          </p:spPr>
        </p:sp>
        <p:sp>
          <p:nvSpPr>
            <p:cNvPr id="35" name="Shape 35"/>
            <p:cNvSpPr/>
            <p:nvPr/>
          </p:nvSpPr>
          <p:spPr>
            <a:xfrm>
              <a:off x="874382" y="0"/>
              <a:ext cx="1646237" cy="6858000"/>
            </a:xfrm>
            <a:custGeom>
              <a:pathLst>
                <a:path extrusionOk="0" h="120000" w="120000">
                  <a:moveTo>
                    <a:pt x="0" y="0"/>
                  </a:moveTo>
                  <a:lnTo>
                    <a:pt x="19787" y="0"/>
                  </a:lnTo>
                  <a:lnTo>
                    <a:pt x="21755" y="1527"/>
                  </a:lnTo>
                  <a:lnTo>
                    <a:pt x="23606" y="3055"/>
                  </a:lnTo>
                  <a:lnTo>
                    <a:pt x="25458" y="4611"/>
                  </a:lnTo>
                  <a:lnTo>
                    <a:pt x="27078" y="6194"/>
                  </a:lnTo>
                  <a:lnTo>
                    <a:pt x="29045" y="7722"/>
                  </a:lnTo>
                  <a:lnTo>
                    <a:pt x="31128" y="9194"/>
                  </a:lnTo>
                  <a:lnTo>
                    <a:pt x="33789" y="10583"/>
                  </a:lnTo>
                  <a:lnTo>
                    <a:pt x="36914" y="11861"/>
                  </a:lnTo>
                  <a:lnTo>
                    <a:pt x="40385" y="12944"/>
                  </a:lnTo>
                  <a:lnTo>
                    <a:pt x="44204" y="13972"/>
                  </a:lnTo>
                  <a:lnTo>
                    <a:pt x="48601" y="14916"/>
                  </a:lnTo>
                  <a:lnTo>
                    <a:pt x="53230" y="15861"/>
                  </a:lnTo>
                  <a:lnTo>
                    <a:pt x="58090" y="16750"/>
                  </a:lnTo>
                  <a:lnTo>
                    <a:pt x="62950" y="17638"/>
                  </a:lnTo>
                  <a:lnTo>
                    <a:pt x="67926" y="18555"/>
                  </a:lnTo>
                  <a:lnTo>
                    <a:pt x="72671" y="19444"/>
                  </a:lnTo>
                  <a:lnTo>
                    <a:pt x="77184" y="20388"/>
                  </a:lnTo>
                  <a:lnTo>
                    <a:pt x="81350" y="21416"/>
                  </a:lnTo>
                  <a:lnTo>
                    <a:pt x="85168" y="22444"/>
                  </a:lnTo>
                  <a:lnTo>
                    <a:pt x="88293" y="23555"/>
                  </a:lnTo>
                  <a:lnTo>
                    <a:pt x="90954" y="24805"/>
                  </a:lnTo>
                  <a:lnTo>
                    <a:pt x="92574" y="26027"/>
                  </a:lnTo>
                  <a:lnTo>
                    <a:pt x="93616" y="27388"/>
                  </a:lnTo>
                  <a:lnTo>
                    <a:pt x="94079" y="28722"/>
                  </a:lnTo>
                  <a:lnTo>
                    <a:pt x="93963" y="30138"/>
                  </a:lnTo>
                  <a:lnTo>
                    <a:pt x="93500" y="31555"/>
                  </a:lnTo>
                  <a:lnTo>
                    <a:pt x="92921" y="33027"/>
                  </a:lnTo>
                  <a:lnTo>
                    <a:pt x="92111" y="34500"/>
                  </a:lnTo>
                  <a:lnTo>
                    <a:pt x="91186" y="35972"/>
                  </a:lnTo>
                  <a:lnTo>
                    <a:pt x="90491" y="37444"/>
                  </a:lnTo>
                  <a:lnTo>
                    <a:pt x="90028" y="38916"/>
                  </a:lnTo>
                  <a:lnTo>
                    <a:pt x="89681" y="40333"/>
                  </a:lnTo>
                  <a:lnTo>
                    <a:pt x="90028" y="41722"/>
                  </a:lnTo>
                  <a:lnTo>
                    <a:pt x="90723" y="43083"/>
                  </a:lnTo>
                  <a:lnTo>
                    <a:pt x="92227" y="44500"/>
                  </a:lnTo>
                  <a:lnTo>
                    <a:pt x="94541" y="45888"/>
                  </a:lnTo>
                  <a:lnTo>
                    <a:pt x="97319" y="47277"/>
                  </a:lnTo>
                  <a:lnTo>
                    <a:pt x="100443" y="48666"/>
                  </a:lnTo>
                  <a:lnTo>
                    <a:pt x="103683" y="50027"/>
                  </a:lnTo>
                  <a:lnTo>
                    <a:pt x="107155" y="51416"/>
                  </a:lnTo>
                  <a:lnTo>
                    <a:pt x="110279" y="52805"/>
                  </a:lnTo>
                  <a:lnTo>
                    <a:pt x="113404" y="54222"/>
                  </a:lnTo>
                  <a:lnTo>
                    <a:pt x="116065" y="55638"/>
                  </a:lnTo>
                  <a:lnTo>
                    <a:pt x="118148" y="57055"/>
                  </a:lnTo>
                  <a:lnTo>
                    <a:pt x="119305" y="58500"/>
                  </a:lnTo>
                  <a:lnTo>
                    <a:pt x="120000" y="60000"/>
                  </a:lnTo>
                  <a:lnTo>
                    <a:pt x="119305" y="61500"/>
                  </a:lnTo>
                  <a:lnTo>
                    <a:pt x="118148" y="62944"/>
                  </a:lnTo>
                  <a:lnTo>
                    <a:pt x="116065" y="64361"/>
                  </a:lnTo>
                  <a:lnTo>
                    <a:pt x="113404" y="65777"/>
                  </a:lnTo>
                  <a:lnTo>
                    <a:pt x="110279" y="67194"/>
                  </a:lnTo>
                  <a:lnTo>
                    <a:pt x="107155" y="68583"/>
                  </a:lnTo>
                  <a:lnTo>
                    <a:pt x="103683" y="69972"/>
                  </a:lnTo>
                  <a:lnTo>
                    <a:pt x="100443" y="71333"/>
                  </a:lnTo>
                  <a:lnTo>
                    <a:pt x="97319" y="72722"/>
                  </a:lnTo>
                  <a:lnTo>
                    <a:pt x="94541" y="74111"/>
                  </a:lnTo>
                  <a:lnTo>
                    <a:pt x="92227" y="75500"/>
                  </a:lnTo>
                  <a:lnTo>
                    <a:pt x="90723" y="76916"/>
                  </a:lnTo>
                  <a:lnTo>
                    <a:pt x="90028" y="78277"/>
                  </a:lnTo>
                  <a:lnTo>
                    <a:pt x="89681" y="79666"/>
                  </a:lnTo>
                  <a:lnTo>
                    <a:pt x="90028" y="81083"/>
                  </a:lnTo>
                  <a:lnTo>
                    <a:pt x="90491" y="82555"/>
                  </a:lnTo>
                  <a:lnTo>
                    <a:pt x="91186" y="84027"/>
                  </a:lnTo>
                  <a:lnTo>
                    <a:pt x="92111" y="85500"/>
                  </a:lnTo>
                  <a:lnTo>
                    <a:pt x="92921" y="86972"/>
                  </a:lnTo>
                  <a:lnTo>
                    <a:pt x="93500" y="88444"/>
                  </a:lnTo>
                  <a:lnTo>
                    <a:pt x="93963" y="89861"/>
                  </a:lnTo>
                  <a:lnTo>
                    <a:pt x="94079" y="91277"/>
                  </a:lnTo>
                  <a:lnTo>
                    <a:pt x="93616" y="92611"/>
                  </a:lnTo>
                  <a:lnTo>
                    <a:pt x="92574" y="93972"/>
                  </a:lnTo>
                  <a:lnTo>
                    <a:pt x="90954" y="95194"/>
                  </a:lnTo>
                  <a:lnTo>
                    <a:pt x="88293" y="96444"/>
                  </a:lnTo>
                  <a:lnTo>
                    <a:pt x="85168" y="97555"/>
                  </a:lnTo>
                  <a:lnTo>
                    <a:pt x="81350" y="98583"/>
                  </a:lnTo>
                  <a:lnTo>
                    <a:pt x="77184" y="99611"/>
                  </a:lnTo>
                  <a:lnTo>
                    <a:pt x="72671" y="100555"/>
                  </a:lnTo>
                  <a:lnTo>
                    <a:pt x="67926" y="101444"/>
                  </a:lnTo>
                  <a:lnTo>
                    <a:pt x="62950" y="102361"/>
                  </a:lnTo>
                  <a:lnTo>
                    <a:pt x="58090" y="103250"/>
                  </a:lnTo>
                  <a:lnTo>
                    <a:pt x="53230" y="104138"/>
                  </a:lnTo>
                  <a:lnTo>
                    <a:pt x="48601" y="105083"/>
                  </a:lnTo>
                  <a:lnTo>
                    <a:pt x="44204" y="106027"/>
                  </a:lnTo>
                  <a:lnTo>
                    <a:pt x="40385" y="107055"/>
                  </a:lnTo>
                  <a:lnTo>
                    <a:pt x="36914" y="108138"/>
                  </a:lnTo>
                  <a:lnTo>
                    <a:pt x="33789" y="109416"/>
                  </a:lnTo>
                  <a:lnTo>
                    <a:pt x="31128" y="110805"/>
                  </a:lnTo>
                  <a:lnTo>
                    <a:pt x="29045" y="112277"/>
                  </a:lnTo>
                  <a:lnTo>
                    <a:pt x="27078" y="113805"/>
                  </a:lnTo>
                  <a:lnTo>
                    <a:pt x="25458" y="115388"/>
                  </a:lnTo>
                  <a:lnTo>
                    <a:pt x="23606" y="116944"/>
                  </a:lnTo>
                  <a:lnTo>
                    <a:pt x="21755" y="118472"/>
                  </a:lnTo>
                  <a:lnTo>
                    <a:pt x="19787" y="120000"/>
                  </a:lnTo>
                  <a:lnTo>
                    <a:pt x="0" y="120000"/>
                  </a:lnTo>
                  <a:lnTo>
                    <a:pt x="1967" y="118833"/>
                  </a:lnTo>
                  <a:lnTo>
                    <a:pt x="3818" y="117555"/>
                  </a:lnTo>
                  <a:lnTo>
                    <a:pt x="5323" y="116194"/>
                  </a:lnTo>
                  <a:lnTo>
                    <a:pt x="6943" y="114750"/>
                  </a:lnTo>
                  <a:lnTo>
                    <a:pt x="8678" y="113194"/>
                  </a:lnTo>
                  <a:lnTo>
                    <a:pt x="10414" y="111638"/>
                  </a:lnTo>
                  <a:lnTo>
                    <a:pt x="12613" y="110111"/>
                  </a:lnTo>
                  <a:lnTo>
                    <a:pt x="14927" y="108583"/>
                  </a:lnTo>
                  <a:lnTo>
                    <a:pt x="18052" y="107083"/>
                  </a:lnTo>
                  <a:lnTo>
                    <a:pt x="21523" y="105666"/>
                  </a:lnTo>
                  <a:lnTo>
                    <a:pt x="25689" y="104333"/>
                  </a:lnTo>
                  <a:lnTo>
                    <a:pt x="30202" y="103138"/>
                  </a:lnTo>
                  <a:lnTo>
                    <a:pt x="35062" y="102000"/>
                  </a:lnTo>
                  <a:lnTo>
                    <a:pt x="40270" y="100944"/>
                  </a:lnTo>
                  <a:lnTo>
                    <a:pt x="45361" y="99972"/>
                  </a:lnTo>
                  <a:lnTo>
                    <a:pt x="50684" y="99027"/>
                  </a:lnTo>
                  <a:lnTo>
                    <a:pt x="55776" y="98083"/>
                  </a:lnTo>
                  <a:lnTo>
                    <a:pt x="60520" y="97194"/>
                  </a:lnTo>
                  <a:lnTo>
                    <a:pt x="64918" y="96277"/>
                  </a:lnTo>
                  <a:lnTo>
                    <a:pt x="68736" y="95388"/>
                  </a:lnTo>
                  <a:lnTo>
                    <a:pt x="71745" y="94444"/>
                  </a:lnTo>
                  <a:lnTo>
                    <a:pt x="73828" y="93527"/>
                  </a:lnTo>
                  <a:lnTo>
                    <a:pt x="74869" y="92666"/>
                  </a:lnTo>
                  <a:lnTo>
                    <a:pt x="75448" y="91722"/>
                  </a:lnTo>
                  <a:lnTo>
                    <a:pt x="75679" y="90694"/>
                  </a:lnTo>
                  <a:lnTo>
                    <a:pt x="75332" y="89555"/>
                  </a:lnTo>
                  <a:lnTo>
                    <a:pt x="74869" y="88361"/>
                  </a:lnTo>
                  <a:lnTo>
                    <a:pt x="74291" y="87138"/>
                  </a:lnTo>
                  <a:lnTo>
                    <a:pt x="73712" y="85861"/>
                  </a:lnTo>
                  <a:lnTo>
                    <a:pt x="72439" y="83916"/>
                  </a:lnTo>
                  <a:lnTo>
                    <a:pt x="71745" y="82000"/>
                  </a:lnTo>
                  <a:lnTo>
                    <a:pt x="71282" y="80027"/>
                  </a:lnTo>
                  <a:lnTo>
                    <a:pt x="71513" y="78027"/>
                  </a:lnTo>
                  <a:lnTo>
                    <a:pt x="72671" y="76027"/>
                  </a:lnTo>
                  <a:lnTo>
                    <a:pt x="74291" y="74472"/>
                  </a:lnTo>
                  <a:lnTo>
                    <a:pt x="76489" y="72944"/>
                  </a:lnTo>
                  <a:lnTo>
                    <a:pt x="79267" y="71500"/>
                  </a:lnTo>
                  <a:lnTo>
                    <a:pt x="82275" y="70027"/>
                  </a:lnTo>
                  <a:lnTo>
                    <a:pt x="85515" y="68666"/>
                  </a:lnTo>
                  <a:lnTo>
                    <a:pt x="88756" y="67305"/>
                  </a:lnTo>
                  <a:lnTo>
                    <a:pt x="91533" y="66138"/>
                  </a:lnTo>
                  <a:lnTo>
                    <a:pt x="94079" y="65055"/>
                  </a:lnTo>
                  <a:lnTo>
                    <a:pt x="96509" y="63972"/>
                  </a:lnTo>
                  <a:lnTo>
                    <a:pt x="98476" y="62916"/>
                  </a:lnTo>
                  <a:lnTo>
                    <a:pt x="99980" y="61888"/>
                  </a:lnTo>
                  <a:lnTo>
                    <a:pt x="101022" y="60944"/>
                  </a:lnTo>
                  <a:lnTo>
                    <a:pt x="101369" y="60000"/>
                  </a:lnTo>
                  <a:lnTo>
                    <a:pt x="101022" y="59055"/>
                  </a:lnTo>
                  <a:lnTo>
                    <a:pt x="99980" y="58111"/>
                  </a:lnTo>
                  <a:lnTo>
                    <a:pt x="98476" y="57083"/>
                  </a:lnTo>
                  <a:lnTo>
                    <a:pt x="96509" y="56027"/>
                  </a:lnTo>
                  <a:lnTo>
                    <a:pt x="94079" y="54944"/>
                  </a:lnTo>
                  <a:lnTo>
                    <a:pt x="91533" y="53861"/>
                  </a:lnTo>
                  <a:lnTo>
                    <a:pt x="88756" y="52694"/>
                  </a:lnTo>
                  <a:lnTo>
                    <a:pt x="85515" y="51333"/>
                  </a:lnTo>
                  <a:lnTo>
                    <a:pt x="82275" y="49972"/>
                  </a:lnTo>
                  <a:lnTo>
                    <a:pt x="79267" y="48500"/>
                  </a:lnTo>
                  <a:lnTo>
                    <a:pt x="76489" y="47055"/>
                  </a:lnTo>
                  <a:lnTo>
                    <a:pt x="74291" y="45527"/>
                  </a:lnTo>
                  <a:lnTo>
                    <a:pt x="72671" y="43972"/>
                  </a:lnTo>
                  <a:lnTo>
                    <a:pt x="71513" y="41972"/>
                  </a:lnTo>
                  <a:lnTo>
                    <a:pt x="71282" y="39972"/>
                  </a:lnTo>
                  <a:lnTo>
                    <a:pt x="71745" y="38000"/>
                  </a:lnTo>
                  <a:lnTo>
                    <a:pt x="72439" y="36083"/>
                  </a:lnTo>
                  <a:lnTo>
                    <a:pt x="73712" y="34138"/>
                  </a:lnTo>
                  <a:lnTo>
                    <a:pt x="74291" y="32861"/>
                  </a:lnTo>
                  <a:lnTo>
                    <a:pt x="74869" y="31638"/>
                  </a:lnTo>
                  <a:lnTo>
                    <a:pt x="75332" y="30444"/>
                  </a:lnTo>
                  <a:lnTo>
                    <a:pt x="75679" y="29305"/>
                  </a:lnTo>
                  <a:lnTo>
                    <a:pt x="75448" y="28277"/>
                  </a:lnTo>
                  <a:lnTo>
                    <a:pt x="74869" y="27333"/>
                  </a:lnTo>
                  <a:lnTo>
                    <a:pt x="73828" y="26472"/>
                  </a:lnTo>
                  <a:lnTo>
                    <a:pt x="71745" y="25555"/>
                  </a:lnTo>
                  <a:lnTo>
                    <a:pt x="68736" y="24611"/>
                  </a:lnTo>
                  <a:lnTo>
                    <a:pt x="64918" y="23722"/>
                  </a:lnTo>
                  <a:lnTo>
                    <a:pt x="60520" y="22833"/>
                  </a:lnTo>
                  <a:lnTo>
                    <a:pt x="55776" y="21916"/>
                  </a:lnTo>
                  <a:lnTo>
                    <a:pt x="50684" y="20972"/>
                  </a:lnTo>
                  <a:lnTo>
                    <a:pt x="45361" y="20027"/>
                  </a:lnTo>
                  <a:lnTo>
                    <a:pt x="40270" y="19055"/>
                  </a:lnTo>
                  <a:lnTo>
                    <a:pt x="35062" y="18000"/>
                  </a:lnTo>
                  <a:lnTo>
                    <a:pt x="30202" y="16861"/>
                  </a:lnTo>
                  <a:lnTo>
                    <a:pt x="25689" y="15666"/>
                  </a:lnTo>
                  <a:lnTo>
                    <a:pt x="21523" y="14333"/>
                  </a:lnTo>
                  <a:lnTo>
                    <a:pt x="18052" y="12916"/>
                  </a:lnTo>
                  <a:lnTo>
                    <a:pt x="14927" y="11416"/>
                  </a:lnTo>
                  <a:lnTo>
                    <a:pt x="12613" y="9888"/>
                  </a:lnTo>
                  <a:lnTo>
                    <a:pt x="10414" y="8361"/>
                  </a:lnTo>
                  <a:lnTo>
                    <a:pt x="8678" y="6805"/>
                  </a:lnTo>
                  <a:lnTo>
                    <a:pt x="6943" y="5250"/>
                  </a:lnTo>
                  <a:lnTo>
                    <a:pt x="5323" y="3805"/>
                  </a:lnTo>
                  <a:lnTo>
                    <a:pt x="3818" y="2444"/>
                  </a:lnTo>
                  <a:lnTo>
                    <a:pt x="1967" y="1166"/>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1251678" y="382385"/>
            <a:ext cx="10178322" cy="14921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estrial"/>
              <a:buNone/>
              <a:defRPr b="0" i="0" sz="51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1257300" y="2286000"/>
            <a:ext cx="4800600" cy="3619500"/>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39" name="Shape 39"/>
          <p:cNvSpPr txBox="1"/>
          <p:nvPr>
            <p:ph idx="2" type="body"/>
          </p:nvPr>
        </p:nvSpPr>
        <p:spPr>
          <a:xfrm>
            <a:off x="6647796" y="2286000"/>
            <a:ext cx="4800600" cy="3619500"/>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40" name="Shape 40"/>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1" name="Shape 41"/>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2" name="Shape 42"/>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1252728" y="381000"/>
            <a:ext cx="10172699" cy="1493517"/>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estrial"/>
              <a:buNone/>
              <a:defRPr b="0" i="0" sz="51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1251678" y="2199633"/>
            <a:ext cx="4800600" cy="632528"/>
          </a:xfrm>
          <a:prstGeom prst="rect">
            <a:avLst/>
          </a:prstGeom>
          <a:noFill/>
          <a:ln>
            <a:noFill/>
          </a:ln>
        </p:spPr>
        <p:txBody>
          <a:bodyPr anchorCtr="0" anchor="b" bIns="91425" lIns="91425" rIns="91425" tIns="91425"/>
          <a:lstStyle>
            <a:lvl1pPr indent="0" lvl="0" marL="0" marR="0" rtl="0" algn="l">
              <a:lnSpc>
                <a:spcPct val="100000"/>
              </a:lnSpc>
              <a:spcBef>
                <a:spcPts val="700"/>
              </a:spcBef>
              <a:buClr>
                <a:schemeClr val="dk2"/>
              </a:buClr>
              <a:buFont typeface="Arial"/>
              <a:buNone/>
              <a:defRPr b="1" i="0" sz="1900" u="none" cap="none" strike="noStrike">
                <a:solidFill>
                  <a:schemeClr val="dk2"/>
                </a:solidFill>
                <a:latin typeface="Cabin"/>
                <a:ea typeface="Cabin"/>
                <a:cs typeface="Cabin"/>
                <a:sym typeface="Cabin"/>
              </a:defRPr>
            </a:lvl1pPr>
            <a:lvl2pPr indent="0" lvl="1" marL="457200" marR="0" rtl="0" algn="l">
              <a:lnSpc>
                <a:spcPct val="110000"/>
              </a:lnSpc>
              <a:spcBef>
                <a:spcPts val="700"/>
              </a:spcBef>
              <a:buClr>
                <a:schemeClr val="dk2"/>
              </a:buClr>
              <a:buFont typeface="Cabin"/>
              <a:buNone/>
              <a:defRPr b="1" i="0" sz="1900" u="none" cap="none" strike="noStrike">
                <a:solidFill>
                  <a:srgbClr val="595959"/>
                </a:solidFill>
                <a:latin typeface="Cabin"/>
                <a:ea typeface="Cabin"/>
                <a:cs typeface="Cabin"/>
                <a:sym typeface="Cabin"/>
              </a:defRPr>
            </a:lvl2pPr>
            <a:lvl3pPr indent="0" lvl="2" marL="914400" marR="0" rtl="0" algn="l">
              <a:lnSpc>
                <a:spcPct val="110000"/>
              </a:lnSpc>
              <a:spcBef>
                <a:spcPts val="700"/>
              </a:spcBef>
              <a:buClr>
                <a:schemeClr val="dk2"/>
              </a:buClr>
              <a:buFont typeface="Arial"/>
              <a:buNone/>
              <a:defRPr b="1" i="0" sz="1800" u="none" cap="none" strike="noStrike">
                <a:solidFill>
                  <a:srgbClr val="595959"/>
                </a:solidFill>
                <a:latin typeface="Cabin"/>
                <a:ea typeface="Cabin"/>
                <a:cs typeface="Cabin"/>
                <a:sym typeface="Cabin"/>
              </a:defRPr>
            </a:lvl3pPr>
            <a:lvl4pPr indent="0" lvl="3" marL="1371600" marR="0" rtl="0" algn="l">
              <a:lnSpc>
                <a:spcPct val="110000"/>
              </a:lnSpc>
              <a:spcBef>
                <a:spcPts val="700"/>
              </a:spcBef>
              <a:buClr>
                <a:schemeClr val="dk2"/>
              </a:buClr>
              <a:buFont typeface="Cabin"/>
              <a:buNone/>
              <a:defRPr b="1" i="0" sz="1600" u="none" cap="none" strike="noStrike">
                <a:solidFill>
                  <a:srgbClr val="595959"/>
                </a:solidFill>
                <a:latin typeface="Cabin"/>
                <a:ea typeface="Cabin"/>
                <a:cs typeface="Cabin"/>
                <a:sym typeface="Cabin"/>
              </a:defRPr>
            </a:lvl4pPr>
            <a:lvl5pPr indent="0" lvl="4" marL="1828800" marR="0" rtl="0" algn="l">
              <a:lnSpc>
                <a:spcPct val="110000"/>
              </a:lnSpc>
              <a:spcBef>
                <a:spcPts val="700"/>
              </a:spcBef>
              <a:buClr>
                <a:schemeClr val="dk2"/>
              </a:buClr>
              <a:buFont typeface="Arial"/>
              <a:buNone/>
              <a:defRPr b="1" i="0" sz="1600" u="none" cap="none" strike="noStrike">
                <a:solidFill>
                  <a:srgbClr val="595959"/>
                </a:solidFill>
                <a:latin typeface="Cabin"/>
                <a:ea typeface="Cabin"/>
                <a:cs typeface="Cabin"/>
                <a:sym typeface="Cabin"/>
              </a:defRPr>
            </a:lvl5pPr>
            <a:lvl6pPr indent="0" lvl="5" marL="2286000" marR="0" rtl="0" algn="l">
              <a:lnSpc>
                <a:spcPct val="110000"/>
              </a:lnSpc>
              <a:spcBef>
                <a:spcPts val="700"/>
              </a:spcBef>
              <a:buClr>
                <a:schemeClr val="dk2"/>
              </a:buClr>
              <a:buFont typeface="Cabin"/>
              <a:buNone/>
              <a:defRPr b="1" i="0" sz="1600" u="none" cap="none" strike="noStrike">
                <a:solidFill>
                  <a:srgbClr val="595959"/>
                </a:solidFill>
                <a:latin typeface="Cabin"/>
                <a:ea typeface="Cabin"/>
                <a:cs typeface="Cabin"/>
                <a:sym typeface="Cabin"/>
              </a:defRPr>
            </a:lvl6pPr>
            <a:lvl7pPr indent="0" lvl="6" marL="2743200" marR="0" rtl="0" algn="l">
              <a:lnSpc>
                <a:spcPct val="110000"/>
              </a:lnSpc>
              <a:spcBef>
                <a:spcPts val="700"/>
              </a:spcBef>
              <a:buClr>
                <a:schemeClr val="dk2"/>
              </a:buClr>
              <a:buFont typeface="Arial"/>
              <a:buNone/>
              <a:defRPr b="1" i="0" sz="1600" u="none" cap="none" strike="noStrike">
                <a:solidFill>
                  <a:srgbClr val="595959"/>
                </a:solidFill>
                <a:latin typeface="Cabin"/>
                <a:ea typeface="Cabin"/>
                <a:cs typeface="Cabin"/>
                <a:sym typeface="Cabin"/>
              </a:defRPr>
            </a:lvl7pPr>
            <a:lvl8pPr indent="0" lvl="7" marL="3200400" marR="0" rtl="0" algn="l">
              <a:lnSpc>
                <a:spcPct val="110000"/>
              </a:lnSpc>
              <a:spcBef>
                <a:spcPts val="700"/>
              </a:spcBef>
              <a:buClr>
                <a:schemeClr val="dk2"/>
              </a:buClr>
              <a:buFont typeface="Cabin"/>
              <a:buNone/>
              <a:defRPr b="1" i="0" sz="1600" u="none" cap="none" strike="noStrike">
                <a:solidFill>
                  <a:srgbClr val="595959"/>
                </a:solidFill>
                <a:latin typeface="Cabin"/>
                <a:ea typeface="Cabin"/>
                <a:cs typeface="Cabin"/>
                <a:sym typeface="Cabin"/>
              </a:defRPr>
            </a:lvl8pPr>
            <a:lvl9pPr indent="0" lvl="8" marL="3657600" marR="0" rtl="0" algn="l">
              <a:lnSpc>
                <a:spcPct val="110000"/>
              </a:lnSpc>
              <a:spcBef>
                <a:spcPts val="700"/>
              </a:spcBef>
              <a:buClr>
                <a:schemeClr val="dk2"/>
              </a:buClr>
              <a:buFont typeface="Arial"/>
              <a:buNone/>
              <a:defRPr b="1" i="0" sz="1600" u="none" cap="none" strike="noStrike">
                <a:solidFill>
                  <a:srgbClr val="595959"/>
                </a:solidFill>
                <a:latin typeface="Cabin"/>
                <a:ea typeface="Cabin"/>
                <a:cs typeface="Cabin"/>
                <a:sym typeface="Cabin"/>
              </a:defRPr>
            </a:lvl9pPr>
          </a:lstStyle>
          <a:p/>
        </p:txBody>
      </p:sp>
      <p:sp>
        <p:nvSpPr>
          <p:cNvPr id="46" name="Shape 46"/>
          <p:cNvSpPr txBox="1"/>
          <p:nvPr>
            <p:ph idx="2" type="body"/>
          </p:nvPr>
        </p:nvSpPr>
        <p:spPr>
          <a:xfrm>
            <a:off x="1257300" y="2909101"/>
            <a:ext cx="4800600" cy="2996397"/>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47" name="Shape 47"/>
          <p:cNvSpPr txBox="1"/>
          <p:nvPr>
            <p:ph idx="3" type="body"/>
          </p:nvPr>
        </p:nvSpPr>
        <p:spPr>
          <a:xfrm>
            <a:off x="6633864" y="2199633"/>
            <a:ext cx="4800600" cy="632528"/>
          </a:xfrm>
          <a:prstGeom prst="rect">
            <a:avLst/>
          </a:prstGeom>
          <a:noFill/>
          <a:ln>
            <a:noFill/>
          </a:ln>
        </p:spPr>
        <p:txBody>
          <a:bodyPr anchorCtr="0" anchor="b" bIns="91425" lIns="91425" rIns="91425" tIns="91425"/>
          <a:lstStyle>
            <a:lvl1pPr indent="0" lvl="0" marL="0" marR="0" rtl="0" algn="l">
              <a:lnSpc>
                <a:spcPct val="100000"/>
              </a:lnSpc>
              <a:spcBef>
                <a:spcPts val="700"/>
              </a:spcBef>
              <a:buClr>
                <a:schemeClr val="dk2"/>
              </a:buClr>
              <a:buFont typeface="Arial"/>
              <a:buNone/>
              <a:defRPr b="1" i="0" sz="1900" u="none" cap="none" strike="noStrike">
                <a:solidFill>
                  <a:schemeClr val="dk2"/>
                </a:solidFill>
                <a:latin typeface="Cabin"/>
                <a:ea typeface="Cabin"/>
                <a:cs typeface="Cabin"/>
                <a:sym typeface="Cabin"/>
              </a:defRPr>
            </a:lvl1pPr>
            <a:lvl2pPr indent="0" lvl="1" marL="457200" marR="0" rtl="0" algn="l">
              <a:lnSpc>
                <a:spcPct val="110000"/>
              </a:lnSpc>
              <a:spcBef>
                <a:spcPts val="700"/>
              </a:spcBef>
              <a:buClr>
                <a:schemeClr val="dk2"/>
              </a:buClr>
              <a:buFont typeface="Cabin"/>
              <a:buNone/>
              <a:defRPr b="1" i="0" sz="1900" u="none" cap="none" strike="noStrike">
                <a:solidFill>
                  <a:srgbClr val="595959"/>
                </a:solidFill>
                <a:latin typeface="Cabin"/>
                <a:ea typeface="Cabin"/>
                <a:cs typeface="Cabin"/>
                <a:sym typeface="Cabin"/>
              </a:defRPr>
            </a:lvl2pPr>
            <a:lvl3pPr indent="0" lvl="2" marL="914400" marR="0" rtl="0" algn="l">
              <a:lnSpc>
                <a:spcPct val="110000"/>
              </a:lnSpc>
              <a:spcBef>
                <a:spcPts val="700"/>
              </a:spcBef>
              <a:buClr>
                <a:schemeClr val="dk2"/>
              </a:buClr>
              <a:buFont typeface="Arial"/>
              <a:buNone/>
              <a:defRPr b="1" i="0" sz="1800" u="none" cap="none" strike="noStrike">
                <a:solidFill>
                  <a:srgbClr val="595959"/>
                </a:solidFill>
                <a:latin typeface="Cabin"/>
                <a:ea typeface="Cabin"/>
                <a:cs typeface="Cabin"/>
                <a:sym typeface="Cabin"/>
              </a:defRPr>
            </a:lvl3pPr>
            <a:lvl4pPr indent="0" lvl="3" marL="1371600" marR="0" rtl="0" algn="l">
              <a:lnSpc>
                <a:spcPct val="110000"/>
              </a:lnSpc>
              <a:spcBef>
                <a:spcPts val="700"/>
              </a:spcBef>
              <a:buClr>
                <a:schemeClr val="dk2"/>
              </a:buClr>
              <a:buFont typeface="Cabin"/>
              <a:buNone/>
              <a:defRPr b="1" i="0" sz="1600" u="none" cap="none" strike="noStrike">
                <a:solidFill>
                  <a:srgbClr val="595959"/>
                </a:solidFill>
                <a:latin typeface="Cabin"/>
                <a:ea typeface="Cabin"/>
                <a:cs typeface="Cabin"/>
                <a:sym typeface="Cabin"/>
              </a:defRPr>
            </a:lvl4pPr>
            <a:lvl5pPr indent="0" lvl="4" marL="1828800" marR="0" rtl="0" algn="l">
              <a:lnSpc>
                <a:spcPct val="110000"/>
              </a:lnSpc>
              <a:spcBef>
                <a:spcPts val="700"/>
              </a:spcBef>
              <a:buClr>
                <a:schemeClr val="dk2"/>
              </a:buClr>
              <a:buFont typeface="Arial"/>
              <a:buNone/>
              <a:defRPr b="1" i="0" sz="1600" u="none" cap="none" strike="noStrike">
                <a:solidFill>
                  <a:srgbClr val="595959"/>
                </a:solidFill>
                <a:latin typeface="Cabin"/>
                <a:ea typeface="Cabin"/>
                <a:cs typeface="Cabin"/>
                <a:sym typeface="Cabin"/>
              </a:defRPr>
            </a:lvl5pPr>
            <a:lvl6pPr indent="0" lvl="5" marL="2286000" marR="0" rtl="0" algn="l">
              <a:lnSpc>
                <a:spcPct val="110000"/>
              </a:lnSpc>
              <a:spcBef>
                <a:spcPts val="700"/>
              </a:spcBef>
              <a:buClr>
                <a:schemeClr val="dk2"/>
              </a:buClr>
              <a:buFont typeface="Cabin"/>
              <a:buNone/>
              <a:defRPr b="1" i="0" sz="1600" u="none" cap="none" strike="noStrike">
                <a:solidFill>
                  <a:srgbClr val="595959"/>
                </a:solidFill>
                <a:latin typeface="Cabin"/>
                <a:ea typeface="Cabin"/>
                <a:cs typeface="Cabin"/>
                <a:sym typeface="Cabin"/>
              </a:defRPr>
            </a:lvl6pPr>
            <a:lvl7pPr indent="0" lvl="6" marL="2743200" marR="0" rtl="0" algn="l">
              <a:lnSpc>
                <a:spcPct val="110000"/>
              </a:lnSpc>
              <a:spcBef>
                <a:spcPts val="700"/>
              </a:spcBef>
              <a:buClr>
                <a:schemeClr val="dk2"/>
              </a:buClr>
              <a:buFont typeface="Arial"/>
              <a:buNone/>
              <a:defRPr b="1" i="0" sz="1600" u="none" cap="none" strike="noStrike">
                <a:solidFill>
                  <a:srgbClr val="595959"/>
                </a:solidFill>
                <a:latin typeface="Cabin"/>
                <a:ea typeface="Cabin"/>
                <a:cs typeface="Cabin"/>
                <a:sym typeface="Cabin"/>
              </a:defRPr>
            </a:lvl7pPr>
            <a:lvl8pPr indent="0" lvl="7" marL="3200400" marR="0" rtl="0" algn="l">
              <a:lnSpc>
                <a:spcPct val="110000"/>
              </a:lnSpc>
              <a:spcBef>
                <a:spcPts val="700"/>
              </a:spcBef>
              <a:buClr>
                <a:schemeClr val="dk2"/>
              </a:buClr>
              <a:buFont typeface="Cabin"/>
              <a:buNone/>
              <a:defRPr b="1" i="0" sz="1600" u="none" cap="none" strike="noStrike">
                <a:solidFill>
                  <a:srgbClr val="595959"/>
                </a:solidFill>
                <a:latin typeface="Cabin"/>
                <a:ea typeface="Cabin"/>
                <a:cs typeface="Cabin"/>
                <a:sym typeface="Cabin"/>
              </a:defRPr>
            </a:lvl8pPr>
            <a:lvl9pPr indent="0" lvl="8" marL="3657600" marR="0" rtl="0" algn="l">
              <a:lnSpc>
                <a:spcPct val="110000"/>
              </a:lnSpc>
              <a:spcBef>
                <a:spcPts val="700"/>
              </a:spcBef>
              <a:buClr>
                <a:schemeClr val="dk2"/>
              </a:buClr>
              <a:buFont typeface="Arial"/>
              <a:buNone/>
              <a:defRPr b="1" i="0" sz="1600" u="none" cap="none" strike="noStrike">
                <a:solidFill>
                  <a:srgbClr val="595959"/>
                </a:solidFill>
                <a:latin typeface="Cabin"/>
                <a:ea typeface="Cabin"/>
                <a:cs typeface="Cabin"/>
                <a:sym typeface="Cabin"/>
              </a:defRPr>
            </a:lvl9pPr>
          </a:lstStyle>
          <a:p/>
        </p:txBody>
      </p:sp>
      <p:sp>
        <p:nvSpPr>
          <p:cNvPr id="48" name="Shape 48"/>
          <p:cNvSpPr txBox="1"/>
          <p:nvPr>
            <p:ph idx="4" type="body"/>
          </p:nvPr>
        </p:nvSpPr>
        <p:spPr>
          <a:xfrm>
            <a:off x="6633864" y="2909101"/>
            <a:ext cx="4800600" cy="2996397"/>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49" name="Shape 49"/>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0" name="Shape 50"/>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1" name="Shape 51"/>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1251678" y="382385"/>
            <a:ext cx="10178322" cy="14921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estrial"/>
              <a:buNone/>
              <a:defRPr b="0" i="0" sz="51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5" name="Shape 55"/>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6" name="Shape 56"/>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9" name="Shape 59"/>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0" name="Shape 60"/>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p:nvPr/>
        </p:nvSpPr>
        <p:spPr>
          <a:xfrm>
            <a:off x="7389811" y="0"/>
            <a:ext cx="4802188" cy="6858000"/>
          </a:xfrm>
          <a:custGeom>
            <a:pathLst>
              <a:path extrusionOk="0" h="120000" w="120000">
                <a:moveTo>
                  <a:pt x="0" y="0"/>
                </a:moveTo>
                <a:lnTo>
                  <a:pt x="120000" y="0"/>
                </a:lnTo>
                <a:lnTo>
                  <a:pt x="120000" y="120000"/>
                </a:lnTo>
                <a:lnTo>
                  <a:pt x="0" y="120000"/>
                </a:lnTo>
                <a:lnTo>
                  <a:pt x="119" y="118833"/>
                </a:lnTo>
                <a:lnTo>
                  <a:pt x="317" y="117861"/>
                </a:lnTo>
                <a:lnTo>
                  <a:pt x="555" y="116944"/>
                </a:lnTo>
                <a:lnTo>
                  <a:pt x="952" y="116194"/>
                </a:lnTo>
                <a:lnTo>
                  <a:pt x="1348" y="115444"/>
                </a:lnTo>
                <a:lnTo>
                  <a:pt x="1824" y="114805"/>
                </a:lnTo>
                <a:lnTo>
                  <a:pt x="2300" y="114138"/>
                </a:lnTo>
                <a:lnTo>
                  <a:pt x="2737" y="113527"/>
                </a:lnTo>
                <a:lnTo>
                  <a:pt x="3173" y="112833"/>
                </a:lnTo>
                <a:lnTo>
                  <a:pt x="3570" y="112111"/>
                </a:lnTo>
                <a:lnTo>
                  <a:pt x="3927" y="111305"/>
                </a:lnTo>
                <a:lnTo>
                  <a:pt x="4204" y="110444"/>
                </a:lnTo>
                <a:lnTo>
                  <a:pt x="4403" y="109388"/>
                </a:lnTo>
                <a:lnTo>
                  <a:pt x="4482" y="108194"/>
                </a:lnTo>
                <a:lnTo>
                  <a:pt x="4403" y="106972"/>
                </a:lnTo>
                <a:lnTo>
                  <a:pt x="4204" y="105972"/>
                </a:lnTo>
                <a:lnTo>
                  <a:pt x="3927" y="105055"/>
                </a:lnTo>
                <a:lnTo>
                  <a:pt x="3570" y="104222"/>
                </a:lnTo>
                <a:lnTo>
                  <a:pt x="3173" y="103500"/>
                </a:lnTo>
                <a:lnTo>
                  <a:pt x="2697" y="102833"/>
                </a:lnTo>
                <a:lnTo>
                  <a:pt x="2221" y="102194"/>
                </a:lnTo>
                <a:lnTo>
                  <a:pt x="1745" y="101527"/>
                </a:lnTo>
                <a:lnTo>
                  <a:pt x="1309" y="100833"/>
                </a:lnTo>
                <a:lnTo>
                  <a:pt x="872" y="100111"/>
                </a:lnTo>
                <a:lnTo>
                  <a:pt x="515" y="99305"/>
                </a:lnTo>
                <a:lnTo>
                  <a:pt x="277" y="98388"/>
                </a:lnTo>
                <a:lnTo>
                  <a:pt x="39" y="97333"/>
                </a:lnTo>
                <a:lnTo>
                  <a:pt x="0" y="96138"/>
                </a:lnTo>
                <a:lnTo>
                  <a:pt x="39" y="94944"/>
                </a:lnTo>
                <a:lnTo>
                  <a:pt x="277" y="93888"/>
                </a:lnTo>
                <a:lnTo>
                  <a:pt x="515" y="92972"/>
                </a:lnTo>
                <a:lnTo>
                  <a:pt x="872" y="92194"/>
                </a:lnTo>
                <a:lnTo>
                  <a:pt x="1309" y="91444"/>
                </a:lnTo>
                <a:lnTo>
                  <a:pt x="1745" y="90750"/>
                </a:lnTo>
                <a:lnTo>
                  <a:pt x="2221" y="90111"/>
                </a:lnTo>
                <a:lnTo>
                  <a:pt x="2697" y="89500"/>
                </a:lnTo>
                <a:lnTo>
                  <a:pt x="3173" y="88805"/>
                </a:lnTo>
                <a:lnTo>
                  <a:pt x="3570" y="88083"/>
                </a:lnTo>
                <a:lnTo>
                  <a:pt x="3927" y="87277"/>
                </a:lnTo>
                <a:lnTo>
                  <a:pt x="4204" y="86361"/>
                </a:lnTo>
                <a:lnTo>
                  <a:pt x="4403" y="85305"/>
                </a:lnTo>
                <a:lnTo>
                  <a:pt x="4482" y="84111"/>
                </a:lnTo>
                <a:lnTo>
                  <a:pt x="4403" y="82916"/>
                </a:lnTo>
                <a:lnTo>
                  <a:pt x="4204" y="81861"/>
                </a:lnTo>
                <a:lnTo>
                  <a:pt x="3927" y="80944"/>
                </a:lnTo>
                <a:lnTo>
                  <a:pt x="3570" y="80138"/>
                </a:lnTo>
                <a:lnTo>
                  <a:pt x="3173" y="79388"/>
                </a:lnTo>
                <a:lnTo>
                  <a:pt x="2697" y="78722"/>
                </a:lnTo>
                <a:lnTo>
                  <a:pt x="1745" y="77416"/>
                </a:lnTo>
                <a:lnTo>
                  <a:pt x="1309" y="76750"/>
                </a:lnTo>
                <a:lnTo>
                  <a:pt x="872" y="76000"/>
                </a:lnTo>
                <a:lnTo>
                  <a:pt x="515" y="75194"/>
                </a:lnTo>
                <a:lnTo>
                  <a:pt x="277" y="74277"/>
                </a:lnTo>
                <a:lnTo>
                  <a:pt x="39" y="73250"/>
                </a:lnTo>
                <a:lnTo>
                  <a:pt x="0" y="72027"/>
                </a:lnTo>
                <a:lnTo>
                  <a:pt x="39" y="70833"/>
                </a:lnTo>
                <a:lnTo>
                  <a:pt x="277" y="69777"/>
                </a:lnTo>
                <a:lnTo>
                  <a:pt x="515" y="68861"/>
                </a:lnTo>
                <a:lnTo>
                  <a:pt x="872" y="68083"/>
                </a:lnTo>
                <a:lnTo>
                  <a:pt x="1309" y="67333"/>
                </a:lnTo>
                <a:lnTo>
                  <a:pt x="1745" y="66694"/>
                </a:lnTo>
                <a:lnTo>
                  <a:pt x="2697" y="65388"/>
                </a:lnTo>
                <a:lnTo>
                  <a:pt x="3173" y="64694"/>
                </a:lnTo>
                <a:lnTo>
                  <a:pt x="3570" y="63972"/>
                </a:lnTo>
                <a:lnTo>
                  <a:pt x="3927" y="63166"/>
                </a:lnTo>
                <a:lnTo>
                  <a:pt x="4204" y="62250"/>
                </a:lnTo>
                <a:lnTo>
                  <a:pt x="4403" y="61194"/>
                </a:lnTo>
                <a:lnTo>
                  <a:pt x="4482" y="59972"/>
                </a:lnTo>
                <a:lnTo>
                  <a:pt x="4403" y="58805"/>
                </a:lnTo>
                <a:lnTo>
                  <a:pt x="4204" y="57750"/>
                </a:lnTo>
                <a:lnTo>
                  <a:pt x="3927" y="56833"/>
                </a:lnTo>
                <a:lnTo>
                  <a:pt x="3570" y="56027"/>
                </a:lnTo>
                <a:lnTo>
                  <a:pt x="3173" y="55305"/>
                </a:lnTo>
                <a:lnTo>
                  <a:pt x="2697" y="54611"/>
                </a:lnTo>
                <a:lnTo>
                  <a:pt x="2221" y="53972"/>
                </a:lnTo>
                <a:lnTo>
                  <a:pt x="1745" y="53305"/>
                </a:lnTo>
                <a:lnTo>
                  <a:pt x="1309" y="52666"/>
                </a:lnTo>
                <a:lnTo>
                  <a:pt x="872" y="51916"/>
                </a:lnTo>
                <a:lnTo>
                  <a:pt x="515" y="51138"/>
                </a:lnTo>
                <a:lnTo>
                  <a:pt x="277" y="50194"/>
                </a:lnTo>
                <a:lnTo>
                  <a:pt x="39" y="49166"/>
                </a:lnTo>
                <a:lnTo>
                  <a:pt x="0" y="47972"/>
                </a:lnTo>
                <a:lnTo>
                  <a:pt x="39" y="46750"/>
                </a:lnTo>
                <a:lnTo>
                  <a:pt x="277" y="45722"/>
                </a:lnTo>
                <a:lnTo>
                  <a:pt x="515" y="44805"/>
                </a:lnTo>
                <a:lnTo>
                  <a:pt x="872" y="43972"/>
                </a:lnTo>
                <a:lnTo>
                  <a:pt x="1309" y="43250"/>
                </a:lnTo>
                <a:lnTo>
                  <a:pt x="1745" y="42583"/>
                </a:lnTo>
                <a:lnTo>
                  <a:pt x="2221" y="41916"/>
                </a:lnTo>
                <a:lnTo>
                  <a:pt x="2697" y="41277"/>
                </a:lnTo>
                <a:lnTo>
                  <a:pt x="3173" y="40583"/>
                </a:lnTo>
                <a:lnTo>
                  <a:pt x="3570" y="39861"/>
                </a:lnTo>
                <a:lnTo>
                  <a:pt x="3927" y="39055"/>
                </a:lnTo>
                <a:lnTo>
                  <a:pt x="4204" y="38138"/>
                </a:lnTo>
                <a:lnTo>
                  <a:pt x="4403" y="37083"/>
                </a:lnTo>
                <a:lnTo>
                  <a:pt x="4482" y="35888"/>
                </a:lnTo>
                <a:lnTo>
                  <a:pt x="4403" y="34694"/>
                </a:lnTo>
                <a:lnTo>
                  <a:pt x="4204" y="33638"/>
                </a:lnTo>
                <a:lnTo>
                  <a:pt x="3927" y="32722"/>
                </a:lnTo>
                <a:lnTo>
                  <a:pt x="3570" y="31916"/>
                </a:lnTo>
                <a:lnTo>
                  <a:pt x="3173" y="31194"/>
                </a:lnTo>
                <a:lnTo>
                  <a:pt x="2697" y="30500"/>
                </a:lnTo>
                <a:lnTo>
                  <a:pt x="2221" y="29888"/>
                </a:lnTo>
                <a:lnTo>
                  <a:pt x="1745" y="29250"/>
                </a:lnTo>
                <a:lnTo>
                  <a:pt x="1309" y="28555"/>
                </a:lnTo>
                <a:lnTo>
                  <a:pt x="872" y="27805"/>
                </a:lnTo>
                <a:lnTo>
                  <a:pt x="515" y="27027"/>
                </a:lnTo>
                <a:lnTo>
                  <a:pt x="277" y="26111"/>
                </a:lnTo>
                <a:lnTo>
                  <a:pt x="39" y="25055"/>
                </a:lnTo>
                <a:lnTo>
                  <a:pt x="0" y="23861"/>
                </a:lnTo>
                <a:lnTo>
                  <a:pt x="39" y="22666"/>
                </a:lnTo>
                <a:lnTo>
                  <a:pt x="277" y="21611"/>
                </a:lnTo>
                <a:lnTo>
                  <a:pt x="515" y="20694"/>
                </a:lnTo>
                <a:lnTo>
                  <a:pt x="872" y="19888"/>
                </a:lnTo>
                <a:lnTo>
                  <a:pt x="1309" y="19166"/>
                </a:lnTo>
                <a:lnTo>
                  <a:pt x="1745" y="18472"/>
                </a:lnTo>
                <a:lnTo>
                  <a:pt x="2221" y="17805"/>
                </a:lnTo>
                <a:lnTo>
                  <a:pt x="2697" y="17166"/>
                </a:lnTo>
                <a:lnTo>
                  <a:pt x="3173" y="16500"/>
                </a:lnTo>
                <a:lnTo>
                  <a:pt x="3570" y="15777"/>
                </a:lnTo>
                <a:lnTo>
                  <a:pt x="3927" y="14944"/>
                </a:lnTo>
                <a:lnTo>
                  <a:pt x="4204" y="14027"/>
                </a:lnTo>
                <a:lnTo>
                  <a:pt x="4403" y="13027"/>
                </a:lnTo>
                <a:lnTo>
                  <a:pt x="4482" y="11777"/>
                </a:lnTo>
                <a:lnTo>
                  <a:pt x="4403" y="10611"/>
                </a:lnTo>
                <a:lnTo>
                  <a:pt x="4204" y="9555"/>
                </a:lnTo>
                <a:lnTo>
                  <a:pt x="3927" y="8694"/>
                </a:lnTo>
                <a:lnTo>
                  <a:pt x="3570" y="7888"/>
                </a:lnTo>
                <a:lnTo>
                  <a:pt x="3173" y="7166"/>
                </a:lnTo>
                <a:lnTo>
                  <a:pt x="2737" y="6472"/>
                </a:lnTo>
                <a:lnTo>
                  <a:pt x="2300" y="5861"/>
                </a:lnTo>
                <a:lnTo>
                  <a:pt x="1824" y="5194"/>
                </a:lnTo>
                <a:lnTo>
                  <a:pt x="1348" y="4555"/>
                </a:lnTo>
                <a:lnTo>
                  <a:pt x="952" y="3805"/>
                </a:lnTo>
                <a:lnTo>
                  <a:pt x="555" y="3055"/>
                </a:lnTo>
                <a:lnTo>
                  <a:pt x="317" y="2138"/>
                </a:lnTo>
                <a:lnTo>
                  <a:pt x="119" y="1166"/>
                </a:lnTo>
                <a:lnTo>
                  <a:pt x="0" y="0"/>
                </a:lnTo>
                <a:close/>
              </a:path>
            </a:pathLst>
          </a:custGeom>
          <a:solidFill>
            <a:schemeClr val="dk2"/>
          </a:solidFill>
          <a:ln>
            <a:noFill/>
          </a:ln>
        </p:spPr>
      </p:sp>
      <p:sp>
        <p:nvSpPr>
          <p:cNvPr id="63" name="Shape 63"/>
          <p:cNvSpPr txBox="1"/>
          <p:nvPr>
            <p:ph type="title"/>
          </p:nvPr>
        </p:nvSpPr>
        <p:spPr>
          <a:xfrm>
            <a:off x="8337884" y="457199"/>
            <a:ext cx="3092114" cy="1196671"/>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accent1"/>
              </a:buClr>
              <a:buFont typeface="Cabin"/>
              <a:buNone/>
              <a:defRPr b="1" i="0" sz="1900" u="none" cap="none" strike="noStrike">
                <a:solidFill>
                  <a:schemeClr val="accent1"/>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body"/>
          </p:nvPr>
        </p:nvSpPr>
        <p:spPr>
          <a:xfrm>
            <a:off x="765050" y="920376"/>
            <a:ext cx="6158417" cy="4985123"/>
          </a:xfrm>
          <a:prstGeom prst="rect">
            <a:avLst/>
          </a:prstGeom>
          <a:noFill/>
          <a:ln>
            <a:noFill/>
          </a:ln>
        </p:spPr>
        <p:txBody>
          <a:bodyPr anchorCtr="0" anchor="t" bIns="91425" lIns="91425" rIns="91425" tIns="91425"/>
          <a:lstStyle>
            <a:lvl1pPr indent="-25400" lvl="0" marL="228600" marR="0" rtl="0" algn="l">
              <a:lnSpc>
                <a:spcPct val="110000"/>
              </a:lnSpc>
              <a:spcBef>
                <a:spcPts val="700"/>
              </a:spcBef>
              <a:buClr>
                <a:schemeClr val="dk2"/>
              </a:buClr>
              <a:buSzPct val="100000"/>
              <a:buFont typeface="Arial"/>
              <a:buChar char="•"/>
              <a:defRPr b="0" i="0" sz="3200" u="none" cap="none" strike="noStrike">
                <a:solidFill>
                  <a:srgbClr val="595959"/>
                </a:solidFill>
                <a:latin typeface="Cabin"/>
                <a:ea typeface="Cabin"/>
                <a:cs typeface="Cabin"/>
                <a:sym typeface="Cabin"/>
              </a:defRPr>
            </a:lvl1pPr>
            <a:lvl2pPr indent="-50800" lvl="1" marL="685800" marR="0" rtl="0" algn="l">
              <a:lnSpc>
                <a:spcPct val="110000"/>
              </a:lnSpc>
              <a:spcBef>
                <a:spcPts val="700"/>
              </a:spcBef>
              <a:buClr>
                <a:schemeClr val="dk2"/>
              </a:buClr>
              <a:buSzPct val="100000"/>
              <a:buFont typeface="Cabin"/>
              <a:buChar char="–"/>
              <a:defRPr b="0" i="0" sz="2800" u="none" cap="none" strike="noStrike">
                <a:solidFill>
                  <a:srgbClr val="595959"/>
                </a:solidFill>
                <a:latin typeface="Cabin"/>
                <a:ea typeface="Cabin"/>
                <a:cs typeface="Cabin"/>
                <a:sym typeface="Cabin"/>
              </a:defRPr>
            </a:lvl2pPr>
            <a:lvl3pPr indent="-76200" lvl="2" marL="1143000" marR="0" rtl="0" algn="l">
              <a:lnSpc>
                <a:spcPct val="110000"/>
              </a:lnSpc>
              <a:spcBef>
                <a:spcPts val="700"/>
              </a:spcBef>
              <a:buClr>
                <a:schemeClr val="dk2"/>
              </a:buClr>
              <a:buSzPct val="100000"/>
              <a:buFont typeface="Arial"/>
              <a:buChar char="•"/>
              <a:defRPr b="0" i="0" sz="2400" u="none" cap="none" strike="noStrike">
                <a:solidFill>
                  <a:srgbClr val="595959"/>
                </a:solidFill>
                <a:latin typeface="Cabin"/>
                <a:ea typeface="Cabin"/>
                <a:cs typeface="Cabin"/>
                <a:sym typeface="Cabin"/>
              </a:defRPr>
            </a:lvl3pPr>
            <a:lvl4pPr indent="-101600" lvl="3" marL="1600200" marR="0" rtl="0" algn="l">
              <a:lnSpc>
                <a:spcPct val="110000"/>
              </a:lnSpc>
              <a:spcBef>
                <a:spcPts val="700"/>
              </a:spcBef>
              <a:buClr>
                <a:schemeClr val="dk2"/>
              </a:buClr>
              <a:buSzPct val="100000"/>
              <a:buFont typeface="Cabin"/>
              <a:buChar char="–"/>
              <a:defRPr b="0" i="0" sz="2000" u="none" cap="none" strike="noStrike">
                <a:solidFill>
                  <a:srgbClr val="595959"/>
                </a:solidFill>
                <a:latin typeface="Cabin"/>
                <a:ea typeface="Cabin"/>
                <a:cs typeface="Cabin"/>
                <a:sym typeface="Cabin"/>
              </a:defRPr>
            </a:lvl4pPr>
            <a:lvl5pPr indent="-101600" lvl="4" marL="20574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5pPr>
            <a:lvl6pPr indent="-101600" lvl="5" marL="2514600" marR="0" rtl="0" algn="l">
              <a:lnSpc>
                <a:spcPct val="110000"/>
              </a:lnSpc>
              <a:spcBef>
                <a:spcPts val="700"/>
              </a:spcBef>
              <a:buClr>
                <a:schemeClr val="dk2"/>
              </a:buClr>
              <a:buSzPct val="100000"/>
              <a:buFont typeface="Cabin"/>
              <a:buChar char="–"/>
              <a:defRPr b="0" i="0" sz="2000" u="none" cap="none" strike="noStrike">
                <a:solidFill>
                  <a:srgbClr val="595959"/>
                </a:solidFill>
                <a:latin typeface="Cabin"/>
                <a:ea typeface="Cabin"/>
                <a:cs typeface="Cabin"/>
                <a:sym typeface="Cabin"/>
              </a:defRPr>
            </a:lvl6pPr>
            <a:lvl7pPr indent="-101600" lvl="6" marL="29718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7pPr>
            <a:lvl8pPr indent="-101600" lvl="7" marL="3429000" marR="0" rtl="0" algn="l">
              <a:lnSpc>
                <a:spcPct val="110000"/>
              </a:lnSpc>
              <a:spcBef>
                <a:spcPts val="700"/>
              </a:spcBef>
              <a:buClr>
                <a:schemeClr val="dk2"/>
              </a:buClr>
              <a:buSzPct val="100000"/>
              <a:buFont typeface="Cabin"/>
              <a:buChar char="–"/>
              <a:defRPr b="0" i="0" sz="2000" u="none" cap="none" strike="noStrike">
                <a:solidFill>
                  <a:srgbClr val="595959"/>
                </a:solidFill>
                <a:latin typeface="Cabin"/>
                <a:ea typeface="Cabin"/>
                <a:cs typeface="Cabin"/>
                <a:sym typeface="Cabin"/>
              </a:defRPr>
            </a:lvl8pPr>
            <a:lvl9pPr indent="-101600" lvl="8" marL="38862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9pPr>
          </a:lstStyle>
          <a:p/>
        </p:txBody>
      </p:sp>
      <p:sp>
        <p:nvSpPr>
          <p:cNvPr id="65" name="Shape 65"/>
          <p:cNvSpPr txBox="1"/>
          <p:nvPr>
            <p:ph idx="2" type="body"/>
          </p:nvPr>
        </p:nvSpPr>
        <p:spPr>
          <a:xfrm>
            <a:off x="8337885" y="1741335"/>
            <a:ext cx="3092114" cy="4164163"/>
          </a:xfrm>
          <a:prstGeom prst="rect">
            <a:avLst/>
          </a:prstGeom>
          <a:noFill/>
          <a:ln>
            <a:noFill/>
          </a:ln>
        </p:spPr>
        <p:txBody>
          <a:bodyPr anchorCtr="0" anchor="t" bIns="91425" lIns="91425" rIns="91425" tIns="91425"/>
          <a:lstStyle>
            <a:lvl1pPr indent="0" lvl="0" marL="0" marR="0" rtl="0" algn="l">
              <a:lnSpc>
                <a:spcPct val="120000"/>
              </a:lnSpc>
              <a:spcBef>
                <a:spcPts val="1200"/>
              </a:spcBef>
              <a:buClr>
                <a:schemeClr val="dk2"/>
              </a:buClr>
              <a:buFont typeface="Arial"/>
              <a:buNone/>
              <a:defRPr b="0" i="0" sz="1600" u="none" cap="none" strike="noStrike">
                <a:solidFill>
                  <a:schemeClr val="lt2"/>
                </a:solidFill>
                <a:latin typeface="Cabin"/>
                <a:ea typeface="Cabin"/>
                <a:cs typeface="Cabin"/>
                <a:sym typeface="Cabin"/>
              </a:defRPr>
            </a:lvl1pPr>
            <a:lvl2pPr indent="0" lvl="1" marL="457200" marR="0" rtl="0" algn="l">
              <a:lnSpc>
                <a:spcPct val="110000"/>
              </a:lnSpc>
              <a:spcBef>
                <a:spcPts val="700"/>
              </a:spcBef>
              <a:buClr>
                <a:schemeClr val="dk2"/>
              </a:buClr>
              <a:buFont typeface="Cabin"/>
              <a:buNone/>
              <a:defRPr b="0" i="0" sz="1400" u="none" cap="none" strike="noStrike">
                <a:solidFill>
                  <a:srgbClr val="595959"/>
                </a:solidFill>
                <a:latin typeface="Cabin"/>
                <a:ea typeface="Cabin"/>
                <a:cs typeface="Cabin"/>
                <a:sym typeface="Cabin"/>
              </a:defRPr>
            </a:lvl2pPr>
            <a:lvl3pPr indent="0" lvl="2" marL="914400" marR="0" rtl="0" algn="l">
              <a:lnSpc>
                <a:spcPct val="110000"/>
              </a:lnSpc>
              <a:spcBef>
                <a:spcPts val="700"/>
              </a:spcBef>
              <a:buClr>
                <a:schemeClr val="dk2"/>
              </a:buClr>
              <a:buFont typeface="Arial"/>
              <a:buNone/>
              <a:defRPr b="0" i="0" sz="1200" u="none" cap="none" strike="noStrike">
                <a:solidFill>
                  <a:srgbClr val="595959"/>
                </a:solidFill>
                <a:latin typeface="Cabin"/>
                <a:ea typeface="Cabin"/>
                <a:cs typeface="Cabin"/>
                <a:sym typeface="Cabin"/>
              </a:defRPr>
            </a:lvl3pPr>
            <a:lvl4pPr indent="0" lvl="3" marL="1371600" marR="0" rtl="0" algn="l">
              <a:lnSpc>
                <a:spcPct val="110000"/>
              </a:lnSpc>
              <a:spcBef>
                <a:spcPts val="700"/>
              </a:spcBef>
              <a:buClr>
                <a:schemeClr val="dk2"/>
              </a:buClr>
              <a:buFont typeface="Cabin"/>
              <a:buNone/>
              <a:defRPr b="0" i="0" sz="1000" u="none" cap="none" strike="noStrike">
                <a:solidFill>
                  <a:srgbClr val="595959"/>
                </a:solidFill>
                <a:latin typeface="Cabin"/>
                <a:ea typeface="Cabin"/>
                <a:cs typeface="Cabin"/>
                <a:sym typeface="Cabin"/>
              </a:defRPr>
            </a:lvl4pPr>
            <a:lvl5pPr indent="0" lvl="4" marL="1828800" marR="0" rtl="0" algn="l">
              <a:lnSpc>
                <a:spcPct val="110000"/>
              </a:lnSpc>
              <a:spcBef>
                <a:spcPts val="700"/>
              </a:spcBef>
              <a:buClr>
                <a:schemeClr val="dk2"/>
              </a:buClr>
              <a:buFont typeface="Arial"/>
              <a:buNone/>
              <a:defRPr b="0" i="0" sz="1000" u="none" cap="none" strike="noStrike">
                <a:solidFill>
                  <a:srgbClr val="595959"/>
                </a:solidFill>
                <a:latin typeface="Cabin"/>
                <a:ea typeface="Cabin"/>
                <a:cs typeface="Cabin"/>
                <a:sym typeface="Cabin"/>
              </a:defRPr>
            </a:lvl5pPr>
            <a:lvl6pPr indent="0" lvl="5" marL="2286000" marR="0" rtl="0" algn="l">
              <a:lnSpc>
                <a:spcPct val="110000"/>
              </a:lnSpc>
              <a:spcBef>
                <a:spcPts val="700"/>
              </a:spcBef>
              <a:buClr>
                <a:schemeClr val="dk2"/>
              </a:buClr>
              <a:buFont typeface="Cabin"/>
              <a:buNone/>
              <a:defRPr b="0" i="0" sz="1000" u="none" cap="none" strike="noStrike">
                <a:solidFill>
                  <a:srgbClr val="595959"/>
                </a:solidFill>
                <a:latin typeface="Cabin"/>
                <a:ea typeface="Cabin"/>
                <a:cs typeface="Cabin"/>
                <a:sym typeface="Cabin"/>
              </a:defRPr>
            </a:lvl6pPr>
            <a:lvl7pPr indent="0" lvl="6" marL="2743200" marR="0" rtl="0" algn="l">
              <a:lnSpc>
                <a:spcPct val="110000"/>
              </a:lnSpc>
              <a:spcBef>
                <a:spcPts val="700"/>
              </a:spcBef>
              <a:buClr>
                <a:schemeClr val="dk2"/>
              </a:buClr>
              <a:buFont typeface="Arial"/>
              <a:buNone/>
              <a:defRPr b="0" i="0" sz="1000" u="none" cap="none" strike="noStrike">
                <a:solidFill>
                  <a:srgbClr val="595959"/>
                </a:solidFill>
                <a:latin typeface="Cabin"/>
                <a:ea typeface="Cabin"/>
                <a:cs typeface="Cabin"/>
                <a:sym typeface="Cabin"/>
              </a:defRPr>
            </a:lvl7pPr>
            <a:lvl8pPr indent="0" lvl="7" marL="3200400" marR="0" rtl="0" algn="l">
              <a:lnSpc>
                <a:spcPct val="110000"/>
              </a:lnSpc>
              <a:spcBef>
                <a:spcPts val="700"/>
              </a:spcBef>
              <a:buClr>
                <a:schemeClr val="dk2"/>
              </a:buClr>
              <a:buFont typeface="Cabin"/>
              <a:buNone/>
              <a:defRPr b="0" i="0" sz="1000" u="none" cap="none" strike="noStrike">
                <a:solidFill>
                  <a:srgbClr val="595959"/>
                </a:solidFill>
                <a:latin typeface="Cabin"/>
                <a:ea typeface="Cabin"/>
                <a:cs typeface="Cabin"/>
                <a:sym typeface="Cabin"/>
              </a:defRPr>
            </a:lvl8pPr>
            <a:lvl9pPr indent="0" lvl="8" marL="3657600" marR="0" rtl="0" algn="l">
              <a:lnSpc>
                <a:spcPct val="110000"/>
              </a:lnSpc>
              <a:spcBef>
                <a:spcPts val="700"/>
              </a:spcBef>
              <a:buClr>
                <a:schemeClr val="dk2"/>
              </a:buClr>
              <a:buFont typeface="Arial"/>
              <a:buNone/>
              <a:defRPr b="0" i="0" sz="1000" u="none" cap="none" strike="noStrike">
                <a:solidFill>
                  <a:srgbClr val="595959"/>
                </a:solidFill>
                <a:latin typeface="Cabin"/>
                <a:ea typeface="Cabin"/>
                <a:cs typeface="Cabin"/>
                <a:sym typeface="Cabin"/>
              </a:defRPr>
            </a:lvl9pPr>
          </a:lstStyle>
          <a:p/>
        </p:txBody>
      </p:sp>
      <p:sp>
        <p:nvSpPr>
          <p:cNvPr id="66" name="Shape 66"/>
          <p:cNvSpPr txBox="1"/>
          <p:nvPr>
            <p:ph idx="10" type="dt"/>
          </p:nvPr>
        </p:nvSpPr>
        <p:spPr>
          <a:xfrm>
            <a:off x="765050" y="6375678"/>
            <a:ext cx="1233354"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7" name="Shape 67"/>
          <p:cNvSpPr txBox="1"/>
          <p:nvPr>
            <p:ph idx="11" type="ftr"/>
          </p:nvPr>
        </p:nvSpPr>
        <p:spPr>
          <a:xfrm>
            <a:off x="2103619" y="6375678"/>
            <a:ext cx="3482178"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8" name="Shape 68"/>
          <p:cNvSpPr txBox="1"/>
          <p:nvPr>
            <p:ph idx="12" type="sldNum"/>
          </p:nvPr>
        </p:nvSpPr>
        <p:spPr>
          <a:xfrm>
            <a:off x="5691014" y="6375678"/>
            <a:ext cx="1232455"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
        <p:nvSpPr>
          <p:cNvPr id="69" name="Shape 69"/>
          <p:cNvSpPr/>
          <p:nvPr/>
        </p:nvSpPr>
        <p:spPr>
          <a:xfrm>
            <a:off x="0" y="0"/>
            <a:ext cx="283464"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0" name="Shape 70"/>
        <p:cNvGrpSpPr/>
        <p:nvPr/>
      </p:nvGrpSpPr>
      <p:grpSpPr>
        <a:xfrm>
          <a:off x="0" y="0"/>
          <a:ext cx="0" cy="0"/>
          <a:chOff x="0" y="0"/>
          <a:chExt cx="0" cy="0"/>
        </a:xfrm>
      </p:grpSpPr>
      <p:sp>
        <p:nvSpPr>
          <p:cNvPr id="71" name="Shape 71"/>
          <p:cNvSpPr/>
          <p:nvPr>
            <p:ph idx="2" type="pic"/>
          </p:nvPr>
        </p:nvSpPr>
        <p:spPr>
          <a:xfrm>
            <a:off x="283463" y="0"/>
            <a:ext cx="7355584" cy="6857999"/>
          </a:xfrm>
          <a:prstGeom prst="rect">
            <a:avLst/>
          </a:prstGeom>
          <a:noFill/>
          <a:ln>
            <a:noFill/>
          </a:ln>
        </p:spPr>
        <p:txBody>
          <a:bodyPr anchorCtr="0" anchor="t" bIns="91425" lIns="91425" rIns="91425" tIns="91425"/>
          <a:lstStyle>
            <a:lvl1pPr indent="0" lvl="0" marL="0" marR="0" rtl="0" algn="l">
              <a:lnSpc>
                <a:spcPct val="110000"/>
              </a:lnSpc>
              <a:spcBef>
                <a:spcPts val="700"/>
              </a:spcBef>
              <a:buClr>
                <a:schemeClr val="dk2"/>
              </a:buClr>
              <a:buFont typeface="Arial"/>
              <a:buNone/>
              <a:defRPr b="0" i="0" sz="3200" u="none" cap="none" strike="noStrike">
                <a:solidFill>
                  <a:srgbClr val="595959"/>
                </a:solidFill>
                <a:latin typeface="Cabin"/>
                <a:ea typeface="Cabin"/>
                <a:cs typeface="Cabin"/>
                <a:sym typeface="Cabin"/>
              </a:defRPr>
            </a:lvl1pPr>
            <a:lvl2pPr indent="0" lvl="1" marL="457200" marR="0" rtl="0" algn="l">
              <a:lnSpc>
                <a:spcPct val="110000"/>
              </a:lnSpc>
              <a:spcBef>
                <a:spcPts val="700"/>
              </a:spcBef>
              <a:buClr>
                <a:schemeClr val="dk2"/>
              </a:buClr>
              <a:buFont typeface="Cabin"/>
              <a:buNone/>
              <a:defRPr b="0" i="0" sz="2800" u="none" cap="none" strike="noStrike">
                <a:solidFill>
                  <a:srgbClr val="595959"/>
                </a:solidFill>
                <a:latin typeface="Cabin"/>
                <a:ea typeface="Cabin"/>
                <a:cs typeface="Cabin"/>
                <a:sym typeface="Cabin"/>
              </a:defRPr>
            </a:lvl2pPr>
            <a:lvl3pPr indent="0" lvl="2" marL="914400" marR="0" rtl="0" algn="l">
              <a:lnSpc>
                <a:spcPct val="110000"/>
              </a:lnSpc>
              <a:spcBef>
                <a:spcPts val="700"/>
              </a:spcBef>
              <a:buClr>
                <a:schemeClr val="dk2"/>
              </a:buClr>
              <a:buFont typeface="Arial"/>
              <a:buNone/>
              <a:defRPr b="0" i="0" sz="2400" u="none" cap="none" strike="noStrike">
                <a:solidFill>
                  <a:srgbClr val="595959"/>
                </a:solidFill>
                <a:latin typeface="Cabin"/>
                <a:ea typeface="Cabin"/>
                <a:cs typeface="Cabin"/>
                <a:sym typeface="Cabin"/>
              </a:defRPr>
            </a:lvl3pPr>
            <a:lvl4pPr indent="0" lvl="3" marL="1371600" marR="0" rtl="0" algn="l">
              <a:lnSpc>
                <a:spcPct val="110000"/>
              </a:lnSpc>
              <a:spcBef>
                <a:spcPts val="700"/>
              </a:spcBef>
              <a:buClr>
                <a:schemeClr val="dk2"/>
              </a:buClr>
              <a:buFont typeface="Cabin"/>
              <a:buNone/>
              <a:defRPr b="0" i="0" sz="2000" u="none" cap="none" strike="noStrike">
                <a:solidFill>
                  <a:srgbClr val="595959"/>
                </a:solidFill>
                <a:latin typeface="Cabin"/>
                <a:ea typeface="Cabin"/>
                <a:cs typeface="Cabin"/>
                <a:sym typeface="Cabin"/>
              </a:defRPr>
            </a:lvl4pPr>
            <a:lvl5pPr indent="0" lvl="4" marL="1828800" marR="0" rtl="0" algn="l">
              <a:lnSpc>
                <a:spcPct val="110000"/>
              </a:lnSpc>
              <a:spcBef>
                <a:spcPts val="700"/>
              </a:spcBef>
              <a:buClr>
                <a:schemeClr val="dk2"/>
              </a:buClr>
              <a:buFont typeface="Arial"/>
              <a:buNone/>
              <a:defRPr b="0" i="0" sz="2000" u="none" cap="none" strike="noStrike">
                <a:solidFill>
                  <a:srgbClr val="595959"/>
                </a:solidFill>
                <a:latin typeface="Cabin"/>
                <a:ea typeface="Cabin"/>
                <a:cs typeface="Cabin"/>
                <a:sym typeface="Cabin"/>
              </a:defRPr>
            </a:lvl5pPr>
            <a:lvl6pPr indent="0" lvl="5" marL="2286000" marR="0" rtl="0" algn="l">
              <a:lnSpc>
                <a:spcPct val="110000"/>
              </a:lnSpc>
              <a:spcBef>
                <a:spcPts val="700"/>
              </a:spcBef>
              <a:buClr>
                <a:schemeClr val="dk2"/>
              </a:buClr>
              <a:buFont typeface="Cabin"/>
              <a:buNone/>
              <a:defRPr b="0" i="0" sz="2000" u="none" cap="none" strike="noStrike">
                <a:solidFill>
                  <a:srgbClr val="595959"/>
                </a:solidFill>
                <a:latin typeface="Cabin"/>
                <a:ea typeface="Cabin"/>
                <a:cs typeface="Cabin"/>
                <a:sym typeface="Cabin"/>
              </a:defRPr>
            </a:lvl6pPr>
            <a:lvl7pPr indent="0" lvl="6" marL="2743200" marR="0" rtl="0" algn="l">
              <a:lnSpc>
                <a:spcPct val="110000"/>
              </a:lnSpc>
              <a:spcBef>
                <a:spcPts val="700"/>
              </a:spcBef>
              <a:buClr>
                <a:schemeClr val="dk2"/>
              </a:buClr>
              <a:buFont typeface="Arial"/>
              <a:buNone/>
              <a:defRPr b="0" i="0" sz="2000" u="none" cap="none" strike="noStrike">
                <a:solidFill>
                  <a:srgbClr val="595959"/>
                </a:solidFill>
                <a:latin typeface="Cabin"/>
                <a:ea typeface="Cabin"/>
                <a:cs typeface="Cabin"/>
                <a:sym typeface="Cabin"/>
              </a:defRPr>
            </a:lvl7pPr>
            <a:lvl8pPr indent="0" lvl="7" marL="3200400" marR="0" rtl="0" algn="l">
              <a:lnSpc>
                <a:spcPct val="110000"/>
              </a:lnSpc>
              <a:spcBef>
                <a:spcPts val="700"/>
              </a:spcBef>
              <a:buClr>
                <a:schemeClr val="dk2"/>
              </a:buClr>
              <a:buFont typeface="Cabin"/>
              <a:buNone/>
              <a:defRPr b="0" i="0" sz="2000" u="none" cap="none" strike="noStrike">
                <a:solidFill>
                  <a:srgbClr val="595959"/>
                </a:solidFill>
                <a:latin typeface="Cabin"/>
                <a:ea typeface="Cabin"/>
                <a:cs typeface="Cabin"/>
                <a:sym typeface="Cabin"/>
              </a:defRPr>
            </a:lvl8pPr>
            <a:lvl9pPr indent="0" lvl="8" marL="3657600" marR="0" rtl="0" algn="l">
              <a:lnSpc>
                <a:spcPct val="110000"/>
              </a:lnSpc>
              <a:spcBef>
                <a:spcPts val="700"/>
              </a:spcBef>
              <a:buClr>
                <a:schemeClr val="dk2"/>
              </a:buClr>
              <a:buFont typeface="Arial"/>
              <a:buNone/>
              <a:defRPr b="0" i="0" sz="2000" u="none" cap="none" strike="noStrike">
                <a:solidFill>
                  <a:srgbClr val="595959"/>
                </a:solidFill>
                <a:latin typeface="Cabin"/>
                <a:ea typeface="Cabin"/>
                <a:cs typeface="Cabin"/>
                <a:sym typeface="Cabin"/>
              </a:defRPr>
            </a:lvl9pPr>
          </a:lstStyle>
          <a:p/>
        </p:txBody>
      </p:sp>
      <p:sp>
        <p:nvSpPr>
          <p:cNvPr id="72" name="Shape 72"/>
          <p:cNvSpPr/>
          <p:nvPr/>
        </p:nvSpPr>
        <p:spPr>
          <a:xfrm>
            <a:off x="7389811" y="0"/>
            <a:ext cx="4802188" cy="6858000"/>
          </a:xfrm>
          <a:custGeom>
            <a:pathLst>
              <a:path extrusionOk="0" h="120000" w="120000">
                <a:moveTo>
                  <a:pt x="0" y="0"/>
                </a:moveTo>
                <a:lnTo>
                  <a:pt x="120000" y="0"/>
                </a:lnTo>
                <a:lnTo>
                  <a:pt x="120000" y="120000"/>
                </a:lnTo>
                <a:lnTo>
                  <a:pt x="0" y="120000"/>
                </a:lnTo>
                <a:lnTo>
                  <a:pt x="119" y="118833"/>
                </a:lnTo>
                <a:lnTo>
                  <a:pt x="317" y="117861"/>
                </a:lnTo>
                <a:lnTo>
                  <a:pt x="555" y="116944"/>
                </a:lnTo>
                <a:lnTo>
                  <a:pt x="952" y="116194"/>
                </a:lnTo>
                <a:lnTo>
                  <a:pt x="1348" y="115444"/>
                </a:lnTo>
                <a:lnTo>
                  <a:pt x="1824" y="114805"/>
                </a:lnTo>
                <a:lnTo>
                  <a:pt x="2300" y="114138"/>
                </a:lnTo>
                <a:lnTo>
                  <a:pt x="2737" y="113527"/>
                </a:lnTo>
                <a:lnTo>
                  <a:pt x="3173" y="112833"/>
                </a:lnTo>
                <a:lnTo>
                  <a:pt x="3570" y="112111"/>
                </a:lnTo>
                <a:lnTo>
                  <a:pt x="3927" y="111305"/>
                </a:lnTo>
                <a:lnTo>
                  <a:pt x="4204" y="110444"/>
                </a:lnTo>
                <a:lnTo>
                  <a:pt x="4403" y="109388"/>
                </a:lnTo>
                <a:lnTo>
                  <a:pt x="4482" y="108194"/>
                </a:lnTo>
                <a:lnTo>
                  <a:pt x="4403" y="106972"/>
                </a:lnTo>
                <a:lnTo>
                  <a:pt x="4204" y="105972"/>
                </a:lnTo>
                <a:lnTo>
                  <a:pt x="3927" y="105055"/>
                </a:lnTo>
                <a:lnTo>
                  <a:pt x="3570" y="104222"/>
                </a:lnTo>
                <a:lnTo>
                  <a:pt x="3173" y="103500"/>
                </a:lnTo>
                <a:lnTo>
                  <a:pt x="2697" y="102833"/>
                </a:lnTo>
                <a:lnTo>
                  <a:pt x="2221" y="102194"/>
                </a:lnTo>
                <a:lnTo>
                  <a:pt x="1745" y="101527"/>
                </a:lnTo>
                <a:lnTo>
                  <a:pt x="1309" y="100833"/>
                </a:lnTo>
                <a:lnTo>
                  <a:pt x="872" y="100111"/>
                </a:lnTo>
                <a:lnTo>
                  <a:pt x="515" y="99305"/>
                </a:lnTo>
                <a:lnTo>
                  <a:pt x="277" y="98388"/>
                </a:lnTo>
                <a:lnTo>
                  <a:pt x="39" y="97333"/>
                </a:lnTo>
                <a:lnTo>
                  <a:pt x="0" y="96138"/>
                </a:lnTo>
                <a:lnTo>
                  <a:pt x="39" y="94944"/>
                </a:lnTo>
                <a:lnTo>
                  <a:pt x="277" y="93888"/>
                </a:lnTo>
                <a:lnTo>
                  <a:pt x="515" y="92972"/>
                </a:lnTo>
                <a:lnTo>
                  <a:pt x="872" y="92194"/>
                </a:lnTo>
                <a:lnTo>
                  <a:pt x="1309" y="91444"/>
                </a:lnTo>
                <a:lnTo>
                  <a:pt x="1745" y="90750"/>
                </a:lnTo>
                <a:lnTo>
                  <a:pt x="2221" y="90111"/>
                </a:lnTo>
                <a:lnTo>
                  <a:pt x="2697" y="89500"/>
                </a:lnTo>
                <a:lnTo>
                  <a:pt x="3173" y="88805"/>
                </a:lnTo>
                <a:lnTo>
                  <a:pt x="3570" y="88083"/>
                </a:lnTo>
                <a:lnTo>
                  <a:pt x="3927" y="87277"/>
                </a:lnTo>
                <a:lnTo>
                  <a:pt x="4204" y="86361"/>
                </a:lnTo>
                <a:lnTo>
                  <a:pt x="4403" y="85305"/>
                </a:lnTo>
                <a:lnTo>
                  <a:pt x="4482" y="84111"/>
                </a:lnTo>
                <a:lnTo>
                  <a:pt x="4403" y="82916"/>
                </a:lnTo>
                <a:lnTo>
                  <a:pt x="4204" y="81861"/>
                </a:lnTo>
                <a:lnTo>
                  <a:pt x="3927" y="80944"/>
                </a:lnTo>
                <a:lnTo>
                  <a:pt x="3570" y="80138"/>
                </a:lnTo>
                <a:lnTo>
                  <a:pt x="3173" y="79388"/>
                </a:lnTo>
                <a:lnTo>
                  <a:pt x="2697" y="78722"/>
                </a:lnTo>
                <a:lnTo>
                  <a:pt x="1745" y="77416"/>
                </a:lnTo>
                <a:lnTo>
                  <a:pt x="1309" y="76750"/>
                </a:lnTo>
                <a:lnTo>
                  <a:pt x="872" y="76000"/>
                </a:lnTo>
                <a:lnTo>
                  <a:pt x="515" y="75194"/>
                </a:lnTo>
                <a:lnTo>
                  <a:pt x="277" y="74277"/>
                </a:lnTo>
                <a:lnTo>
                  <a:pt x="39" y="73250"/>
                </a:lnTo>
                <a:lnTo>
                  <a:pt x="0" y="72027"/>
                </a:lnTo>
                <a:lnTo>
                  <a:pt x="39" y="70833"/>
                </a:lnTo>
                <a:lnTo>
                  <a:pt x="277" y="69777"/>
                </a:lnTo>
                <a:lnTo>
                  <a:pt x="515" y="68861"/>
                </a:lnTo>
                <a:lnTo>
                  <a:pt x="872" y="68083"/>
                </a:lnTo>
                <a:lnTo>
                  <a:pt x="1309" y="67333"/>
                </a:lnTo>
                <a:lnTo>
                  <a:pt x="1745" y="66694"/>
                </a:lnTo>
                <a:lnTo>
                  <a:pt x="2697" y="65388"/>
                </a:lnTo>
                <a:lnTo>
                  <a:pt x="3173" y="64694"/>
                </a:lnTo>
                <a:lnTo>
                  <a:pt x="3570" y="63972"/>
                </a:lnTo>
                <a:lnTo>
                  <a:pt x="3927" y="63166"/>
                </a:lnTo>
                <a:lnTo>
                  <a:pt x="4204" y="62250"/>
                </a:lnTo>
                <a:lnTo>
                  <a:pt x="4403" y="61194"/>
                </a:lnTo>
                <a:lnTo>
                  <a:pt x="4482" y="59972"/>
                </a:lnTo>
                <a:lnTo>
                  <a:pt x="4403" y="58805"/>
                </a:lnTo>
                <a:lnTo>
                  <a:pt x="4204" y="57750"/>
                </a:lnTo>
                <a:lnTo>
                  <a:pt x="3927" y="56833"/>
                </a:lnTo>
                <a:lnTo>
                  <a:pt x="3570" y="56027"/>
                </a:lnTo>
                <a:lnTo>
                  <a:pt x="3173" y="55305"/>
                </a:lnTo>
                <a:lnTo>
                  <a:pt x="2697" y="54611"/>
                </a:lnTo>
                <a:lnTo>
                  <a:pt x="2221" y="53972"/>
                </a:lnTo>
                <a:lnTo>
                  <a:pt x="1745" y="53305"/>
                </a:lnTo>
                <a:lnTo>
                  <a:pt x="1309" y="52666"/>
                </a:lnTo>
                <a:lnTo>
                  <a:pt x="872" y="51916"/>
                </a:lnTo>
                <a:lnTo>
                  <a:pt x="515" y="51138"/>
                </a:lnTo>
                <a:lnTo>
                  <a:pt x="277" y="50194"/>
                </a:lnTo>
                <a:lnTo>
                  <a:pt x="39" y="49166"/>
                </a:lnTo>
                <a:lnTo>
                  <a:pt x="0" y="47972"/>
                </a:lnTo>
                <a:lnTo>
                  <a:pt x="39" y="46750"/>
                </a:lnTo>
                <a:lnTo>
                  <a:pt x="277" y="45722"/>
                </a:lnTo>
                <a:lnTo>
                  <a:pt x="515" y="44805"/>
                </a:lnTo>
                <a:lnTo>
                  <a:pt x="872" y="43972"/>
                </a:lnTo>
                <a:lnTo>
                  <a:pt x="1309" y="43250"/>
                </a:lnTo>
                <a:lnTo>
                  <a:pt x="1745" y="42583"/>
                </a:lnTo>
                <a:lnTo>
                  <a:pt x="2221" y="41916"/>
                </a:lnTo>
                <a:lnTo>
                  <a:pt x="2697" y="41277"/>
                </a:lnTo>
                <a:lnTo>
                  <a:pt x="3173" y="40583"/>
                </a:lnTo>
                <a:lnTo>
                  <a:pt x="3570" y="39861"/>
                </a:lnTo>
                <a:lnTo>
                  <a:pt x="3927" y="39055"/>
                </a:lnTo>
                <a:lnTo>
                  <a:pt x="4204" y="38138"/>
                </a:lnTo>
                <a:lnTo>
                  <a:pt x="4403" y="37083"/>
                </a:lnTo>
                <a:lnTo>
                  <a:pt x="4482" y="35888"/>
                </a:lnTo>
                <a:lnTo>
                  <a:pt x="4403" y="34694"/>
                </a:lnTo>
                <a:lnTo>
                  <a:pt x="4204" y="33638"/>
                </a:lnTo>
                <a:lnTo>
                  <a:pt x="3927" y="32722"/>
                </a:lnTo>
                <a:lnTo>
                  <a:pt x="3570" y="31916"/>
                </a:lnTo>
                <a:lnTo>
                  <a:pt x="3173" y="31194"/>
                </a:lnTo>
                <a:lnTo>
                  <a:pt x="2697" y="30500"/>
                </a:lnTo>
                <a:lnTo>
                  <a:pt x="2221" y="29888"/>
                </a:lnTo>
                <a:lnTo>
                  <a:pt x="1745" y="29250"/>
                </a:lnTo>
                <a:lnTo>
                  <a:pt x="1309" y="28555"/>
                </a:lnTo>
                <a:lnTo>
                  <a:pt x="872" y="27805"/>
                </a:lnTo>
                <a:lnTo>
                  <a:pt x="515" y="27027"/>
                </a:lnTo>
                <a:lnTo>
                  <a:pt x="277" y="26111"/>
                </a:lnTo>
                <a:lnTo>
                  <a:pt x="39" y="25055"/>
                </a:lnTo>
                <a:lnTo>
                  <a:pt x="0" y="23861"/>
                </a:lnTo>
                <a:lnTo>
                  <a:pt x="39" y="22666"/>
                </a:lnTo>
                <a:lnTo>
                  <a:pt x="277" y="21611"/>
                </a:lnTo>
                <a:lnTo>
                  <a:pt x="515" y="20694"/>
                </a:lnTo>
                <a:lnTo>
                  <a:pt x="872" y="19888"/>
                </a:lnTo>
                <a:lnTo>
                  <a:pt x="1309" y="19166"/>
                </a:lnTo>
                <a:lnTo>
                  <a:pt x="1745" y="18472"/>
                </a:lnTo>
                <a:lnTo>
                  <a:pt x="2221" y="17805"/>
                </a:lnTo>
                <a:lnTo>
                  <a:pt x="2697" y="17166"/>
                </a:lnTo>
                <a:lnTo>
                  <a:pt x="3173" y="16500"/>
                </a:lnTo>
                <a:lnTo>
                  <a:pt x="3570" y="15777"/>
                </a:lnTo>
                <a:lnTo>
                  <a:pt x="3927" y="14944"/>
                </a:lnTo>
                <a:lnTo>
                  <a:pt x="4204" y="14027"/>
                </a:lnTo>
                <a:lnTo>
                  <a:pt x="4403" y="13027"/>
                </a:lnTo>
                <a:lnTo>
                  <a:pt x="4482" y="11777"/>
                </a:lnTo>
                <a:lnTo>
                  <a:pt x="4403" y="10611"/>
                </a:lnTo>
                <a:lnTo>
                  <a:pt x="4204" y="9555"/>
                </a:lnTo>
                <a:lnTo>
                  <a:pt x="3927" y="8694"/>
                </a:lnTo>
                <a:lnTo>
                  <a:pt x="3570" y="7888"/>
                </a:lnTo>
                <a:lnTo>
                  <a:pt x="3173" y="7166"/>
                </a:lnTo>
                <a:lnTo>
                  <a:pt x="2737" y="6472"/>
                </a:lnTo>
                <a:lnTo>
                  <a:pt x="2300" y="5861"/>
                </a:lnTo>
                <a:lnTo>
                  <a:pt x="1824" y="5194"/>
                </a:lnTo>
                <a:lnTo>
                  <a:pt x="1348" y="4555"/>
                </a:lnTo>
                <a:lnTo>
                  <a:pt x="952" y="3805"/>
                </a:lnTo>
                <a:lnTo>
                  <a:pt x="555" y="3055"/>
                </a:lnTo>
                <a:lnTo>
                  <a:pt x="317" y="2138"/>
                </a:lnTo>
                <a:lnTo>
                  <a:pt x="119" y="1166"/>
                </a:lnTo>
                <a:lnTo>
                  <a:pt x="0" y="0"/>
                </a:lnTo>
                <a:close/>
              </a:path>
            </a:pathLst>
          </a:custGeom>
          <a:solidFill>
            <a:schemeClr val="dk2"/>
          </a:solidFill>
          <a:ln>
            <a:noFill/>
          </a:ln>
        </p:spPr>
      </p:sp>
      <p:sp>
        <p:nvSpPr>
          <p:cNvPr id="73" name="Shape 73"/>
          <p:cNvSpPr/>
          <p:nvPr/>
        </p:nvSpPr>
        <p:spPr>
          <a:xfrm>
            <a:off x="0" y="0"/>
            <a:ext cx="283464"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4" name="Shape 74"/>
          <p:cNvSpPr txBox="1"/>
          <p:nvPr>
            <p:ph type="title"/>
          </p:nvPr>
        </p:nvSpPr>
        <p:spPr>
          <a:xfrm>
            <a:off x="8337882" y="457200"/>
            <a:ext cx="3092117" cy="1196669"/>
          </a:xfrm>
          <a:prstGeom prst="rect">
            <a:avLst/>
          </a:prstGeom>
          <a:noFill/>
          <a:ln>
            <a:noFill/>
          </a:ln>
        </p:spPr>
        <p:txBody>
          <a:bodyPr anchorCtr="0" anchor="b" bIns="91425" lIns="91425" rIns="91425" tIns="91425"/>
          <a:lstStyle>
            <a:lvl1pPr indent="0" lvl="0" marL="0" marR="0" rtl="0" algn="l">
              <a:lnSpc>
                <a:spcPct val="100000"/>
              </a:lnSpc>
              <a:spcBef>
                <a:spcPts val="0"/>
              </a:spcBef>
              <a:buClr>
                <a:schemeClr val="accent1"/>
              </a:buClr>
              <a:buFont typeface="Cabin"/>
              <a:buNone/>
              <a:defRPr b="1" i="0" sz="1900" u="none" cap="none" strike="noStrike">
                <a:solidFill>
                  <a:schemeClr val="accent1"/>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txBox="1"/>
          <p:nvPr>
            <p:ph idx="1" type="body"/>
          </p:nvPr>
        </p:nvSpPr>
        <p:spPr>
          <a:xfrm>
            <a:off x="8337882" y="1741335"/>
            <a:ext cx="3092117" cy="4164163"/>
          </a:xfrm>
          <a:prstGeom prst="rect">
            <a:avLst/>
          </a:prstGeom>
          <a:noFill/>
          <a:ln>
            <a:noFill/>
          </a:ln>
        </p:spPr>
        <p:txBody>
          <a:bodyPr anchorCtr="0" anchor="t" bIns="91425" lIns="91425" rIns="91425" tIns="91425"/>
          <a:lstStyle>
            <a:lvl1pPr indent="0" lvl="0" marL="0" marR="0" rtl="0" algn="l">
              <a:lnSpc>
                <a:spcPct val="120000"/>
              </a:lnSpc>
              <a:spcBef>
                <a:spcPts val="1200"/>
              </a:spcBef>
              <a:buClr>
                <a:schemeClr val="dk2"/>
              </a:buClr>
              <a:buFont typeface="Arial"/>
              <a:buNone/>
              <a:defRPr b="0" i="0" sz="1600" u="none" cap="none" strike="noStrike">
                <a:solidFill>
                  <a:schemeClr val="lt2"/>
                </a:solidFill>
                <a:latin typeface="Cabin"/>
                <a:ea typeface="Cabin"/>
                <a:cs typeface="Cabin"/>
                <a:sym typeface="Cabin"/>
              </a:defRPr>
            </a:lvl1pPr>
            <a:lvl2pPr indent="0" lvl="1" marL="457200" marR="0" rtl="0" algn="l">
              <a:lnSpc>
                <a:spcPct val="110000"/>
              </a:lnSpc>
              <a:spcBef>
                <a:spcPts val="700"/>
              </a:spcBef>
              <a:buClr>
                <a:schemeClr val="dk2"/>
              </a:buClr>
              <a:buFont typeface="Cabin"/>
              <a:buNone/>
              <a:defRPr b="0" i="0" sz="1400" u="none" cap="none" strike="noStrike">
                <a:solidFill>
                  <a:srgbClr val="595959"/>
                </a:solidFill>
                <a:latin typeface="Cabin"/>
                <a:ea typeface="Cabin"/>
                <a:cs typeface="Cabin"/>
                <a:sym typeface="Cabin"/>
              </a:defRPr>
            </a:lvl2pPr>
            <a:lvl3pPr indent="0" lvl="2" marL="914400" marR="0" rtl="0" algn="l">
              <a:lnSpc>
                <a:spcPct val="110000"/>
              </a:lnSpc>
              <a:spcBef>
                <a:spcPts val="700"/>
              </a:spcBef>
              <a:buClr>
                <a:schemeClr val="dk2"/>
              </a:buClr>
              <a:buFont typeface="Arial"/>
              <a:buNone/>
              <a:defRPr b="0" i="0" sz="1200" u="none" cap="none" strike="noStrike">
                <a:solidFill>
                  <a:srgbClr val="595959"/>
                </a:solidFill>
                <a:latin typeface="Cabin"/>
                <a:ea typeface="Cabin"/>
                <a:cs typeface="Cabin"/>
                <a:sym typeface="Cabin"/>
              </a:defRPr>
            </a:lvl3pPr>
            <a:lvl4pPr indent="0" lvl="3" marL="1371600" marR="0" rtl="0" algn="l">
              <a:lnSpc>
                <a:spcPct val="110000"/>
              </a:lnSpc>
              <a:spcBef>
                <a:spcPts val="700"/>
              </a:spcBef>
              <a:buClr>
                <a:schemeClr val="dk2"/>
              </a:buClr>
              <a:buFont typeface="Cabin"/>
              <a:buNone/>
              <a:defRPr b="0" i="0" sz="1000" u="none" cap="none" strike="noStrike">
                <a:solidFill>
                  <a:srgbClr val="595959"/>
                </a:solidFill>
                <a:latin typeface="Cabin"/>
                <a:ea typeface="Cabin"/>
                <a:cs typeface="Cabin"/>
                <a:sym typeface="Cabin"/>
              </a:defRPr>
            </a:lvl4pPr>
            <a:lvl5pPr indent="0" lvl="4" marL="1828800" marR="0" rtl="0" algn="l">
              <a:lnSpc>
                <a:spcPct val="110000"/>
              </a:lnSpc>
              <a:spcBef>
                <a:spcPts val="700"/>
              </a:spcBef>
              <a:buClr>
                <a:schemeClr val="dk2"/>
              </a:buClr>
              <a:buFont typeface="Arial"/>
              <a:buNone/>
              <a:defRPr b="0" i="0" sz="1000" u="none" cap="none" strike="noStrike">
                <a:solidFill>
                  <a:srgbClr val="595959"/>
                </a:solidFill>
                <a:latin typeface="Cabin"/>
                <a:ea typeface="Cabin"/>
                <a:cs typeface="Cabin"/>
                <a:sym typeface="Cabin"/>
              </a:defRPr>
            </a:lvl5pPr>
            <a:lvl6pPr indent="0" lvl="5" marL="2286000" marR="0" rtl="0" algn="l">
              <a:lnSpc>
                <a:spcPct val="110000"/>
              </a:lnSpc>
              <a:spcBef>
                <a:spcPts val="700"/>
              </a:spcBef>
              <a:buClr>
                <a:schemeClr val="dk2"/>
              </a:buClr>
              <a:buFont typeface="Cabin"/>
              <a:buNone/>
              <a:defRPr b="0" i="0" sz="1000" u="none" cap="none" strike="noStrike">
                <a:solidFill>
                  <a:srgbClr val="595959"/>
                </a:solidFill>
                <a:latin typeface="Cabin"/>
                <a:ea typeface="Cabin"/>
                <a:cs typeface="Cabin"/>
                <a:sym typeface="Cabin"/>
              </a:defRPr>
            </a:lvl6pPr>
            <a:lvl7pPr indent="0" lvl="6" marL="2743200" marR="0" rtl="0" algn="l">
              <a:lnSpc>
                <a:spcPct val="110000"/>
              </a:lnSpc>
              <a:spcBef>
                <a:spcPts val="700"/>
              </a:spcBef>
              <a:buClr>
                <a:schemeClr val="dk2"/>
              </a:buClr>
              <a:buFont typeface="Arial"/>
              <a:buNone/>
              <a:defRPr b="0" i="0" sz="1000" u="none" cap="none" strike="noStrike">
                <a:solidFill>
                  <a:srgbClr val="595959"/>
                </a:solidFill>
                <a:latin typeface="Cabin"/>
                <a:ea typeface="Cabin"/>
                <a:cs typeface="Cabin"/>
                <a:sym typeface="Cabin"/>
              </a:defRPr>
            </a:lvl7pPr>
            <a:lvl8pPr indent="0" lvl="7" marL="3200400" marR="0" rtl="0" algn="l">
              <a:lnSpc>
                <a:spcPct val="110000"/>
              </a:lnSpc>
              <a:spcBef>
                <a:spcPts val="700"/>
              </a:spcBef>
              <a:buClr>
                <a:schemeClr val="dk2"/>
              </a:buClr>
              <a:buFont typeface="Cabin"/>
              <a:buNone/>
              <a:defRPr b="0" i="0" sz="1000" u="none" cap="none" strike="noStrike">
                <a:solidFill>
                  <a:srgbClr val="595959"/>
                </a:solidFill>
                <a:latin typeface="Cabin"/>
                <a:ea typeface="Cabin"/>
                <a:cs typeface="Cabin"/>
                <a:sym typeface="Cabin"/>
              </a:defRPr>
            </a:lvl8pPr>
            <a:lvl9pPr indent="0" lvl="8" marL="3657600" marR="0" rtl="0" algn="l">
              <a:lnSpc>
                <a:spcPct val="110000"/>
              </a:lnSpc>
              <a:spcBef>
                <a:spcPts val="700"/>
              </a:spcBef>
              <a:buClr>
                <a:schemeClr val="dk2"/>
              </a:buClr>
              <a:buFont typeface="Arial"/>
              <a:buNone/>
              <a:defRPr b="0" i="0" sz="1000" u="none" cap="none" strike="noStrike">
                <a:solidFill>
                  <a:srgbClr val="595959"/>
                </a:solidFill>
                <a:latin typeface="Cabin"/>
                <a:ea typeface="Cabin"/>
                <a:cs typeface="Cabin"/>
                <a:sym typeface="Cabin"/>
              </a:defRPr>
            </a:lvl9pPr>
          </a:lstStyle>
          <a:p/>
        </p:txBody>
      </p:sp>
      <p:sp>
        <p:nvSpPr>
          <p:cNvPr id="76" name="Shape 76"/>
          <p:cNvSpPr txBox="1"/>
          <p:nvPr>
            <p:ph idx="10" type="dt"/>
          </p:nvPr>
        </p:nvSpPr>
        <p:spPr>
          <a:xfrm>
            <a:off x="765950" y="6375678"/>
            <a:ext cx="1232455"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7" name="Shape 77"/>
          <p:cNvSpPr txBox="1"/>
          <p:nvPr>
            <p:ph idx="11" type="ftr"/>
          </p:nvPr>
        </p:nvSpPr>
        <p:spPr>
          <a:xfrm>
            <a:off x="2103621" y="6375678"/>
            <a:ext cx="3482177"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8" name="Shape 78"/>
          <p:cNvSpPr txBox="1"/>
          <p:nvPr>
            <p:ph idx="12" type="sldNum"/>
          </p:nvPr>
        </p:nvSpPr>
        <p:spPr>
          <a:xfrm>
            <a:off x="5687567" y="6375678"/>
            <a:ext cx="1234440"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251678" y="382385"/>
            <a:ext cx="10178322" cy="14921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2"/>
              </a:buClr>
              <a:buFont typeface="Questrial"/>
              <a:buNone/>
              <a:defRPr b="0" i="0" sz="51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1251678" y="2286000"/>
            <a:ext cx="10178322" cy="3593591"/>
          </a:xfrm>
          <a:prstGeom prst="rect">
            <a:avLst/>
          </a:prstGeom>
          <a:noFill/>
          <a:ln>
            <a:noFill/>
          </a:ln>
        </p:spPr>
        <p:txBody>
          <a:bodyPr anchorCtr="0" anchor="t" bIns="91425" lIns="91425" rIns="91425" tIns="91425"/>
          <a:lstStyle>
            <a:lvl1pPr indent="-101600" lvl="0" marL="228600" marR="0" rtl="0" algn="l">
              <a:lnSpc>
                <a:spcPct val="110000"/>
              </a:lnSpc>
              <a:spcBef>
                <a:spcPts val="700"/>
              </a:spcBef>
              <a:buClr>
                <a:schemeClr val="dk2"/>
              </a:buClr>
              <a:buSzPct val="100000"/>
              <a:buFont typeface="Arial"/>
              <a:buChar char="•"/>
              <a:defRPr b="0" i="0" sz="2000" u="none" cap="none" strike="noStrike">
                <a:solidFill>
                  <a:srgbClr val="595959"/>
                </a:solidFill>
                <a:latin typeface="Cabin"/>
                <a:ea typeface="Cabin"/>
                <a:cs typeface="Cabin"/>
                <a:sym typeface="Cabin"/>
              </a:defRPr>
            </a:lvl1pPr>
            <a:lvl2pPr indent="-114300" lvl="1" marL="685800" marR="0" rtl="0" algn="l">
              <a:lnSpc>
                <a:spcPct val="110000"/>
              </a:lnSpc>
              <a:spcBef>
                <a:spcPts val="700"/>
              </a:spcBef>
              <a:buClr>
                <a:schemeClr val="dk2"/>
              </a:buClr>
              <a:buSzPct val="100000"/>
              <a:buFont typeface="Cabin"/>
              <a:buChar char="–"/>
              <a:defRPr b="0" i="0" sz="1800" u="none" cap="none" strike="noStrike">
                <a:solidFill>
                  <a:srgbClr val="595959"/>
                </a:solidFill>
                <a:latin typeface="Cabin"/>
                <a:ea typeface="Cabin"/>
                <a:cs typeface="Cabin"/>
                <a:sym typeface="Cabin"/>
              </a:defRPr>
            </a:lvl2pPr>
            <a:lvl3pPr indent="-127000" lvl="2" marL="1143000" marR="0" rtl="0" algn="l">
              <a:lnSpc>
                <a:spcPct val="110000"/>
              </a:lnSpc>
              <a:spcBef>
                <a:spcPts val="700"/>
              </a:spcBef>
              <a:buClr>
                <a:schemeClr val="dk2"/>
              </a:buClr>
              <a:buSzPct val="100000"/>
              <a:buFont typeface="Arial"/>
              <a:buChar char="•"/>
              <a:defRPr b="0" i="0" sz="1600" u="none" cap="none" strike="noStrike">
                <a:solidFill>
                  <a:srgbClr val="595959"/>
                </a:solidFill>
                <a:latin typeface="Cabin"/>
                <a:ea typeface="Cabin"/>
                <a:cs typeface="Cabin"/>
                <a:sym typeface="Cabin"/>
              </a:defRPr>
            </a:lvl3pPr>
            <a:lvl4pPr indent="-139700" lvl="3" marL="16002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4pPr>
            <a:lvl5pPr indent="-139700" lvl="4" marL="20574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5pPr>
            <a:lvl6pPr indent="-139700" lvl="5" marL="25146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6pPr>
            <a:lvl7pPr indent="-139700" lvl="6" marL="29718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7pPr>
            <a:lvl8pPr indent="-139700" lvl="7" marL="3429000" marR="0" rtl="0" algn="l">
              <a:lnSpc>
                <a:spcPct val="110000"/>
              </a:lnSpc>
              <a:spcBef>
                <a:spcPts val="700"/>
              </a:spcBef>
              <a:buClr>
                <a:schemeClr val="dk2"/>
              </a:buClr>
              <a:buSzPct val="100000"/>
              <a:buFont typeface="Cabin"/>
              <a:buChar char="–"/>
              <a:defRPr b="0" i="0" sz="1400" u="none" cap="none" strike="noStrike">
                <a:solidFill>
                  <a:srgbClr val="595959"/>
                </a:solidFill>
                <a:latin typeface="Cabin"/>
                <a:ea typeface="Cabin"/>
                <a:cs typeface="Cabin"/>
                <a:sym typeface="Cabin"/>
              </a:defRPr>
            </a:lvl8pPr>
            <a:lvl9pPr indent="-139700" lvl="8" marL="3886200" marR="0" rtl="0" algn="l">
              <a:lnSpc>
                <a:spcPct val="110000"/>
              </a:lnSpc>
              <a:spcBef>
                <a:spcPts val="700"/>
              </a:spcBef>
              <a:buClr>
                <a:schemeClr val="dk2"/>
              </a:buClr>
              <a:buSzPct val="100000"/>
              <a:buFont typeface="Arial"/>
              <a:buChar char="•"/>
              <a:defRPr b="0" i="0" sz="1400" u="none" cap="none" strike="noStrike">
                <a:solidFill>
                  <a:srgbClr val="595959"/>
                </a:solidFill>
                <a:latin typeface="Cabin"/>
                <a:ea typeface="Cabin"/>
                <a:cs typeface="Cabin"/>
                <a:sym typeface="Cabin"/>
              </a:defRPr>
            </a:lvl9pPr>
          </a:lstStyle>
          <a:p/>
        </p:txBody>
      </p:sp>
      <p:sp>
        <p:nvSpPr>
          <p:cNvPr id="8" name="Shape 8"/>
          <p:cNvSpPr txBox="1"/>
          <p:nvPr>
            <p:ph idx="10" type="dt"/>
          </p:nvPr>
        </p:nvSpPr>
        <p:spPr>
          <a:xfrm>
            <a:off x="1251678" y="6375678"/>
            <a:ext cx="2329722" cy="348462"/>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 name="Shape 9"/>
          <p:cNvSpPr txBox="1"/>
          <p:nvPr>
            <p:ph idx="11" type="ftr"/>
          </p:nvPr>
        </p:nvSpPr>
        <p:spPr>
          <a:xfrm>
            <a:off x="4038600" y="6375678"/>
            <a:ext cx="4114800" cy="34579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10" name="Shape 10"/>
          <p:cNvSpPr txBox="1"/>
          <p:nvPr>
            <p:ph idx="12" type="sldNum"/>
          </p:nvPr>
        </p:nvSpPr>
        <p:spPr>
          <a:xfrm>
            <a:off x="8610600" y="6375678"/>
            <a:ext cx="2819398" cy="34579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abin"/>
                <a:ea typeface="Cabin"/>
                <a:cs typeface="Cabin"/>
                <a:sym typeface="Cabin"/>
              </a:rPr>
              <a:t>‹#›</a:t>
            </a:fld>
          </a:p>
        </p:txBody>
      </p:sp>
      <p:sp>
        <p:nvSpPr>
          <p:cNvPr id="11" name="Shape 11"/>
          <p:cNvSpPr/>
          <p:nvPr/>
        </p:nvSpPr>
        <p:spPr>
          <a:xfrm>
            <a:off x="0" y="0"/>
            <a:ext cx="885825" cy="6858000"/>
          </a:xfrm>
          <a:custGeom>
            <a:pathLst>
              <a:path extrusionOk="0" h="120000" w="120000">
                <a:moveTo>
                  <a:pt x="0" y="0"/>
                </a:moveTo>
                <a:lnTo>
                  <a:pt x="96129" y="0"/>
                </a:lnTo>
                <a:lnTo>
                  <a:pt x="96344" y="1194"/>
                </a:lnTo>
                <a:lnTo>
                  <a:pt x="97419" y="2250"/>
                </a:lnTo>
                <a:lnTo>
                  <a:pt x="98924" y="3166"/>
                </a:lnTo>
                <a:lnTo>
                  <a:pt x="100860" y="3972"/>
                </a:lnTo>
                <a:lnTo>
                  <a:pt x="103010" y="4694"/>
                </a:lnTo>
                <a:lnTo>
                  <a:pt x="105591" y="5333"/>
                </a:lnTo>
                <a:lnTo>
                  <a:pt x="108172" y="6000"/>
                </a:lnTo>
                <a:lnTo>
                  <a:pt x="110752" y="6666"/>
                </a:lnTo>
                <a:lnTo>
                  <a:pt x="112903" y="7305"/>
                </a:lnTo>
                <a:lnTo>
                  <a:pt x="115053" y="8027"/>
                </a:lnTo>
                <a:lnTo>
                  <a:pt x="117204" y="8833"/>
                </a:lnTo>
                <a:lnTo>
                  <a:pt x="118709" y="9750"/>
                </a:lnTo>
                <a:lnTo>
                  <a:pt x="119569" y="10805"/>
                </a:lnTo>
                <a:lnTo>
                  <a:pt x="120000" y="12000"/>
                </a:lnTo>
                <a:lnTo>
                  <a:pt x="119569" y="13194"/>
                </a:lnTo>
                <a:lnTo>
                  <a:pt x="118709" y="14250"/>
                </a:lnTo>
                <a:lnTo>
                  <a:pt x="117204" y="15166"/>
                </a:lnTo>
                <a:lnTo>
                  <a:pt x="115053" y="15972"/>
                </a:lnTo>
                <a:lnTo>
                  <a:pt x="112903" y="16694"/>
                </a:lnTo>
                <a:lnTo>
                  <a:pt x="110752" y="17333"/>
                </a:lnTo>
                <a:lnTo>
                  <a:pt x="108172" y="18000"/>
                </a:lnTo>
                <a:lnTo>
                  <a:pt x="105591" y="18666"/>
                </a:lnTo>
                <a:lnTo>
                  <a:pt x="103010" y="19305"/>
                </a:lnTo>
                <a:lnTo>
                  <a:pt x="100860" y="20027"/>
                </a:lnTo>
                <a:lnTo>
                  <a:pt x="98924" y="20833"/>
                </a:lnTo>
                <a:lnTo>
                  <a:pt x="97419" y="21750"/>
                </a:lnTo>
                <a:lnTo>
                  <a:pt x="96344" y="22805"/>
                </a:lnTo>
                <a:lnTo>
                  <a:pt x="96129" y="24000"/>
                </a:lnTo>
                <a:lnTo>
                  <a:pt x="96344" y="25194"/>
                </a:lnTo>
                <a:lnTo>
                  <a:pt x="97419" y="26250"/>
                </a:lnTo>
                <a:lnTo>
                  <a:pt x="98924" y="27166"/>
                </a:lnTo>
                <a:lnTo>
                  <a:pt x="100860" y="27972"/>
                </a:lnTo>
                <a:lnTo>
                  <a:pt x="103010" y="28694"/>
                </a:lnTo>
                <a:lnTo>
                  <a:pt x="105591" y="29333"/>
                </a:lnTo>
                <a:lnTo>
                  <a:pt x="108172" y="30000"/>
                </a:lnTo>
                <a:lnTo>
                  <a:pt x="110752" y="30666"/>
                </a:lnTo>
                <a:lnTo>
                  <a:pt x="112903" y="31305"/>
                </a:lnTo>
                <a:lnTo>
                  <a:pt x="115053" y="32027"/>
                </a:lnTo>
                <a:lnTo>
                  <a:pt x="117204" y="32833"/>
                </a:lnTo>
                <a:lnTo>
                  <a:pt x="118709" y="33750"/>
                </a:lnTo>
                <a:lnTo>
                  <a:pt x="119569" y="34805"/>
                </a:lnTo>
                <a:lnTo>
                  <a:pt x="120000" y="36000"/>
                </a:lnTo>
                <a:lnTo>
                  <a:pt x="119569" y="37194"/>
                </a:lnTo>
                <a:lnTo>
                  <a:pt x="118709" y="38250"/>
                </a:lnTo>
                <a:lnTo>
                  <a:pt x="117204" y="39166"/>
                </a:lnTo>
                <a:lnTo>
                  <a:pt x="115053" y="39972"/>
                </a:lnTo>
                <a:lnTo>
                  <a:pt x="112903" y="40694"/>
                </a:lnTo>
                <a:lnTo>
                  <a:pt x="110752" y="41333"/>
                </a:lnTo>
                <a:lnTo>
                  <a:pt x="108172" y="42000"/>
                </a:lnTo>
                <a:lnTo>
                  <a:pt x="105591" y="42666"/>
                </a:lnTo>
                <a:lnTo>
                  <a:pt x="103010" y="43305"/>
                </a:lnTo>
                <a:lnTo>
                  <a:pt x="100860" y="44027"/>
                </a:lnTo>
                <a:lnTo>
                  <a:pt x="98924" y="44833"/>
                </a:lnTo>
                <a:lnTo>
                  <a:pt x="97419" y="45750"/>
                </a:lnTo>
                <a:lnTo>
                  <a:pt x="96344" y="46805"/>
                </a:lnTo>
                <a:lnTo>
                  <a:pt x="96129" y="48000"/>
                </a:lnTo>
                <a:lnTo>
                  <a:pt x="96344" y="49194"/>
                </a:lnTo>
                <a:lnTo>
                  <a:pt x="97419" y="50250"/>
                </a:lnTo>
                <a:lnTo>
                  <a:pt x="98924" y="51166"/>
                </a:lnTo>
                <a:lnTo>
                  <a:pt x="100860" y="51972"/>
                </a:lnTo>
                <a:lnTo>
                  <a:pt x="103010" y="52694"/>
                </a:lnTo>
                <a:lnTo>
                  <a:pt x="105591" y="53333"/>
                </a:lnTo>
                <a:lnTo>
                  <a:pt x="108172" y="54000"/>
                </a:lnTo>
                <a:lnTo>
                  <a:pt x="110752" y="54666"/>
                </a:lnTo>
                <a:lnTo>
                  <a:pt x="112903" y="55305"/>
                </a:lnTo>
                <a:lnTo>
                  <a:pt x="115053" y="56027"/>
                </a:lnTo>
                <a:lnTo>
                  <a:pt x="117204" y="56833"/>
                </a:lnTo>
                <a:lnTo>
                  <a:pt x="118709" y="57750"/>
                </a:lnTo>
                <a:lnTo>
                  <a:pt x="119569" y="58805"/>
                </a:lnTo>
                <a:lnTo>
                  <a:pt x="120000" y="59972"/>
                </a:lnTo>
                <a:lnTo>
                  <a:pt x="119569" y="61194"/>
                </a:lnTo>
                <a:lnTo>
                  <a:pt x="118709" y="62250"/>
                </a:lnTo>
                <a:lnTo>
                  <a:pt x="117204" y="63166"/>
                </a:lnTo>
                <a:lnTo>
                  <a:pt x="115053" y="63972"/>
                </a:lnTo>
                <a:lnTo>
                  <a:pt x="112903" y="64694"/>
                </a:lnTo>
                <a:lnTo>
                  <a:pt x="110752" y="65333"/>
                </a:lnTo>
                <a:lnTo>
                  <a:pt x="108172" y="66000"/>
                </a:lnTo>
                <a:lnTo>
                  <a:pt x="105591" y="66666"/>
                </a:lnTo>
                <a:lnTo>
                  <a:pt x="103010" y="67305"/>
                </a:lnTo>
                <a:lnTo>
                  <a:pt x="100860" y="68027"/>
                </a:lnTo>
                <a:lnTo>
                  <a:pt x="98924" y="68833"/>
                </a:lnTo>
                <a:lnTo>
                  <a:pt x="97419" y="69750"/>
                </a:lnTo>
                <a:lnTo>
                  <a:pt x="96344" y="70805"/>
                </a:lnTo>
                <a:lnTo>
                  <a:pt x="96129" y="72000"/>
                </a:lnTo>
                <a:lnTo>
                  <a:pt x="96344" y="73194"/>
                </a:lnTo>
                <a:lnTo>
                  <a:pt x="97419" y="74250"/>
                </a:lnTo>
                <a:lnTo>
                  <a:pt x="98924" y="75166"/>
                </a:lnTo>
                <a:lnTo>
                  <a:pt x="100860" y="75972"/>
                </a:lnTo>
                <a:lnTo>
                  <a:pt x="103010" y="76694"/>
                </a:lnTo>
                <a:lnTo>
                  <a:pt x="105591" y="77333"/>
                </a:lnTo>
                <a:lnTo>
                  <a:pt x="110752" y="78666"/>
                </a:lnTo>
                <a:lnTo>
                  <a:pt x="112903" y="79305"/>
                </a:lnTo>
                <a:lnTo>
                  <a:pt x="115053" y="80027"/>
                </a:lnTo>
                <a:lnTo>
                  <a:pt x="117204" y="80833"/>
                </a:lnTo>
                <a:lnTo>
                  <a:pt x="118709" y="81750"/>
                </a:lnTo>
                <a:lnTo>
                  <a:pt x="119569" y="82805"/>
                </a:lnTo>
                <a:lnTo>
                  <a:pt x="120000" y="84000"/>
                </a:lnTo>
                <a:lnTo>
                  <a:pt x="119569" y="85194"/>
                </a:lnTo>
                <a:lnTo>
                  <a:pt x="118709" y="86250"/>
                </a:lnTo>
                <a:lnTo>
                  <a:pt x="117204" y="87166"/>
                </a:lnTo>
                <a:lnTo>
                  <a:pt x="115053" y="87972"/>
                </a:lnTo>
                <a:lnTo>
                  <a:pt x="112903" y="88694"/>
                </a:lnTo>
                <a:lnTo>
                  <a:pt x="110752" y="89333"/>
                </a:lnTo>
                <a:lnTo>
                  <a:pt x="108172" y="90000"/>
                </a:lnTo>
                <a:lnTo>
                  <a:pt x="105591" y="90666"/>
                </a:lnTo>
                <a:lnTo>
                  <a:pt x="103010" y="91305"/>
                </a:lnTo>
                <a:lnTo>
                  <a:pt x="100860" y="92027"/>
                </a:lnTo>
                <a:lnTo>
                  <a:pt x="98924" y="92833"/>
                </a:lnTo>
                <a:lnTo>
                  <a:pt x="97419" y="93750"/>
                </a:lnTo>
                <a:lnTo>
                  <a:pt x="96344" y="94805"/>
                </a:lnTo>
                <a:lnTo>
                  <a:pt x="96129" y="96000"/>
                </a:lnTo>
                <a:lnTo>
                  <a:pt x="96344" y="97194"/>
                </a:lnTo>
                <a:lnTo>
                  <a:pt x="97419" y="98250"/>
                </a:lnTo>
                <a:lnTo>
                  <a:pt x="98924" y="99166"/>
                </a:lnTo>
                <a:lnTo>
                  <a:pt x="100860" y="99972"/>
                </a:lnTo>
                <a:lnTo>
                  <a:pt x="103010" y="100694"/>
                </a:lnTo>
                <a:lnTo>
                  <a:pt x="105591" y="101333"/>
                </a:lnTo>
                <a:lnTo>
                  <a:pt x="108172" y="102000"/>
                </a:lnTo>
                <a:lnTo>
                  <a:pt x="110752" y="102666"/>
                </a:lnTo>
                <a:lnTo>
                  <a:pt x="112903" y="103305"/>
                </a:lnTo>
                <a:lnTo>
                  <a:pt x="115053" y="104027"/>
                </a:lnTo>
                <a:lnTo>
                  <a:pt x="117204" y="104833"/>
                </a:lnTo>
                <a:lnTo>
                  <a:pt x="118709" y="105750"/>
                </a:lnTo>
                <a:lnTo>
                  <a:pt x="119569" y="106805"/>
                </a:lnTo>
                <a:lnTo>
                  <a:pt x="120000" y="108000"/>
                </a:lnTo>
                <a:lnTo>
                  <a:pt x="119569" y="109194"/>
                </a:lnTo>
                <a:lnTo>
                  <a:pt x="118709" y="110250"/>
                </a:lnTo>
                <a:lnTo>
                  <a:pt x="117204" y="111166"/>
                </a:lnTo>
                <a:lnTo>
                  <a:pt x="115053" y="111972"/>
                </a:lnTo>
                <a:lnTo>
                  <a:pt x="112903" y="112694"/>
                </a:lnTo>
                <a:lnTo>
                  <a:pt x="110752" y="113333"/>
                </a:lnTo>
                <a:lnTo>
                  <a:pt x="108172" y="114000"/>
                </a:lnTo>
                <a:lnTo>
                  <a:pt x="105591" y="114666"/>
                </a:lnTo>
                <a:lnTo>
                  <a:pt x="103010" y="115305"/>
                </a:lnTo>
                <a:lnTo>
                  <a:pt x="100860" y="116027"/>
                </a:lnTo>
                <a:lnTo>
                  <a:pt x="98924" y="116833"/>
                </a:lnTo>
                <a:lnTo>
                  <a:pt x="97419" y="117750"/>
                </a:lnTo>
                <a:lnTo>
                  <a:pt x="96344" y="118805"/>
                </a:lnTo>
                <a:lnTo>
                  <a:pt x="96129" y="120000"/>
                </a:lnTo>
                <a:lnTo>
                  <a:pt x="0" y="120000"/>
                </a:lnTo>
                <a:lnTo>
                  <a:pt x="0" y="0"/>
                </a:lnTo>
                <a:close/>
              </a:path>
            </a:pathLst>
          </a:custGeom>
          <a:solidFill>
            <a:schemeClr val="dk2"/>
          </a:solidFill>
          <a:ln>
            <a:noFill/>
          </a:ln>
        </p:spPr>
      </p:sp>
      <p:sp>
        <p:nvSpPr>
          <p:cNvPr id="12" name="Shape 12"/>
          <p:cNvSpPr/>
          <p:nvPr/>
        </p:nvSpPr>
        <p:spPr>
          <a:xfrm>
            <a:off x="11908535" y="0"/>
            <a:ext cx="283464"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gif"/><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pic>
        <p:nvPicPr>
          <p:cNvPr id="95" name="Shape 95"/>
          <p:cNvPicPr preferRelativeResize="0"/>
          <p:nvPr/>
        </p:nvPicPr>
        <p:blipFill rotWithShape="1">
          <a:blip r:embed="rId3">
            <a:alphaModFix/>
          </a:blip>
          <a:srcRect b="0" l="0" r="0" t="0"/>
          <a:stretch/>
        </p:blipFill>
        <p:spPr>
          <a:xfrm>
            <a:off x="0" y="0"/>
            <a:ext cx="12181171" cy="6858000"/>
          </a:xfrm>
          <a:prstGeom prst="rect">
            <a:avLst/>
          </a:prstGeom>
          <a:noFill/>
          <a:ln>
            <a:noFill/>
          </a:ln>
        </p:spPr>
      </p:pic>
      <p:pic>
        <p:nvPicPr>
          <p:cNvPr id="96" name="Shape 96"/>
          <p:cNvPicPr preferRelativeResize="0"/>
          <p:nvPr/>
        </p:nvPicPr>
        <p:blipFill rotWithShape="1">
          <a:blip r:embed="rId4">
            <a:alphaModFix/>
          </a:blip>
          <a:srcRect b="0" l="0" r="0" t="0"/>
          <a:stretch/>
        </p:blipFill>
        <p:spPr>
          <a:xfrm>
            <a:off x="3006167" y="264693"/>
            <a:ext cx="6217841" cy="5926247"/>
          </a:xfrm>
          <a:prstGeom prst="rect">
            <a:avLst/>
          </a:prstGeom>
          <a:noFill/>
          <a:ln>
            <a:noFill/>
          </a:ln>
        </p:spPr>
      </p:pic>
      <p:sp>
        <p:nvSpPr>
          <p:cNvPr id="97" name="Shape 97"/>
          <p:cNvSpPr txBox="1"/>
          <p:nvPr>
            <p:ph type="ctrTitle"/>
          </p:nvPr>
        </p:nvSpPr>
        <p:spPr>
          <a:xfrm>
            <a:off x="1078523" y="542166"/>
            <a:ext cx="10318418" cy="5300283"/>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2"/>
              </a:buClr>
              <a:buSzPct val="25000"/>
              <a:buFont typeface="Questrial"/>
              <a:buNone/>
            </a:pPr>
            <a:r>
              <a:rPr b="0" i="0" lang="en-US" sz="3600" u="none" cap="none" strike="noStrike">
                <a:solidFill>
                  <a:schemeClr val="dk2"/>
                </a:solidFill>
                <a:latin typeface="Questrial"/>
                <a:ea typeface="Questrial"/>
                <a:cs typeface="Questrial"/>
                <a:sym typeface="Questrial"/>
              </a:rPr>
              <a:t>PROJECT</a:t>
            </a:r>
            <a:br>
              <a:rPr b="0" i="0" lang="en-US" sz="5000" u="none" cap="none" strike="noStrike">
                <a:solidFill>
                  <a:schemeClr val="dk2"/>
                </a:solidFill>
                <a:latin typeface="Questrial"/>
                <a:ea typeface="Questrial"/>
                <a:cs typeface="Questrial"/>
                <a:sym typeface="Questrial"/>
              </a:rPr>
            </a:br>
            <a:r>
              <a:rPr b="0" i="0" lang="en-US" sz="11500" u="none" cap="none" strike="noStrike">
                <a:solidFill>
                  <a:schemeClr val="dk2"/>
                </a:solidFill>
                <a:latin typeface="Questrial"/>
                <a:ea typeface="Questrial"/>
                <a:cs typeface="Questrial"/>
                <a:sym typeface="Questrial"/>
              </a:rPr>
              <a:t>EVE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4000" u="none" cap="none" strike="noStrike">
                <a:solidFill>
                  <a:schemeClr val="dk2"/>
                </a:solidFill>
                <a:latin typeface="Questrial"/>
                <a:ea typeface="Questrial"/>
                <a:cs typeface="Questrial"/>
                <a:sym typeface="Questrial"/>
              </a:rPr>
              <a:t>WHY LARAVEL</a:t>
            </a:r>
            <a:r>
              <a:rPr lang="en-US" sz="4000"/>
              <a:t> AND NOT </a:t>
            </a:r>
          </a:p>
          <a:p>
            <a:pPr indent="0" lvl="0" marL="0" marR="0" rtl="0" algn="l">
              <a:lnSpc>
                <a:spcPct val="90000"/>
              </a:lnSpc>
              <a:spcBef>
                <a:spcPts val="0"/>
              </a:spcBef>
              <a:buClr>
                <a:schemeClr val="dk2"/>
              </a:buClr>
              <a:buSzPct val="25000"/>
              <a:buFont typeface="Questrial"/>
              <a:buNone/>
            </a:pPr>
            <a:r>
              <a:rPr lang="en-US" sz="4000"/>
              <a:t>DJANGO OR RAILS</a:t>
            </a:r>
            <a:r>
              <a:rPr b="0" i="0" lang="en-US" sz="4000" u="none" cap="none" strike="noStrike">
                <a:solidFill>
                  <a:schemeClr val="dk2"/>
                </a:solidFill>
                <a:latin typeface="Questrial"/>
                <a:ea typeface="Questrial"/>
                <a:cs typeface="Questrial"/>
                <a:sym typeface="Questrial"/>
              </a:rPr>
              <a:t>?</a:t>
            </a:r>
          </a:p>
        </p:txBody>
      </p:sp>
      <p:sp>
        <p:nvSpPr>
          <p:cNvPr id="155" name="Shape 155"/>
          <p:cNvSpPr txBox="1"/>
          <p:nvPr>
            <p:ph idx="1" type="body"/>
          </p:nvPr>
        </p:nvSpPr>
        <p:spPr>
          <a:xfrm>
            <a:off x="1251637" y="2025851"/>
            <a:ext cx="10178400" cy="4152599"/>
          </a:xfrm>
          <a:prstGeom prst="rect">
            <a:avLst/>
          </a:prstGeom>
          <a:noFill/>
          <a:ln>
            <a:noFill/>
          </a:ln>
        </p:spPr>
        <p:txBody>
          <a:bodyPr anchorCtr="0" anchor="t" bIns="45700" lIns="91425" rIns="91425" tIns="45700">
            <a:noAutofit/>
          </a:bodyPr>
          <a:lstStyle/>
          <a:p>
            <a:pPr indent="-419100" lvl="0" marL="457200" marR="0" rtl="0" algn="l">
              <a:lnSpc>
                <a:spcPct val="110000"/>
              </a:lnSpc>
              <a:spcBef>
                <a:spcPts val="0"/>
              </a:spcBef>
              <a:buClr>
                <a:srgbClr val="666666"/>
              </a:buClr>
              <a:buSzPct val="100000"/>
              <a:buFont typeface="Cabin"/>
            </a:pPr>
            <a:r>
              <a:rPr lang="en-US" sz="3000">
                <a:solidFill>
                  <a:srgbClr val="666666"/>
                </a:solidFill>
              </a:rPr>
              <a:t>Quick development</a:t>
            </a:r>
          </a:p>
          <a:p>
            <a:pPr indent="-419100" lvl="0" marL="457200" marR="0" rtl="0" algn="l">
              <a:lnSpc>
                <a:spcPct val="110000"/>
              </a:lnSpc>
              <a:spcBef>
                <a:spcPts val="0"/>
              </a:spcBef>
              <a:buClr>
                <a:srgbClr val="666666"/>
              </a:buClr>
              <a:buSzPct val="100000"/>
            </a:pPr>
            <a:r>
              <a:rPr lang="en-US" sz="3000">
                <a:solidFill>
                  <a:srgbClr val="666666"/>
                </a:solidFill>
              </a:rPr>
              <a:t>Very large user base</a:t>
            </a:r>
          </a:p>
          <a:p>
            <a:pPr indent="-419100" lvl="0" marL="457200" marR="0" rtl="0" algn="l">
              <a:lnSpc>
                <a:spcPct val="110000"/>
              </a:lnSpc>
              <a:spcBef>
                <a:spcPts val="0"/>
              </a:spcBef>
              <a:buClr>
                <a:srgbClr val="666666"/>
              </a:buClr>
              <a:buSzPct val="100000"/>
            </a:pPr>
            <a:r>
              <a:rPr lang="en-US" sz="3000">
                <a:solidFill>
                  <a:srgbClr val="666666"/>
                </a:solidFill>
              </a:rPr>
              <a:t>RESTful routing</a:t>
            </a:r>
          </a:p>
          <a:p>
            <a:pPr indent="-419100" lvl="0" marL="457200" marR="0" rtl="0" algn="l">
              <a:lnSpc>
                <a:spcPct val="110000"/>
              </a:lnSpc>
              <a:spcBef>
                <a:spcPts val="0"/>
              </a:spcBef>
              <a:buClr>
                <a:srgbClr val="666666"/>
              </a:buClr>
              <a:buSzPct val="100000"/>
            </a:pPr>
            <a:r>
              <a:rPr lang="en-US" sz="3000">
                <a:solidFill>
                  <a:srgbClr val="666666"/>
                </a:solidFill>
              </a:rPr>
              <a:t>Really easy and beautiful templating</a:t>
            </a:r>
          </a:p>
          <a:p>
            <a:pPr indent="-419100" lvl="0" marL="457200" marR="0" rtl="0" algn="l">
              <a:lnSpc>
                <a:spcPct val="110000"/>
              </a:lnSpc>
              <a:spcBef>
                <a:spcPts val="0"/>
              </a:spcBef>
              <a:buClr>
                <a:srgbClr val="666666"/>
              </a:buClr>
              <a:buSzPct val="100000"/>
            </a:pPr>
            <a:r>
              <a:rPr lang="en-US" sz="3000">
                <a:solidFill>
                  <a:srgbClr val="666666"/>
                </a:solidFill>
              </a:rPr>
              <a:t>Built on top of a properly maintained and proven foundation of composer packages</a:t>
            </a:r>
          </a:p>
          <a:p>
            <a:pPr indent="-419100" lvl="0" marL="457200" marR="0" rtl="0" algn="l">
              <a:lnSpc>
                <a:spcPct val="110000"/>
              </a:lnSpc>
              <a:spcBef>
                <a:spcPts val="0"/>
              </a:spcBef>
              <a:buClr>
                <a:srgbClr val="666666"/>
              </a:buClr>
              <a:buSzPct val="100000"/>
            </a:pPr>
            <a:r>
              <a:rPr lang="en-US" sz="3000">
                <a:solidFill>
                  <a:srgbClr val="666666"/>
                </a:solidFill>
              </a:rPr>
              <a:t>Separated file structure for models, views and controllers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DEV ENVIRONMENT</a:t>
            </a:r>
          </a:p>
        </p:txBody>
      </p:sp>
      <p:sp>
        <p:nvSpPr>
          <p:cNvPr id="161" name="Shape 161"/>
          <p:cNvSpPr txBox="1"/>
          <p:nvPr>
            <p:ph idx="1" type="body"/>
          </p:nvPr>
        </p:nvSpPr>
        <p:spPr>
          <a:xfrm>
            <a:off x="1251640" y="1874525"/>
            <a:ext cx="10178400" cy="3593700"/>
          </a:xfrm>
          <a:prstGeom prst="rect">
            <a:avLst/>
          </a:prstGeom>
          <a:noFill/>
          <a:ln>
            <a:noFill/>
          </a:ln>
        </p:spPr>
        <p:txBody>
          <a:bodyPr anchorCtr="0" anchor="t" bIns="45700" lIns="91425" rIns="91425" tIns="45700">
            <a:noAutofit/>
          </a:bodyPr>
          <a:lstStyle/>
          <a:p>
            <a:pPr indent="-254000" lvl="0" marL="228600" marR="0" rtl="0" algn="l">
              <a:lnSpc>
                <a:spcPct val="110000"/>
              </a:lnSpc>
              <a:spcBef>
                <a:spcPts val="700"/>
              </a:spcBef>
              <a:buClr>
                <a:schemeClr val="dk2"/>
              </a:buClr>
              <a:buSzPct val="100000"/>
              <a:buFont typeface="Arial"/>
              <a:buChar char="•"/>
            </a:pPr>
            <a:r>
              <a:rPr lang="en-US" sz="2400"/>
              <a:t>Single Dev Environment</a:t>
            </a:r>
          </a:p>
          <a:p>
            <a:pPr lvl="1" marR="0" rtl="0" algn="l">
              <a:lnSpc>
                <a:spcPct val="110000"/>
              </a:lnSpc>
              <a:spcBef>
                <a:spcPts val="700"/>
              </a:spcBef>
              <a:buSzPct val="100000"/>
            </a:pPr>
            <a:r>
              <a:rPr lang="en-US" sz="2400"/>
              <a:t>We use vagrant to manage the same base VM for each member</a:t>
            </a:r>
          </a:p>
          <a:p>
            <a:pPr lvl="0" marR="0" rtl="0" algn="l">
              <a:lnSpc>
                <a:spcPct val="110000"/>
              </a:lnSpc>
              <a:spcBef>
                <a:spcPts val="700"/>
              </a:spcBef>
              <a:buClr>
                <a:schemeClr val="dk2"/>
              </a:buClr>
              <a:buSzPct val="100000"/>
              <a:buFont typeface="Arial"/>
              <a:buChar char="•"/>
            </a:pPr>
            <a:r>
              <a:rPr lang="en-US" sz="2400"/>
              <a:t>Version Control</a:t>
            </a:r>
          </a:p>
          <a:p>
            <a:pPr lvl="1" marR="0" rtl="0" algn="l">
              <a:lnSpc>
                <a:spcPct val="110000"/>
              </a:lnSpc>
              <a:spcBef>
                <a:spcPts val="700"/>
              </a:spcBef>
              <a:buSzPct val="100000"/>
            </a:pPr>
            <a:r>
              <a:rPr lang="en-US" sz="2400"/>
              <a:t>Github allows us to collaborate and keep track of the code</a:t>
            </a:r>
          </a:p>
          <a:p>
            <a:pPr lvl="1" marR="0" rtl="0" algn="l">
              <a:lnSpc>
                <a:spcPct val="110000"/>
              </a:lnSpc>
              <a:spcBef>
                <a:spcPts val="700"/>
              </a:spcBef>
              <a:buSzPct val="100000"/>
            </a:pPr>
            <a:r>
              <a:rPr lang="en-US" sz="2400"/>
              <a:t>Allows us to easily deploy the code to any system</a:t>
            </a:r>
          </a:p>
          <a:p>
            <a:pPr lvl="0" marR="0" rtl="0" algn="l">
              <a:lnSpc>
                <a:spcPct val="110000"/>
              </a:lnSpc>
              <a:spcBef>
                <a:spcPts val="700"/>
              </a:spcBef>
              <a:buClr>
                <a:schemeClr val="dk2"/>
              </a:buClr>
              <a:buSzPct val="100000"/>
              <a:buFont typeface="Arial"/>
              <a:buChar char="•"/>
            </a:pPr>
            <a:r>
              <a:rPr lang="en-US" sz="2400"/>
              <a:t>Staging Server</a:t>
            </a:r>
          </a:p>
          <a:p>
            <a:pPr lvl="1" marR="0" rtl="0" algn="l">
              <a:lnSpc>
                <a:spcPct val="110000"/>
              </a:lnSpc>
              <a:spcBef>
                <a:spcPts val="700"/>
              </a:spcBef>
              <a:buSzPct val="100000"/>
            </a:pPr>
            <a:r>
              <a:rPr lang="en-US" sz="2400"/>
              <a:t>Used for presenting a stable version of the product</a:t>
            </a:r>
          </a:p>
          <a:p>
            <a:pPr lvl="1" marR="0" rtl="0" algn="l">
              <a:lnSpc>
                <a:spcPct val="110000"/>
              </a:lnSpc>
              <a:spcBef>
                <a:spcPts val="700"/>
              </a:spcBef>
              <a:buSzPct val="100000"/>
            </a:pPr>
            <a:r>
              <a:rPr lang="en-US" sz="2400"/>
              <a:t>Only project lead can manage staging server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DEV TOOLS </a:t>
            </a:r>
          </a:p>
        </p:txBody>
      </p:sp>
      <p:sp>
        <p:nvSpPr>
          <p:cNvPr id="167" name="Shape 167"/>
          <p:cNvSpPr txBox="1"/>
          <p:nvPr>
            <p:ph idx="1" type="body"/>
          </p:nvPr>
        </p:nvSpPr>
        <p:spPr>
          <a:xfrm>
            <a:off x="1251675" y="1874524"/>
            <a:ext cx="10178400" cy="4620599"/>
          </a:xfrm>
          <a:prstGeom prst="rect">
            <a:avLst/>
          </a:prstGeom>
          <a:noFill/>
          <a:ln>
            <a:noFill/>
          </a:ln>
        </p:spPr>
        <p:txBody>
          <a:bodyPr anchorCtr="0" anchor="t" bIns="45700" lIns="91425" rIns="91425" tIns="45700">
            <a:noAutofit/>
          </a:bodyPr>
          <a:lstStyle/>
          <a:p>
            <a:pPr indent="-254000" lvl="0" marL="228600" marR="0" rtl="0" algn="l">
              <a:lnSpc>
                <a:spcPct val="110000"/>
              </a:lnSpc>
              <a:spcBef>
                <a:spcPts val="700"/>
              </a:spcBef>
              <a:spcAft>
                <a:spcPts val="0"/>
              </a:spcAft>
              <a:buClr>
                <a:schemeClr val="dk2"/>
              </a:buClr>
              <a:buSzPct val="100000"/>
              <a:buFont typeface="Arial"/>
              <a:buChar char="•"/>
            </a:pPr>
            <a:r>
              <a:rPr b="0" i="0" lang="en-US" sz="2400" u="none" cap="none" strike="noStrike">
                <a:solidFill>
                  <a:srgbClr val="595959"/>
                </a:solidFill>
                <a:latin typeface="Cabin"/>
                <a:ea typeface="Cabin"/>
                <a:cs typeface="Cabin"/>
                <a:sym typeface="Cabin"/>
              </a:rPr>
              <a:t>Gulp</a:t>
            </a:r>
          </a:p>
          <a:p>
            <a:pPr lvl="1" marR="0" rtl="0" algn="l">
              <a:lnSpc>
                <a:spcPct val="110000"/>
              </a:lnSpc>
              <a:spcBef>
                <a:spcPts val="700"/>
              </a:spcBef>
              <a:spcAft>
                <a:spcPts val="0"/>
              </a:spcAft>
              <a:buSzPct val="100000"/>
            </a:pPr>
            <a:r>
              <a:rPr lang="en-US" sz="2400"/>
              <a:t>Automatically processes LESS and minifies Javascript</a:t>
            </a:r>
          </a:p>
          <a:p>
            <a:pPr indent="-254000" lvl="0" marL="228600" marR="0" rtl="0" algn="l">
              <a:lnSpc>
                <a:spcPct val="110000"/>
              </a:lnSpc>
              <a:spcBef>
                <a:spcPts val="700"/>
              </a:spcBef>
              <a:spcAft>
                <a:spcPts val="0"/>
              </a:spcAft>
              <a:buClr>
                <a:schemeClr val="dk2"/>
              </a:buClr>
              <a:buSzPct val="100000"/>
              <a:buFont typeface="Arial"/>
              <a:buChar char="•"/>
            </a:pPr>
            <a:r>
              <a:rPr lang="en-US" sz="2400"/>
              <a:t>LESS</a:t>
            </a:r>
          </a:p>
          <a:p>
            <a:pPr lvl="1" marR="0" rtl="0" algn="l">
              <a:lnSpc>
                <a:spcPct val="110000"/>
              </a:lnSpc>
              <a:spcBef>
                <a:spcPts val="700"/>
              </a:spcBef>
              <a:spcAft>
                <a:spcPts val="0"/>
              </a:spcAft>
              <a:buSzPct val="100000"/>
            </a:pPr>
            <a:r>
              <a:rPr lang="en-US" sz="2400"/>
              <a:t>CSS Variables</a:t>
            </a:r>
          </a:p>
          <a:p>
            <a:pPr lvl="1" marR="0" rtl="0" algn="l">
              <a:lnSpc>
                <a:spcPct val="110000"/>
              </a:lnSpc>
              <a:spcBef>
                <a:spcPts val="700"/>
              </a:spcBef>
              <a:spcAft>
                <a:spcPts val="0"/>
              </a:spcAft>
              <a:buSzPct val="100000"/>
            </a:pPr>
            <a:r>
              <a:rPr lang="en-US" sz="2400"/>
              <a:t>Nested CSS classes makes code prettier</a:t>
            </a:r>
          </a:p>
          <a:p>
            <a:pPr indent="-254000" lvl="0" marL="228600" marR="0" rtl="0" algn="l">
              <a:lnSpc>
                <a:spcPct val="110000"/>
              </a:lnSpc>
              <a:spcBef>
                <a:spcPts val="700"/>
              </a:spcBef>
              <a:buClr>
                <a:schemeClr val="dk2"/>
              </a:buClr>
              <a:buSzPct val="100000"/>
              <a:buFont typeface="Arial"/>
              <a:buChar char="•"/>
            </a:pPr>
            <a:r>
              <a:rPr b="0" i="0" lang="en-US" sz="2400" u="none" cap="none" strike="noStrike">
                <a:solidFill>
                  <a:srgbClr val="595959"/>
                </a:solidFill>
                <a:latin typeface="Cabin"/>
                <a:ea typeface="Cabin"/>
                <a:cs typeface="Cabin"/>
                <a:sym typeface="Cabin"/>
              </a:rPr>
              <a:t>Editor Config</a:t>
            </a:r>
          </a:p>
          <a:p>
            <a:pPr lvl="1" marR="0" rtl="0" algn="l">
              <a:lnSpc>
                <a:spcPct val="110000"/>
              </a:lnSpc>
              <a:spcBef>
                <a:spcPts val="700"/>
              </a:spcBef>
              <a:buSzPct val="100000"/>
            </a:pPr>
            <a:r>
              <a:rPr lang="en-US" sz="2400"/>
              <a:t>Single, unified coding standards regardless of personal IDE or code editor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DATABASE SCHEMA</a:t>
            </a:r>
          </a:p>
        </p:txBody>
      </p:sp>
      <p:pic>
        <p:nvPicPr>
          <p:cNvPr id="173" name="Shape 173"/>
          <p:cNvPicPr preferRelativeResize="0"/>
          <p:nvPr/>
        </p:nvPicPr>
        <p:blipFill>
          <a:blip r:embed="rId3">
            <a:alphaModFix/>
          </a:blip>
          <a:stretch>
            <a:fillRect/>
          </a:stretch>
        </p:blipFill>
        <p:spPr>
          <a:xfrm>
            <a:off x="3156275" y="1609825"/>
            <a:ext cx="5879460" cy="4269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WHAT DO WE HAVE ALREADY</a:t>
            </a:r>
          </a:p>
        </p:txBody>
      </p:sp>
      <p:sp>
        <p:nvSpPr>
          <p:cNvPr id="179" name="Shape 179"/>
          <p:cNvSpPr txBox="1"/>
          <p:nvPr>
            <p:ph idx="1" type="body"/>
          </p:nvPr>
        </p:nvSpPr>
        <p:spPr>
          <a:xfrm>
            <a:off x="1251678" y="2286000"/>
            <a:ext cx="10178322" cy="3593591"/>
          </a:xfrm>
          <a:prstGeom prst="rect">
            <a:avLst/>
          </a:prstGeom>
          <a:noFill/>
          <a:ln>
            <a:noFill/>
          </a:ln>
        </p:spPr>
        <p:txBody>
          <a:bodyPr anchorCtr="0" anchor="t" bIns="45700" lIns="91425" rIns="91425" tIns="45700">
            <a:noAutofit/>
          </a:bodyPr>
          <a:lstStyle/>
          <a:p>
            <a:pPr indent="-228600" lvl="0" marL="228600" marR="0" rtl="0" algn="l">
              <a:lnSpc>
                <a:spcPct val="110000"/>
              </a:lnSpc>
              <a:spcBef>
                <a:spcPts val="0"/>
              </a:spcBef>
              <a:spcAft>
                <a:spcPts val="0"/>
              </a:spcAft>
              <a:buClr>
                <a:schemeClr val="dk2"/>
              </a:buClr>
              <a:buSzPct val="100000"/>
              <a:buFont typeface="Arial"/>
              <a:buChar char="•"/>
            </a:pPr>
            <a:r>
              <a:rPr b="0" i="0" lang="en-US" sz="2000" u="none" cap="none" strike="noStrike">
                <a:solidFill>
                  <a:srgbClr val="595959"/>
                </a:solidFill>
                <a:latin typeface="Cabin"/>
                <a:ea typeface="Cabin"/>
                <a:cs typeface="Cabin"/>
                <a:sym typeface="Cabin"/>
              </a:rPr>
              <a:t>Homepage - Layout &amp; design, dummy data</a:t>
            </a:r>
          </a:p>
          <a:p>
            <a:pPr indent="-228600" lvl="0" marL="228600" marR="0" rtl="0" algn="l">
              <a:lnSpc>
                <a:spcPct val="110000"/>
              </a:lnSpc>
              <a:spcBef>
                <a:spcPts val="700"/>
              </a:spcBef>
              <a:spcAft>
                <a:spcPts val="0"/>
              </a:spcAft>
              <a:buClr>
                <a:schemeClr val="dk2"/>
              </a:buClr>
              <a:buSzPct val="100000"/>
              <a:buFont typeface="Arial"/>
              <a:buChar char="•"/>
            </a:pPr>
            <a:r>
              <a:rPr b="0" i="0" lang="en-US" sz="2000" u="none" cap="none" strike="noStrike">
                <a:solidFill>
                  <a:srgbClr val="595959"/>
                </a:solidFill>
                <a:latin typeface="Cabin"/>
                <a:ea typeface="Cabin"/>
                <a:cs typeface="Cabin"/>
                <a:sym typeface="Cabin"/>
              </a:rPr>
              <a:t>Admin - </a:t>
            </a:r>
            <a:r>
              <a:rPr lang="en-US"/>
              <a:t>Manage data &amp; users, permissions</a:t>
            </a:r>
          </a:p>
          <a:p>
            <a:pPr lvl="1" marR="0" rtl="0" algn="l">
              <a:lnSpc>
                <a:spcPct val="110000"/>
              </a:lnSpc>
              <a:spcBef>
                <a:spcPts val="700"/>
              </a:spcBef>
              <a:spcAft>
                <a:spcPts val="0"/>
              </a:spcAft>
              <a:buClr>
                <a:schemeClr val="dk2"/>
              </a:buClr>
              <a:buSzPct val="111111"/>
              <a:buFont typeface="Arial"/>
            </a:pPr>
            <a:r>
              <a:rPr lang="en-US"/>
              <a:t>Initial install &amp; setup</a:t>
            </a:r>
          </a:p>
          <a:p>
            <a:pPr indent="-228600" lvl="0" marL="228600" marR="0" rtl="0" algn="l">
              <a:lnSpc>
                <a:spcPct val="110000"/>
              </a:lnSpc>
              <a:spcBef>
                <a:spcPts val="700"/>
              </a:spcBef>
              <a:spcAft>
                <a:spcPts val="0"/>
              </a:spcAft>
              <a:buClr>
                <a:schemeClr val="dk2"/>
              </a:buClr>
              <a:buSzPct val="100000"/>
              <a:buFont typeface="Arial"/>
              <a:buChar char="•"/>
            </a:pPr>
            <a:r>
              <a:rPr b="0" i="0" lang="en-US" sz="2000" u="none" cap="none" strike="noStrike">
                <a:solidFill>
                  <a:srgbClr val="595959"/>
                </a:solidFill>
                <a:latin typeface="Cabin"/>
                <a:ea typeface="Cabin"/>
                <a:cs typeface="Cabin"/>
                <a:sym typeface="Cabin"/>
              </a:rPr>
              <a:t>Events</a:t>
            </a:r>
            <a:r>
              <a:rPr lang="en-US"/>
              <a:t> - create, view, register for tickets</a:t>
            </a:r>
          </a:p>
          <a:p>
            <a:pPr lvl="1" marR="0" rtl="0" algn="l">
              <a:lnSpc>
                <a:spcPct val="110000"/>
              </a:lnSpc>
              <a:spcBef>
                <a:spcPts val="700"/>
              </a:spcBef>
              <a:spcAft>
                <a:spcPts val="0"/>
              </a:spcAft>
            </a:pPr>
            <a:r>
              <a:rPr lang="en-US"/>
              <a:t>Event partner companies</a:t>
            </a:r>
          </a:p>
          <a:p>
            <a:pPr lvl="1" marR="0" rtl="0" algn="l">
              <a:lnSpc>
                <a:spcPct val="110000"/>
              </a:lnSpc>
              <a:spcBef>
                <a:spcPts val="700"/>
              </a:spcBef>
              <a:spcAft>
                <a:spcPts val="0"/>
              </a:spcAft>
            </a:pPr>
            <a:r>
              <a:rPr lang="en-US"/>
              <a:t>Media associated with events</a:t>
            </a:r>
          </a:p>
          <a:p>
            <a:pPr lvl="1" marR="0" rtl="0" algn="l">
              <a:lnSpc>
                <a:spcPct val="110000"/>
              </a:lnSpc>
              <a:spcBef>
                <a:spcPts val="700"/>
              </a:spcBef>
              <a:spcAft>
                <a:spcPts val="0"/>
              </a:spcAft>
            </a:pPr>
            <a:r>
              <a:rPr lang="en-US"/>
              <a:t>Ticket verification (QR Codes)</a:t>
            </a:r>
          </a:p>
          <a:p>
            <a:pPr indent="-228600" lvl="0" marL="228600" marR="0" rtl="0" algn="l">
              <a:lnSpc>
                <a:spcPct val="110000"/>
              </a:lnSpc>
              <a:spcBef>
                <a:spcPts val="700"/>
              </a:spcBef>
              <a:spcAft>
                <a:spcPts val="0"/>
              </a:spcAft>
              <a:buClr>
                <a:schemeClr val="dk2"/>
              </a:buClr>
              <a:buSzPct val="100000"/>
              <a:buFont typeface="Arial"/>
              <a:buChar char="•"/>
            </a:pPr>
            <a:r>
              <a:rPr b="0" i="0" lang="en-US" sz="2000" u="none" cap="none" strike="noStrike">
                <a:solidFill>
                  <a:srgbClr val="595959"/>
                </a:solidFill>
                <a:latin typeface="Cabin"/>
                <a:ea typeface="Cabin"/>
                <a:cs typeface="Cabin"/>
                <a:sym typeface="Cabin"/>
              </a:rPr>
              <a:t>Login </a:t>
            </a:r>
            <a:r>
              <a:rPr lang="en-US"/>
              <a:t>&amp; user accounts</a:t>
            </a:r>
          </a:p>
          <a:p>
            <a:pPr indent="-228600" lvl="0" marL="228600" marR="0" rtl="0" algn="l">
              <a:lnSpc>
                <a:spcPct val="110000"/>
              </a:lnSpc>
              <a:spcBef>
                <a:spcPts val="700"/>
              </a:spcBef>
              <a:spcAft>
                <a:spcPts val="0"/>
              </a:spcAft>
              <a:buClr>
                <a:schemeClr val="dk2"/>
              </a:buClr>
              <a:buSzPct val="100000"/>
              <a:buFont typeface="Arial"/>
              <a:buChar char="•"/>
            </a:pPr>
            <a:r>
              <a:rPr b="0" i="0" lang="en-US" sz="2000" u="none" cap="none" strike="noStrike">
                <a:solidFill>
                  <a:srgbClr val="595959"/>
                </a:solidFill>
                <a:latin typeface="Cabin"/>
                <a:ea typeface="Cabin"/>
                <a:cs typeface="Cabin"/>
                <a:sym typeface="Cabin"/>
              </a:rPr>
              <a:t>A user’s events (that they’re registered for)</a:t>
            </a:r>
          </a:p>
          <a:p>
            <a:pPr indent="-228600" lvl="0" marL="228600" marR="0" rtl="0" algn="l">
              <a:lnSpc>
                <a:spcPct val="110000"/>
              </a:lnSpc>
              <a:spcBef>
                <a:spcPts val="700"/>
              </a:spcBef>
              <a:buClr>
                <a:schemeClr val="dk2"/>
              </a:buClr>
              <a:buSzPct val="100000"/>
              <a:buFont typeface="Arial"/>
              <a:buNone/>
            </a:pPr>
            <a:r>
              <a:t/>
            </a:r>
            <a:endParaRPr b="0" i="0" sz="2000" u="none" cap="none" strike="noStrike">
              <a:solidFill>
                <a:srgbClr val="595959"/>
              </a:solidFill>
              <a:latin typeface="Cabin"/>
              <a:ea typeface="Cabin"/>
              <a:cs typeface="Cabin"/>
              <a:sym typeface="Cabin"/>
            </a:endParaRPr>
          </a:p>
        </p:txBody>
      </p:sp>
      <p:pic>
        <p:nvPicPr>
          <p:cNvPr id="180" name="Shape 180"/>
          <p:cNvPicPr preferRelativeResize="0"/>
          <p:nvPr/>
        </p:nvPicPr>
        <p:blipFill>
          <a:blip r:embed="rId3">
            <a:alphaModFix/>
          </a:blip>
          <a:stretch>
            <a:fillRect/>
          </a:stretch>
        </p:blipFill>
        <p:spPr>
          <a:xfrm>
            <a:off x="6797600" y="1721562"/>
            <a:ext cx="4632400" cy="472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DESIGN</a:t>
            </a:r>
          </a:p>
        </p:txBody>
      </p:sp>
      <p:sp>
        <p:nvSpPr>
          <p:cNvPr id="186" name="Shape 186"/>
          <p:cNvSpPr txBox="1"/>
          <p:nvPr>
            <p:ph idx="1" type="body"/>
          </p:nvPr>
        </p:nvSpPr>
        <p:spPr>
          <a:xfrm>
            <a:off x="1251674" y="2286000"/>
            <a:ext cx="5465399" cy="3593700"/>
          </a:xfrm>
          <a:prstGeom prst="rect">
            <a:avLst/>
          </a:prstGeom>
          <a:noFill/>
          <a:ln>
            <a:noFill/>
          </a:ln>
        </p:spPr>
        <p:txBody>
          <a:bodyPr anchorCtr="0" anchor="t" bIns="45700" lIns="91425" rIns="91425" tIns="45700">
            <a:noAutofit/>
          </a:bodyPr>
          <a:lstStyle/>
          <a:p>
            <a:pPr indent="-228600" lvl="0" marL="228600" marR="0" rtl="0" algn="l">
              <a:lnSpc>
                <a:spcPct val="110000"/>
              </a:lnSpc>
              <a:spcBef>
                <a:spcPts val="0"/>
              </a:spcBef>
              <a:spcAft>
                <a:spcPts val="0"/>
              </a:spcAft>
              <a:buClr>
                <a:schemeClr val="dk2"/>
              </a:buClr>
              <a:buSzPct val="100000"/>
              <a:buFont typeface="Arial"/>
              <a:buChar char="•"/>
            </a:pPr>
            <a:r>
              <a:rPr b="0" i="0" lang="en-US" sz="2000" u="none" cap="none" strike="noStrike">
                <a:solidFill>
                  <a:srgbClr val="595959"/>
                </a:solidFill>
                <a:latin typeface="Cabin"/>
                <a:ea typeface="Cabin"/>
                <a:cs typeface="Cabin"/>
                <a:sym typeface="Cabin"/>
              </a:rPr>
              <a:t>MaterializeCSS: A design framework based on the principles of Google</a:t>
            </a:r>
            <a:r>
              <a:rPr lang="en-US"/>
              <a:t>’s Material Design</a:t>
            </a:r>
          </a:p>
          <a:p>
            <a:pPr lvl="1" marR="0" rtl="0" algn="l">
              <a:lnSpc>
                <a:spcPct val="110000"/>
              </a:lnSpc>
              <a:spcBef>
                <a:spcPts val="700"/>
              </a:spcBef>
              <a:spcAft>
                <a:spcPts val="0"/>
              </a:spcAft>
              <a:buClr>
                <a:schemeClr val="dk2"/>
              </a:buClr>
              <a:buSzPct val="100000"/>
              <a:buFont typeface="Arial"/>
            </a:pPr>
            <a:r>
              <a:rPr b="0" i="0" lang="en-US" sz="2000" u="none" cap="none" strike="noStrike">
                <a:solidFill>
                  <a:srgbClr val="595959"/>
                </a:solidFill>
                <a:latin typeface="Cabin"/>
                <a:ea typeface="Cabin"/>
                <a:cs typeface="Cabin"/>
                <a:sym typeface="Cabin"/>
              </a:rPr>
              <a:t>Material Design is a design phil</a:t>
            </a:r>
            <a:r>
              <a:rPr lang="en-US" sz="2000"/>
              <a:t>osophy that is focused on a consistent user experiences across devices, using bold colours, and the clever use of animation and motion,</a:t>
            </a:r>
          </a:p>
          <a:p>
            <a:pPr lvl="0" marR="0" rtl="0" algn="l">
              <a:lnSpc>
                <a:spcPct val="110000"/>
              </a:lnSpc>
              <a:spcBef>
                <a:spcPts val="700"/>
              </a:spcBef>
              <a:spcAft>
                <a:spcPts val="0"/>
              </a:spcAft>
              <a:buClr>
                <a:schemeClr val="dk2"/>
              </a:buClr>
              <a:buSzPct val="100000"/>
              <a:buFont typeface="Arial"/>
              <a:buChar char="•"/>
            </a:pPr>
            <a:r>
              <a:rPr lang="en-US"/>
              <a:t>Extending upon this by writing in CSS pre-processor language LESS</a:t>
            </a:r>
          </a:p>
          <a:p>
            <a:pPr indent="-228600" lvl="0" marL="228600" marR="0" rtl="0" algn="l">
              <a:lnSpc>
                <a:spcPct val="110000"/>
              </a:lnSpc>
              <a:spcBef>
                <a:spcPts val="700"/>
              </a:spcBef>
              <a:buClr>
                <a:schemeClr val="dk2"/>
              </a:buClr>
              <a:buSzPct val="100000"/>
              <a:buFont typeface="Arial"/>
              <a:buChar char="•"/>
            </a:pPr>
            <a:r>
              <a:rPr lang="en-US"/>
              <a:t>Clean, content-focused, designed for mobile first</a:t>
            </a:r>
          </a:p>
        </p:txBody>
      </p:sp>
      <p:pic>
        <p:nvPicPr>
          <p:cNvPr id="187" name="Shape 187"/>
          <p:cNvPicPr preferRelativeResize="0"/>
          <p:nvPr/>
        </p:nvPicPr>
        <p:blipFill>
          <a:blip r:embed="rId3">
            <a:alphaModFix/>
          </a:blip>
          <a:stretch>
            <a:fillRect/>
          </a:stretch>
        </p:blipFill>
        <p:spPr>
          <a:xfrm>
            <a:off x="7869853" y="1874524"/>
            <a:ext cx="3560146" cy="4005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FEATURE ESTIMATES</a:t>
            </a:r>
          </a:p>
        </p:txBody>
      </p:sp>
      <p:sp>
        <p:nvSpPr>
          <p:cNvPr id="193" name="Shape 193"/>
          <p:cNvSpPr txBox="1"/>
          <p:nvPr>
            <p:ph idx="1" type="body"/>
          </p:nvPr>
        </p:nvSpPr>
        <p:spPr>
          <a:xfrm>
            <a:off x="1251678" y="1715525"/>
            <a:ext cx="10178400" cy="3593700"/>
          </a:xfrm>
          <a:prstGeom prst="rect">
            <a:avLst/>
          </a:prstGeom>
          <a:noFill/>
          <a:ln>
            <a:noFill/>
          </a:ln>
        </p:spPr>
        <p:txBody>
          <a:bodyPr anchorCtr="0" anchor="t" bIns="45700" lIns="91425" rIns="91425" tIns="45700">
            <a:noAutofit/>
          </a:bodyPr>
          <a:lstStyle/>
          <a:p>
            <a:pPr indent="-381000" lvl="0" marL="457200" marR="0" rtl="0" algn="l">
              <a:lnSpc>
                <a:spcPct val="110000"/>
              </a:lnSpc>
              <a:spcBef>
                <a:spcPts val="0"/>
              </a:spcBef>
              <a:buClr>
                <a:srgbClr val="595959"/>
              </a:buClr>
              <a:buSzPct val="100000"/>
              <a:buFont typeface="Cabin"/>
            </a:pPr>
            <a:r>
              <a:rPr lang="en-US" sz="2400"/>
              <a:t>(M1) Core Features - 4 Weeks (Already in progress)</a:t>
            </a:r>
          </a:p>
          <a:p>
            <a:pPr indent="-381000" lvl="0" marL="457200" marR="0" rtl="0" algn="l">
              <a:lnSpc>
                <a:spcPct val="110000"/>
              </a:lnSpc>
              <a:spcBef>
                <a:spcPts val="0"/>
              </a:spcBef>
              <a:buClr>
                <a:srgbClr val="595959"/>
              </a:buClr>
              <a:buSzPct val="100000"/>
              <a:buFont typeface="Cabin"/>
            </a:pPr>
            <a:r>
              <a:rPr lang="en-US" sz="2400"/>
              <a:t>(M2) Payments and Stripe Integration - 1 Week</a:t>
            </a:r>
          </a:p>
          <a:p>
            <a:pPr indent="-381000" lvl="0" marL="457200" marR="0" rtl="0" algn="l">
              <a:lnSpc>
                <a:spcPct val="110000"/>
              </a:lnSpc>
              <a:spcBef>
                <a:spcPts val="0"/>
              </a:spcBef>
              <a:buSzPct val="100000"/>
            </a:pPr>
            <a:r>
              <a:rPr lang="en-US" sz="2400"/>
              <a:t>(M3) Google Places API + Partner Contact - 1 Week, 5 Days</a:t>
            </a:r>
          </a:p>
          <a:p>
            <a:pPr indent="-381000" lvl="0" marL="457200" marR="0" rtl="0" algn="l">
              <a:lnSpc>
                <a:spcPct val="110000"/>
              </a:lnSpc>
              <a:spcBef>
                <a:spcPts val="0"/>
              </a:spcBef>
              <a:buSzPct val="100000"/>
            </a:pPr>
            <a:r>
              <a:rPr lang="en-US" sz="2400"/>
              <a:t>(M4) Social Media Integration - 2 Weeks Total</a:t>
            </a:r>
          </a:p>
          <a:p>
            <a:pPr indent="-381000" lvl="1" marL="914400" marR="0" rtl="0" algn="l">
              <a:lnSpc>
                <a:spcPct val="110000"/>
              </a:lnSpc>
              <a:spcBef>
                <a:spcPts val="0"/>
              </a:spcBef>
              <a:buSzPct val="100000"/>
            </a:pPr>
            <a:r>
              <a:rPr lang="en-US" sz="2400"/>
              <a:t>Register/Login with social accounts - 4 Days</a:t>
            </a:r>
          </a:p>
          <a:p>
            <a:pPr indent="-381000" lvl="1" marL="914400" marR="0" rtl="0" algn="l">
              <a:lnSpc>
                <a:spcPct val="110000"/>
              </a:lnSpc>
              <a:spcBef>
                <a:spcPts val="0"/>
              </a:spcBef>
              <a:buSzPct val="100000"/>
            </a:pPr>
            <a:r>
              <a:rPr lang="en-US" sz="2400"/>
              <a:t>Show other friends attending this event - 1 Week</a:t>
            </a:r>
          </a:p>
          <a:p>
            <a:pPr indent="0" lvl="0" marL="0" marR="0" rtl="0" algn="l">
              <a:lnSpc>
                <a:spcPct val="110000"/>
              </a:lnSpc>
              <a:spcBef>
                <a:spcPts val="0"/>
              </a:spcBef>
              <a:buNone/>
            </a:pPr>
            <a:r>
              <a:t/>
            </a:r>
            <a:endParaRPr sz="1400"/>
          </a:p>
          <a:p>
            <a:pPr indent="-381000" lvl="0" marL="457200" marR="0" rtl="0" algn="l">
              <a:lnSpc>
                <a:spcPct val="110000"/>
              </a:lnSpc>
              <a:spcBef>
                <a:spcPts val="0"/>
              </a:spcBef>
              <a:buSzPct val="100000"/>
            </a:pPr>
            <a:r>
              <a:rPr lang="en-US" sz="2400"/>
              <a:t>(M5) Optimisation - ~ 3 Weeks (Outside of project time limit)</a:t>
            </a:r>
          </a:p>
          <a:p>
            <a:pPr indent="-381000" lvl="1" marL="914400" marR="0" rtl="0" algn="l">
              <a:lnSpc>
                <a:spcPct val="110000"/>
              </a:lnSpc>
              <a:spcBef>
                <a:spcPts val="0"/>
              </a:spcBef>
              <a:buSzPct val="100000"/>
            </a:pPr>
            <a:r>
              <a:rPr lang="en-US" sz="2400"/>
              <a:t>Optimise location based on</a:t>
            </a:r>
          </a:p>
          <a:p>
            <a:pPr indent="-342900" lvl="2" marL="1371600" marR="0" rtl="0" algn="l">
              <a:lnSpc>
                <a:spcPct val="110000"/>
              </a:lnSpc>
              <a:spcBef>
                <a:spcPts val="0"/>
              </a:spcBef>
              <a:buSzPct val="100000"/>
            </a:pPr>
            <a:r>
              <a:rPr lang="en-US" sz="1800"/>
              <a:t>Expected attendance vs Venue Capacity - 3 Days</a:t>
            </a:r>
          </a:p>
          <a:p>
            <a:pPr indent="-342900" lvl="2" marL="1371600" marR="0" rtl="0" algn="l">
              <a:lnSpc>
                <a:spcPct val="110000"/>
              </a:lnSpc>
              <a:spcBef>
                <a:spcPts val="0"/>
              </a:spcBef>
              <a:buSzPct val="100000"/>
            </a:pPr>
            <a:r>
              <a:rPr lang="en-US" sz="1800"/>
              <a:t>Local Hotel Capacities - 1 Week</a:t>
            </a:r>
          </a:p>
          <a:p>
            <a:pPr indent="-342900" lvl="2" marL="1371600" marR="0" rtl="0" algn="l">
              <a:lnSpc>
                <a:spcPct val="110000"/>
              </a:lnSpc>
              <a:spcBef>
                <a:spcPts val="0"/>
              </a:spcBef>
              <a:buSzPct val="100000"/>
            </a:pPr>
            <a:r>
              <a:rPr lang="en-US" sz="1800"/>
              <a:t>Travel Costs (price of petrol, average petrol consumption, distance) - 1 Week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BRIEF REVIEW</a:t>
            </a:r>
          </a:p>
        </p:txBody>
      </p:sp>
      <p:sp>
        <p:nvSpPr>
          <p:cNvPr id="199" name="Shape 199"/>
          <p:cNvSpPr txBox="1"/>
          <p:nvPr>
            <p:ph idx="1" type="body"/>
          </p:nvPr>
        </p:nvSpPr>
        <p:spPr>
          <a:xfrm>
            <a:off x="1251678" y="1632200"/>
            <a:ext cx="10178400" cy="3593700"/>
          </a:xfrm>
          <a:prstGeom prst="rect">
            <a:avLst/>
          </a:prstGeom>
          <a:noFill/>
          <a:ln>
            <a:noFill/>
          </a:ln>
        </p:spPr>
        <p:txBody>
          <a:bodyPr anchorCtr="0" anchor="t" bIns="45700" lIns="91425" rIns="91425" tIns="45700">
            <a:noAutofit/>
          </a:bodyPr>
          <a:lstStyle/>
          <a:p>
            <a:pPr indent="0" lvl="0" marL="0" marR="0" rtl="0" algn="l">
              <a:lnSpc>
                <a:spcPct val="110000"/>
              </a:lnSpc>
              <a:spcBef>
                <a:spcPts val="0"/>
              </a:spcBef>
              <a:buNone/>
            </a:pPr>
            <a:r>
              <a:rPr lang="en-US" sz="3000"/>
              <a:t>We are:</a:t>
            </a:r>
          </a:p>
          <a:p>
            <a:pPr indent="-381000" lvl="0" marL="457200" marR="0" rtl="0" algn="l">
              <a:lnSpc>
                <a:spcPct val="110000"/>
              </a:lnSpc>
              <a:spcBef>
                <a:spcPts val="0"/>
              </a:spcBef>
              <a:buClr>
                <a:srgbClr val="595959"/>
              </a:buClr>
              <a:buSzPct val="100000"/>
              <a:buFont typeface="Cabin"/>
            </a:pPr>
            <a:r>
              <a:rPr lang="en-US" sz="2400"/>
              <a:t>Using Laravel, written in PHP</a:t>
            </a:r>
          </a:p>
          <a:p>
            <a:pPr indent="-381000" lvl="0" marL="457200" marR="0" rtl="0" algn="l">
              <a:lnSpc>
                <a:spcPct val="110000"/>
              </a:lnSpc>
              <a:spcBef>
                <a:spcPts val="0"/>
              </a:spcBef>
              <a:buSzPct val="100000"/>
            </a:pPr>
            <a:r>
              <a:rPr lang="en-US" sz="2400"/>
              <a:t>Employing a Kanban methodology</a:t>
            </a:r>
          </a:p>
          <a:p>
            <a:pPr indent="-381000" lvl="0" marL="457200" marR="0" rtl="0" algn="l">
              <a:lnSpc>
                <a:spcPct val="110000"/>
              </a:lnSpc>
              <a:spcBef>
                <a:spcPts val="0"/>
              </a:spcBef>
              <a:buSzPct val="100000"/>
            </a:pPr>
            <a:r>
              <a:rPr lang="en-US" sz="2400"/>
              <a:t>Using Taiga.IO’s Kanban board for management</a:t>
            </a:r>
          </a:p>
          <a:p>
            <a:pPr indent="-381000" lvl="0" marL="457200" marR="0" rtl="0" algn="l">
              <a:lnSpc>
                <a:spcPct val="110000"/>
              </a:lnSpc>
              <a:spcBef>
                <a:spcPts val="0"/>
              </a:spcBef>
              <a:buSzPct val="100000"/>
            </a:pPr>
            <a:r>
              <a:rPr lang="en-US" sz="2400"/>
              <a:t>Employing Material Design to make our UX pretty and responsive</a:t>
            </a:r>
          </a:p>
          <a:p>
            <a:pPr indent="-381000" lvl="0" marL="457200" marR="0" rtl="0" algn="l">
              <a:lnSpc>
                <a:spcPct val="110000"/>
              </a:lnSpc>
              <a:spcBef>
                <a:spcPts val="0"/>
              </a:spcBef>
              <a:buSzPct val="100000"/>
            </a:pPr>
            <a:r>
              <a:rPr lang="en-US" sz="2400"/>
              <a:t>Already making progress on the backend and design of the site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PROJECT MANAGEMENT STYLE</a:t>
            </a:r>
          </a:p>
        </p:txBody>
      </p:sp>
      <p:sp>
        <p:nvSpPr>
          <p:cNvPr id="103" name="Shape 103"/>
          <p:cNvSpPr txBox="1"/>
          <p:nvPr>
            <p:ph idx="1" type="body"/>
          </p:nvPr>
        </p:nvSpPr>
        <p:spPr>
          <a:xfrm>
            <a:off x="1251625" y="1505499"/>
            <a:ext cx="10178400" cy="4528800"/>
          </a:xfrm>
          <a:prstGeom prst="rect">
            <a:avLst/>
          </a:prstGeom>
          <a:noFill/>
          <a:ln>
            <a:noFill/>
          </a:ln>
        </p:spPr>
        <p:txBody>
          <a:bodyPr anchorCtr="0" anchor="t" bIns="45700" lIns="91425" rIns="91425" tIns="45700">
            <a:noAutofit/>
          </a:bodyPr>
          <a:lstStyle/>
          <a:p>
            <a:pPr indent="-254000" lvl="0" marL="228600" marR="0" rtl="0" algn="l">
              <a:lnSpc>
                <a:spcPct val="110000"/>
              </a:lnSpc>
              <a:spcBef>
                <a:spcPts val="0"/>
              </a:spcBef>
              <a:spcAft>
                <a:spcPts val="0"/>
              </a:spcAft>
              <a:buClr>
                <a:schemeClr val="dk2"/>
              </a:buClr>
              <a:buSzPct val="100000"/>
              <a:buFont typeface="Arial"/>
              <a:buChar char="•"/>
            </a:pPr>
            <a:r>
              <a:rPr b="0" i="0" lang="en-US" sz="2400" u="none" cap="none" strike="noStrike">
                <a:solidFill>
                  <a:srgbClr val="595959"/>
                </a:solidFill>
                <a:latin typeface="Cabin"/>
                <a:ea typeface="Cabin"/>
                <a:cs typeface="Cabin"/>
                <a:sym typeface="Cabin"/>
              </a:rPr>
              <a:t>15 minute standups on Monday</a:t>
            </a:r>
          </a:p>
          <a:p>
            <a:pPr lvl="1" marR="0" rtl="0" algn="l">
              <a:lnSpc>
                <a:spcPct val="110000"/>
              </a:lnSpc>
              <a:spcBef>
                <a:spcPts val="0"/>
              </a:spcBef>
              <a:spcAft>
                <a:spcPts val="0"/>
              </a:spcAft>
              <a:buSzPct val="100000"/>
            </a:pPr>
            <a:r>
              <a:rPr lang="en-US" sz="2400"/>
              <a:t>Redistribute tasks</a:t>
            </a:r>
          </a:p>
          <a:p>
            <a:pPr lvl="1" marR="0" rtl="0" algn="l">
              <a:lnSpc>
                <a:spcPct val="110000"/>
              </a:lnSpc>
              <a:spcBef>
                <a:spcPts val="0"/>
              </a:spcBef>
              <a:spcAft>
                <a:spcPts val="0"/>
              </a:spcAft>
              <a:buSzPct val="100000"/>
            </a:pPr>
            <a:r>
              <a:rPr lang="en-US" sz="2400"/>
              <a:t>Everyone knows where everyone else is at</a:t>
            </a:r>
          </a:p>
          <a:p>
            <a:pPr indent="-254000" lvl="0" marL="228600" marR="0" rtl="0" algn="l">
              <a:lnSpc>
                <a:spcPct val="110000"/>
              </a:lnSpc>
              <a:spcBef>
                <a:spcPts val="700"/>
              </a:spcBef>
              <a:spcAft>
                <a:spcPts val="0"/>
              </a:spcAft>
              <a:buClr>
                <a:schemeClr val="dk2"/>
              </a:buClr>
              <a:buSzPct val="100000"/>
              <a:buFont typeface="Arial"/>
              <a:buChar char="•"/>
            </a:pPr>
            <a:r>
              <a:rPr b="0" i="0" lang="en-US" sz="2400" u="none" cap="none" strike="noStrike">
                <a:solidFill>
                  <a:srgbClr val="595959"/>
                </a:solidFill>
                <a:latin typeface="Cabin"/>
                <a:ea typeface="Cabin"/>
                <a:cs typeface="Cabin"/>
                <a:sym typeface="Cabin"/>
              </a:rPr>
              <a:t>Kanban</a:t>
            </a:r>
          </a:p>
          <a:p>
            <a:pPr indent="-254000" lvl="0" marL="228600" marR="0" rtl="0" algn="l">
              <a:lnSpc>
                <a:spcPct val="110000"/>
              </a:lnSpc>
              <a:spcBef>
                <a:spcPts val="700"/>
              </a:spcBef>
              <a:spcAft>
                <a:spcPts val="0"/>
              </a:spcAft>
              <a:buClr>
                <a:schemeClr val="dk2"/>
              </a:buClr>
              <a:buSzPct val="100000"/>
              <a:buFont typeface="Arial"/>
              <a:buChar char="•"/>
            </a:pPr>
            <a:r>
              <a:rPr b="0" i="0" lang="en-US" sz="2400" u="none" cap="none" strike="noStrike">
                <a:solidFill>
                  <a:srgbClr val="595959"/>
                </a:solidFill>
                <a:latin typeface="Cabin"/>
                <a:ea typeface="Cabin"/>
                <a:cs typeface="Cabin"/>
                <a:sym typeface="Cabin"/>
              </a:rPr>
              <a:t>Laissez Faire supervised by project manager</a:t>
            </a:r>
          </a:p>
          <a:p>
            <a:pPr indent="-254000" lvl="0" marL="228600" marR="0" rtl="0" algn="l">
              <a:lnSpc>
                <a:spcPct val="110000"/>
              </a:lnSpc>
              <a:spcBef>
                <a:spcPts val="700"/>
              </a:spcBef>
              <a:buClr>
                <a:schemeClr val="dk2"/>
              </a:buClr>
              <a:buSzPct val="100000"/>
              <a:buFont typeface="Arial"/>
              <a:buChar char="•"/>
            </a:pPr>
            <a:r>
              <a:rPr b="0" i="0" lang="en-US" sz="2400" u="none" cap="none" strike="noStrike">
                <a:solidFill>
                  <a:srgbClr val="595959"/>
                </a:solidFill>
                <a:latin typeface="Cabin"/>
                <a:ea typeface="Cabin"/>
                <a:cs typeface="Cabin"/>
                <a:sym typeface="Cabin"/>
              </a:rPr>
              <a:t>Group coding sessions</a:t>
            </a:r>
          </a:p>
          <a:p>
            <a:pPr indent="-254000" lvl="0" marL="228600" marR="0" rtl="0" algn="l">
              <a:lnSpc>
                <a:spcPct val="110000"/>
              </a:lnSpc>
              <a:spcBef>
                <a:spcPts val="700"/>
              </a:spcBef>
              <a:buClr>
                <a:schemeClr val="dk2"/>
              </a:buClr>
              <a:buSzPct val="100000"/>
              <a:buFont typeface="Arial"/>
              <a:buChar char="•"/>
            </a:pPr>
            <a:r>
              <a:rPr lang="en-US" sz="2400"/>
              <a:t>We’ve divided the project into the core requirements and 3 groups of optional requirements</a:t>
            </a:r>
          </a:p>
          <a:p>
            <a:pPr lvl="1" marR="0" rtl="0" algn="l">
              <a:lnSpc>
                <a:spcPct val="110000"/>
              </a:lnSpc>
              <a:spcBef>
                <a:spcPts val="700"/>
              </a:spcBef>
              <a:buSzPct val="100000"/>
            </a:pPr>
            <a:r>
              <a:rPr lang="en-US" sz="2400"/>
              <a:t>No deliverables every 2 weeks</a:t>
            </a:r>
          </a:p>
          <a:p>
            <a:pPr lvl="1" marR="0" rtl="0" algn="l">
              <a:lnSpc>
                <a:spcPct val="110000"/>
              </a:lnSpc>
              <a:spcBef>
                <a:spcPts val="700"/>
              </a:spcBef>
              <a:buSzPct val="100000"/>
            </a:pPr>
            <a:r>
              <a:rPr lang="en-US" sz="2400"/>
              <a:t>But the specifications will change as we progress (to include more optional requirements we can get done)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TAIGA (PM SOFTWARE)</a:t>
            </a:r>
          </a:p>
        </p:txBody>
      </p:sp>
      <p:sp>
        <p:nvSpPr>
          <p:cNvPr id="109" name="Shape 109"/>
          <p:cNvSpPr txBox="1"/>
          <p:nvPr>
            <p:ph idx="1" type="body"/>
          </p:nvPr>
        </p:nvSpPr>
        <p:spPr>
          <a:xfrm>
            <a:off x="1251628" y="1505150"/>
            <a:ext cx="10178400" cy="3593700"/>
          </a:xfrm>
          <a:prstGeom prst="rect">
            <a:avLst/>
          </a:prstGeom>
          <a:noFill/>
          <a:ln>
            <a:noFill/>
          </a:ln>
        </p:spPr>
        <p:txBody>
          <a:bodyPr anchorCtr="0" anchor="t" bIns="45700" lIns="91425" rIns="91425" tIns="45700">
            <a:noAutofit/>
          </a:bodyPr>
          <a:lstStyle/>
          <a:p>
            <a:pPr indent="-381000" lvl="0" marL="457200" rtl="0">
              <a:lnSpc>
                <a:spcPct val="110000"/>
              </a:lnSpc>
              <a:spcBef>
                <a:spcPts val="0"/>
              </a:spcBef>
              <a:buSzPct val="100000"/>
              <a:buFont typeface="Arial"/>
            </a:pPr>
            <a:r>
              <a:rPr lang="en-US" sz="2400">
                <a:latin typeface="Arial"/>
                <a:ea typeface="Arial"/>
                <a:cs typeface="Arial"/>
                <a:sym typeface="Arial"/>
              </a:rPr>
              <a:t>Taiga is a project management tool that’s used primarily with Kanban</a:t>
            </a:r>
          </a:p>
          <a:p>
            <a:pPr indent="-381000" lvl="0" marL="457200" rtl="0">
              <a:lnSpc>
                <a:spcPct val="110000"/>
              </a:lnSpc>
              <a:spcBef>
                <a:spcPts val="0"/>
              </a:spcBef>
              <a:buSzPct val="100000"/>
              <a:buFont typeface="Arial"/>
            </a:pPr>
            <a:r>
              <a:rPr lang="en-US" sz="2400">
                <a:latin typeface="Arial"/>
                <a:ea typeface="Arial"/>
                <a:cs typeface="Arial"/>
                <a:sym typeface="Arial"/>
              </a:rPr>
              <a:t>Ability to tag tasks and assign them to team members</a:t>
            </a:r>
          </a:p>
          <a:p>
            <a:pPr indent="-381000" lvl="0" marL="457200" rtl="0">
              <a:lnSpc>
                <a:spcPct val="110000"/>
              </a:lnSpc>
              <a:spcBef>
                <a:spcPts val="0"/>
              </a:spcBef>
              <a:buSzPct val="100000"/>
              <a:buFont typeface="Arial"/>
            </a:pPr>
            <a:r>
              <a:rPr lang="en-US" sz="2400">
                <a:latin typeface="Arial"/>
                <a:ea typeface="Arial"/>
                <a:cs typeface="Arial"/>
                <a:sym typeface="Arial"/>
              </a:rPr>
              <a:t>Also allows us to keep track of what’s being worked on at the moment and what’s left to do</a:t>
            </a:r>
          </a:p>
          <a:p>
            <a:pPr indent="-381000" lvl="0" marL="457200" rtl="0">
              <a:lnSpc>
                <a:spcPct val="110000"/>
              </a:lnSpc>
              <a:spcBef>
                <a:spcPts val="0"/>
              </a:spcBef>
              <a:buSzPct val="100000"/>
              <a:buFont typeface="Arial"/>
            </a:pPr>
            <a:r>
              <a:rPr lang="en-US" sz="2400">
                <a:latin typeface="Arial"/>
                <a:ea typeface="Arial"/>
                <a:cs typeface="Arial"/>
                <a:sym typeface="Arial"/>
              </a:rPr>
              <a:t>Very user-friendly and pretty</a:t>
            </a:r>
          </a:p>
          <a:p>
            <a:pPr indent="-381000" lvl="1" marL="914400" rtl="0">
              <a:lnSpc>
                <a:spcPct val="110000"/>
              </a:lnSpc>
              <a:spcBef>
                <a:spcPts val="0"/>
              </a:spcBef>
              <a:buSzPct val="100000"/>
              <a:buFont typeface="Arial"/>
            </a:pPr>
            <a:r>
              <a:rPr lang="en-US" sz="2400">
                <a:latin typeface="Arial"/>
                <a:ea typeface="Arial"/>
                <a:cs typeface="Arial"/>
                <a:sym typeface="Arial"/>
              </a:rPr>
              <a:t>Little to no training required for use</a:t>
            </a:r>
          </a:p>
          <a:p>
            <a:pPr indent="-228600" lvl="0" marL="228600" marR="0" rtl="0" algn="l">
              <a:lnSpc>
                <a:spcPct val="110000"/>
              </a:lnSpc>
              <a:spcBef>
                <a:spcPts val="0"/>
              </a:spcBef>
              <a:buClr>
                <a:schemeClr val="dk2"/>
              </a:buClr>
              <a:buSzPct val="100000"/>
              <a:buFont typeface="Arial"/>
              <a:buNone/>
            </a:pPr>
            <a:r>
              <a:t/>
            </a:r>
            <a:endParaRPr/>
          </a:p>
        </p:txBody>
      </p:sp>
      <p:pic>
        <p:nvPicPr>
          <p:cNvPr id="110" name="Shape 110"/>
          <p:cNvPicPr preferRelativeResize="0"/>
          <p:nvPr/>
        </p:nvPicPr>
        <p:blipFill>
          <a:blip r:embed="rId3">
            <a:alphaModFix/>
          </a:blip>
          <a:stretch>
            <a:fillRect/>
          </a:stretch>
        </p:blipFill>
        <p:spPr>
          <a:xfrm>
            <a:off x="4047775" y="4065075"/>
            <a:ext cx="7382226" cy="2618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PROJECT ROLES</a:t>
            </a:r>
          </a:p>
        </p:txBody>
      </p:sp>
      <p:sp>
        <p:nvSpPr>
          <p:cNvPr id="116" name="Shape 116"/>
          <p:cNvSpPr txBox="1"/>
          <p:nvPr>
            <p:ph idx="1" type="body"/>
          </p:nvPr>
        </p:nvSpPr>
        <p:spPr>
          <a:xfrm>
            <a:off x="1251675" y="1631351"/>
            <a:ext cx="10178400" cy="4248300"/>
          </a:xfrm>
          <a:prstGeom prst="rect">
            <a:avLst/>
          </a:prstGeom>
          <a:noFill/>
          <a:ln>
            <a:noFill/>
          </a:ln>
        </p:spPr>
        <p:txBody>
          <a:bodyPr anchorCtr="0" anchor="t" bIns="45700" lIns="91425" rIns="91425" tIns="45700">
            <a:noAutofit/>
          </a:bodyPr>
          <a:lstStyle/>
          <a:p>
            <a:pPr indent="-381000" lvl="0" marL="457200" marR="0" rtl="0" algn="l">
              <a:lnSpc>
                <a:spcPct val="110000"/>
              </a:lnSpc>
              <a:spcBef>
                <a:spcPts val="0"/>
              </a:spcBef>
              <a:spcAft>
                <a:spcPts val="0"/>
              </a:spcAft>
              <a:buSzPct val="100000"/>
            </a:pPr>
            <a:r>
              <a:rPr lang="en-US" sz="2400"/>
              <a:t>1 Project Manager - Evan</a:t>
            </a:r>
          </a:p>
          <a:p>
            <a:pPr indent="-381000" lvl="1" marL="914400" marR="0" rtl="0" algn="l">
              <a:lnSpc>
                <a:spcPct val="110000"/>
              </a:lnSpc>
              <a:spcBef>
                <a:spcPts val="0"/>
              </a:spcBef>
              <a:spcAft>
                <a:spcPts val="0"/>
              </a:spcAft>
              <a:buSzPct val="100000"/>
            </a:pPr>
            <a:r>
              <a:rPr lang="en-US" sz="2400"/>
              <a:t>Chair weekly standup</a:t>
            </a:r>
          </a:p>
          <a:p>
            <a:pPr indent="-381000" lvl="1" marL="914400" marR="0" rtl="0" algn="l">
              <a:lnSpc>
                <a:spcPct val="110000"/>
              </a:lnSpc>
              <a:spcBef>
                <a:spcPts val="0"/>
              </a:spcBef>
              <a:spcAft>
                <a:spcPts val="0"/>
              </a:spcAft>
              <a:buSzPct val="100000"/>
            </a:pPr>
            <a:r>
              <a:rPr lang="en-US" sz="2400"/>
              <a:t>Helps assign roles, check up on progress and give direction</a:t>
            </a:r>
          </a:p>
          <a:p>
            <a:pPr indent="-381000" lvl="1" marL="914400" rtl="0">
              <a:spcBef>
                <a:spcPts val="0"/>
              </a:spcBef>
              <a:buSzPct val="100000"/>
            </a:pPr>
            <a:r>
              <a:rPr lang="en-US" sz="2400"/>
              <a:t>Organises group coding, meetings and supervises overall progress</a:t>
            </a:r>
          </a:p>
          <a:p>
            <a:pPr indent="-381000" lvl="0" marL="457200" marR="0" rtl="0" algn="l">
              <a:lnSpc>
                <a:spcPct val="110000"/>
              </a:lnSpc>
              <a:spcBef>
                <a:spcPts val="0"/>
              </a:spcBef>
              <a:spcAft>
                <a:spcPts val="0"/>
              </a:spcAft>
              <a:buSzPct val="100000"/>
            </a:pPr>
            <a:r>
              <a:rPr lang="en-US" sz="2400"/>
              <a:t>Everyone shares the roles of:</a:t>
            </a:r>
          </a:p>
          <a:p>
            <a:pPr indent="-381000" lvl="1" marL="914400" marR="0" rtl="0" algn="l">
              <a:lnSpc>
                <a:spcPct val="110000"/>
              </a:lnSpc>
              <a:spcBef>
                <a:spcPts val="0"/>
              </a:spcBef>
              <a:spcAft>
                <a:spcPts val="0"/>
              </a:spcAft>
              <a:buSzPct val="100000"/>
            </a:pPr>
            <a:r>
              <a:rPr lang="en-US" sz="2400"/>
              <a:t>Coder</a:t>
            </a:r>
          </a:p>
          <a:p>
            <a:pPr indent="-381000" lvl="1" marL="914400" marR="0" rtl="0" algn="l">
              <a:lnSpc>
                <a:spcPct val="110000"/>
              </a:lnSpc>
              <a:spcBef>
                <a:spcPts val="0"/>
              </a:spcBef>
              <a:spcAft>
                <a:spcPts val="0"/>
              </a:spcAft>
              <a:buSzPct val="100000"/>
            </a:pPr>
            <a:r>
              <a:rPr lang="en-US" sz="2400"/>
              <a:t>Documenter</a:t>
            </a:r>
          </a:p>
          <a:p>
            <a:pPr indent="-381000" lvl="1" marL="914400" marR="0" rtl="0" algn="l">
              <a:lnSpc>
                <a:spcPct val="110000"/>
              </a:lnSpc>
              <a:spcBef>
                <a:spcPts val="0"/>
              </a:spcBef>
              <a:spcAft>
                <a:spcPts val="0"/>
              </a:spcAft>
              <a:buSzPct val="100000"/>
            </a:pPr>
            <a:r>
              <a:rPr lang="en-US" sz="2400"/>
              <a:t>Tester</a:t>
            </a:r>
          </a:p>
          <a:p>
            <a:pPr indent="0" lvl="0" marL="0" marR="0" rtl="0" algn="l">
              <a:lnSpc>
                <a:spcPct val="110000"/>
              </a:lnSpc>
              <a:spcBef>
                <a:spcPts val="0"/>
              </a:spcBef>
              <a:spcAft>
                <a:spcPts val="0"/>
              </a:spcAft>
              <a:buNone/>
            </a:pPr>
            <a:r>
              <a:t/>
            </a:r>
            <a:endParaRPr sz="2400"/>
          </a:p>
          <a:p>
            <a:pPr indent="-381000" lvl="0" marL="457200" rtl="0">
              <a:spcBef>
                <a:spcPts val="0"/>
              </a:spcBef>
              <a:buSzPct val="100000"/>
            </a:pPr>
            <a:r>
              <a:rPr lang="en-US" sz="2400"/>
              <a:t>The Project Manager assigns necessary tasks</a:t>
            </a:r>
          </a:p>
          <a:p>
            <a:pPr indent="-381000" lvl="0" marL="457200" marR="0" rtl="0" algn="l">
              <a:lnSpc>
                <a:spcPct val="110000"/>
              </a:lnSpc>
              <a:spcBef>
                <a:spcPts val="0"/>
              </a:spcBef>
              <a:spcAft>
                <a:spcPts val="0"/>
              </a:spcAft>
              <a:buSzPct val="100000"/>
            </a:pPr>
            <a:r>
              <a:rPr lang="en-US" sz="2400"/>
              <a:t>Majority of tasks are </a:t>
            </a:r>
            <a:r>
              <a:rPr b="1" lang="en-US" sz="2400"/>
              <a:t>assigned by the member</a:t>
            </a:r>
            <a:r>
              <a:rPr lang="en-US" sz="2400"/>
              <a:t> themselves</a:t>
            </a:r>
          </a:p>
          <a:p>
            <a:pPr indent="0" lvl="0" marL="0" marR="0" rtl="0" algn="l">
              <a:lnSpc>
                <a:spcPct val="110000"/>
              </a:lnSpc>
              <a:spcBef>
                <a:spcPts val="0"/>
              </a:spcBef>
              <a:spcAft>
                <a:spcPts val="0"/>
              </a:spcAft>
              <a:buNone/>
            </a:pPr>
            <a:r>
              <a:t/>
            </a:r>
            <a:endParaRPr sz="2400"/>
          </a:p>
        </p:txBody>
      </p:sp>
      <p:pic>
        <p:nvPicPr>
          <p:cNvPr id="117" name="Shape 117"/>
          <p:cNvPicPr preferRelativeResize="0"/>
          <p:nvPr/>
        </p:nvPicPr>
        <p:blipFill>
          <a:blip r:embed="rId3">
            <a:alphaModFix/>
          </a:blip>
          <a:stretch>
            <a:fillRect/>
          </a:stretch>
        </p:blipFill>
        <p:spPr>
          <a:xfrm>
            <a:off x="9802650" y="382375"/>
            <a:ext cx="1627425" cy="162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4000" u="none" cap="none" strike="noStrike">
                <a:solidFill>
                  <a:schemeClr val="dk2"/>
                </a:solidFill>
                <a:latin typeface="Questrial"/>
                <a:ea typeface="Questrial"/>
                <a:cs typeface="Questrial"/>
                <a:sym typeface="Questrial"/>
              </a:rPr>
              <a:t>REQUIREMENTS ANALYSIS </a:t>
            </a:r>
            <a:r>
              <a:rPr lang="en-US" sz="4000"/>
              <a:t>- Milestone 1</a:t>
            </a:r>
          </a:p>
        </p:txBody>
      </p:sp>
      <p:sp>
        <p:nvSpPr>
          <p:cNvPr id="123" name="Shape 123"/>
          <p:cNvSpPr txBox="1"/>
          <p:nvPr>
            <p:ph idx="1" type="body"/>
          </p:nvPr>
        </p:nvSpPr>
        <p:spPr>
          <a:xfrm>
            <a:off x="1251675" y="1282899"/>
            <a:ext cx="10178400" cy="5279399"/>
          </a:xfrm>
          <a:prstGeom prst="rect">
            <a:avLst/>
          </a:prstGeom>
          <a:noFill/>
          <a:ln>
            <a:noFill/>
          </a:ln>
        </p:spPr>
        <p:txBody>
          <a:bodyPr anchorCtr="0" anchor="t" bIns="45700" lIns="91425" rIns="91425" tIns="45700">
            <a:noAutofit/>
          </a:bodyPr>
          <a:lstStyle/>
          <a:p>
            <a:pPr indent="-342900" lvl="0" marL="457200" rtl="0">
              <a:lnSpc>
                <a:spcPct val="115000"/>
              </a:lnSpc>
              <a:spcBef>
                <a:spcPts val="0"/>
              </a:spcBef>
              <a:buClr>
                <a:schemeClr val="dk1"/>
              </a:buClr>
              <a:buSzPct val="100000"/>
              <a:buAutoNum type="arabicPeriod"/>
            </a:pPr>
            <a:r>
              <a:rPr lang="en-US" sz="1800">
                <a:solidFill>
                  <a:schemeClr val="dk1"/>
                </a:solidFill>
                <a:latin typeface="Arial"/>
                <a:ea typeface="Arial"/>
                <a:cs typeface="Arial"/>
                <a:sym typeface="Arial"/>
              </a:rPr>
              <a:t>Public view for promotion of events.</a:t>
            </a:r>
          </a:p>
          <a:p>
            <a:pPr indent="-342900" lvl="0" marL="457200" rtl="0">
              <a:lnSpc>
                <a:spcPct val="115000"/>
              </a:lnSpc>
              <a:spcBef>
                <a:spcPts val="0"/>
              </a:spcBef>
              <a:buClr>
                <a:schemeClr val="dk1"/>
              </a:buClr>
              <a:buSzPct val="100000"/>
              <a:buAutoNum type="arabicPeriod"/>
            </a:pPr>
            <a:r>
              <a:rPr lang="en-US" sz="1800">
                <a:solidFill>
                  <a:schemeClr val="dk1"/>
                </a:solidFill>
                <a:latin typeface="Arial"/>
                <a:ea typeface="Arial"/>
                <a:cs typeface="Arial"/>
                <a:sym typeface="Arial"/>
              </a:rPr>
              <a:t>Event registration, with confirmation by email.</a:t>
            </a:r>
          </a:p>
          <a:p>
            <a:pPr indent="-317500" lvl="1" marL="914400" rtl="0">
              <a:lnSpc>
                <a:spcPct val="115000"/>
              </a:lnSpc>
              <a:spcBef>
                <a:spcPts val="0"/>
              </a:spcBef>
              <a:buClr>
                <a:schemeClr val="dk1"/>
              </a:buClr>
              <a:buSzPct val="100000"/>
              <a:buFont typeface="Arial"/>
              <a:buAutoNum type="alphaLcPeriod"/>
            </a:pPr>
            <a:r>
              <a:rPr lang="en-US" sz="1400">
                <a:solidFill>
                  <a:schemeClr val="dk1"/>
                </a:solidFill>
                <a:latin typeface="Arial"/>
                <a:ea typeface="Arial"/>
                <a:cs typeface="Arial"/>
                <a:sym typeface="Arial"/>
              </a:rPr>
              <a:t>Necessitates a user management and authentication system.</a:t>
            </a:r>
          </a:p>
          <a:p>
            <a:pPr indent="-342900" lvl="0" marL="457200" rtl="0">
              <a:lnSpc>
                <a:spcPct val="115000"/>
              </a:lnSpc>
              <a:spcBef>
                <a:spcPts val="0"/>
              </a:spcBef>
              <a:buClr>
                <a:schemeClr val="dk1"/>
              </a:buClr>
              <a:buSzPct val="100000"/>
              <a:buAutoNum type="arabicPeriod"/>
            </a:pPr>
            <a:r>
              <a:rPr lang="en-US" sz="1800">
                <a:solidFill>
                  <a:schemeClr val="dk1"/>
                </a:solidFill>
                <a:latin typeface="Arial"/>
                <a:ea typeface="Arial"/>
                <a:cs typeface="Arial"/>
                <a:sym typeface="Arial"/>
              </a:rPr>
              <a:t>We need to allow for a printable confirmation. </a:t>
            </a:r>
            <a:r>
              <a:rPr i="1" lang="en-US" sz="1800">
                <a:solidFill>
                  <a:schemeClr val="dk1"/>
                </a:solidFill>
                <a:latin typeface="Arial"/>
                <a:ea typeface="Arial"/>
                <a:cs typeface="Arial"/>
                <a:sym typeface="Arial"/>
              </a:rPr>
              <a:t>(QR Code ticket)</a:t>
            </a:r>
          </a:p>
          <a:p>
            <a:pPr indent="-342900" lvl="0" marL="457200" rtl="0">
              <a:lnSpc>
                <a:spcPct val="115000"/>
              </a:lnSpc>
              <a:spcBef>
                <a:spcPts val="0"/>
              </a:spcBef>
              <a:buClr>
                <a:schemeClr val="dk1"/>
              </a:buClr>
              <a:buSzPct val="100000"/>
              <a:buAutoNum type="arabicPeriod"/>
            </a:pPr>
            <a:r>
              <a:rPr lang="en-US" sz="1800">
                <a:solidFill>
                  <a:schemeClr val="dk1"/>
                </a:solidFill>
                <a:latin typeface="Arial"/>
                <a:ea typeface="Arial"/>
                <a:cs typeface="Arial"/>
                <a:sym typeface="Arial"/>
              </a:rPr>
              <a:t>Integration with iCal/Google Calendar; for events user has a ticket.</a:t>
            </a:r>
          </a:p>
          <a:p>
            <a:pPr indent="-342900" lvl="0" marL="457200" rtl="0">
              <a:lnSpc>
                <a:spcPct val="115000"/>
              </a:lnSpc>
              <a:spcBef>
                <a:spcPts val="0"/>
              </a:spcBef>
              <a:buClr>
                <a:schemeClr val="dk1"/>
              </a:buClr>
              <a:buSzPct val="100000"/>
              <a:buAutoNum type="arabicPeriod"/>
            </a:pPr>
            <a:r>
              <a:rPr lang="en-US" sz="1800">
                <a:solidFill>
                  <a:schemeClr val="dk1"/>
                </a:solidFill>
                <a:latin typeface="Arial"/>
                <a:ea typeface="Arial"/>
                <a:cs typeface="Arial"/>
                <a:sym typeface="Arial"/>
              </a:rPr>
              <a:t>Reception desk/staff interface that allows for:</a:t>
            </a:r>
          </a:p>
          <a:p>
            <a:pPr indent="-317500" lvl="1" marL="914400" rtl="0">
              <a:lnSpc>
                <a:spcPct val="115000"/>
              </a:lnSpc>
              <a:spcBef>
                <a:spcPts val="0"/>
              </a:spcBef>
              <a:buClr>
                <a:schemeClr val="dk1"/>
              </a:buClr>
              <a:buSzPct val="100000"/>
              <a:buAutoNum type="alphaLcPeriod"/>
            </a:pPr>
            <a:r>
              <a:rPr lang="en-US" sz="1400">
                <a:solidFill>
                  <a:schemeClr val="dk1"/>
                </a:solidFill>
                <a:latin typeface="Arial"/>
                <a:ea typeface="Arial"/>
                <a:cs typeface="Arial"/>
                <a:sym typeface="Arial"/>
              </a:rPr>
              <a:t>verification and scanning of user tickets</a:t>
            </a:r>
          </a:p>
          <a:p>
            <a:pPr indent="-317500" lvl="1" marL="914400" rtl="0">
              <a:lnSpc>
                <a:spcPct val="115000"/>
              </a:lnSpc>
              <a:spcBef>
                <a:spcPts val="0"/>
              </a:spcBef>
              <a:buClr>
                <a:schemeClr val="dk1"/>
              </a:buClr>
              <a:buSzPct val="100000"/>
              <a:buAutoNum type="alphaLcPeriod"/>
            </a:pPr>
            <a:r>
              <a:rPr lang="en-US" sz="1400">
                <a:solidFill>
                  <a:schemeClr val="dk1"/>
                </a:solidFill>
                <a:latin typeface="Arial"/>
                <a:ea typeface="Arial"/>
                <a:cs typeface="Arial"/>
                <a:sym typeface="Arial"/>
              </a:rPr>
              <a:t>printing of name badges.</a:t>
            </a:r>
          </a:p>
          <a:p>
            <a:pPr indent="-342900" lvl="0" marL="457200" rtl="0">
              <a:lnSpc>
                <a:spcPct val="115000"/>
              </a:lnSpc>
              <a:spcBef>
                <a:spcPts val="0"/>
              </a:spcBef>
              <a:buClr>
                <a:schemeClr val="dk1"/>
              </a:buClr>
              <a:buSzPct val="100000"/>
              <a:buFont typeface="Arial"/>
              <a:buAutoNum type="arabicPeriod"/>
            </a:pPr>
            <a:r>
              <a:rPr lang="en-US" sz="1800">
                <a:solidFill>
                  <a:schemeClr val="dk1"/>
                </a:solidFill>
                <a:latin typeface="Arial"/>
                <a:ea typeface="Arial"/>
                <a:cs typeface="Arial"/>
                <a:sym typeface="Arial"/>
              </a:rPr>
              <a:t>Admin interface for:</a:t>
            </a:r>
          </a:p>
          <a:p>
            <a:pPr indent="-317500" lvl="1" marL="914400" rtl="0">
              <a:lnSpc>
                <a:spcPct val="115000"/>
              </a:lnSpc>
              <a:spcBef>
                <a:spcPts val="0"/>
              </a:spcBef>
              <a:buClr>
                <a:schemeClr val="dk1"/>
              </a:buClr>
              <a:buSzPct val="100000"/>
              <a:buFont typeface="Arial"/>
              <a:buAutoNum type="alphaLcPeriod"/>
            </a:pPr>
            <a:r>
              <a:rPr lang="en-US" sz="1400">
                <a:solidFill>
                  <a:schemeClr val="dk1"/>
                </a:solidFill>
                <a:latin typeface="Arial"/>
                <a:ea typeface="Arial"/>
                <a:cs typeface="Arial"/>
                <a:sym typeface="Arial"/>
              </a:rPr>
              <a:t>initial setup</a:t>
            </a:r>
          </a:p>
          <a:p>
            <a:pPr indent="-317500" lvl="1" marL="914400" rtl="0">
              <a:lnSpc>
                <a:spcPct val="115000"/>
              </a:lnSpc>
              <a:spcBef>
                <a:spcPts val="0"/>
              </a:spcBef>
              <a:buClr>
                <a:schemeClr val="dk1"/>
              </a:buClr>
              <a:buSzPct val="100000"/>
              <a:buFont typeface="Arial"/>
              <a:buAutoNum type="alphaLcPeriod"/>
            </a:pPr>
            <a:r>
              <a:rPr lang="en-US" sz="1400">
                <a:solidFill>
                  <a:schemeClr val="dk1"/>
                </a:solidFill>
                <a:latin typeface="Arial"/>
                <a:ea typeface="Arial"/>
                <a:cs typeface="Arial"/>
                <a:sym typeface="Arial"/>
              </a:rPr>
              <a:t>event creation and management</a:t>
            </a:r>
          </a:p>
          <a:p>
            <a:pPr indent="-317500" lvl="1" marL="914400" rtl="0">
              <a:lnSpc>
                <a:spcPct val="115000"/>
              </a:lnSpc>
              <a:spcBef>
                <a:spcPts val="0"/>
              </a:spcBef>
              <a:buClr>
                <a:schemeClr val="dk1"/>
              </a:buClr>
              <a:buSzPct val="100000"/>
              <a:buFont typeface="Arial"/>
              <a:buAutoNum type="alphaLcPeriod"/>
            </a:pPr>
            <a:r>
              <a:rPr lang="en-US" sz="1400">
                <a:solidFill>
                  <a:schemeClr val="dk1"/>
                </a:solidFill>
                <a:latin typeface="Arial"/>
                <a:ea typeface="Arial"/>
                <a:cs typeface="Arial"/>
                <a:sym typeface="Arial"/>
              </a:rPr>
              <a:t>partner management</a:t>
            </a:r>
          </a:p>
          <a:p>
            <a:pPr indent="-342900" lvl="0" marL="457200" rtl="0">
              <a:lnSpc>
                <a:spcPct val="115000"/>
              </a:lnSpc>
              <a:spcBef>
                <a:spcPts val="0"/>
              </a:spcBef>
              <a:buClr>
                <a:schemeClr val="dk1"/>
              </a:buClr>
              <a:buSzPct val="100000"/>
              <a:buAutoNum type="arabicPeriod"/>
            </a:pPr>
            <a:r>
              <a:rPr lang="en-US" sz="1800">
                <a:solidFill>
                  <a:schemeClr val="dk1"/>
                </a:solidFill>
                <a:latin typeface="Arial"/>
                <a:ea typeface="Arial"/>
                <a:cs typeface="Arial"/>
                <a:sym typeface="Arial"/>
              </a:rPr>
              <a:t>Electronic information packs for visitors…</a:t>
            </a:r>
          </a:p>
          <a:p>
            <a:pPr indent="-317500" lvl="1" marL="914400" rtl="0">
              <a:lnSpc>
                <a:spcPct val="115000"/>
              </a:lnSpc>
              <a:spcBef>
                <a:spcPts val="0"/>
              </a:spcBef>
              <a:buClr>
                <a:schemeClr val="dk1"/>
              </a:buClr>
              <a:buSzPct val="100000"/>
              <a:buFont typeface="Arial"/>
              <a:buAutoNum type="alphaLcPeriod"/>
            </a:pPr>
            <a:r>
              <a:rPr lang="en-US" sz="1400">
                <a:solidFill>
                  <a:schemeClr val="dk1"/>
                </a:solidFill>
                <a:latin typeface="Arial"/>
                <a:ea typeface="Arial"/>
                <a:cs typeface="Arial"/>
                <a:sym typeface="Arial"/>
              </a:rPr>
              <a:t>In the user’s own language </a:t>
            </a:r>
            <a:r>
              <a:rPr i="1" lang="en-US" sz="1400">
                <a:solidFill>
                  <a:schemeClr val="dk1"/>
                </a:solidFill>
                <a:latin typeface="Arial"/>
                <a:ea typeface="Arial"/>
                <a:cs typeface="Arial"/>
                <a:sym typeface="Arial"/>
              </a:rPr>
              <a:t>(using Laravel Localisation and Google Translate)</a:t>
            </a:r>
          </a:p>
          <a:p>
            <a:pPr indent="-317500" lvl="1" marL="914400" rtl="0">
              <a:lnSpc>
                <a:spcPct val="115000"/>
              </a:lnSpc>
              <a:spcBef>
                <a:spcPts val="0"/>
              </a:spcBef>
              <a:buClr>
                <a:schemeClr val="dk1"/>
              </a:buClr>
              <a:buSzPct val="100000"/>
              <a:buFont typeface="Arial"/>
              <a:buAutoNum type="alphaLcPeriod"/>
            </a:pPr>
            <a:r>
              <a:rPr lang="en-US" sz="1400">
                <a:solidFill>
                  <a:schemeClr val="dk1"/>
                </a:solidFill>
                <a:latin typeface="Arial"/>
                <a:ea typeface="Arial"/>
                <a:cs typeface="Arial"/>
                <a:sym typeface="Arial"/>
              </a:rPr>
              <a:t>With details on partner companies associated with the event.</a:t>
            </a:r>
          </a:p>
          <a:p>
            <a:pPr indent="-317500" lvl="1" marL="914400" rtl="0">
              <a:lnSpc>
                <a:spcPct val="115000"/>
              </a:lnSpc>
              <a:spcBef>
                <a:spcPts val="0"/>
              </a:spcBef>
              <a:buClr>
                <a:schemeClr val="dk1"/>
              </a:buClr>
              <a:buSzPct val="100000"/>
              <a:buFont typeface="Arial"/>
              <a:buAutoNum type="alphaLcPeriod"/>
            </a:pPr>
            <a:r>
              <a:rPr lang="en-US" sz="1400">
                <a:solidFill>
                  <a:schemeClr val="dk1"/>
                </a:solidFill>
                <a:latin typeface="Arial"/>
                <a:ea typeface="Arial"/>
                <a:cs typeface="Arial"/>
                <a:sym typeface="Arial"/>
              </a:rPr>
              <a:t>Access to recordings of talks / results of events / competitions.</a:t>
            </a:r>
          </a:p>
          <a:p>
            <a:pPr indent="-342900" lvl="0" marL="457200" marR="0" rtl="0" algn="l">
              <a:lnSpc>
                <a:spcPct val="115000"/>
              </a:lnSpc>
              <a:spcBef>
                <a:spcPts val="0"/>
              </a:spcBef>
              <a:spcAft>
                <a:spcPts val="0"/>
              </a:spcAft>
              <a:buClr>
                <a:schemeClr val="dk1"/>
              </a:buClr>
              <a:buSzPct val="100000"/>
              <a:buFont typeface="Arial"/>
              <a:buAutoNum type="arabicPeriod"/>
            </a:pPr>
            <a:r>
              <a:rPr lang="en-US" sz="1800">
                <a:solidFill>
                  <a:schemeClr val="dk1"/>
                </a:solidFill>
                <a:latin typeface="Arial"/>
                <a:ea typeface="Arial"/>
                <a:cs typeface="Arial"/>
                <a:sym typeface="Arial"/>
              </a:rPr>
              <a:t>Permit website visitors to contact organisers.</a:t>
            </a:r>
          </a:p>
          <a:p>
            <a:pPr indent="-228600" lvl="0" marL="228600" marR="0" rtl="0" algn="l">
              <a:lnSpc>
                <a:spcPct val="110000"/>
              </a:lnSpc>
              <a:spcBef>
                <a:spcPts val="0"/>
              </a:spcBef>
              <a:buClr>
                <a:schemeClr val="dk2"/>
              </a:buClr>
              <a:buSzPct val="111111"/>
              <a:buFont typeface="Arial"/>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REQUIREMENTS ANALYSIS (OPTIONAL)</a:t>
            </a:r>
          </a:p>
        </p:txBody>
      </p:sp>
      <p:sp>
        <p:nvSpPr>
          <p:cNvPr id="129" name="Shape 129"/>
          <p:cNvSpPr txBox="1"/>
          <p:nvPr>
            <p:ph idx="1" type="body"/>
          </p:nvPr>
        </p:nvSpPr>
        <p:spPr>
          <a:xfrm>
            <a:off x="1251675" y="2286000"/>
            <a:ext cx="10178400" cy="4572000"/>
          </a:xfrm>
          <a:prstGeom prst="rect">
            <a:avLst/>
          </a:prstGeom>
          <a:noFill/>
          <a:ln>
            <a:noFill/>
          </a:ln>
        </p:spPr>
        <p:txBody>
          <a:bodyPr anchorCtr="0" anchor="t" bIns="45700" lIns="91425" rIns="91425" tIns="45700">
            <a:noAutofit/>
          </a:bodyPr>
          <a:lstStyle/>
          <a:p>
            <a:pPr indent="-228600" lvl="0" marL="228600" marR="0" rtl="0" algn="l">
              <a:lnSpc>
                <a:spcPct val="110000"/>
              </a:lnSpc>
              <a:spcBef>
                <a:spcPts val="0"/>
              </a:spcBef>
              <a:buClr>
                <a:schemeClr val="dk2"/>
              </a:buClr>
              <a:buSzPct val="100000"/>
              <a:buFont typeface="Arial"/>
              <a:buNone/>
            </a:pPr>
            <a:r>
              <a:rPr b="1" lang="en-US"/>
              <a:t>Milestone 2 - Payment Handling &amp; Stripe</a:t>
            </a:r>
          </a:p>
          <a:p>
            <a:pPr indent="-228600" lvl="0" marL="457200" marR="0" rtl="0" algn="l">
              <a:lnSpc>
                <a:spcPct val="110000"/>
              </a:lnSpc>
              <a:spcBef>
                <a:spcPts val="0"/>
              </a:spcBef>
              <a:buClr>
                <a:srgbClr val="000000"/>
              </a:buClr>
            </a:pPr>
            <a:r>
              <a:rPr lang="en-US">
                <a:solidFill>
                  <a:srgbClr val="000000"/>
                </a:solidFill>
              </a:rPr>
              <a:t>Payment for events handled externally by Stripe.</a:t>
            </a:r>
          </a:p>
          <a:p>
            <a:pPr indent="0" lvl="0" marL="0" marR="0" rtl="0" algn="l">
              <a:lnSpc>
                <a:spcPct val="110000"/>
              </a:lnSpc>
              <a:spcBef>
                <a:spcPts val="0"/>
              </a:spcBef>
              <a:buNone/>
            </a:pPr>
            <a:r>
              <a:t/>
            </a:r>
            <a:endParaRPr>
              <a:solidFill>
                <a:srgbClr val="000000"/>
              </a:solidFill>
            </a:endParaRPr>
          </a:p>
          <a:p>
            <a:pPr lvl="0" rtl="0">
              <a:spcBef>
                <a:spcPts val="0"/>
              </a:spcBef>
              <a:buClr>
                <a:schemeClr val="dk2"/>
              </a:buClr>
              <a:buSzPct val="100000"/>
              <a:buFont typeface="Arial"/>
              <a:buNone/>
            </a:pPr>
            <a:r>
              <a:rPr b="1" lang="en-US"/>
              <a:t>Milestone 3 - Partners V2 with Integrations</a:t>
            </a:r>
          </a:p>
          <a:p>
            <a:pPr indent="-228600" lvl="0" marL="457200" rtl="0">
              <a:spcBef>
                <a:spcPts val="0"/>
              </a:spcBef>
              <a:buClr>
                <a:schemeClr val="dk1"/>
              </a:buClr>
            </a:pPr>
            <a:r>
              <a:rPr lang="en-US">
                <a:solidFill>
                  <a:schemeClr val="dk1"/>
                </a:solidFill>
              </a:rPr>
              <a:t>Integration with external services such as the Google Places API to generate information packs on sponsors and nearby services for each event.</a:t>
            </a:r>
          </a:p>
          <a:p>
            <a:pPr indent="-228600" lvl="0" marL="457200" rtl="0">
              <a:spcBef>
                <a:spcPts val="0"/>
              </a:spcBef>
              <a:buClr>
                <a:schemeClr val="dk1"/>
              </a:buClr>
            </a:pPr>
            <a:r>
              <a:rPr lang="en-US">
                <a:solidFill>
                  <a:schemeClr val="dk1"/>
                </a:solidFill>
              </a:rPr>
              <a:t>Allow users to contact partner companies directly, or integrate with services like Airbnb for same-page booking once tickets are sorted.</a:t>
            </a:r>
          </a:p>
          <a:p>
            <a:pPr indent="0" lvl="0" marL="0" rtl="0">
              <a:spcBef>
                <a:spcPts val="0"/>
              </a:spcBef>
              <a:buNone/>
            </a:pPr>
            <a:r>
              <a:t/>
            </a:r>
            <a:endParaRPr>
              <a:solidFill>
                <a:schemeClr val="dk1"/>
              </a:solidFill>
            </a:endParaRPr>
          </a:p>
          <a:p>
            <a:pPr lvl="0" rtl="0">
              <a:spcBef>
                <a:spcPts val="0"/>
              </a:spcBef>
              <a:buClr>
                <a:schemeClr val="dk1"/>
              </a:buClr>
              <a:buSzPct val="55000"/>
              <a:buFont typeface="Arial"/>
              <a:buNone/>
            </a:pPr>
            <a:r>
              <a:rPr b="1" lang="en-US"/>
              <a:t>Milestone 4 - Social Media Integration</a:t>
            </a:r>
          </a:p>
          <a:p>
            <a:pPr indent="-228600" lvl="0" marL="457200" rtl="0">
              <a:spcBef>
                <a:spcPts val="0"/>
              </a:spcBef>
              <a:buClr>
                <a:schemeClr val="dk1"/>
              </a:buClr>
            </a:pPr>
            <a:r>
              <a:rPr lang="en-US">
                <a:solidFill>
                  <a:schemeClr val="dk1"/>
                </a:solidFill>
              </a:rPr>
              <a:t>Login/Register/Authenticate with Facebook when registering for an event</a:t>
            </a:r>
          </a:p>
          <a:p>
            <a:pPr indent="-228600" lvl="0" marL="457200" rtl="0">
              <a:spcBef>
                <a:spcPts val="0"/>
              </a:spcBef>
              <a:buClr>
                <a:schemeClr val="dk1"/>
              </a:buClr>
            </a:pPr>
            <a:r>
              <a:rPr lang="en-US">
                <a:solidFill>
                  <a:schemeClr val="dk1"/>
                </a:solidFill>
              </a:rPr>
              <a:t>“Friends of yours attending this event” - allowing users to see relevant attendance list</a:t>
            </a:r>
          </a:p>
          <a:p>
            <a:pPr indent="-228600" lvl="0" marL="457200" rtl="0">
              <a:spcBef>
                <a:spcPts val="0"/>
              </a:spcBef>
              <a:buClr>
                <a:schemeClr val="dk1"/>
              </a:buClr>
            </a:pPr>
            <a:r>
              <a:rPr lang="en-US">
                <a:solidFill>
                  <a:schemeClr val="dk1"/>
                </a:solidFill>
              </a:rPr>
              <a:t>Share details on events with friends</a:t>
            </a:r>
          </a:p>
          <a:p>
            <a:pPr indent="0" lvl="0" marL="0" marR="0" rtl="0" algn="l">
              <a:lnSpc>
                <a:spcPct val="110000"/>
              </a:lnSpc>
              <a:spcBef>
                <a:spcPts val="0"/>
              </a:spcBef>
              <a:buNone/>
            </a:pPr>
            <a:r>
              <a:t/>
            </a:r>
            <a:endParaRPr>
              <a:solidFill>
                <a:srgbClr val="000000"/>
              </a:solidFill>
            </a:endParaRPr>
          </a:p>
          <a:p>
            <a:pPr indent="-228600" lvl="0" marL="228600" marR="0" rtl="0" algn="l">
              <a:lnSpc>
                <a:spcPct val="110000"/>
              </a:lnSpc>
              <a:spcBef>
                <a:spcPts val="0"/>
              </a:spcBef>
              <a:buClr>
                <a:schemeClr val="dk2"/>
              </a:buClr>
              <a:buSzPct val="1000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PROJECTED TIMELINE</a:t>
            </a:r>
          </a:p>
        </p:txBody>
      </p:sp>
      <p:sp>
        <p:nvSpPr>
          <p:cNvPr id="135" name="Shape 135"/>
          <p:cNvSpPr txBox="1"/>
          <p:nvPr/>
        </p:nvSpPr>
        <p:spPr>
          <a:xfrm>
            <a:off x="5403900" y="5671750"/>
            <a:ext cx="1384200" cy="359400"/>
          </a:xfrm>
          <a:prstGeom prst="rect">
            <a:avLst/>
          </a:prstGeom>
          <a:noFill/>
          <a:ln>
            <a:noFill/>
          </a:ln>
        </p:spPr>
        <p:txBody>
          <a:bodyPr anchorCtr="0" anchor="t" bIns="91425" lIns="91425" rIns="91425" tIns="91425">
            <a:noAutofit/>
          </a:bodyPr>
          <a:lstStyle/>
          <a:p>
            <a:pPr lvl="0">
              <a:spcBef>
                <a:spcPts val="0"/>
              </a:spcBef>
              <a:buNone/>
            </a:pPr>
            <a:r>
              <a:rPr lang="en-US"/>
              <a:t>(it’s zoomable)</a:t>
            </a:r>
          </a:p>
        </p:txBody>
      </p:sp>
      <p:pic>
        <p:nvPicPr>
          <p:cNvPr id="136" name="Shape 136"/>
          <p:cNvPicPr preferRelativeResize="0"/>
          <p:nvPr/>
        </p:nvPicPr>
        <p:blipFill>
          <a:blip r:embed="rId3">
            <a:alphaModFix/>
          </a:blip>
          <a:stretch>
            <a:fillRect/>
          </a:stretch>
        </p:blipFill>
        <p:spPr>
          <a:xfrm>
            <a:off x="262836" y="1299125"/>
            <a:ext cx="11666327" cy="4259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1251678" y="382385"/>
            <a:ext cx="10178322" cy="14921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USE CASE DIAGRAM</a:t>
            </a:r>
          </a:p>
        </p:txBody>
      </p:sp>
      <p:pic>
        <p:nvPicPr>
          <p:cNvPr id="142" name="Shape 142"/>
          <p:cNvPicPr preferRelativeResize="0"/>
          <p:nvPr/>
        </p:nvPicPr>
        <p:blipFill rotWithShape="1">
          <a:blip r:embed="rId3">
            <a:alphaModFix/>
          </a:blip>
          <a:srcRect b="41166" l="0" r="32550" t="0"/>
          <a:stretch/>
        </p:blipFill>
        <p:spPr>
          <a:xfrm>
            <a:off x="1251675" y="1397600"/>
            <a:ext cx="5346788" cy="4983475"/>
          </a:xfrm>
          <a:prstGeom prst="rect">
            <a:avLst/>
          </a:prstGeom>
          <a:noFill/>
          <a:ln>
            <a:noFill/>
          </a:ln>
        </p:spPr>
      </p:pic>
      <p:sp>
        <p:nvSpPr>
          <p:cNvPr id="143" name="Shape 143"/>
          <p:cNvSpPr txBox="1"/>
          <p:nvPr/>
        </p:nvSpPr>
        <p:spPr>
          <a:xfrm>
            <a:off x="7001100" y="2453837"/>
            <a:ext cx="4076100" cy="2871000"/>
          </a:xfrm>
          <a:prstGeom prst="rect">
            <a:avLst/>
          </a:prstGeom>
          <a:noFill/>
          <a:ln>
            <a:noFill/>
          </a:ln>
        </p:spPr>
        <p:txBody>
          <a:bodyPr anchorCtr="0" anchor="t" bIns="91425" lIns="91425" rIns="91425" tIns="91425">
            <a:noAutofit/>
          </a:bodyPr>
          <a:lstStyle/>
          <a:p>
            <a:pPr lvl="0" rtl="0">
              <a:spcBef>
                <a:spcPts val="0"/>
              </a:spcBef>
              <a:buNone/>
            </a:pPr>
            <a:r>
              <a:rPr lang="en-US"/>
              <a:t>Three levels of user access: </a:t>
            </a:r>
            <a:r>
              <a:rPr b="1" i="1" lang="en-US"/>
              <a:t>Customer, Staff, Administrator</a:t>
            </a:r>
            <a:r>
              <a:rPr lang="en-US"/>
              <a:t>.</a:t>
            </a:r>
          </a:p>
          <a:p>
            <a:pPr lvl="0" rtl="0">
              <a:spcBef>
                <a:spcPts val="0"/>
              </a:spcBef>
              <a:buNone/>
            </a:pPr>
            <a:r>
              <a:t/>
            </a:r>
            <a:endParaRPr/>
          </a:p>
          <a:p>
            <a:pPr lvl="0" rtl="0">
              <a:spcBef>
                <a:spcPts val="0"/>
              </a:spcBef>
              <a:buNone/>
            </a:pPr>
            <a:r>
              <a:rPr lang="en-US"/>
              <a:t>Customers must be able to read information, buy tickets, view events, pay for ticket, and retrieve/print tickets they own.</a:t>
            </a:r>
          </a:p>
          <a:p>
            <a:pPr lvl="0" rtl="0">
              <a:spcBef>
                <a:spcPts val="0"/>
              </a:spcBef>
              <a:buNone/>
            </a:pPr>
            <a:r>
              <a:t/>
            </a:r>
            <a:endParaRPr/>
          </a:p>
          <a:p>
            <a:pPr lvl="0" rtl="0">
              <a:spcBef>
                <a:spcPts val="0"/>
              </a:spcBef>
              <a:buNone/>
            </a:pPr>
            <a:r>
              <a:rPr lang="en-US"/>
              <a:t>Staff must be able to verify (scan) customers’ tickets, and print name tags for customers.</a:t>
            </a:r>
          </a:p>
          <a:p>
            <a:pPr lvl="0" rtl="0">
              <a:spcBef>
                <a:spcPts val="0"/>
              </a:spcBef>
              <a:buNone/>
            </a:pPr>
            <a:r>
              <a:t/>
            </a:r>
            <a:endParaRPr/>
          </a:p>
          <a:p>
            <a:pPr lvl="0">
              <a:spcBef>
                <a:spcPts val="0"/>
              </a:spcBef>
              <a:buNone/>
            </a:pPr>
            <a:r>
              <a:rPr lang="en-US"/>
              <a:t>Administrators need to be able to complete initial setup, create and manage events, and manage partners and information packs for events.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1" type="body"/>
          </p:nvPr>
        </p:nvSpPr>
        <p:spPr>
          <a:xfrm>
            <a:off x="1251725" y="1225974"/>
            <a:ext cx="10178400" cy="4908000"/>
          </a:xfrm>
          <a:prstGeom prst="rect">
            <a:avLst/>
          </a:prstGeom>
          <a:noFill/>
          <a:ln>
            <a:noFill/>
          </a:ln>
        </p:spPr>
        <p:txBody>
          <a:bodyPr anchorCtr="0" anchor="t" bIns="45700" lIns="91425" rIns="91425" tIns="45700">
            <a:noAutofit/>
          </a:bodyPr>
          <a:lstStyle/>
          <a:p>
            <a:pPr indent="-368300" lvl="0" marL="457200" marR="0" rtl="0" algn="l">
              <a:lnSpc>
                <a:spcPct val="110000"/>
              </a:lnSpc>
              <a:spcBef>
                <a:spcPts val="0"/>
              </a:spcBef>
              <a:buClr>
                <a:srgbClr val="666666"/>
              </a:buClr>
              <a:buSzPct val="100000"/>
              <a:buFont typeface="Cabin"/>
            </a:pPr>
            <a:r>
              <a:rPr lang="en-US" sz="2200">
                <a:solidFill>
                  <a:srgbClr val="666666"/>
                </a:solidFill>
              </a:rPr>
              <a:t>PHP</a:t>
            </a:r>
          </a:p>
          <a:p>
            <a:pPr indent="-368300" lvl="1" marL="914400" marR="0" rtl="0" algn="l">
              <a:lnSpc>
                <a:spcPct val="110000"/>
              </a:lnSpc>
              <a:spcBef>
                <a:spcPts val="0"/>
              </a:spcBef>
              <a:buClr>
                <a:srgbClr val="666666"/>
              </a:buClr>
              <a:buSzPct val="100000"/>
            </a:pPr>
            <a:r>
              <a:rPr lang="en-US" sz="2200">
                <a:solidFill>
                  <a:srgbClr val="666666"/>
                </a:solidFill>
              </a:rPr>
              <a:t>We’re all familiar with PHP</a:t>
            </a:r>
          </a:p>
          <a:p>
            <a:pPr indent="-368300" lvl="1" marL="914400" marR="0" rtl="0" algn="l">
              <a:lnSpc>
                <a:spcPct val="110000"/>
              </a:lnSpc>
              <a:spcBef>
                <a:spcPts val="0"/>
              </a:spcBef>
              <a:buClr>
                <a:srgbClr val="666666"/>
              </a:buClr>
              <a:buSzPct val="100000"/>
            </a:pPr>
            <a:r>
              <a:rPr lang="en-US" sz="2200">
                <a:solidFill>
                  <a:srgbClr val="666666"/>
                </a:solidFill>
              </a:rPr>
              <a:t>Recent versions add strict typing, secure hashing and improved encryption</a:t>
            </a:r>
          </a:p>
          <a:p>
            <a:pPr indent="-368300" lvl="1" marL="914400" marR="0" rtl="0" algn="l">
              <a:lnSpc>
                <a:spcPct val="110000"/>
              </a:lnSpc>
              <a:spcBef>
                <a:spcPts val="0"/>
              </a:spcBef>
              <a:buClr>
                <a:srgbClr val="666666"/>
              </a:buClr>
              <a:buSzPct val="100000"/>
            </a:pPr>
            <a:r>
              <a:rPr lang="en-US" sz="2200">
                <a:solidFill>
                  <a:srgbClr val="666666"/>
                </a:solidFill>
              </a:rPr>
              <a:t>Composer as a Dependency Manager gives us access to thousands of useful libraries and packages</a:t>
            </a:r>
          </a:p>
          <a:p>
            <a:pPr indent="-368300" lvl="0" marL="457200" marR="0" rtl="0" algn="l">
              <a:lnSpc>
                <a:spcPct val="110000"/>
              </a:lnSpc>
              <a:spcBef>
                <a:spcPts val="0"/>
              </a:spcBef>
              <a:buClr>
                <a:srgbClr val="666666"/>
              </a:buClr>
              <a:buSzPct val="100000"/>
              <a:buFont typeface="Cabin"/>
            </a:pPr>
            <a:r>
              <a:rPr lang="en-US" sz="2200">
                <a:solidFill>
                  <a:srgbClr val="666666"/>
                </a:solidFill>
              </a:rPr>
              <a:t>Laravel</a:t>
            </a:r>
          </a:p>
          <a:p>
            <a:pPr indent="-368300" lvl="1" marL="914400" marR="0" rtl="0" algn="l">
              <a:lnSpc>
                <a:spcPct val="110000"/>
              </a:lnSpc>
              <a:spcBef>
                <a:spcPts val="0"/>
              </a:spcBef>
              <a:buClr>
                <a:srgbClr val="666666"/>
              </a:buClr>
              <a:buSzPct val="100000"/>
            </a:pPr>
            <a:r>
              <a:rPr lang="en-US" sz="2200">
                <a:solidFill>
                  <a:srgbClr val="666666"/>
                </a:solidFill>
              </a:rPr>
              <a:t>MVC</a:t>
            </a:r>
          </a:p>
          <a:p>
            <a:pPr indent="-368300" lvl="1" marL="914400" marR="0" rtl="0" algn="l">
              <a:lnSpc>
                <a:spcPct val="110000"/>
              </a:lnSpc>
              <a:spcBef>
                <a:spcPts val="0"/>
              </a:spcBef>
              <a:buClr>
                <a:srgbClr val="666666"/>
              </a:buClr>
              <a:buSzPct val="100000"/>
            </a:pPr>
            <a:r>
              <a:rPr lang="en-US" sz="2200">
                <a:solidFill>
                  <a:srgbClr val="666666"/>
                </a:solidFill>
              </a:rPr>
              <a:t>Database Migrations</a:t>
            </a:r>
          </a:p>
          <a:p>
            <a:pPr indent="-368300" lvl="1" marL="914400" marR="0" rtl="0" algn="l">
              <a:lnSpc>
                <a:spcPct val="110000"/>
              </a:lnSpc>
              <a:spcBef>
                <a:spcPts val="0"/>
              </a:spcBef>
              <a:buClr>
                <a:srgbClr val="666666"/>
              </a:buClr>
              <a:buSzPct val="100000"/>
            </a:pPr>
            <a:r>
              <a:rPr lang="en-US" sz="2200">
                <a:solidFill>
                  <a:srgbClr val="666666"/>
                </a:solidFill>
              </a:rPr>
              <a:t>Protection from Cross-Site Request Forgery, SQL Injection</a:t>
            </a:r>
          </a:p>
          <a:p>
            <a:pPr indent="-368300" lvl="1" marL="914400" marR="0" rtl="0" algn="l">
              <a:lnSpc>
                <a:spcPct val="110000"/>
              </a:lnSpc>
              <a:spcBef>
                <a:spcPts val="0"/>
              </a:spcBef>
              <a:buClr>
                <a:srgbClr val="666666"/>
              </a:buClr>
              <a:buSzPct val="100000"/>
            </a:pPr>
            <a:r>
              <a:rPr lang="en-US" sz="2200">
                <a:solidFill>
                  <a:srgbClr val="666666"/>
                </a:solidFill>
              </a:rPr>
              <a:t>Prebuilt user authentication and easy payments addons</a:t>
            </a:r>
          </a:p>
          <a:p>
            <a:pPr indent="-368300" lvl="1" marL="914400" marR="0" rtl="0" algn="l">
              <a:lnSpc>
                <a:spcPct val="110000"/>
              </a:lnSpc>
              <a:spcBef>
                <a:spcPts val="0"/>
              </a:spcBef>
              <a:buClr>
                <a:srgbClr val="666666"/>
              </a:buClr>
              <a:buSzPct val="100000"/>
            </a:pPr>
            <a:r>
              <a:rPr lang="en-US" sz="2200">
                <a:solidFill>
                  <a:srgbClr val="666666"/>
                </a:solidFill>
              </a:rPr>
              <a:t>Command-line management tools </a:t>
            </a:r>
          </a:p>
          <a:p>
            <a:pPr indent="-355600" lvl="2" marL="1371600" rtl="0">
              <a:spcBef>
                <a:spcPts val="0"/>
              </a:spcBef>
              <a:buClr>
                <a:srgbClr val="666666"/>
              </a:buClr>
              <a:buSzPct val="100000"/>
              <a:buFont typeface="Cabin"/>
            </a:pPr>
            <a:r>
              <a:rPr lang="en-US" sz="2000">
                <a:solidFill>
                  <a:srgbClr val="666666"/>
                </a:solidFill>
              </a:rPr>
              <a:t>Running &amp; reverting migrations and creating new models, controllers, etc.</a:t>
            </a:r>
          </a:p>
          <a:p>
            <a:pPr indent="-368300" lvl="1" marL="914400" marR="0" rtl="0" algn="l">
              <a:lnSpc>
                <a:spcPct val="110000"/>
              </a:lnSpc>
              <a:spcBef>
                <a:spcPts val="0"/>
              </a:spcBef>
              <a:buClr>
                <a:srgbClr val="666666"/>
              </a:buClr>
              <a:buSzPct val="100000"/>
            </a:pPr>
            <a:r>
              <a:rPr lang="en-US" sz="2200">
                <a:solidFill>
                  <a:srgbClr val="666666"/>
                </a:solidFill>
              </a:rPr>
              <a:t>Easy request routing</a:t>
            </a:r>
          </a:p>
        </p:txBody>
      </p:sp>
      <p:sp>
        <p:nvSpPr>
          <p:cNvPr id="149" name="Shape 149"/>
          <p:cNvSpPr txBox="1"/>
          <p:nvPr>
            <p:ph type="title"/>
          </p:nvPr>
        </p:nvSpPr>
        <p:spPr>
          <a:xfrm>
            <a:off x="1251715" y="223685"/>
            <a:ext cx="10178400" cy="1492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2"/>
              </a:buClr>
              <a:buSzPct val="25000"/>
              <a:buFont typeface="Questrial"/>
              <a:buNone/>
            </a:pPr>
            <a:r>
              <a:rPr b="0" i="0" lang="en-US" sz="5100" u="none" cap="none" strike="noStrike">
                <a:solidFill>
                  <a:schemeClr val="dk2"/>
                </a:solidFill>
                <a:latin typeface="Questrial"/>
                <a:ea typeface="Questrial"/>
                <a:cs typeface="Questrial"/>
                <a:sym typeface="Questrial"/>
              </a:rPr>
              <a:t>LANGUAGE &amp; FRAMEWORK</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