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1D2-B2F5-4578-B84F-FDD3674799F2}"/>
              </a:ext>
            </a:extLst>
          </p:cNvPr>
          <p:cNvSpPr>
            <a:spLocks noGrp="1"/>
          </p:cNvSpPr>
          <p:nvPr>
            <p:ph type="ctrTitle"/>
          </p:nvPr>
        </p:nvSpPr>
        <p:spPr/>
        <p:txBody>
          <a:bodyPr/>
          <a:lstStyle/>
          <a:p>
            <a:r>
              <a:rPr lang="en-US" dirty="0"/>
              <a:t>Hill Cipher</a:t>
            </a:r>
          </a:p>
        </p:txBody>
      </p:sp>
      <p:sp>
        <p:nvSpPr>
          <p:cNvPr id="3" name="Subtitle 2">
            <a:extLst>
              <a:ext uri="{FF2B5EF4-FFF2-40B4-BE49-F238E27FC236}">
                <a16:creationId xmlns:a16="http://schemas.microsoft.com/office/drawing/2014/main" id="{505C425A-F1B1-4BE4-8CDA-286D6B0FDF9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635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Decryption example</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93559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71386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390610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Demonstration</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2384299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Questions?</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19642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A brief history</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Who created it?</a:t>
            </a:r>
          </a:p>
          <a:p>
            <a:r>
              <a:rPr lang="en-US" dirty="0">
                <a:solidFill>
                  <a:schemeClr val="tx1"/>
                </a:solidFill>
              </a:rPr>
              <a:t>When Was it created?</a:t>
            </a:r>
          </a:p>
          <a:p>
            <a:r>
              <a:rPr lang="en-US" dirty="0">
                <a:solidFill>
                  <a:schemeClr val="tx1"/>
                </a:solidFill>
              </a:rPr>
              <a:t>Why was it created?</a:t>
            </a:r>
          </a:p>
        </p:txBody>
      </p:sp>
    </p:spTree>
    <p:extLst>
      <p:ext uri="{BB962C8B-B14F-4D97-AF65-F5344CB8AC3E}">
        <p14:creationId xmlns:p14="http://schemas.microsoft.com/office/powerpoint/2010/main" val="42542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Who Created it?</a:t>
            </a:r>
          </a:p>
        </p:txBody>
      </p:sp>
      <p:pic>
        <p:nvPicPr>
          <p:cNvPr id="1026" name="Picture 2" descr="Image result for Lester S. Hill">
            <a:extLst>
              <a:ext uri="{FF2B5EF4-FFF2-40B4-BE49-F238E27FC236}">
                <a16:creationId xmlns:a16="http://schemas.microsoft.com/office/drawing/2014/main" id="{EA21E6B2-48CA-47E5-9429-EAEA13EFED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034795"/>
            <a:ext cx="5083208" cy="3371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829AE-66B4-447A-8FB5-6C97F8AE2EF8}"/>
              </a:ext>
            </a:extLst>
          </p:cNvPr>
          <p:cNvSpPr txBox="1"/>
          <p:nvPr/>
        </p:nvSpPr>
        <p:spPr>
          <a:xfrm>
            <a:off x="672138" y="1719743"/>
            <a:ext cx="4906541" cy="4247317"/>
          </a:xfrm>
          <a:prstGeom prst="rect">
            <a:avLst/>
          </a:prstGeom>
          <a:noFill/>
        </p:spPr>
        <p:txBody>
          <a:bodyPr wrap="square" rtlCol="0">
            <a:spAutoFit/>
          </a:bodyPr>
          <a:lstStyle/>
          <a:p>
            <a:endParaRPr lang="en-US" dirty="0"/>
          </a:p>
          <a:p>
            <a:r>
              <a:rPr lang="en-US" dirty="0"/>
              <a:t>Lester S. Hill (1891–1961) </a:t>
            </a:r>
          </a:p>
          <a:p>
            <a:endParaRPr lang="en-US" dirty="0"/>
          </a:p>
          <a:p>
            <a:r>
              <a:rPr lang="en-US" dirty="0"/>
              <a:t>He was an American mathematician and educator who specialized in communications. He received a Bachelor's degree from Columbia College and a Ph.D. from Yale University. He taught all over, including the University of Montana, Princeton University, the University of Maine, Yale University, and Hunter College. On top of creating the Hill cipher, he also developed methods for detecting errors in telegraphed code numbers.</a:t>
            </a:r>
          </a:p>
        </p:txBody>
      </p:sp>
    </p:spTree>
    <p:extLst>
      <p:ext uri="{BB962C8B-B14F-4D97-AF65-F5344CB8AC3E}">
        <p14:creationId xmlns:p14="http://schemas.microsoft.com/office/powerpoint/2010/main" val="35391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When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In 1929, it was the first </a:t>
            </a:r>
            <a:r>
              <a:rPr lang="en-US" dirty="0" err="1">
                <a:solidFill>
                  <a:schemeClr val="tx1"/>
                </a:solidFill>
              </a:rPr>
              <a:t>polygraphic</a:t>
            </a:r>
            <a:r>
              <a:rPr lang="en-US" dirty="0">
                <a:solidFill>
                  <a:schemeClr val="tx1"/>
                </a:solidFill>
              </a:rPr>
              <a:t> cipher in which it was practical to operate on more than three symbols at once</a:t>
            </a:r>
          </a:p>
        </p:txBody>
      </p:sp>
    </p:spTree>
    <p:extLst>
      <p:ext uri="{BB962C8B-B14F-4D97-AF65-F5344CB8AC3E}">
        <p14:creationId xmlns:p14="http://schemas.microsoft.com/office/powerpoint/2010/main" val="15810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Why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The Hill Cipher uses Linear Algebra, and in it requires the user to have at least a basic understanding of matrices. It also make use of Modulo Arithmetic. Hill cipher has a significantly more mathematical nature many other basic ciphers. Because of this it allows it to act easily on larger blocks of letters.</a:t>
            </a:r>
          </a:p>
        </p:txBody>
      </p:sp>
    </p:spTree>
    <p:extLst>
      <p:ext uri="{BB962C8B-B14F-4D97-AF65-F5344CB8AC3E}">
        <p14:creationId xmlns:p14="http://schemas.microsoft.com/office/powerpoint/2010/main" val="303993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Basic principal</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372578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Encrypting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encrypt a message using the Hill Cipher we must first turn our keyword into a key matrix (a 2 x 2 matrix for working with digraphs, a 3 x 3 matrix for working with trigraphs, </a:t>
            </a:r>
            <a:r>
              <a:rPr lang="en-US" dirty="0" err="1">
                <a:solidFill>
                  <a:schemeClr val="tx1"/>
                </a:solidFill>
              </a:rPr>
              <a:t>etc</a:t>
            </a:r>
            <a:r>
              <a:rPr lang="en-US" dirty="0">
                <a:solidFill>
                  <a:schemeClr val="tx1"/>
                </a:solidFill>
              </a:rPr>
              <a:t>). We also turn the plaintext into digraphs (or trigraphs) and each of these into a column vector. We then perform matrix multiplication modulo the length of the alphabet (i.e. 26) on each vector. These vectors are then converted back into letters to produce the ciphertext.</a:t>
            </a:r>
          </a:p>
        </p:txBody>
      </p:sp>
    </p:spTree>
    <p:extLst>
      <p:ext uri="{BB962C8B-B14F-4D97-AF65-F5344CB8AC3E}">
        <p14:creationId xmlns:p14="http://schemas.microsoft.com/office/powerpoint/2010/main" val="91232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Encryption example</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184141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decrypt a ciphertext encoded using the Hill Cipher, we must find the inverse matrix. Once we have the inverse matrix, the process is the same as encrypting. That is we multiply the inverse key matrix by the column vectors that the ciphertext is split into, take the results modulo the length of the alphabet, and finally convert the numbers back to letters.</a:t>
            </a:r>
          </a:p>
          <a:p>
            <a:r>
              <a:rPr lang="en-US" dirty="0">
                <a:solidFill>
                  <a:schemeClr val="tx1"/>
                </a:solidFill>
              </a:rPr>
              <a:t>Since the majority of the process is the same as encryption, we are going </a:t>
            </a:r>
            <a:r>
              <a:rPr lang="en-US" dirty="0" err="1">
                <a:solidFill>
                  <a:schemeClr val="tx1"/>
                </a:solidFill>
              </a:rPr>
              <a:t>ot</a:t>
            </a:r>
            <a:r>
              <a:rPr lang="en-US" dirty="0">
                <a:solidFill>
                  <a:schemeClr val="tx1"/>
                </a:solidFill>
              </a:rPr>
              <a:t> focus on finding the inverse key matrix (not an easy task), and will then skim quickly through the other steps (for more information see Encryption above).</a:t>
            </a:r>
          </a:p>
        </p:txBody>
      </p:sp>
    </p:spTree>
    <p:extLst>
      <p:ext uri="{BB962C8B-B14F-4D97-AF65-F5344CB8AC3E}">
        <p14:creationId xmlns:p14="http://schemas.microsoft.com/office/powerpoint/2010/main" val="2128432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TotalTime>
  <Words>427</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Hill Cipher</vt:lpstr>
      <vt:lpstr>A brief history</vt:lpstr>
      <vt:lpstr>Who Created it?</vt:lpstr>
      <vt:lpstr>When it was created?</vt:lpstr>
      <vt:lpstr>Why it was created?</vt:lpstr>
      <vt:lpstr>Basic principal</vt:lpstr>
      <vt:lpstr>Encrypting</vt:lpstr>
      <vt:lpstr>Encryption example</vt:lpstr>
      <vt:lpstr>decrypting</vt:lpstr>
      <vt:lpstr>Decryption example</vt:lpstr>
      <vt:lpstr>Inverse matrix</vt:lpstr>
      <vt:lpstr>Finding the inverse matrix</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Cipher</dc:title>
  <dc:creator>Curtis Twenge</dc:creator>
  <cp:lastModifiedBy>Curtis Twenge</cp:lastModifiedBy>
  <cp:revision>2</cp:revision>
  <dcterms:created xsi:type="dcterms:W3CDTF">2018-03-13T03:55:23Z</dcterms:created>
  <dcterms:modified xsi:type="dcterms:W3CDTF">2018-03-13T04:11:26Z</dcterms:modified>
</cp:coreProperties>
</file>