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1" r:id="rId9"/>
    <p:sldId id="262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9BF6-7520-40BA-A64A-E194E32B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755B1-6E86-4F37-8A96-75ABCA5A0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 c. and drew d.</a:t>
            </a:r>
          </a:p>
        </p:txBody>
      </p:sp>
    </p:spTree>
    <p:extLst>
      <p:ext uri="{BB962C8B-B14F-4D97-AF65-F5344CB8AC3E}">
        <p14:creationId xmlns:p14="http://schemas.microsoft.com/office/powerpoint/2010/main" val="155650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EABF-91A9-4678-860F-6CA75B2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44CE-47EE-4FF6-B28D-97F4C5F8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7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F91-E335-43F5-9EA3-176ED7C7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35AC-5797-4FD2-AB8C-57A2B5CE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B35-FF77-47B9-ABA5-6AFD4630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4F7C-9BFB-4666-B183-B7B3CA83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a frequency analyzer. </a:t>
            </a:r>
          </a:p>
          <a:p>
            <a:r>
              <a:rPr lang="en-US" dirty="0"/>
              <a:t>The input is sound, the output is the loudest frequency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8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730-EE08-47C6-B04F-5DBE5171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17D9-4BFC-46A3-BD16-DEF1DC4A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38B1-8D12-47F4-9438-FA15D228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the screen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88EE6B-5933-4DB5-B0DF-5EC38278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6A16-1C6A-4735-8A51-D0665535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power regulator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F914-4450-4243-AFAB-6DB68F0F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399-4610-4FF5-9C5E-64FFCD0E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microphone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684C-7974-4C18-BEFA-D28D71FC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9754-1368-4983-927C-2FB6D190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for </a:t>
            </a:r>
            <a:r>
              <a:rPr lang="en-US" dirty="0" err="1"/>
              <a:t>atmega</a:t>
            </a:r>
            <a:r>
              <a:rPr lang="en-US" dirty="0"/>
              <a:t> 328p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ABB6-B9BD-46E6-8FF6-CAF4F177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1B77-3050-4CD5-9CB0-091C190E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determination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6396-8595-4CA1-88CD-AE56111D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5A4A-4E11-4780-A6C3-2D57CB2B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F226-AD79-4F2D-84C3-9B99D6B8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</TotalTime>
  <Words>53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Frequency analyzer</vt:lpstr>
      <vt:lpstr>Overview </vt:lpstr>
      <vt:lpstr>TOOLS NEEDED</vt:lpstr>
      <vt:lpstr>SCHEMATIC for the screen </vt:lpstr>
      <vt:lpstr>Schematic for power regulator </vt:lpstr>
      <vt:lpstr>Schematic for microphone</vt:lpstr>
      <vt:lpstr>Schematic for atmega 328p</vt:lpstr>
      <vt:lpstr>Frequency determination </vt:lpstr>
      <vt:lpstr>Software </vt:lpstr>
      <vt:lpstr>Questions? 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analyzer</dc:title>
  <dc:creator>Anil Coklar</dc:creator>
  <cp:lastModifiedBy>Anil Coklar</cp:lastModifiedBy>
  <cp:revision>2</cp:revision>
  <dcterms:created xsi:type="dcterms:W3CDTF">2018-05-25T21:21:16Z</dcterms:created>
  <dcterms:modified xsi:type="dcterms:W3CDTF">2018-05-25T22:08:03Z</dcterms:modified>
</cp:coreProperties>
</file>