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9" r:id="rId6"/>
    <p:sldId id="264" r:id="rId7"/>
    <p:sldId id="270" r:id="rId8"/>
    <p:sldId id="265" r:id="rId9"/>
    <p:sldId id="268" r:id="rId10"/>
    <p:sldId id="266" r:id="rId11"/>
    <p:sldId id="271" r:id="rId12"/>
    <p:sldId id="261" r:id="rId13"/>
    <p:sldId id="262" r:id="rId14"/>
    <p:sldId id="267" r:id="rId15"/>
    <p:sldId id="258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9BF6-7520-40BA-A64A-E194E32BD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Frequency analyzer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755B1-6E86-4F37-8A96-75ABCA5A0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Cst</a:t>
            </a:r>
            <a:r>
              <a:rPr lang="en-US" dirty="0"/>
              <a:t> 120 </a:t>
            </a:r>
          </a:p>
          <a:p>
            <a:r>
              <a:rPr lang="en-US" dirty="0"/>
              <a:t>By: An c. and drew d.</a:t>
            </a:r>
          </a:p>
        </p:txBody>
      </p:sp>
    </p:spTree>
    <p:extLst>
      <p:ext uri="{BB962C8B-B14F-4D97-AF65-F5344CB8AC3E}">
        <p14:creationId xmlns:p14="http://schemas.microsoft.com/office/powerpoint/2010/main" val="1556508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9754-1368-4983-927C-2FB6D190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for </a:t>
            </a:r>
            <a:r>
              <a:rPr lang="en-US" dirty="0" err="1"/>
              <a:t>atmega</a:t>
            </a:r>
            <a:r>
              <a:rPr lang="en-US" dirty="0"/>
              <a:t> 328p</a:t>
            </a:r>
          </a:p>
        </p:txBody>
      </p:sp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16531D7-A1E2-43DD-90B8-8A39044DC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1" y="1970087"/>
            <a:ext cx="10131424" cy="4621213"/>
          </a:xfrm>
        </p:spPr>
      </p:pic>
    </p:spTree>
    <p:extLst>
      <p:ext uri="{BB962C8B-B14F-4D97-AF65-F5344CB8AC3E}">
        <p14:creationId xmlns:p14="http://schemas.microsoft.com/office/powerpoint/2010/main" val="75637312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982FC-AF4A-46AB-97D6-672DAE12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atmega</a:t>
            </a:r>
            <a:r>
              <a:rPr lang="en-US" dirty="0"/>
              <a:t> 328p specs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2638D-5667-412B-827D-C6B138AF5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28-pin AVR Microcontroller</a:t>
            </a:r>
          </a:p>
          <a:p>
            <a:r>
              <a:rPr lang="en-US" dirty="0"/>
              <a:t>I/O Pins: 23</a:t>
            </a:r>
          </a:p>
          <a:p>
            <a:r>
              <a:rPr lang="en-US" dirty="0"/>
              <a:t>Timers: Two 8-bit / One 16-bit</a:t>
            </a:r>
          </a:p>
        </p:txBody>
      </p:sp>
    </p:spTree>
    <p:extLst>
      <p:ext uri="{BB962C8B-B14F-4D97-AF65-F5344CB8AC3E}">
        <p14:creationId xmlns:p14="http://schemas.microsoft.com/office/powerpoint/2010/main" val="141418097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1B77-3050-4CD5-9CB0-091C190E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determination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6396-8595-4CA1-88CD-AE56111DE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Drew to explain </a:t>
            </a:r>
          </a:p>
        </p:txBody>
      </p:sp>
    </p:spTree>
    <p:extLst>
      <p:ext uri="{BB962C8B-B14F-4D97-AF65-F5344CB8AC3E}">
        <p14:creationId xmlns:p14="http://schemas.microsoft.com/office/powerpoint/2010/main" val="1152952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5A4A-4E11-4780-A6C3-2D57CB2B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DF226-AD79-4F2D-84C3-9B99D6B81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Included Adafruit_GFX and Adafruit_SSD1306 libraries to interface with OLED </a:t>
            </a:r>
          </a:p>
          <a:p>
            <a:r>
              <a:rPr lang="en-US" dirty="0"/>
              <a:t>Utilized the FFFT library for fast Fourier transformation </a:t>
            </a:r>
          </a:p>
          <a:p>
            <a:r>
              <a:rPr lang="en-US" dirty="0"/>
              <a:t>Utilized Arduino 8.5 IDE </a:t>
            </a:r>
          </a:p>
          <a:p>
            <a:r>
              <a:rPr lang="en-US" dirty="0"/>
              <a:t>Microcontroller reads in the levels of audio signals coming from the microphone at a 6KHz sample rate </a:t>
            </a:r>
          </a:p>
          <a:p>
            <a:r>
              <a:rPr lang="en-US" dirty="0"/>
              <a:t>A fast Fourier transformation is applied determining coefficient of each frequency range </a:t>
            </a:r>
          </a:p>
          <a:p>
            <a:r>
              <a:rPr lang="en-US" dirty="0"/>
              <a:t>Outputs largest coefficient in hertz </a:t>
            </a:r>
          </a:p>
        </p:txBody>
      </p:sp>
    </p:spTree>
    <p:extLst>
      <p:ext uri="{BB962C8B-B14F-4D97-AF65-F5344CB8AC3E}">
        <p14:creationId xmlns:p14="http://schemas.microsoft.com/office/powerpoint/2010/main" val="122623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88E9-6222-477E-9187-62193200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F851A-0612-4BDF-9FE6-620837F3B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add a dedicated ADC to get higher bit rate for more accurate conversion </a:t>
            </a:r>
          </a:p>
          <a:p>
            <a:r>
              <a:rPr lang="en-US" dirty="0"/>
              <a:t>Could add hardware high and low pass filters to remove unwanted noise </a:t>
            </a:r>
          </a:p>
        </p:txBody>
      </p:sp>
    </p:spTree>
    <p:extLst>
      <p:ext uri="{BB962C8B-B14F-4D97-AF65-F5344CB8AC3E}">
        <p14:creationId xmlns:p14="http://schemas.microsoft.com/office/powerpoint/2010/main" val="3513082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3F91-E335-43F5-9EA3-176ED7C7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10048874" cy="4133850"/>
          </a:xfrm>
        </p:spPr>
        <p:txBody>
          <a:bodyPr/>
          <a:lstStyle/>
          <a:p>
            <a:pPr algn="ctr"/>
            <a:r>
              <a:rPr lang="en-US" b="1" dirty="0"/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257362468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EABF-91A9-4678-860F-6CA75B2C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258424" cy="2076450"/>
          </a:xfrm>
        </p:spPr>
        <p:txBody>
          <a:bodyPr/>
          <a:lstStyle/>
          <a:p>
            <a:pPr algn="ctr"/>
            <a:r>
              <a:rPr lang="en-US" dirty="0"/>
              <a:t>Questions?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Content Placeholder 4" descr="A picture containing indoor, table, sitting, wall&#10;&#10;Description generated with very high confidence">
            <a:extLst>
              <a:ext uri="{FF2B5EF4-FFF2-40B4-BE49-F238E27FC236}">
                <a16:creationId xmlns:a16="http://schemas.microsoft.com/office/drawing/2014/main" id="{5D5149CA-E08E-4EC4-AC32-0B520D7D7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0718" y="2274888"/>
            <a:ext cx="6488288" cy="3649662"/>
          </a:xfrm>
        </p:spPr>
      </p:pic>
    </p:spTree>
    <p:extLst>
      <p:ext uri="{BB962C8B-B14F-4D97-AF65-F5344CB8AC3E}">
        <p14:creationId xmlns:p14="http://schemas.microsoft.com/office/powerpoint/2010/main" val="2383072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EB35-FF77-47B9-ABA5-6AFD4630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44F7C-9BFB-4666-B183-B7B3CA83D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is a frequency analyzer</a:t>
            </a:r>
          </a:p>
          <a:p>
            <a:r>
              <a:rPr lang="en-US" dirty="0"/>
              <a:t>The input is sound, the output is the most dominant frequency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8239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F730-EE08-47C6-B04F-5DBE5171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materials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317D9-4BFC-46A3-BD16-DEF1DC4AE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128x32 OLED Screen Arduino ID: 931 </a:t>
            </a:r>
          </a:p>
          <a:p>
            <a:pPr fontAlgn="t"/>
            <a:r>
              <a:rPr lang="en-US" dirty="0"/>
              <a:t>Electret Microphone Amplifier -MAX4466 with Adjustable Gain[ID: 1063] </a:t>
            </a:r>
          </a:p>
          <a:p>
            <a:pPr fontAlgn="t"/>
            <a:r>
              <a:rPr lang="en-US" dirty="0"/>
              <a:t>Microchip ATmega328P </a:t>
            </a:r>
          </a:p>
          <a:p>
            <a:pPr fontAlgn="t"/>
            <a:r>
              <a:rPr lang="en-US" dirty="0"/>
              <a:t>Custom made power regulator </a:t>
            </a:r>
          </a:p>
          <a:p>
            <a:pPr fontAlgn="t"/>
            <a:r>
              <a:rPr lang="en-US" dirty="0"/>
              <a:t>16 MHz crystal oscillator </a:t>
            </a:r>
          </a:p>
          <a:p>
            <a:pPr fontAlgn="t"/>
            <a:r>
              <a:rPr lang="en-US" dirty="0" err="1"/>
              <a:t>Furby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1974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38B1-8D12-47F4-9438-FA15D228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for OLED</a:t>
            </a:r>
          </a:p>
        </p:txBody>
      </p:sp>
      <p:pic>
        <p:nvPicPr>
          <p:cNvPr id="7" name="Content Placeholder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8E331432-02D2-4B83-B30D-534759103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141537"/>
            <a:ext cx="9279362" cy="4018669"/>
          </a:xfrm>
        </p:spPr>
      </p:pic>
    </p:spTree>
    <p:extLst>
      <p:ext uri="{BB962C8B-B14F-4D97-AF65-F5344CB8AC3E}">
        <p14:creationId xmlns:p14="http://schemas.microsoft.com/office/powerpoint/2010/main" val="132179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2D8D-9E3D-4B08-BD92-E9618B55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OLED specs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9250-0217-415A-AF00-6BAAA2ED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SSD 1306 driver chip to communicate with microcontroller via I2C</a:t>
            </a:r>
          </a:p>
          <a:p>
            <a:r>
              <a:rPr lang="en-US" dirty="0"/>
              <a:t>Screen contains 128 x 32 white OLED’s </a:t>
            </a:r>
          </a:p>
          <a:p>
            <a:r>
              <a:rPr lang="en-US" dirty="0"/>
              <a:t>We chose OLED because it does not require a back light, which decreases power consumption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2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6A16-1C6A-4735-8A51-D0665535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for power regulator </a:t>
            </a: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8564090F-8957-42A7-95FD-81B1450FF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2141538"/>
            <a:ext cx="8118576" cy="4478337"/>
          </a:xfrm>
        </p:spPr>
      </p:pic>
    </p:spTree>
    <p:extLst>
      <p:ext uri="{BB962C8B-B14F-4D97-AF65-F5344CB8AC3E}">
        <p14:creationId xmlns:p14="http://schemas.microsoft.com/office/powerpoint/2010/main" val="37869657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1CA1-3EF7-45B0-B0F8-8C0A7C4E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regulator specs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01583C-2784-4F91-B9FA-F2F78831E5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fontAlgn="t"/>
                <a:r>
                  <a:rPr lang="en-US" dirty="0"/>
                  <a:t>LM7805 voltage regulator </a:t>
                </a:r>
              </a:p>
              <a:p>
                <a:pPr fontAlgn="t"/>
                <a:r>
                  <a:rPr lang="en-US" dirty="0"/>
                  <a:t>2 x 0.1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capacitors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fontAlgn="t"/>
                <a:r>
                  <a:rPr lang="en-US" dirty="0">
                    <a:ea typeface="Cambria Math" panose="02040503050406030204" pitchFamily="18" charset="0"/>
                  </a:rPr>
                  <a:t>1000V Silicone Diode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01583C-2784-4F91-B9FA-F2F78831E5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7454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7399-4610-4FF5-9C5E-64FFCD0E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for microphone</a:t>
            </a:r>
          </a:p>
        </p:txBody>
      </p:sp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0C126F0-3036-40D4-BE87-2CD1A0274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141538"/>
            <a:ext cx="8710127" cy="4024726"/>
          </a:xfrm>
        </p:spPr>
      </p:pic>
    </p:spTree>
    <p:extLst>
      <p:ext uri="{BB962C8B-B14F-4D97-AF65-F5344CB8AC3E}">
        <p14:creationId xmlns:p14="http://schemas.microsoft.com/office/powerpoint/2010/main" val="4053684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4706-C8DF-4444-A907-EEC85391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Microphone module specs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214DC-4211-451D-8DBF-B0E44F838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Omnidirectional electret condenser microphone with operation frequency of 20-20,000 hertz  </a:t>
            </a:r>
          </a:p>
          <a:p>
            <a:r>
              <a:rPr lang="en-US" dirty="0"/>
              <a:t>Includes a MAX 4465 op amp to amplify signal to the range 0-5 volts, centered at 2.5 for the Arduino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01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718</TotalTime>
  <Words>268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Celestial</vt:lpstr>
      <vt:lpstr>Frequency analyzer</vt:lpstr>
      <vt:lpstr>Overview </vt:lpstr>
      <vt:lpstr>Build materials </vt:lpstr>
      <vt:lpstr>SCHEMATIC for OLED</vt:lpstr>
      <vt:lpstr>OLED specs </vt:lpstr>
      <vt:lpstr>Schematic for power regulator </vt:lpstr>
      <vt:lpstr>Power regulator specs </vt:lpstr>
      <vt:lpstr>Schematic for microphone</vt:lpstr>
      <vt:lpstr>Microphone module specs </vt:lpstr>
      <vt:lpstr>Schematic for atmega 328p</vt:lpstr>
      <vt:lpstr>atmega 328p specs </vt:lpstr>
      <vt:lpstr>Frequency determination </vt:lpstr>
      <vt:lpstr>Software </vt:lpstr>
      <vt:lpstr>Possible improvements  </vt:lpstr>
      <vt:lpstr>DEMO </vt:lpstr>
      <vt:lpstr>Questions?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Frequency analyzer</dc:title>
  <dc:creator>Anil Coklar</dc:creator>
  <cp:lastModifiedBy>Anil Coklar</cp:lastModifiedBy>
  <cp:revision>29</cp:revision>
  <dcterms:created xsi:type="dcterms:W3CDTF">2018-05-25T21:21:16Z</dcterms:created>
  <dcterms:modified xsi:type="dcterms:W3CDTF">2018-05-28T04:54:53Z</dcterms:modified>
</cp:coreProperties>
</file>