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4" r:id="rId7"/>
    <p:sldId id="270" r:id="rId8"/>
    <p:sldId id="265" r:id="rId9"/>
    <p:sldId id="268" r:id="rId10"/>
    <p:sldId id="266" r:id="rId11"/>
    <p:sldId id="261" r:id="rId12"/>
    <p:sldId id="262" r:id="rId13"/>
    <p:sldId id="267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BF6-7520-40BA-A64A-E194E32B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55B1-6E86-4F37-8A96-75ABCA5A0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Cst</a:t>
            </a:r>
            <a:r>
              <a:rPr lang="en-US" dirty="0"/>
              <a:t> 120 </a:t>
            </a:r>
          </a:p>
          <a:p>
            <a:r>
              <a:rPr lang="en-US" dirty="0"/>
              <a:t>By: An c. and drew d.</a:t>
            </a:r>
          </a:p>
        </p:txBody>
      </p:sp>
    </p:spTree>
    <p:extLst>
      <p:ext uri="{BB962C8B-B14F-4D97-AF65-F5344CB8AC3E}">
        <p14:creationId xmlns:p14="http://schemas.microsoft.com/office/powerpoint/2010/main" val="155650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9754-1368-4983-927C-2FB6D19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BB6-B9BD-46E6-8FF6-CAF4F177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pic </a:t>
            </a:r>
          </a:p>
        </p:txBody>
      </p:sp>
    </p:spTree>
    <p:extLst>
      <p:ext uri="{BB962C8B-B14F-4D97-AF65-F5344CB8AC3E}">
        <p14:creationId xmlns:p14="http://schemas.microsoft.com/office/powerpoint/2010/main" val="756373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B77-3050-4CD5-9CB0-091C190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determination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6396-8595-4CA1-88CD-AE56111D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Drew to explain </a:t>
            </a:r>
          </a:p>
        </p:txBody>
      </p:sp>
    </p:spTree>
    <p:extLst>
      <p:ext uri="{BB962C8B-B14F-4D97-AF65-F5344CB8AC3E}">
        <p14:creationId xmlns:p14="http://schemas.microsoft.com/office/powerpoint/2010/main" val="115295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5A4A-4E11-4780-A6C3-2D57CB2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226-AD79-4F2D-84C3-9B99D6B8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Adafruit_GFX and Adafruit_SSD1306 libraries to interface with OLED </a:t>
            </a:r>
          </a:p>
          <a:p>
            <a:r>
              <a:rPr lang="en-US" dirty="0"/>
              <a:t>Utilized the FFFT library for fast Fourier transformation </a:t>
            </a:r>
          </a:p>
          <a:p>
            <a:r>
              <a:rPr lang="en-US" dirty="0"/>
              <a:t>Utilized Arduino 8.5 IDE </a:t>
            </a:r>
          </a:p>
          <a:p>
            <a:r>
              <a:rPr lang="en-US" dirty="0"/>
              <a:t>Microcontroller reads in the levels of audio signals coming from the microphone at a 6KHz sample rate </a:t>
            </a:r>
          </a:p>
          <a:p>
            <a:r>
              <a:rPr lang="en-US" dirty="0"/>
              <a:t>A fast Fourier transformation is applied determining coefficient of each frequency range </a:t>
            </a:r>
          </a:p>
          <a:p>
            <a:r>
              <a:rPr lang="en-US" dirty="0"/>
              <a:t>Outputs largest coefficient in hertz </a:t>
            </a:r>
          </a:p>
        </p:txBody>
      </p:sp>
    </p:spTree>
    <p:extLst>
      <p:ext uri="{BB962C8B-B14F-4D97-AF65-F5344CB8AC3E}">
        <p14:creationId xmlns:p14="http://schemas.microsoft.com/office/powerpoint/2010/main" val="12262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88E9-6222-477E-9187-6219320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51A-0612-4BDF-9FE6-620837F3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add a dedicated ADC to get higher bit rate for more accurate conversion </a:t>
            </a:r>
          </a:p>
          <a:p>
            <a:r>
              <a:rPr lang="en-US" dirty="0"/>
              <a:t>Could add hardware high and low pass filters to remove unwanted noise </a:t>
            </a:r>
          </a:p>
        </p:txBody>
      </p:sp>
    </p:spTree>
    <p:extLst>
      <p:ext uri="{BB962C8B-B14F-4D97-AF65-F5344CB8AC3E}">
        <p14:creationId xmlns:p14="http://schemas.microsoft.com/office/powerpoint/2010/main" val="351308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F91-E335-43F5-9EA3-176ED7C7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n-US" b="1" dirty="0"/>
              <a:t>DEMO </a:t>
            </a:r>
          </a:p>
        </p:txBody>
      </p:sp>
      <p:pic>
        <p:nvPicPr>
          <p:cNvPr id="5" name="Content Placeholder 4" descr="A picture containing indoor, table, sitting, wall&#10;&#10;Description generated with very high confidence">
            <a:extLst>
              <a:ext uri="{FF2B5EF4-FFF2-40B4-BE49-F238E27FC236}">
                <a16:creationId xmlns:a16="http://schemas.microsoft.com/office/drawing/2014/main" id="{D6E529A7-4D65-405F-B562-BD70D9049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257362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EABF-91A9-4678-860F-6CA75B2C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217377"/>
          </a:xfrm>
        </p:spPr>
        <p:txBody>
          <a:bodyPr/>
          <a:lstStyle/>
          <a:p>
            <a:pPr algn="ctr"/>
            <a:r>
              <a:rPr lang="en-US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383072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B35-FF77-47B9-ABA5-6AFD463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4F7C-9BFB-4666-B183-B7B3CA83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frequency analyzer</a:t>
            </a:r>
          </a:p>
          <a:p>
            <a:r>
              <a:rPr lang="en-US" dirty="0"/>
              <a:t>The input is sound, the output is the most dominant frequency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23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730-EE08-47C6-B04F-5DBE5171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17D9-4BFC-46A3-BD16-DEF1DC4A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128x32 OLED Screen Arduino ID: 931 </a:t>
            </a:r>
          </a:p>
          <a:p>
            <a:pPr fontAlgn="t"/>
            <a:r>
              <a:rPr lang="en-US" dirty="0"/>
              <a:t>Electret Microphone Amplifier -MAX4466 with Adjustable Gain[ID: 1063] </a:t>
            </a:r>
          </a:p>
          <a:p>
            <a:pPr fontAlgn="t"/>
            <a:r>
              <a:rPr lang="en-US" dirty="0"/>
              <a:t>Microchip ATmega328P </a:t>
            </a:r>
          </a:p>
          <a:p>
            <a:pPr fontAlgn="t"/>
            <a:r>
              <a:rPr lang="en-US" dirty="0"/>
              <a:t>Custom made power regulator </a:t>
            </a:r>
          </a:p>
          <a:p>
            <a:pPr fontAlgn="t"/>
            <a:r>
              <a:rPr lang="en-US" dirty="0"/>
              <a:t>16 MHz crystal oscillator </a:t>
            </a:r>
          </a:p>
          <a:p>
            <a:pPr fontAlgn="t"/>
            <a:r>
              <a:rPr lang="en-US" dirty="0" err="1"/>
              <a:t>Furby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197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8B1-8D12-47F4-9438-FA15D228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the screen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88EE6B-5933-4DB5-B0DF-5EC38278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pic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2D8D-9E3D-4B08-BD92-E9618B55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OLED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250-0217-415A-AF00-6BAAA2E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SSD 1306 driver chip to communicate with microcontroller via I2C</a:t>
            </a:r>
          </a:p>
          <a:p>
            <a:r>
              <a:rPr lang="en-US" dirty="0"/>
              <a:t>Screen contains 128 x 32 white OLED’s </a:t>
            </a:r>
          </a:p>
          <a:p>
            <a:r>
              <a:rPr lang="en-US" dirty="0"/>
              <a:t>We chose OLED because it does not require a back light, which decreases power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2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6A16-1C6A-4735-8A51-D0665535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power regulator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F914-4450-4243-AFAB-6DB68F0F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pic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5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CA1-3EF7-45B0-B0F8-8C0A7C4E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regulator specs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83C-2784-4F91-B9FA-F2F78831E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t"/>
                <a:r>
                  <a:rPr lang="en-US" dirty="0"/>
                  <a:t>LM7805 voltage regulator </a:t>
                </a:r>
              </a:p>
              <a:p>
                <a:pPr fontAlgn="t"/>
                <a:r>
                  <a:rPr lang="en-US" dirty="0"/>
                  <a:t>2 x 0.1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capacitors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fontAlgn="t"/>
                <a:r>
                  <a:rPr lang="en-US" dirty="0">
                    <a:ea typeface="Cambria Math" panose="02040503050406030204" pitchFamily="18" charset="0"/>
                  </a:rPr>
                  <a:t>1000V Silicone Diode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583C-2784-4F91-B9FA-F2F78831E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74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399-4610-4FF5-9C5E-64FFCD0E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684C-7974-4C18-BEFA-D28D71FC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84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4706-C8DF-4444-A907-EEC85391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Microphone module 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14DC-4211-451D-8DBF-B0E44F83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Omnidirectional electret condenser microphone with operation frequency of 20-20,000 hertz  </a:t>
            </a:r>
          </a:p>
          <a:p>
            <a:r>
              <a:rPr lang="en-US" dirty="0"/>
              <a:t>Includes a MAX 4465 op amp to amplify signal to the range 0-5 volts, centered at 2.5 for the Arduino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1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342</TotalTime>
  <Words>259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Celestial</vt:lpstr>
      <vt:lpstr>Frequency analyzer</vt:lpstr>
      <vt:lpstr>Overview </vt:lpstr>
      <vt:lpstr>Build materials </vt:lpstr>
      <vt:lpstr>SCHEMATIC for the screen </vt:lpstr>
      <vt:lpstr>OLED specs </vt:lpstr>
      <vt:lpstr>Schematic for power regulator </vt:lpstr>
      <vt:lpstr>Power regulator specs </vt:lpstr>
      <vt:lpstr>Schematic for microphone</vt:lpstr>
      <vt:lpstr>Microphone module specs </vt:lpstr>
      <vt:lpstr>Schematic for atmega 328p</vt:lpstr>
      <vt:lpstr>Frequency determination </vt:lpstr>
      <vt:lpstr>Software </vt:lpstr>
      <vt:lpstr>Possible improvements  </vt:lpstr>
      <vt:lpstr>DEMO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analyzer</dc:title>
  <dc:creator>Anil Coklar</dc:creator>
  <cp:lastModifiedBy>Anil Coklar</cp:lastModifiedBy>
  <cp:revision>23</cp:revision>
  <dcterms:created xsi:type="dcterms:W3CDTF">2018-05-25T21:21:16Z</dcterms:created>
  <dcterms:modified xsi:type="dcterms:W3CDTF">2018-05-26T03:04:09Z</dcterms:modified>
</cp:coreProperties>
</file>