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6" r:id="rId6"/>
    <p:sldId id="271" r:id="rId7"/>
    <p:sldId id="260" r:id="rId8"/>
    <p:sldId id="269" r:id="rId9"/>
    <p:sldId id="265" r:id="rId10"/>
    <p:sldId id="261" r:id="rId11"/>
    <p:sldId id="262" r:id="rId12"/>
    <p:sldId id="267" r:id="rId13"/>
    <p:sldId id="25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9BF6-7520-40BA-A64A-E194E32B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755B1-6E86-4F37-8A96-75ABCA5A0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Cst</a:t>
            </a:r>
            <a:r>
              <a:rPr lang="en-US" dirty="0"/>
              <a:t> 120 </a:t>
            </a:r>
          </a:p>
          <a:p>
            <a:r>
              <a:rPr lang="en-US" dirty="0"/>
              <a:t>By: An c. and drew d.</a:t>
            </a:r>
          </a:p>
        </p:txBody>
      </p:sp>
    </p:spTree>
    <p:extLst>
      <p:ext uri="{BB962C8B-B14F-4D97-AF65-F5344CB8AC3E}">
        <p14:creationId xmlns:p14="http://schemas.microsoft.com/office/powerpoint/2010/main" val="155650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1B77-3050-4CD5-9CB0-091C190E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determination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6396-8595-4CA1-88CD-AE56111D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determine frequency ?</a:t>
            </a:r>
          </a:p>
          <a:p>
            <a:r>
              <a:rPr lang="en-US" dirty="0"/>
              <a:t>Inflection point distance </a:t>
            </a:r>
          </a:p>
          <a:p>
            <a:r>
              <a:rPr lang="en-US" dirty="0"/>
              <a:t>Fast Fourier transformation (FFT)</a:t>
            </a:r>
          </a:p>
        </p:txBody>
      </p:sp>
    </p:spTree>
    <p:extLst>
      <p:ext uri="{BB962C8B-B14F-4D97-AF65-F5344CB8AC3E}">
        <p14:creationId xmlns:p14="http://schemas.microsoft.com/office/powerpoint/2010/main" val="115295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5A4A-4E11-4780-A6C3-2D57CB2B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F226-AD79-4F2D-84C3-9B99D6B8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Adafruit_GFX and Adafruit_SSD1306 libraries to interface with OLED </a:t>
            </a:r>
          </a:p>
          <a:p>
            <a:r>
              <a:rPr lang="en-US" dirty="0"/>
              <a:t>Utilized the FFFT library for fast Fourier transformation </a:t>
            </a:r>
          </a:p>
          <a:p>
            <a:r>
              <a:rPr lang="en-US" dirty="0"/>
              <a:t>Utilized Arduino 8.5 IDE </a:t>
            </a:r>
          </a:p>
          <a:p>
            <a:r>
              <a:rPr lang="en-US" dirty="0"/>
              <a:t>Microcontroller reads in the levels of audio signals coming from the microphone at a 6KHz sample rate </a:t>
            </a:r>
          </a:p>
          <a:p>
            <a:r>
              <a:rPr lang="en-US" dirty="0"/>
              <a:t>A fast Fourier transformation is applied determining coefficient of each frequency range </a:t>
            </a:r>
          </a:p>
          <a:p>
            <a:r>
              <a:rPr lang="en-US" dirty="0"/>
              <a:t>Outputs largest coefficient in hertz </a:t>
            </a:r>
          </a:p>
        </p:txBody>
      </p:sp>
    </p:spTree>
    <p:extLst>
      <p:ext uri="{BB962C8B-B14F-4D97-AF65-F5344CB8AC3E}">
        <p14:creationId xmlns:p14="http://schemas.microsoft.com/office/powerpoint/2010/main" val="12262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88E9-6222-477E-9187-62193200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851A-0612-4BDF-9FE6-620837F3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87" y="2142067"/>
            <a:ext cx="10131425" cy="3649133"/>
          </a:xfrm>
        </p:spPr>
        <p:txBody>
          <a:bodyPr/>
          <a:lstStyle/>
          <a:p>
            <a:r>
              <a:rPr lang="en-US" dirty="0"/>
              <a:t>Could add a dedicated ADC to get higher bit rate for more accurate conversion </a:t>
            </a:r>
          </a:p>
          <a:p>
            <a:r>
              <a:rPr lang="en-US" dirty="0"/>
              <a:t>Could add hardware high and low pass filters to remove unwanted frequency  </a:t>
            </a:r>
          </a:p>
        </p:txBody>
      </p:sp>
    </p:spTree>
    <p:extLst>
      <p:ext uri="{BB962C8B-B14F-4D97-AF65-F5344CB8AC3E}">
        <p14:creationId xmlns:p14="http://schemas.microsoft.com/office/powerpoint/2010/main" val="3513082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" name="Picture 16" descr="Image result for dr frankenstein">
            <a:extLst>
              <a:ext uri="{FF2B5EF4-FFF2-40B4-BE49-F238E27FC236}">
                <a16:creationId xmlns:a16="http://schemas.microsoft.com/office/drawing/2014/main" id="{A8B1868D-8EBD-46E0-ADB1-EB207357D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 bwMode="auto">
          <a:xfrm>
            <a:off x="-8603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B23F91-E335-43F5-9EA3-176ED7C7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299" y="3637996"/>
            <a:ext cx="3739920" cy="1010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25736246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EABF-91A9-4678-860F-6CA75B2C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258424" cy="2076450"/>
          </a:xfrm>
        </p:spPr>
        <p:txBody>
          <a:bodyPr/>
          <a:lstStyle/>
          <a:p>
            <a:pPr algn="ctr"/>
            <a:r>
              <a:rPr lang="en-US" dirty="0"/>
              <a:t>Questions?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4" descr="A picture containing indoor, table, sitting, wall&#10;&#10;Description generated with very high confidence">
            <a:extLst>
              <a:ext uri="{FF2B5EF4-FFF2-40B4-BE49-F238E27FC236}">
                <a16:creationId xmlns:a16="http://schemas.microsoft.com/office/drawing/2014/main" id="{5D5149CA-E08E-4EC4-AC32-0B520D7D7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718" y="2274888"/>
            <a:ext cx="6488288" cy="3649662"/>
          </a:xfrm>
        </p:spPr>
      </p:pic>
    </p:spTree>
    <p:extLst>
      <p:ext uri="{BB962C8B-B14F-4D97-AF65-F5344CB8AC3E}">
        <p14:creationId xmlns:p14="http://schemas.microsoft.com/office/powerpoint/2010/main" val="238307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B35-FF77-47B9-ABA5-6AFD4630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4F7C-9BFB-4666-B183-B7B3CA83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a frequency analyzer</a:t>
            </a:r>
          </a:p>
          <a:p>
            <a:r>
              <a:rPr lang="en-US" dirty="0"/>
              <a:t>The input is sound, the output is the most dominant frequency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823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730-EE08-47C6-B04F-5DBE5171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materials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17D9-4BFC-46A3-BD16-DEF1DC4A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128x32 OLED Screen Arduino ID: 931 </a:t>
            </a:r>
          </a:p>
          <a:p>
            <a:pPr fontAlgn="t"/>
            <a:r>
              <a:rPr lang="en-US" dirty="0"/>
              <a:t>Electret Microphone Amplifier -MAX4466 with Adjustable Gain ID: 1063</a:t>
            </a:r>
          </a:p>
          <a:p>
            <a:pPr fontAlgn="t"/>
            <a:r>
              <a:rPr lang="en-US" dirty="0"/>
              <a:t>Microchip ATmega328P </a:t>
            </a:r>
          </a:p>
          <a:p>
            <a:pPr fontAlgn="t"/>
            <a:r>
              <a:rPr lang="en-US" dirty="0"/>
              <a:t>Custom made power regulator </a:t>
            </a:r>
          </a:p>
          <a:p>
            <a:pPr fontAlgn="t"/>
            <a:r>
              <a:rPr lang="en-US" dirty="0"/>
              <a:t>16 MHz crystal oscillator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197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6A16-1C6A-4735-8A51-D0665535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power regulator AND SPECS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FBC5A6E-FCFE-4484-91A1-534C3D673817}"/>
                  </a:ext>
                </a:extLst>
              </p:cNvPr>
              <p:cNvSpPr/>
              <p:nvPr/>
            </p:nvSpPr>
            <p:spPr>
              <a:xfrm>
                <a:off x="9147594" y="3919041"/>
                <a:ext cx="345671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:r>
                  <a:rPr lang="en-US" dirty="0"/>
                  <a:t>LM7805 voltage regulator </a:t>
                </a:r>
              </a:p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:r>
                  <a:rPr lang="en-US" dirty="0"/>
                  <a:t>2 x 0.1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capacitors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1000V Silicone Diode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FBC5A6E-FCFE-4484-91A1-534C3D673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594" y="3919041"/>
                <a:ext cx="3456710" cy="923330"/>
              </a:xfrm>
              <a:prstGeom prst="rect">
                <a:avLst/>
              </a:prstGeom>
              <a:blipFill>
                <a:blip r:embed="rId2"/>
                <a:stretch>
                  <a:fillRect l="-1235" t="-331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4B8322E-8FE0-4D64-BBA5-ED84574D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07" y="2065867"/>
            <a:ext cx="7930393" cy="44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65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9754-1368-4983-927C-2FB6D190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</a:t>
            </a:r>
            <a:r>
              <a:rPr lang="en-US" dirty="0" err="1"/>
              <a:t>atmega</a:t>
            </a:r>
            <a:r>
              <a:rPr lang="en-US" dirty="0"/>
              <a:t> 328p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C6364-6942-4E84-8EDF-28735285BFD1}"/>
              </a:ext>
            </a:extLst>
          </p:cNvPr>
          <p:cNvSpPr txBox="1"/>
          <p:nvPr/>
        </p:nvSpPr>
        <p:spPr>
          <a:xfrm>
            <a:off x="8959442" y="3307963"/>
            <a:ext cx="2810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MHz crystal oscillator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x 22 pF capacitors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10k</a:t>
            </a:r>
            <a:r>
              <a:rPr lang="el-GR" dirty="0"/>
              <a:t>Ω</a:t>
            </a:r>
            <a:r>
              <a:rPr lang="en-US" dirty="0"/>
              <a:t> resistor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F2A73-397D-4039-8214-2E268B02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2003057"/>
            <a:ext cx="7181191" cy="42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73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82FC-AF4A-46AB-97D6-672DAE1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atmega</a:t>
            </a:r>
            <a:r>
              <a:rPr lang="en-US" dirty="0"/>
              <a:t> 328p specs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638D-5667-412B-827D-C6B138AF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28-pin AVR Microcontroller</a:t>
            </a:r>
          </a:p>
          <a:p>
            <a:r>
              <a:rPr lang="en-US" dirty="0"/>
              <a:t>10 bit resolution ADC converter </a:t>
            </a:r>
          </a:p>
          <a:p>
            <a:r>
              <a:rPr lang="en-US" dirty="0"/>
              <a:t>16 MHz operational frequency </a:t>
            </a:r>
          </a:p>
          <a:p>
            <a:r>
              <a:rPr lang="en-US" dirty="0"/>
              <a:t>32KBytes program memory  </a:t>
            </a:r>
          </a:p>
          <a:p>
            <a:r>
              <a:rPr lang="en-US" dirty="0"/>
              <a:t>2KBytes SRAM</a:t>
            </a:r>
          </a:p>
        </p:txBody>
      </p:sp>
    </p:spTree>
    <p:extLst>
      <p:ext uri="{BB962C8B-B14F-4D97-AF65-F5344CB8AC3E}">
        <p14:creationId xmlns:p14="http://schemas.microsoft.com/office/powerpoint/2010/main" val="14141809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38B1-8D12-47F4-9438-FA15D228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OLED</a:t>
            </a:r>
          </a:p>
        </p:txBody>
      </p:sp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E331432-02D2-4B83-B30D-534759103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1507" y="2065866"/>
            <a:ext cx="6598747" cy="4456743"/>
          </a:xfrm>
        </p:spPr>
      </p:pic>
      <p:pic>
        <p:nvPicPr>
          <p:cNvPr id="2050" name="Picture 2" descr="Monochrome 128x32 I2C OLED graphic display">
            <a:extLst>
              <a:ext uri="{FF2B5EF4-FFF2-40B4-BE49-F238E27FC236}">
                <a16:creationId xmlns:a16="http://schemas.microsoft.com/office/drawing/2014/main" id="{20F2450A-14F8-427D-BADB-4486F140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74" y="2065866"/>
            <a:ext cx="4444733" cy="445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2D8D-9E3D-4B08-BD92-E9618B55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OLED specs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250-0217-415A-AF00-6BAAA2ED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SSD 1306 driver chip to communicate with microcontroller via I2C</a:t>
            </a:r>
          </a:p>
          <a:p>
            <a:r>
              <a:rPr lang="en-US" dirty="0"/>
              <a:t>Screen contains 128 x 32 white OLED’s </a:t>
            </a:r>
          </a:p>
          <a:p>
            <a:r>
              <a:rPr lang="en-US" dirty="0"/>
              <a:t>We chose OLED because it does not require a back light, which decreases power consumption and makes it easier to run on batteries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399-4610-4FF5-9C5E-64FFCD0E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microphone AND SPECS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0C126F0-3036-40D4-BE87-2CD1A0274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30" y="2065867"/>
            <a:ext cx="7527978" cy="347848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FE4398-A287-4BD7-802E-9EF6DE61CE9C}"/>
              </a:ext>
            </a:extLst>
          </p:cNvPr>
          <p:cNvSpPr/>
          <p:nvPr/>
        </p:nvSpPr>
        <p:spPr>
          <a:xfrm>
            <a:off x="8221211" y="2600588"/>
            <a:ext cx="3523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Omnidirectional electret condenser microphone with operation frequency of 20-20,000 hertz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a MAX 4465 op amp to amplify signal to the range 0-5 volts, centered at 2.5 for the Arduino </a:t>
            </a:r>
          </a:p>
        </p:txBody>
      </p:sp>
    </p:spTree>
    <p:extLst>
      <p:ext uri="{BB962C8B-B14F-4D97-AF65-F5344CB8AC3E}">
        <p14:creationId xmlns:p14="http://schemas.microsoft.com/office/powerpoint/2010/main" val="405368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827</TotalTime>
  <Words>297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Celestial</vt:lpstr>
      <vt:lpstr>Frequency analyzer</vt:lpstr>
      <vt:lpstr>Overview </vt:lpstr>
      <vt:lpstr>Build materials </vt:lpstr>
      <vt:lpstr>Schematic for power regulator AND SPECS</vt:lpstr>
      <vt:lpstr>Schematic for atmega 328p</vt:lpstr>
      <vt:lpstr>atmega 328p specs </vt:lpstr>
      <vt:lpstr>SCHEMATIC for OLED</vt:lpstr>
      <vt:lpstr>OLED specs </vt:lpstr>
      <vt:lpstr>Schematic for microphone AND SPECS</vt:lpstr>
      <vt:lpstr>Frequency determination </vt:lpstr>
      <vt:lpstr>Software </vt:lpstr>
      <vt:lpstr>Possible improvements  </vt:lpstr>
      <vt:lpstr>      demo </vt:lpstr>
      <vt:lpstr>Questions?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analyzer</dc:title>
  <dc:creator>Anil Coklar</dc:creator>
  <cp:lastModifiedBy>Andrew Deraita</cp:lastModifiedBy>
  <cp:revision>42</cp:revision>
  <dcterms:created xsi:type="dcterms:W3CDTF">2018-05-25T21:21:16Z</dcterms:created>
  <dcterms:modified xsi:type="dcterms:W3CDTF">2018-05-30T02:13:53Z</dcterms:modified>
</cp:coreProperties>
</file>