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C3DD7-E0AC-4204-9319-004382C3C43D}" v="78" dt="2019-11-15T01:48:46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 Romero" userId="ae8a9a5f4f237ef4" providerId="LiveId" clId="{ADCC3DD7-E0AC-4204-9319-004382C3C43D}"/>
    <pc:docChg chg="undo custSel addSld modSld">
      <pc:chgData name="Jor Romero" userId="ae8a9a5f4f237ef4" providerId="LiveId" clId="{ADCC3DD7-E0AC-4204-9319-004382C3C43D}" dt="2019-11-15T01:48:50.503" v="420" actId="20577"/>
      <pc:docMkLst>
        <pc:docMk/>
      </pc:docMkLst>
      <pc:sldChg chg="addSp delSp modSp">
        <pc:chgData name="Jor Romero" userId="ae8a9a5f4f237ef4" providerId="LiveId" clId="{ADCC3DD7-E0AC-4204-9319-004382C3C43D}" dt="2019-11-15T01:26:41.455" v="416" actId="403"/>
        <pc:sldMkLst>
          <pc:docMk/>
          <pc:sldMk cId="3139359027" sldId="257"/>
        </pc:sldMkLst>
        <pc:spChg chg="del mod">
          <ac:chgData name="Jor Romero" userId="ae8a9a5f4f237ef4" providerId="LiveId" clId="{ADCC3DD7-E0AC-4204-9319-004382C3C43D}" dt="2019-11-15T01:23:30.524" v="291" actId="478"/>
          <ac:spMkLst>
            <pc:docMk/>
            <pc:sldMk cId="3139359027" sldId="257"/>
            <ac:spMk id="4" creationId="{2DA3209F-759A-4954-8875-C41BB6117E47}"/>
          </ac:spMkLst>
        </pc:spChg>
        <pc:graphicFrameChg chg="add mod modGraphic">
          <ac:chgData name="Jor Romero" userId="ae8a9a5f4f237ef4" providerId="LiveId" clId="{ADCC3DD7-E0AC-4204-9319-004382C3C43D}" dt="2019-11-15T01:26:41.455" v="416" actId="403"/>
          <ac:graphicFrameMkLst>
            <pc:docMk/>
            <pc:sldMk cId="3139359027" sldId="257"/>
            <ac:graphicFrameMk id="6" creationId="{B6C73E32-65FD-4D65-9007-2F91CC90E69D}"/>
          </ac:graphicFrameMkLst>
        </pc:graphicFrameChg>
      </pc:sldChg>
      <pc:sldChg chg="modSp">
        <pc:chgData name="Jor Romero" userId="ae8a9a5f4f237ef4" providerId="LiveId" clId="{ADCC3DD7-E0AC-4204-9319-004382C3C43D}" dt="2019-11-15T01:48:50.503" v="420" actId="20577"/>
        <pc:sldMkLst>
          <pc:docMk/>
          <pc:sldMk cId="535133122" sldId="261"/>
        </pc:sldMkLst>
        <pc:spChg chg="mod">
          <ac:chgData name="Jor Romero" userId="ae8a9a5f4f237ef4" providerId="LiveId" clId="{ADCC3DD7-E0AC-4204-9319-004382C3C43D}" dt="2019-11-15T01:48:50.503" v="420" actId="20577"/>
          <ac:spMkLst>
            <pc:docMk/>
            <pc:sldMk cId="535133122" sldId="261"/>
            <ac:spMk id="8" creationId="{01CAAAD8-19F6-4201-98D7-0EF23769ACCD}"/>
          </ac:spMkLst>
        </pc:spChg>
      </pc:sldChg>
      <pc:sldChg chg="addSp delSp modSp add">
        <pc:chgData name="Jor Romero" userId="ae8a9a5f4f237ef4" providerId="LiveId" clId="{ADCC3DD7-E0AC-4204-9319-004382C3C43D}" dt="2019-11-15T01:07:47.242" v="19" actId="1076"/>
        <pc:sldMkLst>
          <pc:docMk/>
          <pc:sldMk cId="1492931574" sldId="262"/>
        </pc:sldMkLst>
        <pc:spChg chg="mod">
          <ac:chgData name="Jor Romero" userId="ae8a9a5f4f237ef4" providerId="LiveId" clId="{ADCC3DD7-E0AC-4204-9319-004382C3C43D}" dt="2019-11-15T01:06:37.528" v="8" actId="20577"/>
          <ac:spMkLst>
            <pc:docMk/>
            <pc:sldMk cId="1492931574" sldId="262"/>
            <ac:spMk id="2" creationId="{4A0114AD-F6CA-4CE8-AAB4-875477D96221}"/>
          </ac:spMkLst>
        </pc:spChg>
        <pc:spChg chg="del">
          <ac:chgData name="Jor Romero" userId="ae8a9a5f4f237ef4" providerId="LiveId" clId="{ADCC3DD7-E0AC-4204-9319-004382C3C43D}" dt="2019-11-15T01:06:52.790" v="9"/>
          <ac:spMkLst>
            <pc:docMk/>
            <pc:sldMk cId="1492931574" sldId="262"/>
            <ac:spMk id="3" creationId="{94228552-D801-4EA4-B3F8-45E326387CAF}"/>
          </ac:spMkLst>
        </pc:spChg>
        <pc:spChg chg="add mod">
          <ac:chgData name="Jor Romero" userId="ae8a9a5f4f237ef4" providerId="LiveId" clId="{ADCC3DD7-E0AC-4204-9319-004382C3C43D}" dt="2019-11-15T01:07:22.357" v="16" actId="1076"/>
          <ac:spMkLst>
            <pc:docMk/>
            <pc:sldMk cId="1492931574" sldId="262"/>
            <ac:spMk id="4" creationId="{6BEC0E7D-897E-4533-91A8-DC78CBAAF70F}"/>
          </ac:spMkLst>
        </pc:spChg>
        <pc:picChg chg="add mod">
          <ac:chgData name="Jor Romero" userId="ae8a9a5f4f237ef4" providerId="LiveId" clId="{ADCC3DD7-E0AC-4204-9319-004382C3C43D}" dt="2019-11-15T01:07:47.242" v="19" actId="1076"/>
          <ac:picMkLst>
            <pc:docMk/>
            <pc:sldMk cId="1492931574" sldId="262"/>
            <ac:picMk id="5" creationId="{033845D2-B260-46F1-A241-DFCC52158014}"/>
          </ac:picMkLst>
        </pc:picChg>
      </pc:sldChg>
      <pc:sldChg chg="addSp modSp add">
        <pc:chgData name="Jor Romero" userId="ae8a9a5f4f237ef4" providerId="LiveId" clId="{ADCC3DD7-E0AC-4204-9319-004382C3C43D}" dt="2019-11-15T01:10:08.605" v="65" actId="1076"/>
        <pc:sldMkLst>
          <pc:docMk/>
          <pc:sldMk cId="2723850733" sldId="263"/>
        </pc:sldMkLst>
        <pc:spChg chg="mod">
          <ac:chgData name="Jor Romero" userId="ae8a9a5f4f237ef4" providerId="LiveId" clId="{ADCC3DD7-E0AC-4204-9319-004382C3C43D}" dt="2019-11-15T01:08:00.514" v="42" actId="20577"/>
          <ac:spMkLst>
            <pc:docMk/>
            <pc:sldMk cId="2723850733" sldId="263"/>
            <ac:spMk id="2" creationId="{5A73115C-2168-4D6D-8C27-E4005B5C485D}"/>
          </ac:spMkLst>
        </pc:spChg>
        <pc:spChg chg="mod">
          <ac:chgData name="Jor Romero" userId="ae8a9a5f4f237ef4" providerId="LiveId" clId="{ADCC3DD7-E0AC-4204-9319-004382C3C43D}" dt="2019-11-15T01:08:20.825" v="45" actId="12"/>
          <ac:spMkLst>
            <pc:docMk/>
            <pc:sldMk cId="2723850733" sldId="263"/>
            <ac:spMk id="3" creationId="{0CCA32D9-EA80-41D6-84DF-67D8F72D4CFF}"/>
          </ac:spMkLst>
        </pc:spChg>
        <pc:spChg chg="add mod">
          <ac:chgData name="Jor Romero" userId="ae8a9a5f4f237ef4" providerId="LiveId" clId="{ADCC3DD7-E0AC-4204-9319-004382C3C43D}" dt="2019-11-15T01:09:37.076" v="59" actId="404"/>
          <ac:spMkLst>
            <pc:docMk/>
            <pc:sldMk cId="2723850733" sldId="263"/>
            <ac:spMk id="5" creationId="{2389868E-4C8F-4CE7-90EF-8AC6FCFFC904}"/>
          </ac:spMkLst>
        </pc:spChg>
        <pc:picChg chg="add mod">
          <ac:chgData name="Jor Romero" userId="ae8a9a5f4f237ef4" providerId="LiveId" clId="{ADCC3DD7-E0AC-4204-9319-004382C3C43D}" dt="2019-11-15T01:08:43.889" v="48" actId="1076"/>
          <ac:picMkLst>
            <pc:docMk/>
            <pc:sldMk cId="2723850733" sldId="263"/>
            <ac:picMk id="4" creationId="{EC3224B1-CF6E-4DBA-B83F-FF7B3DC6F0A3}"/>
          </ac:picMkLst>
        </pc:picChg>
        <pc:picChg chg="add mod">
          <ac:chgData name="Jor Romero" userId="ae8a9a5f4f237ef4" providerId="LiveId" clId="{ADCC3DD7-E0AC-4204-9319-004382C3C43D}" dt="2019-11-15T01:10:08.605" v="65" actId="1076"/>
          <ac:picMkLst>
            <pc:docMk/>
            <pc:sldMk cId="2723850733" sldId="263"/>
            <ac:picMk id="6" creationId="{69D9892E-EA76-4D44-B2E4-E4D6DE6DA5A2}"/>
          </ac:picMkLst>
        </pc:picChg>
      </pc:sldChg>
      <pc:sldChg chg="addSp modSp add">
        <pc:chgData name="Jor Romero" userId="ae8a9a5f4f237ef4" providerId="LiveId" clId="{ADCC3DD7-E0AC-4204-9319-004382C3C43D}" dt="2019-11-15T01:12:19.654" v="94" actId="1076"/>
        <pc:sldMkLst>
          <pc:docMk/>
          <pc:sldMk cId="3683924725" sldId="264"/>
        </pc:sldMkLst>
        <pc:spChg chg="mod">
          <ac:chgData name="Jor Romero" userId="ae8a9a5f4f237ef4" providerId="LiveId" clId="{ADCC3DD7-E0AC-4204-9319-004382C3C43D}" dt="2019-11-15T01:10:39.348" v="74" actId="20577"/>
          <ac:spMkLst>
            <pc:docMk/>
            <pc:sldMk cId="3683924725" sldId="264"/>
            <ac:spMk id="2" creationId="{F3E27F6A-A6D3-452F-8212-941E7EF7A116}"/>
          </ac:spMkLst>
        </pc:spChg>
        <pc:spChg chg="mod">
          <ac:chgData name="Jor Romero" userId="ae8a9a5f4f237ef4" providerId="LiveId" clId="{ADCC3DD7-E0AC-4204-9319-004382C3C43D}" dt="2019-11-15T01:10:57.429" v="78" actId="27636"/>
          <ac:spMkLst>
            <pc:docMk/>
            <pc:sldMk cId="3683924725" sldId="264"/>
            <ac:spMk id="3" creationId="{44578D3F-EC7D-4E61-9161-A256574DC40C}"/>
          </ac:spMkLst>
        </pc:spChg>
        <pc:spChg chg="add mod">
          <ac:chgData name="Jor Romero" userId="ae8a9a5f4f237ef4" providerId="LiveId" clId="{ADCC3DD7-E0AC-4204-9319-004382C3C43D}" dt="2019-11-15T01:11:55.545" v="89" actId="1076"/>
          <ac:spMkLst>
            <pc:docMk/>
            <pc:sldMk cId="3683924725" sldId="264"/>
            <ac:spMk id="5" creationId="{BFA617A5-18B8-4755-B882-81441FE71C30}"/>
          </ac:spMkLst>
        </pc:spChg>
        <pc:picChg chg="add mod">
          <ac:chgData name="Jor Romero" userId="ae8a9a5f4f237ef4" providerId="LiveId" clId="{ADCC3DD7-E0AC-4204-9319-004382C3C43D}" dt="2019-11-15T01:11:22.936" v="84" actId="1076"/>
          <ac:picMkLst>
            <pc:docMk/>
            <pc:sldMk cId="3683924725" sldId="264"/>
            <ac:picMk id="4" creationId="{46F619A2-FFD1-4B4D-8BCB-8C8A262DDE25}"/>
          </ac:picMkLst>
        </pc:picChg>
        <pc:picChg chg="add mod">
          <ac:chgData name="Jor Romero" userId="ae8a9a5f4f237ef4" providerId="LiveId" clId="{ADCC3DD7-E0AC-4204-9319-004382C3C43D}" dt="2019-11-15T01:12:19.654" v="94" actId="1076"/>
          <ac:picMkLst>
            <pc:docMk/>
            <pc:sldMk cId="3683924725" sldId="264"/>
            <ac:picMk id="6" creationId="{C4B30211-3F1F-4147-9F3F-88B83051AEA0}"/>
          </ac:picMkLst>
        </pc:picChg>
      </pc:sldChg>
      <pc:sldChg chg="addSp delSp modSp add delAnim modAnim">
        <pc:chgData name="Jor Romero" userId="ae8a9a5f4f237ef4" providerId="LiveId" clId="{ADCC3DD7-E0AC-4204-9319-004382C3C43D}" dt="2019-11-15T01:19:10.878" v="227"/>
        <pc:sldMkLst>
          <pc:docMk/>
          <pc:sldMk cId="737843059" sldId="265"/>
        </pc:sldMkLst>
        <pc:spChg chg="mod">
          <ac:chgData name="Jor Romero" userId="ae8a9a5f4f237ef4" providerId="LiveId" clId="{ADCC3DD7-E0AC-4204-9319-004382C3C43D}" dt="2019-11-15T01:12:48.698" v="105" actId="20577"/>
          <ac:spMkLst>
            <pc:docMk/>
            <pc:sldMk cId="737843059" sldId="265"/>
            <ac:spMk id="2" creationId="{AD479D7D-7F49-4188-AA24-CD1A60393B9E}"/>
          </ac:spMkLst>
        </pc:spChg>
        <pc:spChg chg="mod">
          <ac:chgData name="Jor Romero" userId="ae8a9a5f4f237ef4" providerId="LiveId" clId="{ADCC3DD7-E0AC-4204-9319-004382C3C43D}" dt="2019-11-15T01:15:06.246" v="193" actId="1076"/>
          <ac:spMkLst>
            <pc:docMk/>
            <pc:sldMk cId="737843059" sldId="265"/>
            <ac:spMk id="3" creationId="{526FAC8A-D3FC-4DA4-9613-9A5D208EED1E}"/>
          </ac:spMkLst>
        </pc:spChg>
        <pc:spChg chg="add del mod">
          <ac:chgData name="Jor Romero" userId="ae8a9a5f4f237ef4" providerId="LiveId" clId="{ADCC3DD7-E0AC-4204-9319-004382C3C43D}" dt="2019-11-15T01:14:06.640" v="185"/>
          <ac:spMkLst>
            <pc:docMk/>
            <pc:sldMk cId="737843059" sldId="265"/>
            <ac:spMk id="5" creationId="{D54910A8-EDFC-4115-91EE-0C1D1A026EAE}"/>
          </ac:spMkLst>
        </pc:spChg>
        <pc:spChg chg="add del mod">
          <ac:chgData name="Jor Romero" userId="ae8a9a5f4f237ef4" providerId="LiveId" clId="{ADCC3DD7-E0AC-4204-9319-004382C3C43D}" dt="2019-11-15T01:17:40.285" v="209"/>
          <ac:spMkLst>
            <pc:docMk/>
            <pc:sldMk cId="737843059" sldId="265"/>
            <ac:spMk id="6" creationId="{B340A16C-5824-4ECF-AFA3-38D4638B0CB0}"/>
          </ac:spMkLst>
        </pc:spChg>
        <pc:spChg chg="add del mod">
          <ac:chgData name="Jor Romero" userId="ae8a9a5f4f237ef4" providerId="LiveId" clId="{ADCC3DD7-E0AC-4204-9319-004382C3C43D}" dt="2019-11-15T01:18:03.877" v="213" actId="478"/>
          <ac:spMkLst>
            <pc:docMk/>
            <pc:sldMk cId="737843059" sldId="265"/>
            <ac:spMk id="8" creationId="{23A2EFD6-2753-488C-81CD-13792C52B967}"/>
          </ac:spMkLst>
        </pc:spChg>
        <pc:spChg chg="add del mod">
          <ac:chgData name="Jor Romero" userId="ae8a9a5f4f237ef4" providerId="LiveId" clId="{ADCC3DD7-E0AC-4204-9319-004382C3C43D}" dt="2019-11-15T01:18:21.563" v="219" actId="478"/>
          <ac:spMkLst>
            <pc:docMk/>
            <pc:sldMk cId="737843059" sldId="265"/>
            <ac:spMk id="9" creationId="{48E316C0-CDAC-424B-B5EF-84B5488DCD90}"/>
          </ac:spMkLst>
        </pc:spChg>
        <pc:spChg chg="add mod">
          <ac:chgData name="Jor Romero" userId="ae8a9a5f4f237ef4" providerId="LiveId" clId="{ADCC3DD7-E0AC-4204-9319-004382C3C43D}" dt="2019-11-15T01:18:55.629" v="223" actId="1076"/>
          <ac:spMkLst>
            <pc:docMk/>
            <pc:sldMk cId="737843059" sldId="265"/>
            <ac:spMk id="11" creationId="{E07835C8-66A6-4BCD-9F26-9E523C150EF6}"/>
          </ac:spMkLst>
        </pc:spChg>
        <pc:picChg chg="add mod">
          <ac:chgData name="Jor Romero" userId="ae8a9a5f4f237ef4" providerId="LiveId" clId="{ADCC3DD7-E0AC-4204-9319-004382C3C43D}" dt="2019-11-15T01:18:16.165" v="217" actId="1076"/>
          <ac:picMkLst>
            <pc:docMk/>
            <pc:sldMk cId="737843059" sldId="265"/>
            <ac:picMk id="4" creationId="{2FBF1A0E-9AFD-4DBE-ADF0-DF3FBF3BBE03}"/>
          </ac:picMkLst>
        </pc:picChg>
        <pc:picChg chg="add del mod">
          <ac:chgData name="Jor Romero" userId="ae8a9a5f4f237ef4" providerId="LiveId" clId="{ADCC3DD7-E0AC-4204-9319-004382C3C43D}" dt="2019-11-15T01:17:40.285" v="209"/>
          <ac:picMkLst>
            <pc:docMk/>
            <pc:sldMk cId="737843059" sldId="265"/>
            <ac:picMk id="7" creationId="{8CF2A0BE-AB8B-44F9-B0C2-005C858D4E13}"/>
          </ac:picMkLst>
        </pc:picChg>
        <pc:picChg chg="add del mod">
          <ac:chgData name="Jor Romero" userId="ae8a9a5f4f237ef4" providerId="LiveId" clId="{ADCC3DD7-E0AC-4204-9319-004382C3C43D}" dt="2019-11-15T01:18:12.533" v="216" actId="478"/>
          <ac:picMkLst>
            <pc:docMk/>
            <pc:sldMk cId="737843059" sldId="265"/>
            <ac:picMk id="10" creationId="{DD591539-F5F1-4116-A7AD-C654EA3A393B}"/>
          </ac:picMkLst>
        </pc:picChg>
        <pc:picChg chg="add mod">
          <ac:chgData name="Jor Romero" userId="ae8a9a5f4f237ef4" providerId="LiveId" clId="{ADCC3DD7-E0AC-4204-9319-004382C3C43D}" dt="2019-11-15T01:19:09.416" v="226" actId="1076"/>
          <ac:picMkLst>
            <pc:docMk/>
            <pc:sldMk cId="737843059" sldId="265"/>
            <ac:picMk id="12" creationId="{C21D2D94-C58A-4803-8AB4-5EA5B6966894}"/>
          </ac:picMkLst>
        </pc:picChg>
      </pc:sldChg>
      <pc:sldChg chg="addSp delSp modSp add modAnim">
        <pc:chgData name="Jor Romero" userId="ae8a9a5f4f237ef4" providerId="LiveId" clId="{ADCC3DD7-E0AC-4204-9319-004382C3C43D}" dt="2019-11-15T01:22:48.707" v="274"/>
        <pc:sldMkLst>
          <pc:docMk/>
          <pc:sldMk cId="864960780" sldId="266"/>
        </pc:sldMkLst>
        <pc:spChg chg="mod">
          <ac:chgData name="Jor Romero" userId="ae8a9a5f4f237ef4" providerId="LiveId" clId="{ADCC3DD7-E0AC-4204-9319-004382C3C43D}" dt="2019-11-15T01:19:47.323" v="229"/>
          <ac:spMkLst>
            <pc:docMk/>
            <pc:sldMk cId="864960780" sldId="266"/>
            <ac:spMk id="2" creationId="{6883C063-92C1-4B81-A26D-994E9DCCEF5E}"/>
          </ac:spMkLst>
        </pc:spChg>
        <pc:spChg chg="mod">
          <ac:chgData name="Jor Romero" userId="ae8a9a5f4f237ef4" providerId="LiveId" clId="{ADCC3DD7-E0AC-4204-9319-004382C3C43D}" dt="2019-11-15T01:22:09.868" v="266" actId="20577"/>
          <ac:spMkLst>
            <pc:docMk/>
            <pc:sldMk cId="864960780" sldId="266"/>
            <ac:spMk id="3" creationId="{85988E67-1593-4767-A680-0770634F57CA}"/>
          </ac:spMkLst>
        </pc:spChg>
        <pc:spChg chg="add del">
          <ac:chgData name="Jor Romero" userId="ae8a9a5f4f237ef4" providerId="LiveId" clId="{ADCC3DD7-E0AC-4204-9319-004382C3C43D}" dt="2019-11-15T01:20:52.894" v="239"/>
          <ac:spMkLst>
            <pc:docMk/>
            <pc:sldMk cId="864960780" sldId="266"/>
            <ac:spMk id="4" creationId="{BF03A550-1CD8-40D4-B003-A9319196C97A}"/>
          </ac:spMkLst>
        </pc:spChg>
      </pc:sldChg>
      <pc:sldChg chg="modSp add">
        <pc:chgData name="Jor Romero" userId="ae8a9a5f4f237ef4" providerId="LiveId" clId="{ADCC3DD7-E0AC-4204-9319-004382C3C43D}" dt="2019-11-15T01:23:11.895" v="287"/>
        <pc:sldMkLst>
          <pc:docMk/>
          <pc:sldMk cId="2016358521" sldId="267"/>
        </pc:sldMkLst>
        <pc:spChg chg="mod">
          <ac:chgData name="Jor Romero" userId="ae8a9a5f4f237ef4" providerId="LiveId" clId="{ADCC3DD7-E0AC-4204-9319-004382C3C43D}" dt="2019-11-15T01:22:57.884" v="286" actId="20577"/>
          <ac:spMkLst>
            <pc:docMk/>
            <pc:sldMk cId="2016358521" sldId="267"/>
            <ac:spMk id="2" creationId="{92C67E27-97C1-46B6-86D5-00EEC3522BA9}"/>
          </ac:spMkLst>
        </pc:spChg>
        <pc:spChg chg="mod">
          <ac:chgData name="Jor Romero" userId="ae8a9a5f4f237ef4" providerId="LiveId" clId="{ADCC3DD7-E0AC-4204-9319-004382C3C43D}" dt="2019-11-15T01:23:11.895" v="287"/>
          <ac:spMkLst>
            <pc:docMk/>
            <pc:sldMk cId="2016358521" sldId="267"/>
            <ac:spMk id="3" creationId="{AD3EB345-8C41-43AF-AFB9-C6D7734DDD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0434-57BD-46BC-B284-145E3FFC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Resolución de problema con ley de Biot-Savart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6F8516-3248-4E83-8B40-B46751F6A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/>
              <a:t>Diaz López, Carlos Alberto nt708823</a:t>
            </a:r>
          </a:p>
          <a:p>
            <a:pPr algn="r"/>
            <a:r>
              <a:rPr lang="es-ES" dirty="0"/>
              <a:t>Romero Domínguez, Jorge nt707860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606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79D7D-7F49-4188-AA24-CD1A6039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FAC8A-D3FC-4DA4-9613-9A5D208E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8982"/>
            <a:ext cx="9905999" cy="60801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Resolviendo el problema analíticamente, el resultado sería: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BF1A0E-9AFD-4DBE-ADF0-DF3FBF3B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16" y="2546995"/>
            <a:ext cx="8182389" cy="10572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07835C8-66A6-4BCD-9F26-9E523C150EF6}"/>
              </a:ext>
            </a:extLst>
          </p:cNvPr>
          <p:cNvSpPr txBox="1"/>
          <p:nvPr/>
        </p:nvSpPr>
        <p:spPr>
          <a:xfrm>
            <a:off x="1141411" y="1954052"/>
            <a:ext cx="74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Resolviendo el problema en Python, la solución fue:</a:t>
            </a:r>
            <a:endParaRPr lang="es-MX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21D2D94-C58A-4803-8AB4-5EA5B6966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62065"/>
            <a:ext cx="10112173" cy="39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3C063-92C1-4B81-A26D-994E9DCC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Conclusiones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88E67-1593-4767-A680-0770634F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4971257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El método Montecarlo es de gran utilidad para resolver integrales sencillas, dobles o triples cuando éstas se vuelven muy complicadas para resolver analíticamente. Estas integrales pueden tener aplicaciones en el área de ingeniería y física, como lo fue el proyecto anterior.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Este proyecto sirvió para resolver la ley de Biot-Savart en una esfera cargada y giratoria.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 campo magnético en el centro de una esfera de radio con los datos brindados en el planteamiento del problema es igual a </a:t>
            </a:r>
            <a:r>
              <a:rPr lang="es-MX" dirty="0"/>
              <a:t>5.26512e-05T en la dirección z, </a:t>
            </a:r>
            <a:r>
              <a:rPr lang="es-ES" dirty="0"/>
              <a:t>donde el error fue disminuyendo conforme se aumentaban las iteraciones.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Las integrales dobles fueron resueltas de manera exitosa a través del uso de </a:t>
            </a:r>
            <a:r>
              <a:rPr lang="es-ES" i="1" dirty="0"/>
              <a:t>Python</a:t>
            </a:r>
            <a:r>
              <a:rPr lang="es-ES" dirty="0"/>
              <a:t> y el método Montecarlo.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49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67E27-97C1-46B6-86D5-00EEC35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EB345-8C41-43AF-AFB9-C6D7734D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Griffiths, D. J. (1999). </a:t>
            </a:r>
            <a:r>
              <a:rPr lang="en-US" i="1" dirty="0"/>
              <a:t>Introduction to Electrodynamics 3ed</a:t>
            </a:r>
            <a:r>
              <a:rPr lang="en-US" dirty="0"/>
              <a:t>. New Jersey: Prentice Hall.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635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3469-CE5A-484F-AAB9-F19B1AD6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de Contenido</a:t>
            </a:r>
            <a:endParaRPr lang="es-MX" dirty="0"/>
          </a:p>
        </p:txBody>
      </p:sp>
      <p:sp>
        <p:nvSpPr>
          <p:cNvPr id="5" name="AutoShape 2" descr="Problema">
            <a:extLst>
              <a:ext uri="{FF2B5EF4-FFF2-40B4-BE49-F238E27FC236}">
                <a16:creationId xmlns:a16="http://schemas.microsoft.com/office/drawing/2014/main" id="{E7F33AFC-EEE6-43AC-AF4E-5884FFE71E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613" y="23962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6C73E32-65FD-4D65-9007-2F91CC90E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05814"/>
              </p:ext>
            </p:extLst>
          </p:nvPr>
        </p:nvGraphicFramePr>
        <p:xfrm>
          <a:off x="1141413" y="2044249"/>
          <a:ext cx="9905998" cy="4195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2463462141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308963587"/>
                    </a:ext>
                  </a:extLst>
                </a:gridCol>
              </a:tblGrid>
              <a:tr h="599319">
                <a:tc>
                  <a:txBody>
                    <a:bodyPr/>
                    <a:lstStyle/>
                    <a:p>
                      <a:r>
                        <a:rPr lang="es-ES" sz="2400" dirty="0"/>
                        <a:t>Objetivos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400" dirty="0"/>
                        <a:t>3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61986"/>
                  </a:ext>
                </a:extLst>
              </a:tr>
              <a:tr h="599319">
                <a:tc>
                  <a:txBody>
                    <a:bodyPr/>
                    <a:lstStyle/>
                    <a:p>
                      <a:r>
                        <a:rPr lang="es-ES" sz="2400" dirty="0"/>
                        <a:t>Modelo que representa el problema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400" dirty="0"/>
                        <a:t>4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01404"/>
                  </a:ext>
                </a:extLst>
              </a:tr>
              <a:tr h="599319">
                <a:tc>
                  <a:txBody>
                    <a:bodyPr/>
                    <a:lstStyle/>
                    <a:p>
                      <a:r>
                        <a:rPr lang="es-ES" sz="2400" dirty="0"/>
                        <a:t>Problema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400" dirty="0"/>
                        <a:t>6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48125"/>
                  </a:ext>
                </a:extLst>
              </a:tr>
              <a:tr h="599319">
                <a:tc>
                  <a:txBody>
                    <a:bodyPr/>
                    <a:lstStyle/>
                    <a:p>
                      <a:r>
                        <a:rPr lang="es-ES" sz="2400" dirty="0"/>
                        <a:t>Solución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400" dirty="0"/>
                        <a:t>7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60983"/>
                  </a:ext>
                </a:extLst>
              </a:tr>
              <a:tr h="599319">
                <a:tc>
                  <a:txBody>
                    <a:bodyPr/>
                    <a:lstStyle/>
                    <a:p>
                      <a:r>
                        <a:rPr lang="es-ES" sz="2400" dirty="0"/>
                        <a:t>Resultados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400" dirty="0"/>
                        <a:t>10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22614"/>
                  </a:ext>
                </a:extLst>
              </a:tr>
              <a:tr h="599319">
                <a:tc>
                  <a:txBody>
                    <a:bodyPr/>
                    <a:lstStyle/>
                    <a:p>
                      <a:r>
                        <a:rPr lang="es-ES" sz="2400" dirty="0"/>
                        <a:t>Conclusiones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400" dirty="0"/>
                        <a:t>11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839561"/>
                  </a:ext>
                </a:extLst>
              </a:tr>
              <a:tr h="599319">
                <a:tc>
                  <a:txBody>
                    <a:bodyPr/>
                    <a:lstStyle/>
                    <a:p>
                      <a:r>
                        <a:rPr lang="es-ES" sz="2400" dirty="0"/>
                        <a:t>Referencias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400" dirty="0"/>
                        <a:t>12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2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35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2CBD4-8710-4827-BD72-6CDF0118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844FBB-3643-4DD2-8D23-1A6685D7DD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7906" y="2274838"/>
            <a:ext cx="101361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1.1 Objetivo general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Realizar un programa en </a:t>
            </a:r>
            <a:r>
              <a:rPr kumimoji="0" lang="es-MX" altLang="es-MX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resuelva un problema físico que involucre la ley de Biot-Savart de la teoría electromagnética.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1.2 Objetivo específico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Utilizar el método Montecarlo para determinar el campo magnético en un punto 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el centro de una esfera cargada de radio 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que gira sobre su propio eje.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Resolver dobles integrales correspondientes a un diferencial de área en una esfera que tiene coordenadas 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s-MX" altLang="es-MX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IXMathJax_Normal"/>
              </a:rPr>
              <a:t>𝜙</a:t>
            </a:r>
            <a:r>
              <a:rPr lang="es-MX" altLang="es-MX" sz="1600" dirty="0"/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</a:t>
            </a:r>
            <a:r>
              <a:rPr kumimoji="0" lang="es-MX" altLang="es-MX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IXMathJax_Normal"/>
              </a:rPr>
              <a:t>𝜃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B2E4C-2879-4798-809B-5391252C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que representa el Problema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5E0DA-20FF-4EA4-8936-2539B0F39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58992"/>
            <a:ext cx="97495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acuerdo con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Griffiths (1999) la ley de Biot-Savart se utiliza para encontrar el campo magnético producido por una corriente eléctrica; y se enuncia en la siguiente ecuación matemática: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D8E108-A889-4338-A126-D0EFD71F2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07" y="2874479"/>
            <a:ext cx="5479967" cy="110904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EA766B-F1C0-457A-A03E-BE6D90996F0E}"/>
              </a:ext>
            </a:extLst>
          </p:cNvPr>
          <p:cNvSpPr txBox="1"/>
          <p:nvPr/>
        </p:nvSpPr>
        <p:spPr>
          <a:xfrm>
            <a:off x="1141413" y="4452730"/>
            <a:ext cx="10056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Arial" panose="020B0604020202020204" pitchFamily="34" charset="0"/>
              </a:rPr>
              <a:t>Esta ecuación, desarrollada por Biot y Savart, explica que al igual que una carga origina un campo eléctrico o una masa un campo gravitatorio, un elemento de corriente estacionaria genera un campo magnético.</a:t>
            </a:r>
            <a:endParaRPr lang="es-MX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6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60CC1-90B2-4888-8AA1-C9C7CA79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más dimensiones…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2D9A0-33CF-4BB6-95D2-8045EB00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8427"/>
            <a:ext cx="9905999" cy="1023800"/>
          </a:xfrm>
        </p:spPr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MX" altLang="es-MX" dirty="0">
                <a:latin typeface="Arial" panose="020B0604020202020204" pitchFamily="34" charset="0"/>
              </a:rPr>
              <a:t>También se puede utilizar la ley de Biot-Savart para calcular el campo magnético generado por una corriente en una superficie: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7E5E1D-1B36-403A-862F-64C7FF4C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845097"/>
            <a:ext cx="3203500" cy="10237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958BEA-8194-458E-B018-C2A616F293A4}"/>
              </a:ext>
            </a:extLst>
          </p:cNvPr>
          <p:cNvSpPr txBox="1"/>
          <p:nvPr/>
        </p:nvSpPr>
        <p:spPr>
          <a:xfrm>
            <a:off x="1141412" y="4055165"/>
            <a:ext cx="990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latin typeface="Arial" panose="020B0604020202020204" pitchFamily="34" charset="0"/>
              </a:rPr>
              <a:t>Y se puede utilizar la ley de Biot-Savart para calcular el campo magnético generado por una corriente en un volumen:</a:t>
            </a:r>
            <a:endParaRPr lang="es-MX" sz="2400" dirty="0"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975DE4-A346-4B8D-A5FA-1EB46CEE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5072430"/>
            <a:ext cx="3203500" cy="9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34079-CEE7-46C5-800F-D878BE76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320" y="945444"/>
            <a:ext cx="6074433" cy="906670"/>
          </a:xfrm>
        </p:spPr>
        <p:txBody>
          <a:bodyPr/>
          <a:lstStyle/>
          <a:p>
            <a:r>
              <a:rPr lang="es-ES" dirty="0"/>
              <a:t>Problema</a:t>
            </a:r>
            <a:endParaRPr lang="es-MX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CAAAD8-19F6-4201-98D7-0EF23769A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69" y="1867036"/>
            <a:ext cx="10077451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tiene una esfera de radio 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𝑅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𝑚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 una carga superficial 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𝜎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𝐶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𝑚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que gira respecto a su propio eje con la velocidad angular 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𝜔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⃗</a:t>
            </a:r>
            <a:r>
              <a:rPr kumimoji="0" lang="es-MX" altLang="es-MX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</a:t>
            </a:r>
            <a:r>
              <a:rPr kumimoji="0" lang="es-MX" altLang="es-MX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𝜔𝑧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̂  donde </a:t>
            </a:r>
            <a:r>
              <a:rPr kumimoji="0" lang="es-MX" altLang="es-MX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𝜔</a:t>
            </a:r>
            <a:r>
              <a:rPr kumimoji="0" lang="es-MX" altLang="es-MX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es-MX" altLang="es-MX" sz="2400" i="1">
                <a:latin typeface="Arial" panose="020B0604020202020204" pitchFamily="34" charset="0"/>
                <a:cs typeface="Arial" panose="020B0604020202020204" pitchFamily="34" charset="0"/>
              </a:rPr>
              <a:t>𝜋</a:t>
            </a:r>
            <a:r>
              <a:rPr kumimoji="0" lang="es-MX" altLang="es-MX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quiere encontrar el campo magnético en el centro de la esfera 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𝑟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⃗ =0.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 </a:t>
            </a:r>
          </a:p>
        </p:txBody>
      </p:sp>
      <p:sp>
        <p:nvSpPr>
          <p:cNvPr id="9" name="AutoShape 6" descr="Problema">
            <a:extLst>
              <a:ext uri="{FF2B5EF4-FFF2-40B4-BE49-F238E27FC236}">
                <a16:creationId xmlns:a16="http://schemas.microsoft.com/office/drawing/2014/main" id="{D2DD9158-8424-48A9-9879-659081DC38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694" y="499869"/>
            <a:ext cx="445575" cy="4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2493962-92D6-4D30-9EC1-603D0BF7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3429000"/>
            <a:ext cx="2981325" cy="31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3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114AD-F6CA-4CE8-AAB4-875477D9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EC0E7D-897E-4533-91A8-DC78CBAAF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1143" y="2097088"/>
            <a:ext cx="91265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densidad de corriente en una superficie está dada por </a:t>
            </a:r>
            <a:r>
              <a:rPr kumimoji="0" lang="es-MX" altLang="es-MX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𝐾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⃗ =</a:t>
            </a:r>
            <a:r>
              <a:rPr kumimoji="0" lang="es-MX" altLang="es-MX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𝜎𝑣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⃗ , donde </a:t>
            </a:r>
            <a:r>
              <a:rPr kumimoji="0" lang="es-MX" altLang="es-MX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𝑣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⃗  es la velocidad de un punto en un cuerpo rígido que rota </a:t>
            </a:r>
            <a:r>
              <a:rPr kumimoji="0" lang="es-MX" altLang="es-MX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𝑣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⃗ =</a:t>
            </a:r>
            <a:r>
              <a:rPr kumimoji="0" lang="es-MX" altLang="es-MX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𝜔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⃗ ×</a:t>
            </a:r>
            <a:r>
              <a:rPr kumimoji="0" lang="es-MX" altLang="es-MX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𝑅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⃗ 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3845D2-B260-46F1-A241-DFCC5215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3892157"/>
            <a:ext cx="7734047" cy="1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3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3115C-2168-4D6D-8C27-E4005B5C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A32D9-EA80-41D6-84DF-67D8F72D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127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ley de Biot-Savart para corrientes en una superficie dicta: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3224B1-CF6E-4DBA-B83F-FF7B3DC6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914649"/>
            <a:ext cx="6362700" cy="1295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89868E-4C8F-4CE7-90EF-8AC6FCFFC904}"/>
              </a:ext>
            </a:extLst>
          </p:cNvPr>
          <p:cNvSpPr txBox="1"/>
          <p:nvPr/>
        </p:nvSpPr>
        <p:spPr>
          <a:xfrm>
            <a:off x="1198562" y="4610100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Donde: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D9892E-EA76-4D44-B2E4-E4D6DE6D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28" y="4610100"/>
            <a:ext cx="8520310" cy="16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5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7F6A-A6D3-452F-8212-941E7EF7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78D3F-EC7D-4E61-9161-A256574D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93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Y el diferencial de área en la superficie de una esfera es: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F619A2-FFD1-4B4D-8BCB-8C8A262DD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85" y="2933431"/>
            <a:ext cx="3892030" cy="9911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A617A5-18B8-4755-B882-81441FE71C30}"/>
              </a:ext>
            </a:extLst>
          </p:cNvPr>
          <p:cNvSpPr txBox="1"/>
          <p:nvPr/>
        </p:nvSpPr>
        <p:spPr>
          <a:xfrm>
            <a:off x="1232420" y="415448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Por lo que</a:t>
            </a:r>
            <a:r>
              <a:rPr lang="es-MX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B30211-3F1F-4147-9F3F-88B83051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76" y="4797735"/>
            <a:ext cx="6824269" cy="14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2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177</TotalTime>
  <Words>482</Words>
  <Application>Microsoft Office PowerPoint</Application>
  <PresentationFormat>Panorámica</PresentationFormat>
  <Paragraphs>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STIXMathJax_Normal</vt:lpstr>
      <vt:lpstr>Tw Cen MT</vt:lpstr>
      <vt:lpstr>Circuito</vt:lpstr>
      <vt:lpstr>Resolución de problema con ley de Biot-Savart</vt:lpstr>
      <vt:lpstr>Tabla de Contenido</vt:lpstr>
      <vt:lpstr>Objetivos</vt:lpstr>
      <vt:lpstr>Modelo que representa el Problema</vt:lpstr>
      <vt:lpstr>Para más dimensiones…</vt:lpstr>
      <vt:lpstr>Problema</vt:lpstr>
      <vt:lpstr>Solución</vt:lpstr>
      <vt:lpstr>Solución</vt:lpstr>
      <vt:lpstr>Solución</vt:lpstr>
      <vt:lpstr>Resultados</vt:lpstr>
      <vt:lpstr>Conclusiones 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de problema con ley de Biot-Savart</dc:title>
  <dc:creator>ROMERO DOMINGUEZ, JORGE</dc:creator>
  <cp:lastModifiedBy>ROMERO DOMINGUEZ, JORGE</cp:lastModifiedBy>
  <cp:revision>2</cp:revision>
  <dcterms:created xsi:type="dcterms:W3CDTF">2019-11-14T22:30:10Z</dcterms:created>
  <dcterms:modified xsi:type="dcterms:W3CDTF">2019-11-15T01:48:53Z</dcterms:modified>
</cp:coreProperties>
</file>