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7A573-8C61-4776-9980-059857506EA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E94BBA8D-CA70-46B8-A496-503A93B70B0C}">
      <dgm:prSet phldrT="[Texto]"/>
      <dgm:spPr/>
      <dgm:t>
        <a:bodyPr/>
        <a:lstStyle/>
        <a:p>
          <a:r>
            <a:rPr lang="es-419" dirty="0">
              <a:solidFill>
                <a:schemeClr val="bg1"/>
              </a:solidFill>
            </a:rPr>
            <a:t>Lexer</a:t>
          </a:r>
        </a:p>
      </dgm:t>
    </dgm:pt>
    <dgm:pt modelId="{F28F3D43-62B2-4F24-88A6-D53B1F1AD360}" type="parTrans" cxnId="{FBB8AAF3-ACAD-4A28-B103-D148146F23C9}">
      <dgm:prSet/>
      <dgm:spPr/>
      <dgm:t>
        <a:bodyPr/>
        <a:lstStyle/>
        <a:p>
          <a:endParaRPr lang="es-419"/>
        </a:p>
      </dgm:t>
    </dgm:pt>
    <dgm:pt modelId="{126C287F-B368-4BF0-8867-2B69D6291CF2}" type="sibTrans" cxnId="{FBB8AAF3-ACAD-4A28-B103-D148146F23C9}">
      <dgm:prSet/>
      <dgm:spPr/>
      <dgm:t>
        <a:bodyPr/>
        <a:lstStyle/>
        <a:p>
          <a:endParaRPr lang="es-419"/>
        </a:p>
      </dgm:t>
    </dgm:pt>
    <dgm:pt modelId="{204C5A08-C5FA-4C1F-8285-DE7D0255C8DD}">
      <dgm:prSet phldrT="[Texto]"/>
      <dgm:spPr/>
      <dgm:t>
        <a:bodyPr/>
        <a:lstStyle/>
        <a:p>
          <a:r>
            <a:rPr lang="es-419" dirty="0">
              <a:solidFill>
                <a:schemeClr val="bg1"/>
              </a:solidFill>
            </a:rPr>
            <a:t>Parser</a:t>
          </a:r>
        </a:p>
      </dgm:t>
    </dgm:pt>
    <dgm:pt modelId="{ADC56347-DBFB-4407-9350-4EBC52F29B1F}" type="parTrans" cxnId="{D84F3BF2-B6C9-4D2B-88CB-3C0E05C7E3AE}">
      <dgm:prSet/>
      <dgm:spPr/>
      <dgm:t>
        <a:bodyPr/>
        <a:lstStyle/>
        <a:p>
          <a:endParaRPr lang="es-419"/>
        </a:p>
      </dgm:t>
    </dgm:pt>
    <dgm:pt modelId="{28F4F26C-E0AD-4875-A020-AF163EB71CA1}" type="sibTrans" cxnId="{D84F3BF2-B6C9-4D2B-88CB-3C0E05C7E3AE}">
      <dgm:prSet/>
      <dgm:spPr/>
      <dgm:t>
        <a:bodyPr/>
        <a:lstStyle/>
        <a:p>
          <a:endParaRPr lang="es-419"/>
        </a:p>
      </dgm:t>
    </dgm:pt>
    <dgm:pt modelId="{A0EA1166-B102-4B8E-B2CA-C3ABAE4E2DD5}">
      <dgm:prSet phldrT="[Texto]"/>
      <dgm:spPr/>
      <dgm:t>
        <a:bodyPr/>
        <a:lstStyle/>
        <a:p>
          <a:r>
            <a:rPr lang="es-419" dirty="0">
              <a:solidFill>
                <a:schemeClr val="bg1"/>
              </a:solidFill>
            </a:rPr>
            <a:t>CG</a:t>
          </a:r>
        </a:p>
      </dgm:t>
    </dgm:pt>
    <dgm:pt modelId="{23A0394D-5A02-4D87-A6C4-C9C97BB271E0}" type="parTrans" cxnId="{3ADA64E0-DB36-4E70-A9F6-9113FB1BC6C5}">
      <dgm:prSet/>
      <dgm:spPr/>
      <dgm:t>
        <a:bodyPr/>
        <a:lstStyle/>
        <a:p>
          <a:endParaRPr lang="es-419"/>
        </a:p>
      </dgm:t>
    </dgm:pt>
    <dgm:pt modelId="{EE5CBCBE-00BB-488C-8554-7522CAF47342}" type="sibTrans" cxnId="{3ADA64E0-DB36-4E70-A9F6-9113FB1BC6C5}">
      <dgm:prSet/>
      <dgm:spPr/>
      <dgm:t>
        <a:bodyPr/>
        <a:lstStyle/>
        <a:p>
          <a:endParaRPr lang="es-419"/>
        </a:p>
      </dgm:t>
    </dgm:pt>
    <dgm:pt modelId="{6E4D6A4A-1AA9-4033-B447-8D80312C411C}">
      <dgm:prSet phldrT="[Texto]"/>
      <dgm:spPr/>
      <dgm:t>
        <a:bodyPr/>
        <a:lstStyle/>
        <a:p>
          <a:r>
            <a:rPr lang="es-419" dirty="0">
              <a:solidFill>
                <a:schemeClr val="bg1"/>
              </a:solidFill>
            </a:rPr>
            <a:t>Linker</a:t>
          </a:r>
        </a:p>
      </dgm:t>
    </dgm:pt>
    <dgm:pt modelId="{D2807B70-9679-4943-97A1-842D3A07734B}" type="parTrans" cxnId="{04F2BCFB-3189-4AAB-B931-7D86C3FB59D3}">
      <dgm:prSet/>
      <dgm:spPr/>
      <dgm:t>
        <a:bodyPr/>
        <a:lstStyle/>
        <a:p>
          <a:endParaRPr lang="es-419"/>
        </a:p>
      </dgm:t>
    </dgm:pt>
    <dgm:pt modelId="{536F6CEF-D16D-4803-884D-6A85A6323047}" type="sibTrans" cxnId="{04F2BCFB-3189-4AAB-B931-7D86C3FB59D3}">
      <dgm:prSet/>
      <dgm:spPr/>
      <dgm:t>
        <a:bodyPr/>
        <a:lstStyle/>
        <a:p>
          <a:endParaRPr lang="es-419"/>
        </a:p>
      </dgm:t>
    </dgm:pt>
    <dgm:pt modelId="{43183370-7CA4-4EE4-B005-5C99527A982F}" type="pres">
      <dgm:prSet presAssocID="{B957A573-8C61-4776-9980-059857506EA2}" presName="Name0" presStyleCnt="0">
        <dgm:presLayoutVars>
          <dgm:dir/>
          <dgm:resizeHandles val="exact"/>
        </dgm:presLayoutVars>
      </dgm:prSet>
      <dgm:spPr/>
    </dgm:pt>
    <dgm:pt modelId="{2C71F97F-1C63-4D0C-BB66-967486CDF6C3}" type="pres">
      <dgm:prSet presAssocID="{E94BBA8D-CA70-46B8-A496-503A93B70B0C}" presName="compNode" presStyleCnt="0"/>
      <dgm:spPr/>
    </dgm:pt>
    <dgm:pt modelId="{1AD51AF0-717C-4726-8546-0C36B2A919A0}" type="pres">
      <dgm:prSet presAssocID="{E94BBA8D-CA70-46B8-A496-503A93B70B0C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EE7347AE-E689-4599-B2C6-21EFF5EAD5F6}" type="pres">
      <dgm:prSet presAssocID="{E94BBA8D-CA70-46B8-A496-503A93B70B0C}" presName="textRect" presStyleLbl="revTx" presStyleIdx="0" presStyleCnt="4">
        <dgm:presLayoutVars>
          <dgm:bulletEnabled val="1"/>
        </dgm:presLayoutVars>
      </dgm:prSet>
      <dgm:spPr/>
    </dgm:pt>
    <dgm:pt modelId="{2AAC4DAE-EBE0-4941-B813-7E9157C818EF}" type="pres">
      <dgm:prSet presAssocID="{126C287F-B368-4BF0-8867-2B69D6291CF2}" presName="sibTrans" presStyleLbl="sibTrans2D1" presStyleIdx="0" presStyleCnt="0"/>
      <dgm:spPr/>
    </dgm:pt>
    <dgm:pt modelId="{41BF50BD-C939-42BD-A406-7680EDC1D72F}" type="pres">
      <dgm:prSet presAssocID="{204C5A08-C5FA-4C1F-8285-DE7D0255C8DD}" presName="compNode" presStyleCnt="0"/>
      <dgm:spPr/>
    </dgm:pt>
    <dgm:pt modelId="{A473CBF1-CD7E-48F5-A122-CBEA87D9F993}" type="pres">
      <dgm:prSet presAssocID="{204C5A08-C5FA-4C1F-8285-DE7D0255C8DD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A36437-6D9B-4098-9CD4-3B12B604E7F6}" type="pres">
      <dgm:prSet presAssocID="{204C5A08-C5FA-4C1F-8285-DE7D0255C8DD}" presName="textRect" presStyleLbl="revTx" presStyleIdx="1" presStyleCnt="4">
        <dgm:presLayoutVars>
          <dgm:bulletEnabled val="1"/>
        </dgm:presLayoutVars>
      </dgm:prSet>
      <dgm:spPr/>
    </dgm:pt>
    <dgm:pt modelId="{D9327ED6-1A7C-4995-BDAF-C324053E6E77}" type="pres">
      <dgm:prSet presAssocID="{28F4F26C-E0AD-4875-A020-AF163EB71CA1}" presName="sibTrans" presStyleLbl="sibTrans2D1" presStyleIdx="0" presStyleCnt="0"/>
      <dgm:spPr/>
    </dgm:pt>
    <dgm:pt modelId="{73F9800F-5FD6-488E-B972-9B7E48289CD5}" type="pres">
      <dgm:prSet presAssocID="{A0EA1166-B102-4B8E-B2CA-C3ABAE4E2DD5}" presName="compNode" presStyleCnt="0"/>
      <dgm:spPr/>
    </dgm:pt>
    <dgm:pt modelId="{86727CEF-D09D-4EE8-A283-366C16CD4C66}" type="pres">
      <dgm:prSet presAssocID="{A0EA1166-B102-4B8E-B2CA-C3ABAE4E2DD5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7EAEFAF-18FF-4676-B23E-311AF5C72824}" type="pres">
      <dgm:prSet presAssocID="{A0EA1166-B102-4B8E-B2CA-C3ABAE4E2DD5}" presName="textRect" presStyleLbl="revTx" presStyleIdx="2" presStyleCnt="4">
        <dgm:presLayoutVars>
          <dgm:bulletEnabled val="1"/>
        </dgm:presLayoutVars>
      </dgm:prSet>
      <dgm:spPr/>
    </dgm:pt>
    <dgm:pt modelId="{36CD24C7-8E60-498D-9EB4-12F56A4E6F86}" type="pres">
      <dgm:prSet presAssocID="{EE5CBCBE-00BB-488C-8554-7522CAF47342}" presName="sibTrans" presStyleLbl="sibTrans2D1" presStyleIdx="0" presStyleCnt="0"/>
      <dgm:spPr/>
    </dgm:pt>
    <dgm:pt modelId="{8F15DEE1-22F0-4916-BA08-164053678301}" type="pres">
      <dgm:prSet presAssocID="{6E4D6A4A-1AA9-4033-B447-8D80312C411C}" presName="compNode" presStyleCnt="0"/>
      <dgm:spPr/>
    </dgm:pt>
    <dgm:pt modelId="{3F29FD4C-FD62-4864-9C4F-661B72FBA27E}" type="pres">
      <dgm:prSet presAssocID="{6E4D6A4A-1AA9-4033-B447-8D80312C411C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C89820FB-98BF-4668-A1D8-AD71ACAD1511}" type="pres">
      <dgm:prSet presAssocID="{6E4D6A4A-1AA9-4033-B447-8D80312C411C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1E78892D-403F-4FB5-BC9E-D4A49DE26B70}" type="presOf" srcId="{B957A573-8C61-4776-9980-059857506EA2}" destId="{43183370-7CA4-4EE4-B005-5C99527A982F}" srcOrd="0" destOrd="0" presId="urn:microsoft.com/office/officeart/2005/8/layout/pList1"/>
    <dgm:cxn modelId="{97FF5942-8F93-4512-9944-87563DE75C2D}" type="presOf" srcId="{EE5CBCBE-00BB-488C-8554-7522CAF47342}" destId="{36CD24C7-8E60-498D-9EB4-12F56A4E6F86}" srcOrd="0" destOrd="0" presId="urn:microsoft.com/office/officeart/2005/8/layout/pList1"/>
    <dgm:cxn modelId="{EB269B46-9732-4557-B207-5301CEC275CF}" type="presOf" srcId="{A0EA1166-B102-4B8E-B2CA-C3ABAE4E2DD5}" destId="{87EAEFAF-18FF-4676-B23E-311AF5C72824}" srcOrd="0" destOrd="0" presId="urn:microsoft.com/office/officeart/2005/8/layout/pList1"/>
    <dgm:cxn modelId="{51F34D55-13EB-4C3A-860A-98EDD69F94E7}" type="presOf" srcId="{28F4F26C-E0AD-4875-A020-AF163EB71CA1}" destId="{D9327ED6-1A7C-4995-BDAF-C324053E6E77}" srcOrd="0" destOrd="0" presId="urn:microsoft.com/office/officeart/2005/8/layout/pList1"/>
    <dgm:cxn modelId="{423258B0-E8AA-4704-90F3-CE73F3D8CE1F}" type="presOf" srcId="{6E4D6A4A-1AA9-4033-B447-8D80312C411C}" destId="{C89820FB-98BF-4668-A1D8-AD71ACAD1511}" srcOrd="0" destOrd="0" presId="urn:microsoft.com/office/officeart/2005/8/layout/pList1"/>
    <dgm:cxn modelId="{4D9A4FD6-7951-4EC8-B8E6-A0D574F81BA4}" type="presOf" srcId="{E94BBA8D-CA70-46B8-A496-503A93B70B0C}" destId="{EE7347AE-E689-4599-B2C6-21EFF5EAD5F6}" srcOrd="0" destOrd="0" presId="urn:microsoft.com/office/officeart/2005/8/layout/pList1"/>
    <dgm:cxn modelId="{3ADA64E0-DB36-4E70-A9F6-9113FB1BC6C5}" srcId="{B957A573-8C61-4776-9980-059857506EA2}" destId="{A0EA1166-B102-4B8E-B2CA-C3ABAE4E2DD5}" srcOrd="2" destOrd="0" parTransId="{23A0394D-5A02-4D87-A6C4-C9C97BB271E0}" sibTransId="{EE5CBCBE-00BB-488C-8554-7522CAF47342}"/>
    <dgm:cxn modelId="{FED88CF0-6A4B-426C-99F6-4F7BEBC19700}" type="presOf" srcId="{126C287F-B368-4BF0-8867-2B69D6291CF2}" destId="{2AAC4DAE-EBE0-4941-B813-7E9157C818EF}" srcOrd="0" destOrd="0" presId="urn:microsoft.com/office/officeart/2005/8/layout/pList1"/>
    <dgm:cxn modelId="{D84F3BF2-B6C9-4D2B-88CB-3C0E05C7E3AE}" srcId="{B957A573-8C61-4776-9980-059857506EA2}" destId="{204C5A08-C5FA-4C1F-8285-DE7D0255C8DD}" srcOrd="1" destOrd="0" parTransId="{ADC56347-DBFB-4407-9350-4EBC52F29B1F}" sibTransId="{28F4F26C-E0AD-4875-A020-AF163EB71CA1}"/>
    <dgm:cxn modelId="{FBB8AAF3-ACAD-4A28-B103-D148146F23C9}" srcId="{B957A573-8C61-4776-9980-059857506EA2}" destId="{E94BBA8D-CA70-46B8-A496-503A93B70B0C}" srcOrd="0" destOrd="0" parTransId="{F28F3D43-62B2-4F24-88A6-D53B1F1AD360}" sibTransId="{126C287F-B368-4BF0-8867-2B69D6291CF2}"/>
    <dgm:cxn modelId="{04F2BCFB-3189-4AAB-B931-7D86C3FB59D3}" srcId="{B957A573-8C61-4776-9980-059857506EA2}" destId="{6E4D6A4A-1AA9-4033-B447-8D80312C411C}" srcOrd="3" destOrd="0" parTransId="{D2807B70-9679-4943-97A1-842D3A07734B}" sibTransId="{536F6CEF-D16D-4803-884D-6A85A6323047}"/>
    <dgm:cxn modelId="{6A45D4FF-05B7-435B-8262-2029188E405A}" type="presOf" srcId="{204C5A08-C5FA-4C1F-8285-DE7D0255C8DD}" destId="{68A36437-6D9B-4098-9CD4-3B12B604E7F6}" srcOrd="0" destOrd="0" presId="urn:microsoft.com/office/officeart/2005/8/layout/pList1"/>
    <dgm:cxn modelId="{CFD455F3-5D22-45DF-950F-3C7EAE6597CB}" type="presParOf" srcId="{43183370-7CA4-4EE4-B005-5C99527A982F}" destId="{2C71F97F-1C63-4D0C-BB66-967486CDF6C3}" srcOrd="0" destOrd="0" presId="urn:microsoft.com/office/officeart/2005/8/layout/pList1"/>
    <dgm:cxn modelId="{CE4FEB94-C08B-4F3E-9B59-52B903ABAD31}" type="presParOf" srcId="{2C71F97F-1C63-4D0C-BB66-967486CDF6C3}" destId="{1AD51AF0-717C-4726-8546-0C36B2A919A0}" srcOrd="0" destOrd="0" presId="urn:microsoft.com/office/officeart/2005/8/layout/pList1"/>
    <dgm:cxn modelId="{7BBA3EA8-8BBE-4982-8EB8-77B71B2B98EE}" type="presParOf" srcId="{2C71F97F-1C63-4D0C-BB66-967486CDF6C3}" destId="{EE7347AE-E689-4599-B2C6-21EFF5EAD5F6}" srcOrd="1" destOrd="0" presId="urn:microsoft.com/office/officeart/2005/8/layout/pList1"/>
    <dgm:cxn modelId="{12A4204C-5643-4BCC-B9BF-255A8DF418AA}" type="presParOf" srcId="{43183370-7CA4-4EE4-B005-5C99527A982F}" destId="{2AAC4DAE-EBE0-4941-B813-7E9157C818EF}" srcOrd="1" destOrd="0" presId="urn:microsoft.com/office/officeart/2005/8/layout/pList1"/>
    <dgm:cxn modelId="{294E939B-4BE0-4705-9D25-017A0622BBC7}" type="presParOf" srcId="{43183370-7CA4-4EE4-B005-5C99527A982F}" destId="{41BF50BD-C939-42BD-A406-7680EDC1D72F}" srcOrd="2" destOrd="0" presId="urn:microsoft.com/office/officeart/2005/8/layout/pList1"/>
    <dgm:cxn modelId="{5DD3B128-39AD-455F-A185-E5D7D7F4AF9C}" type="presParOf" srcId="{41BF50BD-C939-42BD-A406-7680EDC1D72F}" destId="{A473CBF1-CD7E-48F5-A122-CBEA87D9F993}" srcOrd="0" destOrd="0" presId="urn:microsoft.com/office/officeart/2005/8/layout/pList1"/>
    <dgm:cxn modelId="{9C94FD9E-746B-431F-80D7-1CFAB6E595CD}" type="presParOf" srcId="{41BF50BD-C939-42BD-A406-7680EDC1D72F}" destId="{68A36437-6D9B-4098-9CD4-3B12B604E7F6}" srcOrd="1" destOrd="0" presId="urn:microsoft.com/office/officeart/2005/8/layout/pList1"/>
    <dgm:cxn modelId="{BDF614B6-66E8-46AF-B648-7590F18B19CC}" type="presParOf" srcId="{43183370-7CA4-4EE4-B005-5C99527A982F}" destId="{D9327ED6-1A7C-4995-BDAF-C324053E6E77}" srcOrd="3" destOrd="0" presId="urn:microsoft.com/office/officeart/2005/8/layout/pList1"/>
    <dgm:cxn modelId="{9D3AAB60-1720-404B-BA40-DF773BC83140}" type="presParOf" srcId="{43183370-7CA4-4EE4-B005-5C99527A982F}" destId="{73F9800F-5FD6-488E-B972-9B7E48289CD5}" srcOrd="4" destOrd="0" presId="urn:microsoft.com/office/officeart/2005/8/layout/pList1"/>
    <dgm:cxn modelId="{FAFA051C-6C14-4D07-AB6D-0C57D587072B}" type="presParOf" srcId="{73F9800F-5FD6-488E-B972-9B7E48289CD5}" destId="{86727CEF-D09D-4EE8-A283-366C16CD4C66}" srcOrd="0" destOrd="0" presId="urn:microsoft.com/office/officeart/2005/8/layout/pList1"/>
    <dgm:cxn modelId="{38E4F390-DED9-4CF4-8CCD-83C845C4360E}" type="presParOf" srcId="{73F9800F-5FD6-488E-B972-9B7E48289CD5}" destId="{87EAEFAF-18FF-4676-B23E-311AF5C72824}" srcOrd="1" destOrd="0" presId="urn:microsoft.com/office/officeart/2005/8/layout/pList1"/>
    <dgm:cxn modelId="{9E6A73F7-049B-482A-B753-CD81C2A15245}" type="presParOf" srcId="{43183370-7CA4-4EE4-B005-5C99527A982F}" destId="{36CD24C7-8E60-498D-9EB4-12F56A4E6F86}" srcOrd="5" destOrd="0" presId="urn:microsoft.com/office/officeart/2005/8/layout/pList1"/>
    <dgm:cxn modelId="{21568CE6-A623-4124-A13E-7919124FC279}" type="presParOf" srcId="{43183370-7CA4-4EE4-B005-5C99527A982F}" destId="{8F15DEE1-22F0-4916-BA08-164053678301}" srcOrd="6" destOrd="0" presId="urn:microsoft.com/office/officeart/2005/8/layout/pList1"/>
    <dgm:cxn modelId="{AEBF26F8-1669-419D-8D8C-79C16B85EA8F}" type="presParOf" srcId="{8F15DEE1-22F0-4916-BA08-164053678301}" destId="{3F29FD4C-FD62-4864-9C4F-661B72FBA27E}" srcOrd="0" destOrd="0" presId="urn:microsoft.com/office/officeart/2005/8/layout/pList1"/>
    <dgm:cxn modelId="{A89CBD32-E8D0-408F-A0C9-377F8E17A70A}" type="presParOf" srcId="{8F15DEE1-22F0-4916-BA08-164053678301}" destId="{C89820FB-98BF-4668-A1D8-AD71ACAD151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51AF0-717C-4726-8546-0C36B2A919A0}">
      <dsp:nvSpPr>
        <dsp:cNvPr id="0" name=""/>
        <dsp:cNvSpPr/>
      </dsp:nvSpPr>
      <dsp:spPr>
        <a:xfrm>
          <a:off x="962637" y="489"/>
          <a:ext cx="2829898" cy="194980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47AE-E689-4599-B2C6-21EFF5EAD5F6}">
      <dsp:nvSpPr>
        <dsp:cNvPr id="0" name=""/>
        <dsp:cNvSpPr/>
      </dsp:nvSpPr>
      <dsp:spPr>
        <a:xfrm>
          <a:off x="962637" y="1950289"/>
          <a:ext cx="2829898" cy="104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0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900" kern="1200" dirty="0">
              <a:solidFill>
                <a:schemeClr val="bg1"/>
              </a:solidFill>
            </a:rPr>
            <a:t>Lexer</a:t>
          </a:r>
        </a:p>
      </dsp:txBody>
      <dsp:txXfrm>
        <a:off x="962637" y="1950289"/>
        <a:ext cx="2829898" cy="1049892"/>
      </dsp:txXfrm>
    </dsp:sp>
    <dsp:sp modelId="{A473CBF1-CD7E-48F5-A122-CBEA87D9F993}">
      <dsp:nvSpPr>
        <dsp:cNvPr id="0" name=""/>
        <dsp:cNvSpPr/>
      </dsp:nvSpPr>
      <dsp:spPr>
        <a:xfrm>
          <a:off x="4075645" y="489"/>
          <a:ext cx="2829898" cy="194980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36437-6D9B-4098-9CD4-3B12B604E7F6}">
      <dsp:nvSpPr>
        <dsp:cNvPr id="0" name=""/>
        <dsp:cNvSpPr/>
      </dsp:nvSpPr>
      <dsp:spPr>
        <a:xfrm>
          <a:off x="4075645" y="1950289"/>
          <a:ext cx="2829898" cy="104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0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900" kern="1200" dirty="0">
              <a:solidFill>
                <a:schemeClr val="bg1"/>
              </a:solidFill>
            </a:rPr>
            <a:t>Parser</a:t>
          </a:r>
        </a:p>
      </dsp:txBody>
      <dsp:txXfrm>
        <a:off x="4075645" y="1950289"/>
        <a:ext cx="2829898" cy="1049892"/>
      </dsp:txXfrm>
    </dsp:sp>
    <dsp:sp modelId="{86727CEF-D09D-4EE8-A283-366C16CD4C66}">
      <dsp:nvSpPr>
        <dsp:cNvPr id="0" name=""/>
        <dsp:cNvSpPr/>
      </dsp:nvSpPr>
      <dsp:spPr>
        <a:xfrm>
          <a:off x="7188653" y="489"/>
          <a:ext cx="2829898" cy="194980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AEFAF-18FF-4676-B23E-311AF5C72824}">
      <dsp:nvSpPr>
        <dsp:cNvPr id="0" name=""/>
        <dsp:cNvSpPr/>
      </dsp:nvSpPr>
      <dsp:spPr>
        <a:xfrm>
          <a:off x="7188653" y="1950289"/>
          <a:ext cx="2829898" cy="104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0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900" kern="1200" dirty="0">
              <a:solidFill>
                <a:schemeClr val="bg1"/>
              </a:solidFill>
            </a:rPr>
            <a:t>CG</a:t>
          </a:r>
        </a:p>
      </dsp:txBody>
      <dsp:txXfrm>
        <a:off x="7188653" y="1950289"/>
        <a:ext cx="2829898" cy="1049892"/>
      </dsp:txXfrm>
    </dsp:sp>
    <dsp:sp modelId="{3F29FD4C-FD62-4864-9C4F-661B72FBA27E}">
      <dsp:nvSpPr>
        <dsp:cNvPr id="0" name=""/>
        <dsp:cNvSpPr/>
      </dsp:nvSpPr>
      <dsp:spPr>
        <a:xfrm>
          <a:off x="4075645" y="3283171"/>
          <a:ext cx="2829898" cy="194980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820FB-98BF-4668-A1D8-AD71ACAD1511}">
      <dsp:nvSpPr>
        <dsp:cNvPr id="0" name=""/>
        <dsp:cNvSpPr/>
      </dsp:nvSpPr>
      <dsp:spPr>
        <a:xfrm>
          <a:off x="4075645" y="5232972"/>
          <a:ext cx="2829898" cy="104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0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4900" kern="1200" dirty="0">
              <a:solidFill>
                <a:schemeClr val="bg1"/>
              </a:solidFill>
            </a:rPr>
            <a:t>Linker</a:t>
          </a:r>
        </a:p>
      </dsp:txBody>
      <dsp:txXfrm>
        <a:off x="4075645" y="5232972"/>
        <a:ext cx="2829898" cy="1049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2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1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9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5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1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2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2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5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A4E53-102A-4DF9-8A32-FBA891BF5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How we did it and what we learned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6FE89A-0F8C-4B1C-AA69-02B5619EC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By while true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43F9225-6555-437C-92B2-3BD899044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5" r="25343"/>
          <a:stretch/>
        </p:blipFill>
        <p:spPr>
          <a:xfrm>
            <a:off x="4773077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contenido 12" descr="Imagen que contiene cielo, edificio, exterior&#10;&#10;Descripción generada automáticamente">
            <a:extLst>
              <a:ext uri="{FF2B5EF4-FFF2-40B4-BE49-F238E27FC236}">
                <a16:creationId xmlns:a16="http://schemas.microsoft.com/office/drawing/2014/main" id="{53518657-D61F-4DC6-97E3-D922D17EA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6" b="3975"/>
          <a:stretch/>
        </p:blipFill>
        <p:spPr>
          <a:xfrm>
            <a:off x="176188" y="110032"/>
            <a:ext cx="1219198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CD926-7079-443B-A0A8-72522CFA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Defining the structure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552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C00446C-D6DC-49DB-B0A3-66FA3B186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199684"/>
              </p:ext>
            </p:extLst>
          </p:nvPr>
        </p:nvGraphicFramePr>
        <p:xfrm>
          <a:off x="536895" y="92279"/>
          <a:ext cx="10981190" cy="628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F3779-D23C-444A-BB5C-C579B2C3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Restrospective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arcador de contenido 8" descr="Imagen que contiene suelo, interior&#10;&#10;Descripción generada automáticamente">
            <a:extLst>
              <a:ext uri="{FF2B5EF4-FFF2-40B4-BE49-F238E27FC236}">
                <a16:creationId xmlns:a16="http://schemas.microsoft.com/office/drawing/2014/main" id="{F7C4F44E-AC69-4806-8D71-A280E81B4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6" r="12755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28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Marcador de posición de imagen 5" descr="Imagen que contiene deporte&#10;&#10;Descripción generada automáticamente">
            <a:extLst>
              <a:ext uri="{FF2B5EF4-FFF2-40B4-BE49-F238E27FC236}">
                <a16:creationId xmlns:a16="http://schemas.microsoft.com/office/drawing/2014/main" id="{DFA4A481-21E0-4625-879E-543301B7C7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2" b="665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2FCD820-8F00-4AAA-AD24-B6F08594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/>
              <a:t>The good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78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arcador de posición de imagen 9" descr="Imagen que contiene persona, de pie, pared, edificio&#10;&#10;Descripción generada automáticamente">
            <a:extLst>
              <a:ext uri="{FF2B5EF4-FFF2-40B4-BE49-F238E27FC236}">
                <a16:creationId xmlns:a16="http://schemas.microsoft.com/office/drawing/2014/main" id="{C883FC82-3A9F-4047-BEBB-4B14A36573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0FF02E5-EE58-4376-B5C2-424DFC6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/>
              <a:t>The bad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Marcador de posición de imagen 5" descr="Imagen que contiene persona, hombre, edificio, interior&#10;&#10;Descripción generada automáticamente">
            <a:extLst>
              <a:ext uri="{FF2B5EF4-FFF2-40B4-BE49-F238E27FC236}">
                <a16:creationId xmlns:a16="http://schemas.microsoft.com/office/drawing/2014/main" id="{E409E40A-CDEF-441C-9D04-1449B40EF3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7" b="8267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0AF517-9889-41D7-946C-6E562C96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/>
              <a:t>In 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4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26B5B0"/>
      </a:accent1>
      <a:accent2>
        <a:srgbClr val="1D8BCF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RetrospectVTI</vt:lpstr>
      <vt:lpstr>How we did it and what we learned</vt:lpstr>
      <vt:lpstr>Defining the structure</vt:lpstr>
      <vt:lpstr>Presentación de PowerPoint</vt:lpstr>
      <vt:lpstr>Restrospective</vt:lpstr>
      <vt:lpstr>The good</vt:lpstr>
      <vt:lpstr>The bad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did it and what we learned</dc:title>
  <dc:creator>Jose F</dc:creator>
  <cp:lastModifiedBy>Jose F</cp:lastModifiedBy>
  <cp:revision>2</cp:revision>
  <dcterms:created xsi:type="dcterms:W3CDTF">2019-09-21T03:51:08Z</dcterms:created>
  <dcterms:modified xsi:type="dcterms:W3CDTF">2019-09-21T04:00:32Z</dcterms:modified>
</cp:coreProperties>
</file>