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9" r:id="rId6"/>
    <p:sldId id="260" r:id="rId7"/>
    <p:sldId id="261" r:id="rId8"/>
    <p:sldId id="262" r:id="rId9"/>
    <p:sldId id="263" r:id="rId10"/>
    <p:sldId id="264" r:id="rId11"/>
    <p:sldId id="268" r:id="rId12"/>
    <p:sldId id="275" r:id="rId13"/>
    <p:sldId id="274" r:id="rId14"/>
    <p:sldId id="265" r:id="rId15"/>
    <p:sldId id="272" r:id="rId16"/>
    <p:sldId id="273" r:id="rId17"/>
    <p:sldId id="271" r:id="rId18"/>
    <p:sldId id="270" r:id="rId19"/>
    <p:sldId id="266" r:id="rId20"/>
    <p:sldId id="267" r:id="rId21"/>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6BC797-5E39-4DB4-93C6-BCF65833595F}" v="32" dt="2025-04-05T17:26:51.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2" autoAdjust="0"/>
    <p:restoredTop sz="96299" autoAdjust="0"/>
  </p:normalViewPr>
  <p:slideViewPr>
    <p:cSldViewPr snapToGrid="0">
      <p:cViewPr>
        <p:scale>
          <a:sx n="78" d="100"/>
          <a:sy n="78" d="100"/>
        </p:scale>
        <p:origin x="5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Pablo Tarquino" userId="619fa53a89ad4d51" providerId="LiveId" clId="{204DA9C0-02DE-1848-BC7C-11947CC1045C}"/>
    <pc:docChg chg="custSel modSld">
      <pc:chgData name="Juan Pablo Tarquino" userId="619fa53a89ad4d51" providerId="LiveId" clId="{204DA9C0-02DE-1848-BC7C-11947CC1045C}" dt="2025-04-04T21:55:54.423" v="7" actId="27636"/>
      <pc:docMkLst>
        <pc:docMk/>
      </pc:docMkLst>
      <pc:sldChg chg="modSp mod">
        <pc:chgData name="Juan Pablo Tarquino" userId="619fa53a89ad4d51" providerId="LiveId" clId="{204DA9C0-02DE-1848-BC7C-11947CC1045C}" dt="2025-04-04T21:55:54.423" v="7" actId="27636"/>
        <pc:sldMkLst>
          <pc:docMk/>
          <pc:sldMk cId="656955171" sldId="272"/>
        </pc:sldMkLst>
        <pc:spChg chg="mod">
          <ac:chgData name="Juan Pablo Tarquino" userId="619fa53a89ad4d51" providerId="LiveId" clId="{204DA9C0-02DE-1848-BC7C-11947CC1045C}" dt="2025-04-04T21:55:54.423" v="7" actId="27636"/>
          <ac:spMkLst>
            <pc:docMk/>
            <pc:sldMk cId="656955171" sldId="272"/>
            <ac:spMk id="3" creationId="{A10002D1-56D6-C454-1B72-6170A5D75D49}"/>
          </ac:spMkLst>
        </pc:spChg>
      </pc:sldChg>
    </pc:docChg>
  </pc:docChgLst>
  <pc:docChgLst>
    <pc:chgData name="Juan Pablo Tarquino" userId="619fa53a89ad4d51" providerId="LiveId" clId="{6D6BC797-5E39-4DB4-93C6-BCF65833595F}"/>
    <pc:docChg chg="undo redo custSel addSld delSld modSld modNotesMaster">
      <pc:chgData name="Juan Pablo Tarquino" userId="619fa53a89ad4d51" providerId="LiveId" clId="{6D6BC797-5E39-4DB4-93C6-BCF65833595F}" dt="2025-04-05T18:40:40.946" v="19108" actId="26606"/>
      <pc:docMkLst>
        <pc:docMk/>
      </pc:docMkLst>
      <pc:sldChg chg="addSp delSp modSp mod setBg modNotesTx">
        <pc:chgData name="Juan Pablo Tarquino" userId="619fa53a89ad4d51" providerId="LiveId" clId="{6D6BC797-5E39-4DB4-93C6-BCF65833595F}" dt="2025-04-05T18:37:53.476" v="19092" actId="26606"/>
        <pc:sldMkLst>
          <pc:docMk/>
          <pc:sldMk cId="2592389995" sldId="256"/>
        </pc:sldMkLst>
        <pc:spChg chg="mod">
          <ac:chgData name="Juan Pablo Tarquino" userId="619fa53a89ad4d51" providerId="LiveId" clId="{6D6BC797-5E39-4DB4-93C6-BCF65833595F}" dt="2025-04-05T18:37:53.476" v="19092" actId="26606"/>
          <ac:spMkLst>
            <pc:docMk/>
            <pc:sldMk cId="2592389995" sldId="256"/>
            <ac:spMk id="2" creationId="{FF8CE80B-978B-4A3C-FD73-2975CB87CC50}"/>
          </ac:spMkLst>
        </pc:spChg>
        <pc:spChg chg="mod">
          <ac:chgData name="Juan Pablo Tarquino" userId="619fa53a89ad4d51" providerId="LiveId" clId="{6D6BC797-5E39-4DB4-93C6-BCF65833595F}" dt="2025-04-05T18:37:53.476" v="19092" actId="26606"/>
          <ac:spMkLst>
            <pc:docMk/>
            <pc:sldMk cId="2592389995" sldId="256"/>
            <ac:spMk id="4" creationId="{46D1579A-87DF-B2FE-768D-182F91F25BE1}"/>
          </ac:spMkLst>
        </pc:spChg>
        <pc:spChg chg="add">
          <ac:chgData name="Juan Pablo Tarquino" userId="619fa53a89ad4d51" providerId="LiveId" clId="{6D6BC797-5E39-4DB4-93C6-BCF65833595F}" dt="2025-04-05T18:37:53.476" v="19092" actId="26606"/>
          <ac:spMkLst>
            <pc:docMk/>
            <pc:sldMk cId="2592389995" sldId="256"/>
            <ac:spMk id="11" creationId="{743AA782-23D1-4521-8CAD-47662984AA08}"/>
          </ac:spMkLst>
        </pc:spChg>
        <pc:spChg chg="add">
          <ac:chgData name="Juan Pablo Tarquino" userId="619fa53a89ad4d51" providerId="LiveId" clId="{6D6BC797-5E39-4DB4-93C6-BCF65833595F}" dt="2025-04-05T18:37:53.476" v="19092" actId="26606"/>
          <ac:spMkLst>
            <pc:docMk/>
            <pc:sldMk cId="2592389995" sldId="256"/>
            <ac:spMk id="13" creationId="{71877DBC-BB60-40F0-AC93-2ACDBAAE60CE}"/>
          </ac:spMkLst>
        </pc:spChg>
        <pc:picChg chg="mod">
          <ac:chgData name="Juan Pablo Tarquino" userId="619fa53a89ad4d51" providerId="LiveId" clId="{6D6BC797-5E39-4DB4-93C6-BCF65833595F}" dt="2025-04-05T18:37:53.476" v="19092" actId="26606"/>
          <ac:picMkLst>
            <pc:docMk/>
            <pc:sldMk cId="2592389995" sldId="256"/>
            <ac:picMk id="6" creationId="{EAC34B90-25C0-E22D-6ED0-CCA2FEEE1549}"/>
          </ac:picMkLst>
        </pc:picChg>
      </pc:sldChg>
      <pc:sldChg chg="addSp modSp new mod setBg modNotesTx">
        <pc:chgData name="Juan Pablo Tarquino" userId="619fa53a89ad4d51" providerId="LiveId" clId="{6D6BC797-5E39-4DB4-93C6-BCF65833595F}" dt="2025-04-05T18:38:01.601" v="19093" actId="26606"/>
        <pc:sldMkLst>
          <pc:docMk/>
          <pc:sldMk cId="1528468167" sldId="257"/>
        </pc:sldMkLst>
        <pc:spChg chg="mod">
          <ac:chgData name="Juan Pablo Tarquino" userId="619fa53a89ad4d51" providerId="LiveId" clId="{6D6BC797-5E39-4DB4-93C6-BCF65833595F}" dt="2025-04-05T18:38:01.601" v="19093" actId="26606"/>
          <ac:spMkLst>
            <pc:docMk/>
            <pc:sldMk cId="1528468167" sldId="257"/>
            <ac:spMk id="2" creationId="{B340EC05-4BE2-0827-7AA6-45C23C981DF4}"/>
          </ac:spMkLst>
        </pc:spChg>
        <pc:spChg chg="mod">
          <ac:chgData name="Juan Pablo Tarquino" userId="619fa53a89ad4d51" providerId="LiveId" clId="{6D6BC797-5E39-4DB4-93C6-BCF65833595F}" dt="2025-04-05T18:38:01.601" v="19093" actId="26606"/>
          <ac:spMkLst>
            <pc:docMk/>
            <pc:sldMk cId="1528468167" sldId="257"/>
            <ac:spMk id="3" creationId="{9482E84A-BDAD-C72C-F004-13D054A6BB29}"/>
          </ac:spMkLst>
        </pc:spChg>
        <pc:spChg chg="add">
          <ac:chgData name="Juan Pablo Tarquino" userId="619fa53a89ad4d51" providerId="LiveId" clId="{6D6BC797-5E39-4DB4-93C6-BCF65833595F}" dt="2025-04-05T18:38:01.601" v="19093" actId="26606"/>
          <ac:spMkLst>
            <pc:docMk/>
            <pc:sldMk cId="1528468167" sldId="257"/>
            <ac:spMk id="12" creationId="{394842B0-684D-44CC-B4BC-D13331CFD290}"/>
          </ac:spMkLst>
        </pc:spChg>
        <pc:spChg chg="add">
          <ac:chgData name="Juan Pablo Tarquino" userId="619fa53a89ad4d51" providerId="LiveId" clId="{6D6BC797-5E39-4DB4-93C6-BCF65833595F}" dt="2025-04-05T18:38:01.601" v="19093" actId="26606"/>
          <ac:spMkLst>
            <pc:docMk/>
            <pc:sldMk cId="1528468167" sldId="257"/>
            <ac:spMk id="14" creationId="{4C2A3DC3-F495-4B99-9FF3-3FB30D63235E}"/>
          </ac:spMkLst>
        </pc:spChg>
        <pc:picChg chg="add mod">
          <ac:chgData name="Juan Pablo Tarquino" userId="619fa53a89ad4d51" providerId="LiveId" clId="{6D6BC797-5E39-4DB4-93C6-BCF65833595F}" dt="2025-04-05T18:38:01.601" v="19093" actId="26606"/>
          <ac:picMkLst>
            <pc:docMk/>
            <pc:sldMk cId="1528468167" sldId="257"/>
            <ac:picMk id="5" creationId="{35238C83-F6D3-F395-6843-B70E3E50C472}"/>
          </ac:picMkLst>
        </pc:picChg>
        <pc:picChg chg="mod">
          <ac:chgData name="Juan Pablo Tarquino" userId="619fa53a89ad4d51" providerId="LiveId" clId="{6D6BC797-5E39-4DB4-93C6-BCF65833595F}" dt="2025-04-05T18:38:01.601" v="19093" actId="26606"/>
          <ac:picMkLst>
            <pc:docMk/>
            <pc:sldMk cId="1528468167" sldId="257"/>
            <ac:picMk id="7" creationId="{685DA20C-00C6-81E7-993F-496E86E2B133}"/>
          </ac:picMkLst>
        </pc:picChg>
      </pc:sldChg>
      <pc:sldChg chg="addSp modSp new mod setBg modNotesTx">
        <pc:chgData name="Juan Pablo Tarquino" userId="619fa53a89ad4d51" providerId="LiveId" clId="{6D6BC797-5E39-4DB4-93C6-BCF65833595F}" dt="2025-04-05T18:38:10.777" v="19094" actId="26606"/>
        <pc:sldMkLst>
          <pc:docMk/>
          <pc:sldMk cId="2015771829" sldId="258"/>
        </pc:sldMkLst>
        <pc:spChg chg="mod">
          <ac:chgData name="Juan Pablo Tarquino" userId="619fa53a89ad4d51" providerId="LiveId" clId="{6D6BC797-5E39-4DB4-93C6-BCF65833595F}" dt="2025-04-05T18:38:10.777" v="19094" actId="26606"/>
          <ac:spMkLst>
            <pc:docMk/>
            <pc:sldMk cId="2015771829" sldId="258"/>
            <ac:spMk id="2" creationId="{E9B83AE5-C8EE-15E7-50F9-D08DDB168434}"/>
          </ac:spMkLst>
        </pc:spChg>
        <pc:spChg chg="mod">
          <ac:chgData name="Juan Pablo Tarquino" userId="619fa53a89ad4d51" providerId="LiveId" clId="{6D6BC797-5E39-4DB4-93C6-BCF65833595F}" dt="2025-04-05T18:38:10.777" v="19094" actId="26606"/>
          <ac:spMkLst>
            <pc:docMk/>
            <pc:sldMk cId="2015771829" sldId="258"/>
            <ac:spMk id="3" creationId="{98E69DB5-AC2B-5654-07CA-FDEDEB5F5486}"/>
          </ac:spMkLst>
        </pc:spChg>
        <pc:spChg chg="add">
          <ac:chgData name="Juan Pablo Tarquino" userId="619fa53a89ad4d51" providerId="LiveId" clId="{6D6BC797-5E39-4DB4-93C6-BCF65833595F}" dt="2025-04-05T18:38:10.777" v="19094" actId="26606"/>
          <ac:spMkLst>
            <pc:docMk/>
            <pc:sldMk cId="2015771829" sldId="258"/>
            <ac:spMk id="8" creationId="{100EDD19-6802-4EC3-95CE-CFFAB042CFD6}"/>
          </ac:spMkLst>
        </pc:spChg>
        <pc:spChg chg="add">
          <ac:chgData name="Juan Pablo Tarquino" userId="619fa53a89ad4d51" providerId="LiveId" clId="{6D6BC797-5E39-4DB4-93C6-BCF65833595F}" dt="2025-04-05T18:38:10.777" v="19094" actId="26606"/>
          <ac:spMkLst>
            <pc:docMk/>
            <pc:sldMk cId="2015771829" sldId="258"/>
            <ac:spMk id="10" creationId="{DB17E863-922E-4C26-BD64-E8FD41D28661}"/>
          </ac:spMkLst>
        </pc:spChg>
      </pc:sldChg>
      <pc:sldChg chg="addSp delSp modSp new mod setBg modNotesTx">
        <pc:chgData name="Juan Pablo Tarquino" userId="619fa53a89ad4d51" providerId="LiveId" clId="{6D6BC797-5E39-4DB4-93C6-BCF65833595F}" dt="2025-04-05T18:38:19.208" v="19095" actId="26606"/>
        <pc:sldMkLst>
          <pc:docMk/>
          <pc:sldMk cId="325051723" sldId="259"/>
        </pc:sldMkLst>
        <pc:spChg chg="mod">
          <ac:chgData name="Juan Pablo Tarquino" userId="619fa53a89ad4d51" providerId="LiveId" clId="{6D6BC797-5E39-4DB4-93C6-BCF65833595F}" dt="2025-04-05T18:38:19.208" v="19095" actId="26606"/>
          <ac:spMkLst>
            <pc:docMk/>
            <pc:sldMk cId="325051723" sldId="259"/>
            <ac:spMk id="2" creationId="{FFD8F957-F573-EC9A-C2C0-1FCECDB23951}"/>
          </ac:spMkLst>
        </pc:spChg>
        <pc:spChg chg="mod">
          <ac:chgData name="Juan Pablo Tarquino" userId="619fa53a89ad4d51" providerId="LiveId" clId="{6D6BC797-5E39-4DB4-93C6-BCF65833595F}" dt="2025-04-05T18:38:19.208" v="19095" actId="26606"/>
          <ac:spMkLst>
            <pc:docMk/>
            <pc:sldMk cId="325051723" sldId="259"/>
            <ac:spMk id="3" creationId="{5D3158F9-EE5C-E168-CA1E-AE34B3D45B60}"/>
          </ac:spMkLst>
        </pc:spChg>
        <pc:spChg chg="add">
          <ac:chgData name="Juan Pablo Tarquino" userId="619fa53a89ad4d51" providerId="LiveId" clId="{6D6BC797-5E39-4DB4-93C6-BCF65833595F}" dt="2025-04-05T18:38:19.208" v="19095" actId="26606"/>
          <ac:spMkLst>
            <pc:docMk/>
            <pc:sldMk cId="325051723" sldId="259"/>
            <ac:spMk id="8" creationId="{777A147A-9ED8-46B4-8660-1B3C2AA880B5}"/>
          </ac:spMkLst>
        </pc:spChg>
        <pc:spChg chg="add">
          <ac:chgData name="Juan Pablo Tarquino" userId="619fa53a89ad4d51" providerId="LiveId" clId="{6D6BC797-5E39-4DB4-93C6-BCF65833595F}" dt="2025-04-05T18:38:19.208" v="19095" actId="26606"/>
          <ac:spMkLst>
            <pc:docMk/>
            <pc:sldMk cId="325051723" sldId="259"/>
            <ac:spMk id="10" creationId="{5D6C15A0-C087-4593-8414-2B4EC1CDC3DE}"/>
          </ac:spMkLst>
        </pc:spChg>
      </pc:sldChg>
      <pc:sldChg chg="addSp modSp new mod setBg modNotesTx">
        <pc:chgData name="Juan Pablo Tarquino" userId="619fa53a89ad4d51" providerId="LiveId" clId="{6D6BC797-5E39-4DB4-93C6-BCF65833595F}" dt="2025-04-04T15:07:11.802" v="17623" actId="26606"/>
        <pc:sldMkLst>
          <pc:docMk/>
          <pc:sldMk cId="1486923877" sldId="260"/>
        </pc:sldMkLst>
        <pc:spChg chg="mod">
          <ac:chgData name="Juan Pablo Tarquino" userId="619fa53a89ad4d51" providerId="LiveId" clId="{6D6BC797-5E39-4DB4-93C6-BCF65833595F}" dt="2025-04-04T15:07:11.802" v="17623" actId="26606"/>
          <ac:spMkLst>
            <pc:docMk/>
            <pc:sldMk cId="1486923877" sldId="260"/>
            <ac:spMk id="2" creationId="{582546AA-51B4-0103-2C55-AC008F24F5A6}"/>
          </ac:spMkLst>
        </pc:spChg>
        <pc:spChg chg="mod">
          <ac:chgData name="Juan Pablo Tarquino" userId="619fa53a89ad4d51" providerId="LiveId" clId="{6D6BC797-5E39-4DB4-93C6-BCF65833595F}" dt="2025-04-04T15:07:11.802" v="17623" actId="26606"/>
          <ac:spMkLst>
            <pc:docMk/>
            <pc:sldMk cId="1486923877" sldId="260"/>
            <ac:spMk id="3" creationId="{BFB4C06D-DB54-35FC-C2BC-E7822CB0D1C2}"/>
          </ac:spMkLst>
        </pc:spChg>
        <pc:spChg chg="add">
          <ac:chgData name="Juan Pablo Tarquino" userId="619fa53a89ad4d51" providerId="LiveId" clId="{6D6BC797-5E39-4DB4-93C6-BCF65833595F}" dt="2025-04-04T15:07:11.802" v="17623" actId="26606"/>
          <ac:spMkLst>
            <pc:docMk/>
            <pc:sldMk cId="1486923877" sldId="260"/>
            <ac:spMk id="9" creationId="{45D37F4E-DDB4-456B-97E0-9937730A039F}"/>
          </ac:spMkLst>
        </pc:spChg>
        <pc:spChg chg="add">
          <ac:chgData name="Juan Pablo Tarquino" userId="619fa53a89ad4d51" providerId="LiveId" clId="{6D6BC797-5E39-4DB4-93C6-BCF65833595F}" dt="2025-04-04T15:07:11.802" v="17623" actId="26606"/>
          <ac:spMkLst>
            <pc:docMk/>
            <pc:sldMk cId="1486923877" sldId="260"/>
            <ac:spMk id="11" creationId="{B2DD41CD-8F47-4F56-AD12-4E2FF7696987}"/>
          </ac:spMkLst>
        </pc:spChg>
        <pc:picChg chg="add mod">
          <ac:chgData name="Juan Pablo Tarquino" userId="619fa53a89ad4d51" providerId="LiveId" clId="{6D6BC797-5E39-4DB4-93C6-BCF65833595F}" dt="2025-04-04T15:07:11.802" v="17623" actId="26606"/>
          <ac:picMkLst>
            <pc:docMk/>
            <pc:sldMk cId="1486923877" sldId="260"/>
            <ac:picMk id="4" creationId="{18871B9C-AAAA-B824-D4B9-F2D68CBEAE34}"/>
          </ac:picMkLst>
        </pc:picChg>
      </pc:sldChg>
      <pc:sldChg chg="addSp delSp modSp new mod setBg modNotesTx">
        <pc:chgData name="Juan Pablo Tarquino" userId="619fa53a89ad4d51" providerId="LiveId" clId="{6D6BC797-5E39-4DB4-93C6-BCF65833595F}" dt="2025-04-05T18:38:29.229" v="19096" actId="26606"/>
        <pc:sldMkLst>
          <pc:docMk/>
          <pc:sldMk cId="3052629021" sldId="261"/>
        </pc:sldMkLst>
        <pc:spChg chg="mod">
          <ac:chgData name="Juan Pablo Tarquino" userId="619fa53a89ad4d51" providerId="LiveId" clId="{6D6BC797-5E39-4DB4-93C6-BCF65833595F}" dt="2025-04-05T18:38:29.229" v="19096" actId="26606"/>
          <ac:spMkLst>
            <pc:docMk/>
            <pc:sldMk cId="3052629021" sldId="261"/>
            <ac:spMk id="2" creationId="{6F145CC7-E54F-20E1-E46F-B80001A67C62}"/>
          </ac:spMkLst>
        </pc:spChg>
        <pc:spChg chg="del mod">
          <ac:chgData name="Juan Pablo Tarquino" userId="619fa53a89ad4d51" providerId="LiveId" clId="{6D6BC797-5E39-4DB4-93C6-BCF65833595F}" dt="2025-04-05T18:38:29.229" v="19096" actId="26606"/>
          <ac:spMkLst>
            <pc:docMk/>
            <pc:sldMk cId="3052629021" sldId="261"/>
            <ac:spMk id="3" creationId="{9A9D67A0-07D9-DC19-D8C6-43BB18F2F042}"/>
          </ac:spMkLst>
        </pc:spChg>
        <pc:spChg chg="add">
          <ac:chgData name="Juan Pablo Tarquino" userId="619fa53a89ad4d51" providerId="LiveId" clId="{6D6BC797-5E39-4DB4-93C6-BCF65833595F}" dt="2025-04-05T18:38:29.229" v="19096" actId="26606"/>
          <ac:spMkLst>
            <pc:docMk/>
            <pc:sldMk cId="3052629021" sldId="261"/>
            <ac:spMk id="9" creationId="{2E442304-DDBD-4F7B-8017-36BCC863FB40}"/>
          </ac:spMkLst>
        </pc:spChg>
        <pc:spChg chg="add">
          <ac:chgData name="Juan Pablo Tarquino" userId="619fa53a89ad4d51" providerId="LiveId" clId="{6D6BC797-5E39-4DB4-93C6-BCF65833595F}" dt="2025-04-05T18:38:29.229" v="19096" actId="26606"/>
          <ac:spMkLst>
            <pc:docMk/>
            <pc:sldMk cId="3052629021" sldId="261"/>
            <ac:spMk id="11" creationId="{5E107275-3853-46FD-A241-DE4355A42675}"/>
          </ac:spMkLst>
        </pc:spChg>
        <pc:graphicFrameChg chg="add">
          <ac:chgData name="Juan Pablo Tarquino" userId="619fa53a89ad4d51" providerId="LiveId" clId="{6D6BC797-5E39-4DB4-93C6-BCF65833595F}" dt="2025-04-05T18:38:29.229" v="19096" actId="26606"/>
          <ac:graphicFrameMkLst>
            <pc:docMk/>
            <pc:sldMk cId="3052629021" sldId="261"/>
            <ac:graphicFrameMk id="5" creationId="{1F472F3A-AB5D-6690-466F-6F60813213CF}"/>
          </ac:graphicFrameMkLst>
        </pc:graphicFrameChg>
      </pc:sldChg>
      <pc:sldChg chg="addSp modSp new mod setBg modNotesTx">
        <pc:chgData name="Juan Pablo Tarquino" userId="619fa53a89ad4d51" providerId="LiveId" clId="{6D6BC797-5E39-4DB4-93C6-BCF65833595F}" dt="2025-04-04T23:59:53.557" v="18643" actId="20577"/>
        <pc:sldMkLst>
          <pc:docMk/>
          <pc:sldMk cId="3643739038" sldId="262"/>
        </pc:sldMkLst>
        <pc:spChg chg="mod">
          <ac:chgData name="Juan Pablo Tarquino" userId="619fa53a89ad4d51" providerId="LiveId" clId="{6D6BC797-5E39-4DB4-93C6-BCF65833595F}" dt="2025-04-04T00:05:08.401" v="9121" actId="26606"/>
          <ac:spMkLst>
            <pc:docMk/>
            <pc:sldMk cId="3643739038" sldId="262"/>
            <ac:spMk id="2" creationId="{75F8BEFF-83BD-7156-1BF0-A03EB6A3DAF5}"/>
          </ac:spMkLst>
        </pc:spChg>
        <pc:spChg chg="mod">
          <ac:chgData name="Juan Pablo Tarquino" userId="619fa53a89ad4d51" providerId="LiveId" clId="{6D6BC797-5E39-4DB4-93C6-BCF65833595F}" dt="2025-04-04T20:03:46.113" v="18380" actId="20577"/>
          <ac:spMkLst>
            <pc:docMk/>
            <pc:sldMk cId="3643739038" sldId="262"/>
            <ac:spMk id="3" creationId="{7A8DC42E-C1B5-89E1-F686-8DB1D8AA8B91}"/>
          </ac:spMkLst>
        </pc:spChg>
        <pc:spChg chg="add">
          <ac:chgData name="Juan Pablo Tarquino" userId="619fa53a89ad4d51" providerId="LiveId" clId="{6D6BC797-5E39-4DB4-93C6-BCF65833595F}" dt="2025-04-04T00:05:08.401" v="9121" actId="26606"/>
          <ac:spMkLst>
            <pc:docMk/>
            <pc:sldMk cId="3643739038" sldId="262"/>
            <ac:spMk id="12" creationId="{352BEC0E-22F8-46D0-9632-375DB541B06C}"/>
          </ac:spMkLst>
        </pc:spChg>
        <pc:spChg chg="add">
          <ac:chgData name="Juan Pablo Tarquino" userId="619fa53a89ad4d51" providerId="LiveId" clId="{6D6BC797-5E39-4DB4-93C6-BCF65833595F}" dt="2025-04-04T00:05:08.401" v="9121" actId="26606"/>
          <ac:spMkLst>
            <pc:docMk/>
            <pc:sldMk cId="3643739038" sldId="262"/>
            <ac:spMk id="14" creationId="{3FCFB1DE-0B7E-48CC-BA90-B2AB0889F9D6}"/>
          </ac:spMkLst>
        </pc:spChg>
        <pc:picChg chg="add mod ord">
          <ac:chgData name="Juan Pablo Tarquino" userId="619fa53a89ad4d51" providerId="LiveId" clId="{6D6BC797-5E39-4DB4-93C6-BCF65833595F}" dt="2025-04-04T00:05:08.401" v="9121" actId="26606"/>
          <ac:picMkLst>
            <pc:docMk/>
            <pc:sldMk cId="3643739038" sldId="262"/>
            <ac:picMk id="5" creationId="{E19D4200-CF15-7E0A-EAFB-DACF1A4CB321}"/>
          </ac:picMkLst>
        </pc:picChg>
        <pc:picChg chg="add mod">
          <ac:chgData name="Juan Pablo Tarquino" userId="619fa53a89ad4d51" providerId="LiveId" clId="{6D6BC797-5E39-4DB4-93C6-BCF65833595F}" dt="2025-04-04T00:05:08.401" v="9121" actId="26606"/>
          <ac:picMkLst>
            <pc:docMk/>
            <pc:sldMk cId="3643739038" sldId="262"/>
            <ac:picMk id="7" creationId="{5FEBBFEC-83FC-D095-4182-397E6AC68BB9}"/>
          </ac:picMkLst>
        </pc:picChg>
      </pc:sldChg>
      <pc:sldChg chg="addSp delSp modSp new mod setBg modNotesTx">
        <pc:chgData name="Juan Pablo Tarquino" userId="619fa53a89ad4d51" providerId="LiveId" clId="{6D6BC797-5E39-4DB4-93C6-BCF65833595F}" dt="2025-04-05T18:38:35.693" v="19097" actId="26606"/>
        <pc:sldMkLst>
          <pc:docMk/>
          <pc:sldMk cId="908442122" sldId="263"/>
        </pc:sldMkLst>
        <pc:spChg chg="mod">
          <ac:chgData name="Juan Pablo Tarquino" userId="619fa53a89ad4d51" providerId="LiveId" clId="{6D6BC797-5E39-4DB4-93C6-BCF65833595F}" dt="2025-04-05T18:38:35.693" v="19097" actId="26606"/>
          <ac:spMkLst>
            <pc:docMk/>
            <pc:sldMk cId="908442122" sldId="263"/>
            <ac:spMk id="2" creationId="{999C2739-ED4F-1464-A55B-00E8A74B0480}"/>
          </ac:spMkLst>
        </pc:spChg>
        <pc:spChg chg="del mod">
          <ac:chgData name="Juan Pablo Tarquino" userId="619fa53a89ad4d51" providerId="LiveId" clId="{6D6BC797-5E39-4DB4-93C6-BCF65833595F}" dt="2025-04-05T18:38:35.693" v="19097" actId="26606"/>
          <ac:spMkLst>
            <pc:docMk/>
            <pc:sldMk cId="908442122" sldId="263"/>
            <ac:spMk id="3" creationId="{80E46F3B-4AE1-3EA3-6681-0A7FD70004A1}"/>
          </ac:spMkLst>
        </pc:spChg>
        <pc:spChg chg="add">
          <ac:chgData name="Juan Pablo Tarquino" userId="619fa53a89ad4d51" providerId="LiveId" clId="{6D6BC797-5E39-4DB4-93C6-BCF65833595F}" dt="2025-04-05T18:38:35.693" v="19097" actId="26606"/>
          <ac:spMkLst>
            <pc:docMk/>
            <pc:sldMk cId="908442122" sldId="263"/>
            <ac:spMk id="9" creationId="{2E442304-DDBD-4F7B-8017-36BCC863FB40}"/>
          </ac:spMkLst>
        </pc:spChg>
        <pc:spChg chg="add">
          <ac:chgData name="Juan Pablo Tarquino" userId="619fa53a89ad4d51" providerId="LiveId" clId="{6D6BC797-5E39-4DB4-93C6-BCF65833595F}" dt="2025-04-05T18:38:35.693" v="19097" actId="26606"/>
          <ac:spMkLst>
            <pc:docMk/>
            <pc:sldMk cId="908442122" sldId="263"/>
            <ac:spMk id="11" creationId="{5E107275-3853-46FD-A241-DE4355A42675}"/>
          </ac:spMkLst>
        </pc:spChg>
        <pc:graphicFrameChg chg="add">
          <ac:chgData name="Juan Pablo Tarquino" userId="619fa53a89ad4d51" providerId="LiveId" clId="{6D6BC797-5E39-4DB4-93C6-BCF65833595F}" dt="2025-04-05T18:38:35.693" v="19097" actId="26606"/>
          <ac:graphicFrameMkLst>
            <pc:docMk/>
            <pc:sldMk cId="908442122" sldId="263"/>
            <ac:graphicFrameMk id="5" creationId="{97A9CE90-26B3-BBF8-104F-5DFF9C8F50E7}"/>
          </ac:graphicFrameMkLst>
        </pc:graphicFrameChg>
      </pc:sldChg>
      <pc:sldChg chg="addSp modSp new mod setBg modNotesTx">
        <pc:chgData name="Juan Pablo Tarquino" userId="619fa53a89ad4d51" providerId="LiveId" clId="{6D6BC797-5E39-4DB4-93C6-BCF65833595F}" dt="2025-04-05T18:38:54.617" v="19098" actId="26606"/>
        <pc:sldMkLst>
          <pc:docMk/>
          <pc:sldMk cId="2698425632" sldId="264"/>
        </pc:sldMkLst>
        <pc:spChg chg="mod">
          <ac:chgData name="Juan Pablo Tarquino" userId="619fa53a89ad4d51" providerId="LiveId" clId="{6D6BC797-5E39-4DB4-93C6-BCF65833595F}" dt="2025-04-05T18:38:54.617" v="19098" actId="26606"/>
          <ac:spMkLst>
            <pc:docMk/>
            <pc:sldMk cId="2698425632" sldId="264"/>
            <ac:spMk id="2" creationId="{F859EBC6-EA86-9489-6C2D-A93B7CAD3881}"/>
          </ac:spMkLst>
        </pc:spChg>
        <pc:spChg chg="mod">
          <ac:chgData name="Juan Pablo Tarquino" userId="619fa53a89ad4d51" providerId="LiveId" clId="{6D6BC797-5E39-4DB4-93C6-BCF65833595F}" dt="2025-04-05T18:38:54.617" v="19098" actId="26606"/>
          <ac:spMkLst>
            <pc:docMk/>
            <pc:sldMk cId="2698425632" sldId="264"/>
            <ac:spMk id="3" creationId="{D7B8FDD1-9C72-7613-D01A-2B9D022E3825}"/>
          </ac:spMkLst>
        </pc:spChg>
        <pc:spChg chg="add">
          <ac:chgData name="Juan Pablo Tarquino" userId="619fa53a89ad4d51" providerId="LiveId" clId="{6D6BC797-5E39-4DB4-93C6-BCF65833595F}" dt="2025-04-05T18:38:54.617" v="19098" actId="26606"/>
          <ac:spMkLst>
            <pc:docMk/>
            <pc:sldMk cId="2698425632" sldId="264"/>
            <ac:spMk id="8" creationId="{777A147A-9ED8-46B4-8660-1B3C2AA880B5}"/>
          </ac:spMkLst>
        </pc:spChg>
        <pc:spChg chg="add">
          <ac:chgData name="Juan Pablo Tarquino" userId="619fa53a89ad4d51" providerId="LiveId" clId="{6D6BC797-5E39-4DB4-93C6-BCF65833595F}" dt="2025-04-05T18:38:54.617" v="19098" actId="26606"/>
          <ac:spMkLst>
            <pc:docMk/>
            <pc:sldMk cId="2698425632" sldId="264"/>
            <ac:spMk id="10" creationId="{5D6C15A0-C087-4593-8414-2B4EC1CDC3DE}"/>
          </ac:spMkLst>
        </pc:spChg>
      </pc:sldChg>
      <pc:sldChg chg="addSp delSp modSp new mod setBg modNotesTx">
        <pc:chgData name="Juan Pablo Tarquino" userId="619fa53a89ad4d51" providerId="LiveId" clId="{6D6BC797-5E39-4DB4-93C6-BCF65833595F}" dt="2025-04-05T18:40:15.362" v="19104" actId="26606"/>
        <pc:sldMkLst>
          <pc:docMk/>
          <pc:sldMk cId="187075582" sldId="265"/>
        </pc:sldMkLst>
        <pc:spChg chg="mod">
          <ac:chgData name="Juan Pablo Tarquino" userId="619fa53a89ad4d51" providerId="LiveId" clId="{6D6BC797-5E39-4DB4-93C6-BCF65833595F}" dt="2025-04-05T18:40:15.362" v="19104" actId="26606"/>
          <ac:spMkLst>
            <pc:docMk/>
            <pc:sldMk cId="187075582" sldId="265"/>
            <ac:spMk id="2" creationId="{AB472126-7B23-2796-5324-7671B1B85F1A}"/>
          </ac:spMkLst>
        </pc:spChg>
        <pc:spChg chg="mod">
          <ac:chgData name="Juan Pablo Tarquino" userId="619fa53a89ad4d51" providerId="LiveId" clId="{6D6BC797-5E39-4DB4-93C6-BCF65833595F}" dt="2025-04-05T18:40:15.362" v="19104" actId="26606"/>
          <ac:spMkLst>
            <pc:docMk/>
            <pc:sldMk cId="187075582" sldId="265"/>
            <ac:spMk id="3" creationId="{FAA6473C-A7D3-CC46-86A0-29AAC0AEBD7A}"/>
          </ac:spMkLst>
        </pc:spChg>
        <pc:spChg chg="add del">
          <ac:chgData name="Juan Pablo Tarquino" userId="619fa53a89ad4d51" providerId="LiveId" clId="{6D6BC797-5E39-4DB4-93C6-BCF65833595F}" dt="2025-04-05T18:40:15.356" v="19103" actId="26606"/>
          <ac:spMkLst>
            <pc:docMk/>
            <pc:sldMk cId="187075582" sldId="265"/>
            <ac:spMk id="8" creationId="{100EDD19-6802-4EC3-95CE-CFFAB042CFD6}"/>
          </ac:spMkLst>
        </pc:spChg>
        <pc:spChg chg="add del">
          <ac:chgData name="Juan Pablo Tarquino" userId="619fa53a89ad4d51" providerId="LiveId" clId="{6D6BC797-5E39-4DB4-93C6-BCF65833595F}" dt="2025-04-05T18:40:15.356" v="19103" actId="26606"/>
          <ac:spMkLst>
            <pc:docMk/>
            <pc:sldMk cId="187075582" sldId="265"/>
            <ac:spMk id="10" creationId="{DB17E863-922E-4C26-BD64-E8FD41D28661}"/>
          </ac:spMkLst>
        </pc:spChg>
        <pc:spChg chg="add">
          <ac:chgData name="Juan Pablo Tarquino" userId="619fa53a89ad4d51" providerId="LiveId" clId="{6D6BC797-5E39-4DB4-93C6-BCF65833595F}" dt="2025-04-05T18:40:15.362" v="19104" actId="26606"/>
          <ac:spMkLst>
            <pc:docMk/>
            <pc:sldMk cId="187075582" sldId="265"/>
            <ac:spMk id="12" creationId="{777A147A-9ED8-46B4-8660-1B3C2AA880B5}"/>
          </ac:spMkLst>
        </pc:spChg>
        <pc:spChg chg="add">
          <ac:chgData name="Juan Pablo Tarquino" userId="619fa53a89ad4d51" providerId="LiveId" clId="{6D6BC797-5E39-4DB4-93C6-BCF65833595F}" dt="2025-04-05T18:40:15.362" v="19104" actId="26606"/>
          <ac:spMkLst>
            <pc:docMk/>
            <pc:sldMk cId="187075582" sldId="265"/>
            <ac:spMk id="13" creationId="{5D6C15A0-C087-4593-8414-2B4EC1CDC3DE}"/>
          </ac:spMkLst>
        </pc:spChg>
      </pc:sldChg>
      <pc:sldChg chg="addSp modSp new mod setBg">
        <pc:chgData name="Juan Pablo Tarquino" userId="619fa53a89ad4d51" providerId="LiveId" clId="{6D6BC797-5E39-4DB4-93C6-BCF65833595F}" dt="2025-04-05T18:40:34.530" v="19107" actId="26606"/>
        <pc:sldMkLst>
          <pc:docMk/>
          <pc:sldMk cId="462932405" sldId="266"/>
        </pc:sldMkLst>
        <pc:spChg chg="mod">
          <ac:chgData name="Juan Pablo Tarquino" userId="619fa53a89ad4d51" providerId="LiveId" clId="{6D6BC797-5E39-4DB4-93C6-BCF65833595F}" dt="2025-04-05T18:40:34.530" v="19107" actId="26606"/>
          <ac:spMkLst>
            <pc:docMk/>
            <pc:sldMk cId="462932405" sldId="266"/>
            <ac:spMk id="2" creationId="{4DDCEE3E-EE4D-07E5-EB55-F61E56B90D3A}"/>
          </ac:spMkLst>
        </pc:spChg>
        <pc:spChg chg="mod">
          <ac:chgData name="Juan Pablo Tarquino" userId="619fa53a89ad4d51" providerId="LiveId" clId="{6D6BC797-5E39-4DB4-93C6-BCF65833595F}" dt="2025-04-05T18:40:34.530" v="19107" actId="26606"/>
          <ac:spMkLst>
            <pc:docMk/>
            <pc:sldMk cId="462932405" sldId="266"/>
            <ac:spMk id="3" creationId="{33A1B896-9F0D-736F-E7D8-94F4BE6C1423}"/>
          </ac:spMkLst>
        </pc:spChg>
        <pc:spChg chg="add">
          <ac:chgData name="Juan Pablo Tarquino" userId="619fa53a89ad4d51" providerId="LiveId" clId="{6D6BC797-5E39-4DB4-93C6-BCF65833595F}" dt="2025-04-05T18:40:34.530" v="19107" actId="26606"/>
          <ac:spMkLst>
            <pc:docMk/>
            <pc:sldMk cId="462932405" sldId="266"/>
            <ac:spMk id="8" creationId="{100EDD19-6802-4EC3-95CE-CFFAB042CFD6}"/>
          </ac:spMkLst>
        </pc:spChg>
        <pc:spChg chg="add">
          <ac:chgData name="Juan Pablo Tarquino" userId="619fa53a89ad4d51" providerId="LiveId" clId="{6D6BC797-5E39-4DB4-93C6-BCF65833595F}" dt="2025-04-05T18:40:34.530" v="19107" actId="26606"/>
          <ac:spMkLst>
            <pc:docMk/>
            <pc:sldMk cId="462932405" sldId="266"/>
            <ac:spMk id="10" creationId="{DB17E863-922E-4C26-BD64-E8FD41D28661}"/>
          </ac:spMkLst>
        </pc:spChg>
      </pc:sldChg>
      <pc:sldChg chg="addSp delSp modSp new mod setBg">
        <pc:chgData name="Juan Pablo Tarquino" userId="619fa53a89ad4d51" providerId="LiveId" clId="{6D6BC797-5E39-4DB4-93C6-BCF65833595F}" dt="2025-04-05T18:40:40.946" v="19108" actId="26606"/>
        <pc:sldMkLst>
          <pc:docMk/>
          <pc:sldMk cId="3052380813" sldId="267"/>
        </pc:sldMkLst>
        <pc:spChg chg="mod">
          <ac:chgData name="Juan Pablo Tarquino" userId="619fa53a89ad4d51" providerId="LiveId" clId="{6D6BC797-5E39-4DB4-93C6-BCF65833595F}" dt="2025-04-05T18:40:40.946" v="19108" actId="26606"/>
          <ac:spMkLst>
            <pc:docMk/>
            <pc:sldMk cId="3052380813" sldId="267"/>
            <ac:spMk id="2" creationId="{0C12A516-15EE-121A-3022-38D15187E382}"/>
          </ac:spMkLst>
        </pc:spChg>
        <pc:spChg chg="add">
          <ac:chgData name="Juan Pablo Tarquino" userId="619fa53a89ad4d51" providerId="LiveId" clId="{6D6BC797-5E39-4DB4-93C6-BCF65833595F}" dt="2025-04-05T18:40:40.946" v="19108" actId="26606"/>
          <ac:spMkLst>
            <pc:docMk/>
            <pc:sldMk cId="3052380813" sldId="267"/>
            <ac:spMk id="7" creationId="{32D45EE4-C4F0-4F72-B1C6-39F596D138A9}"/>
          </ac:spMkLst>
        </pc:spChg>
        <pc:spChg chg="add">
          <ac:chgData name="Juan Pablo Tarquino" userId="619fa53a89ad4d51" providerId="LiveId" clId="{6D6BC797-5E39-4DB4-93C6-BCF65833595F}" dt="2025-04-05T18:40:40.946" v="19108" actId="26606"/>
          <ac:spMkLst>
            <pc:docMk/>
            <pc:sldMk cId="3052380813" sldId="267"/>
            <ac:spMk id="9" creationId="{8C459BAD-4279-4A9D-B0C5-662C5F5ED21F}"/>
          </ac:spMkLst>
        </pc:spChg>
        <pc:spChg chg="add">
          <ac:chgData name="Juan Pablo Tarquino" userId="619fa53a89ad4d51" providerId="LiveId" clId="{6D6BC797-5E39-4DB4-93C6-BCF65833595F}" dt="2025-04-05T18:40:40.946" v="19108" actId="26606"/>
          <ac:spMkLst>
            <pc:docMk/>
            <pc:sldMk cId="3052380813" sldId="267"/>
            <ac:spMk id="11" creationId="{0953BC39-9D68-40BE-BF3C-5C4EB782AF94}"/>
          </ac:spMkLst>
        </pc:spChg>
      </pc:sldChg>
      <pc:sldChg chg="addSp delSp modSp new mod setBg">
        <pc:chgData name="Juan Pablo Tarquino" userId="619fa53a89ad4d51" providerId="LiveId" clId="{6D6BC797-5E39-4DB4-93C6-BCF65833595F}" dt="2025-03-30T01:57:00.031" v="2627" actId="26606"/>
        <pc:sldMkLst>
          <pc:docMk/>
          <pc:sldMk cId="3060062293" sldId="268"/>
        </pc:sldMkLst>
        <pc:spChg chg="add">
          <ac:chgData name="Juan Pablo Tarquino" userId="619fa53a89ad4d51" providerId="LiveId" clId="{6D6BC797-5E39-4DB4-93C6-BCF65833595F}" dt="2025-03-30T01:57:00.031" v="2627" actId="26606"/>
          <ac:spMkLst>
            <pc:docMk/>
            <pc:sldMk cId="3060062293" sldId="268"/>
            <ac:spMk id="1042" creationId="{32BC26D8-82FB-445E-AA49-62A77D7C1EE0}"/>
          </ac:spMkLst>
        </pc:spChg>
        <pc:spChg chg="add">
          <ac:chgData name="Juan Pablo Tarquino" userId="619fa53a89ad4d51" providerId="LiveId" clId="{6D6BC797-5E39-4DB4-93C6-BCF65833595F}" dt="2025-03-30T01:57:00.031" v="2627" actId="26606"/>
          <ac:spMkLst>
            <pc:docMk/>
            <pc:sldMk cId="3060062293" sldId="268"/>
            <ac:spMk id="1044" creationId="{CB44330D-EA18-4254-AA95-EB49948539B8}"/>
          </ac:spMkLst>
        </pc:spChg>
        <pc:picChg chg="add mod">
          <ac:chgData name="Juan Pablo Tarquino" userId="619fa53a89ad4d51" providerId="LiveId" clId="{6D6BC797-5E39-4DB4-93C6-BCF65833595F}" dt="2025-03-30T01:57:00.031" v="2627" actId="26606"/>
          <ac:picMkLst>
            <pc:docMk/>
            <pc:sldMk cId="3060062293" sldId="268"/>
            <ac:picMk id="1026" creationId="{B65B2EF9-0A88-0E5B-87F7-3EE3DF19A90A}"/>
          </ac:picMkLst>
        </pc:picChg>
      </pc:sldChg>
      <pc:sldChg chg="addSp delSp modSp add mod setBg modAnim modNotesTx">
        <pc:chgData name="Juan Pablo Tarquino" userId="619fa53a89ad4d51" providerId="LiveId" clId="{6D6BC797-5E39-4DB4-93C6-BCF65833595F}" dt="2025-04-03T22:56:22.429" v="5952" actId="20577"/>
        <pc:sldMkLst>
          <pc:docMk/>
          <pc:sldMk cId="3001714275" sldId="269"/>
        </pc:sldMkLst>
        <pc:spChg chg="mod">
          <ac:chgData name="Juan Pablo Tarquino" userId="619fa53a89ad4d51" providerId="LiveId" clId="{6D6BC797-5E39-4DB4-93C6-BCF65833595F}" dt="2025-04-01T16:25:53.135" v="2741" actId="26606"/>
          <ac:spMkLst>
            <pc:docMk/>
            <pc:sldMk cId="3001714275" sldId="269"/>
            <ac:spMk id="2" creationId="{517E7AAE-190F-220F-8F9C-A2DCBA6F764F}"/>
          </ac:spMkLst>
        </pc:spChg>
        <pc:spChg chg="mod ord">
          <ac:chgData name="Juan Pablo Tarquino" userId="619fa53a89ad4d51" providerId="LiveId" clId="{6D6BC797-5E39-4DB4-93C6-BCF65833595F}" dt="2025-04-01T16:25:53.135" v="2741" actId="26606"/>
          <ac:spMkLst>
            <pc:docMk/>
            <pc:sldMk cId="3001714275" sldId="269"/>
            <ac:spMk id="3" creationId="{44214E2B-FCE8-E393-3CF3-28F812DC831F}"/>
          </ac:spMkLst>
        </pc:spChg>
        <pc:spChg chg="add">
          <ac:chgData name="Juan Pablo Tarquino" userId="619fa53a89ad4d51" providerId="LiveId" clId="{6D6BC797-5E39-4DB4-93C6-BCF65833595F}" dt="2025-04-01T16:25:53.135" v="2741" actId="26606"/>
          <ac:spMkLst>
            <pc:docMk/>
            <pc:sldMk cId="3001714275" sldId="269"/>
            <ac:spMk id="9" creationId="{D75A5B51-0925-4835-8511-A0DD17EAA97C}"/>
          </ac:spMkLst>
        </pc:spChg>
        <pc:spChg chg="add">
          <ac:chgData name="Juan Pablo Tarquino" userId="619fa53a89ad4d51" providerId="LiveId" clId="{6D6BC797-5E39-4DB4-93C6-BCF65833595F}" dt="2025-04-01T16:25:53.135" v="2741" actId="26606"/>
          <ac:spMkLst>
            <pc:docMk/>
            <pc:sldMk cId="3001714275" sldId="269"/>
            <ac:spMk id="10" creationId="{5CDFD20D-8E4F-4E3A-AF87-93F23E0DBFB3}"/>
          </ac:spMkLst>
        </pc:spChg>
        <pc:picChg chg="mod ord">
          <ac:chgData name="Juan Pablo Tarquino" userId="619fa53a89ad4d51" providerId="LiveId" clId="{6D6BC797-5E39-4DB4-93C6-BCF65833595F}" dt="2025-04-01T16:25:53.135" v="2741" actId="26606"/>
          <ac:picMkLst>
            <pc:docMk/>
            <pc:sldMk cId="3001714275" sldId="269"/>
            <ac:picMk id="5" creationId="{A12E773F-A66E-644A-AA23-2672169EA7E1}"/>
          </ac:picMkLst>
        </pc:picChg>
        <pc:picChg chg="add mod">
          <ac:chgData name="Juan Pablo Tarquino" userId="619fa53a89ad4d51" providerId="LiveId" clId="{6D6BC797-5E39-4DB4-93C6-BCF65833595F}" dt="2025-04-01T16:25:53.135" v="2741" actId="26606"/>
          <ac:picMkLst>
            <pc:docMk/>
            <pc:sldMk cId="3001714275" sldId="269"/>
            <ac:picMk id="6" creationId="{74154FC0-DFB2-2BCF-6AD7-70BAD416E1FC}"/>
          </ac:picMkLst>
        </pc:picChg>
        <pc:picChg chg="mod">
          <ac:chgData name="Juan Pablo Tarquino" userId="619fa53a89ad4d51" providerId="LiveId" clId="{6D6BC797-5E39-4DB4-93C6-BCF65833595F}" dt="2025-04-01T16:25:53.135" v="2741" actId="26606"/>
          <ac:picMkLst>
            <pc:docMk/>
            <pc:sldMk cId="3001714275" sldId="269"/>
            <ac:picMk id="7" creationId="{94A620CC-467C-6E81-8990-EBE10399C089}"/>
          </ac:picMkLst>
        </pc:picChg>
      </pc:sldChg>
      <pc:sldChg chg="addSp modSp new mod setBg">
        <pc:chgData name="Juan Pablo Tarquino" userId="619fa53a89ad4d51" providerId="LiveId" clId="{6D6BC797-5E39-4DB4-93C6-BCF65833595F}" dt="2025-04-05T18:40:30.178" v="19106" actId="26606"/>
        <pc:sldMkLst>
          <pc:docMk/>
          <pc:sldMk cId="1390907146" sldId="270"/>
        </pc:sldMkLst>
        <pc:spChg chg="mod">
          <ac:chgData name="Juan Pablo Tarquino" userId="619fa53a89ad4d51" providerId="LiveId" clId="{6D6BC797-5E39-4DB4-93C6-BCF65833595F}" dt="2025-04-05T18:40:30.178" v="19106" actId="26606"/>
          <ac:spMkLst>
            <pc:docMk/>
            <pc:sldMk cId="1390907146" sldId="270"/>
            <ac:spMk id="2" creationId="{5E1647F5-9F62-325D-53BD-AB7FF4132B48}"/>
          </ac:spMkLst>
        </pc:spChg>
        <pc:spChg chg="mod">
          <ac:chgData name="Juan Pablo Tarquino" userId="619fa53a89ad4d51" providerId="LiveId" clId="{6D6BC797-5E39-4DB4-93C6-BCF65833595F}" dt="2025-04-05T18:40:30.178" v="19106" actId="26606"/>
          <ac:spMkLst>
            <pc:docMk/>
            <pc:sldMk cId="1390907146" sldId="270"/>
            <ac:spMk id="3" creationId="{1BBC1F27-5C52-251A-88F6-6A903623B483}"/>
          </ac:spMkLst>
        </pc:spChg>
        <pc:spChg chg="add">
          <ac:chgData name="Juan Pablo Tarquino" userId="619fa53a89ad4d51" providerId="LiveId" clId="{6D6BC797-5E39-4DB4-93C6-BCF65833595F}" dt="2025-04-05T18:40:30.178" v="19106" actId="26606"/>
          <ac:spMkLst>
            <pc:docMk/>
            <pc:sldMk cId="1390907146" sldId="270"/>
            <ac:spMk id="8" creationId="{777A147A-9ED8-46B4-8660-1B3C2AA880B5}"/>
          </ac:spMkLst>
        </pc:spChg>
        <pc:spChg chg="add">
          <ac:chgData name="Juan Pablo Tarquino" userId="619fa53a89ad4d51" providerId="LiveId" clId="{6D6BC797-5E39-4DB4-93C6-BCF65833595F}" dt="2025-04-05T18:40:30.178" v="19106" actId="26606"/>
          <ac:spMkLst>
            <pc:docMk/>
            <pc:sldMk cId="1390907146" sldId="270"/>
            <ac:spMk id="10" creationId="{5D6C15A0-C087-4593-8414-2B4EC1CDC3DE}"/>
          </ac:spMkLst>
        </pc:spChg>
      </pc:sldChg>
      <pc:sldChg chg="addSp modSp add mod setBg">
        <pc:chgData name="Juan Pablo Tarquino" userId="619fa53a89ad4d51" providerId="LiveId" clId="{6D6BC797-5E39-4DB4-93C6-BCF65833595F}" dt="2025-04-05T18:40:22.672" v="19105" actId="26606"/>
        <pc:sldMkLst>
          <pc:docMk/>
          <pc:sldMk cId="3822062440" sldId="271"/>
        </pc:sldMkLst>
        <pc:spChg chg="mod">
          <ac:chgData name="Juan Pablo Tarquino" userId="619fa53a89ad4d51" providerId="LiveId" clId="{6D6BC797-5E39-4DB4-93C6-BCF65833595F}" dt="2025-04-05T18:40:22.672" v="19105" actId="26606"/>
          <ac:spMkLst>
            <pc:docMk/>
            <pc:sldMk cId="3822062440" sldId="271"/>
            <ac:spMk id="2" creationId="{F0D2B4A5-A437-139E-1D1D-32A79EC1424D}"/>
          </ac:spMkLst>
        </pc:spChg>
        <pc:spChg chg="mod">
          <ac:chgData name="Juan Pablo Tarquino" userId="619fa53a89ad4d51" providerId="LiveId" clId="{6D6BC797-5E39-4DB4-93C6-BCF65833595F}" dt="2025-04-05T18:40:22.672" v="19105" actId="26606"/>
          <ac:spMkLst>
            <pc:docMk/>
            <pc:sldMk cId="3822062440" sldId="271"/>
            <ac:spMk id="3" creationId="{16683ECF-3A97-D7EE-4A8F-CE5E73BC7C4D}"/>
          </ac:spMkLst>
        </pc:spChg>
        <pc:spChg chg="add">
          <ac:chgData name="Juan Pablo Tarquino" userId="619fa53a89ad4d51" providerId="LiveId" clId="{6D6BC797-5E39-4DB4-93C6-BCF65833595F}" dt="2025-04-05T18:40:22.672" v="19105" actId="26606"/>
          <ac:spMkLst>
            <pc:docMk/>
            <pc:sldMk cId="3822062440" sldId="271"/>
            <ac:spMk id="8" creationId="{777A147A-9ED8-46B4-8660-1B3C2AA880B5}"/>
          </ac:spMkLst>
        </pc:spChg>
        <pc:spChg chg="add">
          <ac:chgData name="Juan Pablo Tarquino" userId="619fa53a89ad4d51" providerId="LiveId" clId="{6D6BC797-5E39-4DB4-93C6-BCF65833595F}" dt="2025-04-05T18:40:22.672" v="19105" actId="26606"/>
          <ac:spMkLst>
            <pc:docMk/>
            <pc:sldMk cId="3822062440" sldId="271"/>
            <ac:spMk id="10" creationId="{5D6C15A0-C087-4593-8414-2B4EC1CDC3DE}"/>
          </ac:spMkLst>
        </pc:spChg>
      </pc:sldChg>
      <pc:sldChg chg="addSp modSp new mod setBg">
        <pc:chgData name="Juan Pablo Tarquino" userId="619fa53a89ad4d51" providerId="LiveId" clId="{6D6BC797-5E39-4DB4-93C6-BCF65833595F}" dt="2025-04-05T18:39:59.696" v="19101" actId="26606"/>
        <pc:sldMkLst>
          <pc:docMk/>
          <pc:sldMk cId="656955171" sldId="272"/>
        </pc:sldMkLst>
        <pc:spChg chg="mod">
          <ac:chgData name="Juan Pablo Tarquino" userId="619fa53a89ad4d51" providerId="LiveId" clId="{6D6BC797-5E39-4DB4-93C6-BCF65833595F}" dt="2025-04-05T18:39:59.696" v="19101" actId="26606"/>
          <ac:spMkLst>
            <pc:docMk/>
            <pc:sldMk cId="656955171" sldId="272"/>
            <ac:spMk id="2" creationId="{4291A9D6-7B17-988A-EDEE-C413E7BB74AF}"/>
          </ac:spMkLst>
        </pc:spChg>
        <pc:spChg chg="mod">
          <ac:chgData name="Juan Pablo Tarquino" userId="619fa53a89ad4d51" providerId="LiveId" clId="{6D6BC797-5E39-4DB4-93C6-BCF65833595F}" dt="2025-04-05T18:39:59.696" v="19101" actId="26606"/>
          <ac:spMkLst>
            <pc:docMk/>
            <pc:sldMk cId="656955171" sldId="272"/>
            <ac:spMk id="3" creationId="{A10002D1-56D6-C454-1B72-6170A5D75D49}"/>
          </ac:spMkLst>
        </pc:spChg>
        <pc:spChg chg="add">
          <ac:chgData name="Juan Pablo Tarquino" userId="619fa53a89ad4d51" providerId="LiveId" clId="{6D6BC797-5E39-4DB4-93C6-BCF65833595F}" dt="2025-04-05T18:39:59.696" v="19101" actId="26606"/>
          <ac:spMkLst>
            <pc:docMk/>
            <pc:sldMk cId="656955171" sldId="272"/>
            <ac:spMk id="8" creationId="{100EDD19-6802-4EC3-95CE-CFFAB042CFD6}"/>
          </ac:spMkLst>
        </pc:spChg>
        <pc:spChg chg="add">
          <ac:chgData name="Juan Pablo Tarquino" userId="619fa53a89ad4d51" providerId="LiveId" clId="{6D6BC797-5E39-4DB4-93C6-BCF65833595F}" dt="2025-04-05T18:39:59.696" v="19101" actId="26606"/>
          <ac:spMkLst>
            <pc:docMk/>
            <pc:sldMk cId="656955171" sldId="272"/>
            <ac:spMk id="10" creationId="{DB17E863-922E-4C26-BD64-E8FD41D28661}"/>
          </ac:spMkLst>
        </pc:spChg>
      </pc:sldChg>
      <pc:sldChg chg="addSp delSp modSp new del mod">
        <pc:chgData name="Juan Pablo Tarquino" userId="619fa53a89ad4d51" providerId="LiveId" clId="{6D6BC797-5E39-4DB4-93C6-BCF65833595F}" dt="2025-04-04T15:08:46.861" v="17664" actId="2696"/>
        <pc:sldMkLst>
          <pc:docMk/>
          <pc:sldMk cId="872736889" sldId="272"/>
        </pc:sldMkLst>
        <pc:spChg chg="del">
          <ac:chgData name="Juan Pablo Tarquino" userId="619fa53a89ad4d51" providerId="LiveId" clId="{6D6BC797-5E39-4DB4-93C6-BCF65833595F}" dt="2025-04-04T15:07:30.988" v="17625" actId="478"/>
          <ac:spMkLst>
            <pc:docMk/>
            <pc:sldMk cId="872736889" sldId="272"/>
            <ac:spMk id="2" creationId="{62C66EC2-9C06-FDAA-38DB-8296F80181B9}"/>
          </ac:spMkLst>
        </pc:spChg>
        <pc:spChg chg="del">
          <ac:chgData name="Juan Pablo Tarquino" userId="619fa53a89ad4d51" providerId="LiveId" clId="{6D6BC797-5E39-4DB4-93C6-BCF65833595F}" dt="2025-04-04T15:07:33.784" v="17626" actId="478"/>
          <ac:spMkLst>
            <pc:docMk/>
            <pc:sldMk cId="872736889" sldId="272"/>
            <ac:spMk id="3" creationId="{FC1FE988-DE5D-4FF0-BD03-CD68072DE515}"/>
          </ac:spMkLst>
        </pc:spChg>
        <pc:spChg chg="add del">
          <ac:chgData name="Juan Pablo Tarquino" userId="619fa53a89ad4d51" providerId="LiveId" clId="{6D6BC797-5E39-4DB4-93C6-BCF65833595F}" dt="2025-04-04T15:08:08.733" v="17631" actId="478"/>
          <ac:spMkLst>
            <pc:docMk/>
            <pc:sldMk cId="872736889" sldId="272"/>
            <ac:spMk id="5" creationId="{0E4B6BBC-ED77-F2E0-F5E9-108FC7FD52B8}"/>
          </ac:spMkLst>
        </pc:spChg>
        <pc:spChg chg="add del mod">
          <ac:chgData name="Juan Pablo Tarquino" userId="619fa53a89ad4d51" providerId="LiveId" clId="{6D6BC797-5E39-4DB4-93C6-BCF65833595F}" dt="2025-04-04T15:08:37.924" v="17663" actId="478"/>
          <ac:spMkLst>
            <pc:docMk/>
            <pc:sldMk cId="872736889" sldId="272"/>
            <ac:spMk id="6" creationId="{C96AD04A-8D3D-5A73-3FFD-E5FCB61AE6A9}"/>
          </ac:spMkLst>
        </pc:spChg>
        <pc:picChg chg="add del mod">
          <ac:chgData name="Juan Pablo Tarquino" userId="619fa53a89ad4d51" providerId="LiveId" clId="{6D6BC797-5E39-4DB4-93C6-BCF65833595F}" dt="2025-04-04T15:08:37.924" v="17663" actId="478"/>
          <ac:picMkLst>
            <pc:docMk/>
            <pc:sldMk cId="872736889" sldId="272"/>
            <ac:picMk id="4" creationId="{CEDF19B8-F46D-AEC6-488B-BABC075DB5EB}"/>
          </ac:picMkLst>
        </pc:picChg>
      </pc:sldChg>
      <pc:sldChg chg="addSp new mod">
        <pc:chgData name="Juan Pablo Tarquino" userId="619fa53a89ad4d51" providerId="LiveId" clId="{6D6BC797-5E39-4DB4-93C6-BCF65833595F}" dt="2025-04-04T18:01:20.179" v="18320" actId="22"/>
        <pc:sldMkLst>
          <pc:docMk/>
          <pc:sldMk cId="2040418325" sldId="273"/>
        </pc:sldMkLst>
        <pc:picChg chg="add">
          <ac:chgData name="Juan Pablo Tarquino" userId="619fa53a89ad4d51" providerId="LiveId" clId="{6D6BC797-5E39-4DB4-93C6-BCF65833595F}" dt="2025-04-04T18:01:20.179" v="18320" actId="22"/>
          <ac:picMkLst>
            <pc:docMk/>
            <pc:sldMk cId="2040418325" sldId="273"/>
            <ac:picMk id="5" creationId="{87E873ED-C1A4-F77D-9DD1-3F1263CFC344}"/>
          </ac:picMkLst>
        </pc:picChg>
      </pc:sldChg>
      <pc:sldChg chg="addSp modSp new mod setBg">
        <pc:chgData name="Juan Pablo Tarquino" userId="619fa53a89ad4d51" providerId="LiveId" clId="{6D6BC797-5E39-4DB4-93C6-BCF65833595F}" dt="2025-04-05T18:39:29.760" v="19100" actId="26606"/>
        <pc:sldMkLst>
          <pc:docMk/>
          <pc:sldMk cId="271291682" sldId="274"/>
        </pc:sldMkLst>
        <pc:spChg chg="mod">
          <ac:chgData name="Juan Pablo Tarquino" userId="619fa53a89ad4d51" providerId="LiveId" clId="{6D6BC797-5E39-4DB4-93C6-BCF65833595F}" dt="2025-04-05T18:39:29.760" v="19100" actId="26606"/>
          <ac:spMkLst>
            <pc:docMk/>
            <pc:sldMk cId="271291682" sldId="274"/>
            <ac:spMk id="2" creationId="{68164764-BDE5-3B78-9EAD-6A98E5B9A808}"/>
          </ac:spMkLst>
        </pc:spChg>
        <pc:spChg chg="mod">
          <ac:chgData name="Juan Pablo Tarquino" userId="619fa53a89ad4d51" providerId="LiveId" clId="{6D6BC797-5E39-4DB4-93C6-BCF65833595F}" dt="2025-04-05T18:39:29.760" v="19100" actId="26606"/>
          <ac:spMkLst>
            <pc:docMk/>
            <pc:sldMk cId="271291682" sldId="274"/>
            <ac:spMk id="3" creationId="{9189F9B7-721E-9FB0-064D-EC624D23970C}"/>
          </ac:spMkLst>
        </pc:spChg>
        <pc:spChg chg="add">
          <ac:chgData name="Juan Pablo Tarquino" userId="619fa53a89ad4d51" providerId="LiveId" clId="{6D6BC797-5E39-4DB4-93C6-BCF65833595F}" dt="2025-04-05T18:39:29.760" v="19100" actId="26606"/>
          <ac:spMkLst>
            <pc:docMk/>
            <pc:sldMk cId="271291682" sldId="274"/>
            <ac:spMk id="8" creationId="{100EDD19-6802-4EC3-95CE-CFFAB042CFD6}"/>
          </ac:spMkLst>
        </pc:spChg>
        <pc:spChg chg="add">
          <ac:chgData name="Juan Pablo Tarquino" userId="619fa53a89ad4d51" providerId="LiveId" clId="{6D6BC797-5E39-4DB4-93C6-BCF65833595F}" dt="2025-04-05T18:39:29.760" v="19100" actId="26606"/>
          <ac:spMkLst>
            <pc:docMk/>
            <pc:sldMk cId="271291682" sldId="274"/>
            <ac:spMk id="10" creationId="{DB17E863-922E-4C26-BD64-E8FD41D28661}"/>
          </ac:spMkLst>
        </pc:spChg>
      </pc:sldChg>
      <pc:sldChg chg="addSp delSp modSp new mod setBg">
        <pc:chgData name="Juan Pablo Tarquino" userId="619fa53a89ad4d51" providerId="LiveId" clId="{6D6BC797-5E39-4DB4-93C6-BCF65833595F}" dt="2025-04-05T18:39:07.788" v="19099" actId="26606"/>
        <pc:sldMkLst>
          <pc:docMk/>
          <pc:sldMk cId="1556932695" sldId="275"/>
        </pc:sldMkLst>
        <pc:spChg chg="mod">
          <ac:chgData name="Juan Pablo Tarquino" userId="619fa53a89ad4d51" providerId="LiveId" clId="{6D6BC797-5E39-4DB4-93C6-BCF65833595F}" dt="2025-04-05T18:39:07.788" v="19099" actId="26606"/>
          <ac:spMkLst>
            <pc:docMk/>
            <pc:sldMk cId="1556932695" sldId="275"/>
            <ac:spMk id="2" creationId="{67614722-C435-BA09-2555-734C2B03A71C}"/>
          </ac:spMkLst>
        </pc:spChg>
        <pc:spChg chg="mod">
          <ac:chgData name="Juan Pablo Tarquino" userId="619fa53a89ad4d51" providerId="LiveId" clId="{6D6BC797-5E39-4DB4-93C6-BCF65833595F}" dt="2025-04-05T18:39:07.788" v="19099" actId="26606"/>
          <ac:spMkLst>
            <pc:docMk/>
            <pc:sldMk cId="1556932695" sldId="275"/>
            <ac:spMk id="3" creationId="{A4D30A0E-3BB1-165D-C3EA-1ACDBC52820E}"/>
          </ac:spMkLst>
        </pc:spChg>
        <pc:spChg chg="add del mod">
          <ac:chgData name="Juan Pablo Tarquino" userId="619fa53a89ad4d51" providerId="LiveId" clId="{6D6BC797-5E39-4DB4-93C6-BCF65833595F}" dt="2025-04-04T23:43:34.853" v="18540" actId="478"/>
          <ac:spMkLst>
            <pc:docMk/>
            <pc:sldMk cId="1556932695" sldId="275"/>
            <ac:spMk id="4" creationId="{16DBFCA1-A246-DB3A-E495-672191C0DBE2}"/>
          </ac:spMkLst>
        </pc:spChg>
        <pc:spChg chg="add">
          <ac:chgData name="Juan Pablo Tarquino" userId="619fa53a89ad4d51" providerId="LiveId" clId="{6D6BC797-5E39-4DB4-93C6-BCF65833595F}" dt="2025-04-04T23:43:36.843" v="18541"/>
          <ac:spMkLst>
            <pc:docMk/>
            <pc:sldMk cId="1556932695" sldId="275"/>
            <ac:spMk id="5" creationId="{0ABEE04D-752B-549B-70E0-80304A95EBE8}"/>
          </ac:spMkLst>
        </pc:spChg>
        <pc:spChg chg="add">
          <ac:chgData name="Juan Pablo Tarquino" userId="619fa53a89ad4d51" providerId="LiveId" clId="{6D6BC797-5E39-4DB4-93C6-BCF65833595F}" dt="2025-04-05T18:39:07.788" v="19099" actId="26606"/>
          <ac:spMkLst>
            <pc:docMk/>
            <pc:sldMk cId="1556932695" sldId="275"/>
            <ac:spMk id="1029" creationId="{100EDD19-6802-4EC3-95CE-CFFAB042CFD6}"/>
          </ac:spMkLst>
        </pc:spChg>
        <pc:spChg chg="add del">
          <ac:chgData name="Juan Pablo Tarquino" userId="619fa53a89ad4d51" providerId="LiveId" clId="{6D6BC797-5E39-4DB4-93C6-BCF65833595F}" dt="2025-04-04T23:42:47.689" v="18519" actId="26606"/>
          <ac:spMkLst>
            <pc:docMk/>
            <pc:sldMk cId="1556932695" sldId="275"/>
            <ac:spMk id="1031" creationId="{D038248A-211C-4EEC-8401-C761B929FB52}"/>
          </ac:spMkLst>
        </pc:spChg>
        <pc:spChg chg="add">
          <ac:chgData name="Juan Pablo Tarquino" userId="619fa53a89ad4d51" providerId="LiveId" clId="{6D6BC797-5E39-4DB4-93C6-BCF65833595F}" dt="2025-04-05T18:39:07.788" v="19099" actId="26606"/>
          <ac:spMkLst>
            <pc:docMk/>
            <pc:sldMk cId="1556932695" sldId="275"/>
            <ac:spMk id="1032" creationId="{DB17E863-922E-4C26-BD64-E8FD41D28661}"/>
          </ac:spMkLst>
        </pc:spChg>
        <pc:spChg chg="add del">
          <ac:chgData name="Juan Pablo Tarquino" userId="619fa53a89ad4d51" providerId="LiveId" clId="{6D6BC797-5E39-4DB4-93C6-BCF65833595F}" dt="2025-04-04T23:42:47.689" v="18519" actId="26606"/>
          <ac:spMkLst>
            <pc:docMk/>
            <pc:sldMk cId="1556932695" sldId="275"/>
            <ac:spMk id="1033" creationId="{C30A849F-66D9-40C8-BEC8-35AFF8F4568F}"/>
          </ac:spMkLst>
        </pc:spChg>
        <pc:grpChg chg="add del">
          <ac:chgData name="Juan Pablo Tarquino" userId="619fa53a89ad4d51" providerId="LiveId" clId="{6D6BC797-5E39-4DB4-93C6-BCF65833595F}" dt="2025-04-04T23:42:47.689" v="18519" actId="26606"/>
          <ac:grpSpMkLst>
            <pc:docMk/>
            <pc:sldMk cId="1556932695" sldId="275"/>
            <ac:grpSpMk id="1035" creationId="{04542298-A2B1-480F-A11C-A40EDD19B857}"/>
          </ac:grpSpMkLst>
        </pc:grpChg>
        <pc:grpChg chg="add del">
          <ac:chgData name="Juan Pablo Tarquino" userId="619fa53a89ad4d51" providerId="LiveId" clId="{6D6BC797-5E39-4DB4-93C6-BCF65833595F}" dt="2025-04-04T23:42:47.689" v="18519" actId="26606"/>
          <ac:grpSpMkLst>
            <pc:docMk/>
            <pc:sldMk cId="1556932695" sldId="275"/>
            <ac:grpSpMk id="1041" creationId="{2A5C9C35-2375-49EB-B99C-17C87D42FE7C}"/>
          </ac:grpSpMkLst>
        </pc:grpChg>
        <pc:picChg chg="add">
          <ac:chgData name="Juan Pablo Tarquino" userId="619fa53a89ad4d51" providerId="LiveId" clId="{6D6BC797-5E39-4DB4-93C6-BCF65833595F}" dt="2025-04-04T23:42:22.627" v="18515"/>
          <ac:picMkLst>
            <pc:docMk/>
            <pc:sldMk cId="1556932695" sldId="275"/>
            <ac:picMk id="1026" creationId="{BABFA620-C8C5-BA46-C167-29609E4C487C}"/>
          </ac:picMkLst>
        </pc:picChg>
        <pc:picChg chg="add del">
          <ac:chgData name="Juan Pablo Tarquino" userId="619fa53a89ad4d51" providerId="LiveId" clId="{6D6BC797-5E39-4DB4-93C6-BCF65833595F}" dt="2025-04-04T23:42:30.509" v="18516" actId="478"/>
          <ac:picMkLst>
            <pc:docMk/>
            <pc:sldMk cId="1556932695" sldId="275"/>
            <ac:picMk id="1027" creationId="{705A3ED6-8AEE-4366-4EF8-444D7A5F62A9}"/>
          </ac:picMkLst>
        </pc:picChg>
        <pc:picChg chg="add del">
          <ac:chgData name="Juan Pablo Tarquino" userId="619fa53a89ad4d51" providerId="LiveId" clId="{6D6BC797-5E39-4DB4-93C6-BCF65833595F}" dt="2025-04-04T23:42:35.511" v="18517" actId="478"/>
          <ac:picMkLst>
            <pc:docMk/>
            <pc:sldMk cId="1556932695" sldId="275"/>
            <ac:picMk id="1028" creationId="{AD224AB2-FC9F-B3CE-5991-628426F2E51C}"/>
          </ac:picMkLst>
        </pc:picChg>
        <pc:picChg chg="add del">
          <ac:chgData name="Juan Pablo Tarquino" userId="619fa53a89ad4d51" providerId="LiveId" clId="{6D6BC797-5E39-4DB4-93C6-BCF65833595F}" dt="2025-04-04T23:43:50.122" v="18543" actId="478"/>
          <ac:picMkLst>
            <pc:docMk/>
            <pc:sldMk cId="1556932695" sldId="275"/>
            <ac:picMk id="1030" creationId="{08D217C2-AB22-5DA3-6904-87EB60052D26}"/>
          </ac:picMkLst>
        </pc:picChg>
      </pc:sldChg>
    </pc:docChg>
  </pc:docChgLst>
  <pc:docChgLst>
    <pc:chgData name="Juan Pablo Tarquino" userId="619fa53a89ad4d51" providerId="LiveId" clId="{D5DD24D5-6589-8347-973A-DE056706C736}"/>
    <pc:docChg chg="custSel modSld">
      <pc:chgData name="Juan Pablo Tarquino" userId="619fa53a89ad4d51" providerId="LiveId" clId="{D5DD24D5-6589-8347-973A-DE056706C736}" dt="2025-04-05T13:49:14.379" v="17" actId="1076"/>
      <pc:docMkLst>
        <pc:docMk/>
      </pc:docMkLst>
      <pc:sldChg chg="addSp modSp">
        <pc:chgData name="Juan Pablo Tarquino" userId="619fa53a89ad4d51" providerId="LiveId" clId="{D5DD24D5-6589-8347-973A-DE056706C736}" dt="2025-04-05T13:49:14.379" v="17" actId="1076"/>
        <pc:sldMkLst>
          <pc:docMk/>
          <pc:sldMk cId="2592389995" sldId="256"/>
        </pc:sldMkLst>
        <pc:spChg chg="add mod">
          <ac:chgData name="Juan Pablo Tarquino" userId="619fa53a89ad4d51" providerId="LiveId" clId="{D5DD24D5-6589-8347-973A-DE056706C736}" dt="2025-04-05T13:49:02.101" v="14" actId="1076"/>
          <ac:spMkLst>
            <pc:docMk/>
            <pc:sldMk cId="2592389995" sldId="256"/>
            <ac:spMk id="4" creationId="{46D1579A-87DF-B2FE-768D-182F91F25BE1}"/>
          </ac:spMkLst>
        </pc:spChg>
        <pc:picChg chg="add mod">
          <ac:chgData name="Juan Pablo Tarquino" userId="619fa53a89ad4d51" providerId="LiveId" clId="{D5DD24D5-6589-8347-973A-DE056706C736}" dt="2025-04-05T13:49:14.379" v="17" actId="1076"/>
          <ac:picMkLst>
            <pc:docMk/>
            <pc:sldMk cId="2592389995" sldId="256"/>
            <ac:picMk id="6" creationId="{EAC34B90-25C0-E22D-6ED0-CCA2FEEE1549}"/>
          </ac:picMkLst>
        </pc:picChg>
      </pc:sldChg>
      <pc:sldChg chg="addSp modSp">
        <pc:chgData name="Juan Pablo Tarquino" userId="619fa53a89ad4d51" providerId="LiveId" clId="{D5DD24D5-6589-8347-973A-DE056706C736}" dt="2025-04-05T13:48:41.490" v="11" actId="22"/>
        <pc:sldMkLst>
          <pc:docMk/>
          <pc:sldMk cId="1528468167" sldId="257"/>
        </pc:sldMkLst>
        <pc:spChg chg="mod">
          <ac:chgData name="Juan Pablo Tarquino" userId="619fa53a89ad4d51" providerId="LiveId" clId="{D5DD24D5-6589-8347-973A-DE056706C736}" dt="2025-04-05T13:48:41.490" v="11" actId="22"/>
          <ac:spMkLst>
            <pc:docMk/>
            <pc:sldMk cId="1528468167" sldId="257"/>
            <ac:spMk id="3" creationId="{9482E84A-BDAD-C72C-F004-13D054A6BB29}"/>
          </ac:spMkLst>
        </pc:spChg>
        <pc:picChg chg="add mod">
          <ac:chgData name="Juan Pablo Tarquino" userId="619fa53a89ad4d51" providerId="LiveId" clId="{D5DD24D5-6589-8347-973A-DE056706C736}" dt="2025-04-05T13:46:52.190" v="8" actId="1076"/>
          <ac:picMkLst>
            <pc:docMk/>
            <pc:sldMk cId="1528468167" sldId="257"/>
            <ac:picMk id="7" creationId="{685DA20C-00C6-81E7-993F-496E86E2B13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1324F-C30E-4F5F-ADCD-4502053EDF22}"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3D9ED1B9-14B5-4C98-8984-8D1AA98DC69E}">
      <dgm:prSet/>
      <dgm:spPr/>
      <dgm:t>
        <a:bodyPr/>
        <a:lstStyle/>
        <a:p>
          <a:r>
            <a:rPr lang="en-US"/>
            <a:t>SSMS</a:t>
          </a:r>
        </a:p>
      </dgm:t>
    </dgm:pt>
    <dgm:pt modelId="{0D4084DD-C291-45EE-A54C-B293FBB245C5}" type="parTrans" cxnId="{D17B6DD7-6725-4BE5-9460-449279A4785E}">
      <dgm:prSet/>
      <dgm:spPr/>
      <dgm:t>
        <a:bodyPr/>
        <a:lstStyle/>
        <a:p>
          <a:endParaRPr lang="en-US"/>
        </a:p>
      </dgm:t>
    </dgm:pt>
    <dgm:pt modelId="{CE599ECD-B1B1-4D11-B31A-00E83C22AD6F}" type="sibTrans" cxnId="{D17B6DD7-6725-4BE5-9460-449279A4785E}">
      <dgm:prSet/>
      <dgm:spPr/>
      <dgm:t>
        <a:bodyPr/>
        <a:lstStyle/>
        <a:p>
          <a:endParaRPr lang="en-US"/>
        </a:p>
      </dgm:t>
    </dgm:pt>
    <dgm:pt modelId="{15FDC86F-BB89-4575-968C-699277F54557}">
      <dgm:prSet/>
      <dgm:spPr/>
      <dgm:t>
        <a:bodyPr/>
        <a:lstStyle/>
        <a:p>
          <a:r>
            <a:rPr lang="en-US"/>
            <a:t>Need source control.</a:t>
          </a:r>
        </a:p>
      </dgm:t>
    </dgm:pt>
    <dgm:pt modelId="{C1876312-652E-405F-82ED-656E18557D50}" type="parTrans" cxnId="{D2DAB7D1-025E-43DA-90D3-9901CFA19725}">
      <dgm:prSet/>
      <dgm:spPr/>
      <dgm:t>
        <a:bodyPr/>
        <a:lstStyle/>
        <a:p>
          <a:endParaRPr lang="en-US"/>
        </a:p>
      </dgm:t>
    </dgm:pt>
    <dgm:pt modelId="{66CDA95B-48ED-40C8-8E68-BC3F3FA489ED}" type="sibTrans" cxnId="{D2DAB7D1-025E-43DA-90D3-9901CFA19725}">
      <dgm:prSet/>
      <dgm:spPr/>
      <dgm:t>
        <a:bodyPr/>
        <a:lstStyle/>
        <a:p>
          <a:endParaRPr lang="en-US"/>
        </a:p>
      </dgm:t>
    </dgm:pt>
    <dgm:pt modelId="{F23B60CD-74CF-44F5-BBC6-3A6F4E54A277}">
      <dgm:prSet/>
      <dgm:spPr/>
      <dgm:t>
        <a:bodyPr/>
        <a:lstStyle/>
        <a:p>
          <a:r>
            <a:rPr lang="en-US"/>
            <a:t>.NET ORM, (e.g.: Entity Framework)</a:t>
          </a:r>
        </a:p>
      </dgm:t>
    </dgm:pt>
    <dgm:pt modelId="{56CD1186-D06F-4399-B1C9-5FE89ECBA0BB}" type="parTrans" cxnId="{11F482E1-2B50-4551-89E4-F763E3FB3D9E}">
      <dgm:prSet/>
      <dgm:spPr/>
      <dgm:t>
        <a:bodyPr/>
        <a:lstStyle/>
        <a:p>
          <a:endParaRPr lang="en-US"/>
        </a:p>
      </dgm:t>
    </dgm:pt>
    <dgm:pt modelId="{D0570788-8288-42BE-AC62-E421FBD09AAA}" type="sibTrans" cxnId="{11F482E1-2B50-4551-89E4-F763E3FB3D9E}">
      <dgm:prSet/>
      <dgm:spPr/>
      <dgm:t>
        <a:bodyPr/>
        <a:lstStyle/>
        <a:p>
          <a:endParaRPr lang="en-US"/>
        </a:p>
      </dgm:t>
    </dgm:pt>
    <dgm:pt modelId="{EE12B107-42D5-4820-927E-E5EC43BDEBA2}">
      <dgm:prSet/>
      <dgm:spPr/>
      <dgm:t>
        <a:bodyPr/>
        <a:lstStyle/>
        <a:p>
          <a:r>
            <a:rPr lang="en-US"/>
            <a:t>Cannot define views and Stored Procedures in C#, still relies on SQL code. </a:t>
          </a:r>
        </a:p>
      </dgm:t>
    </dgm:pt>
    <dgm:pt modelId="{71F42EA8-CF71-4291-8FCA-B714BBBBE508}" type="parTrans" cxnId="{B73A9C97-8475-4967-BD32-6AAC7F0AF005}">
      <dgm:prSet/>
      <dgm:spPr/>
      <dgm:t>
        <a:bodyPr/>
        <a:lstStyle/>
        <a:p>
          <a:endParaRPr lang="en-US"/>
        </a:p>
      </dgm:t>
    </dgm:pt>
    <dgm:pt modelId="{5CFA0402-DCA6-4552-997B-C9A14DD4B28E}" type="sibTrans" cxnId="{B73A9C97-8475-4967-BD32-6AAC7F0AF005}">
      <dgm:prSet/>
      <dgm:spPr/>
      <dgm:t>
        <a:bodyPr/>
        <a:lstStyle/>
        <a:p>
          <a:endParaRPr lang="en-US"/>
        </a:p>
      </dgm:t>
    </dgm:pt>
    <dgm:pt modelId="{8F37A1AE-A5A2-4B30-A9E6-81EC0A311D80}">
      <dgm:prSet/>
      <dgm:spPr/>
      <dgm:t>
        <a:bodyPr/>
        <a:lstStyle/>
        <a:p>
          <a:r>
            <a:rPr lang="en-US"/>
            <a:t>Migration mechanism to update the actual db does not look right (not declarative, delta operations vs desired state).</a:t>
          </a:r>
        </a:p>
      </dgm:t>
    </dgm:pt>
    <dgm:pt modelId="{1261A616-9093-4C00-A190-C034A79BFD82}" type="parTrans" cxnId="{D61DFC5E-86E2-475C-948D-39FFA5884A2C}">
      <dgm:prSet/>
      <dgm:spPr/>
      <dgm:t>
        <a:bodyPr/>
        <a:lstStyle/>
        <a:p>
          <a:endParaRPr lang="en-US"/>
        </a:p>
      </dgm:t>
    </dgm:pt>
    <dgm:pt modelId="{6856C27F-9408-4ECA-8931-C2C3D26AE1E7}" type="sibTrans" cxnId="{D61DFC5E-86E2-475C-948D-39FFA5884A2C}">
      <dgm:prSet/>
      <dgm:spPr/>
      <dgm:t>
        <a:bodyPr/>
        <a:lstStyle/>
        <a:p>
          <a:endParaRPr lang="en-US"/>
        </a:p>
      </dgm:t>
    </dgm:pt>
    <dgm:pt modelId="{9A4D445E-47B8-4BF9-A003-9087B905DC29}" type="pres">
      <dgm:prSet presAssocID="{8AE1324F-C30E-4F5F-ADCD-4502053EDF22}" presName="linear" presStyleCnt="0">
        <dgm:presLayoutVars>
          <dgm:dir/>
          <dgm:animLvl val="lvl"/>
          <dgm:resizeHandles val="exact"/>
        </dgm:presLayoutVars>
      </dgm:prSet>
      <dgm:spPr/>
    </dgm:pt>
    <dgm:pt modelId="{20318B61-DCAC-4ADB-91EE-8472FBF78891}" type="pres">
      <dgm:prSet presAssocID="{3D9ED1B9-14B5-4C98-8984-8D1AA98DC69E}" presName="parentLin" presStyleCnt="0"/>
      <dgm:spPr/>
    </dgm:pt>
    <dgm:pt modelId="{3E9D9223-5593-4E04-9384-483180FA5A37}" type="pres">
      <dgm:prSet presAssocID="{3D9ED1B9-14B5-4C98-8984-8D1AA98DC69E}" presName="parentLeftMargin" presStyleLbl="node1" presStyleIdx="0" presStyleCnt="2"/>
      <dgm:spPr/>
    </dgm:pt>
    <dgm:pt modelId="{2D367A6F-C02C-453D-B5AB-D831DED1D8B6}" type="pres">
      <dgm:prSet presAssocID="{3D9ED1B9-14B5-4C98-8984-8D1AA98DC69E}" presName="parentText" presStyleLbl="node1" presStyleIdx="0" presStyleCnt="2">
        <dgm:presLayoutVars>
          <dgm:chMax val="0"/>
          <dgm:bulletEnabled val="1"/>
        </dgm:presLayoutVars>
      </dgm:prSet>
      <dgm:spPr/>
    </dgm:pt>
    <dgm:pt modelId="{A9AD931F-71BB-42CB-A4B0-28EC96C00F42}" type="pres">
      <dgm:prSet presAssocID="{3D9ED1B9-14B5-4C98-8984-8D1AA98DC69E}" presName="negativeSpace" presStyleCnt="0"/>
      <dgm:spPr/>
    </dgm:pt>
    <dgm:pt modelId="{2178D5A4-45C4-4BF4-9A01-FEB61190AB17}" type="pres">
      <dgm:prSet presAssocID="{3D9ED1B9-14B5-4C98-8984-8D1AA98DC69E}" presName="childText" presStyleLbl="conFgAcc1" presStyleIdx="0" presStyleCnt="2">
        <dgm:presLayoutVars>
          <dgm:bulletEnabled val="1"/>
        </dgm:presLayoutVars>
      </dgm:prSet>
      <dgm:spPr/>
    </dgm:pt>
    <dgm:pt modelId="{D75015D6-C112-4A29-B1F5-FB055416C970}" type="pres">
      <dgm:prSet presAssocID="{CE599ECD-B1B1-4D11-B31A-00E83C22AD6F}" presName="spaceBetweenRectangles" presStyleCnt="0"/>
      <dgm:spPr/>
    </dgm:pt>
    <dgm:pt modelId="{49DCC8FA-71D9-4A88-87A7-16015BF9B0A9}" type="pres">
      <dgm:prSet presAssocID="{F23B60CD-74CF-44F5-BBC6-3A6F4E54A277}" presName="parentLin" presStyleCnt="0"/>
      <dgm:spPr/>
    </dgm:pt>
    <dgm:pt modelId="{EFD1BAED-DBA6-41D1-BE95-0C413206B8C9}" type="pres">
      <dgm:prSet presAssocID="{F23B60CD-74CF-44F5-BBC6-3A6F4E54A277}" presName="parentLeftMargin" presStyleLbl="node1" presStyleIdx="0" presStyleCnt="2"/>
      <dgm:spPr/>
    </dgm:pt>
    <dgm:pt modelId="{E3A5EAD3-2ECC-4E0E-933C-2E98BFD1090D}" type="pres">
      <dgm:prSet presAssocID="{F23B60CD-74CF-44F5-BBC6-3A6F4E54A277}" presName="parentText" presStyleLbl="node1" presStyleIdx="1" presStyleCnt="2">
        <dgm:presLayoutVars>
          <dgm:chMax val="0"/>
          <dgm:bulletEnabled val="1"/>
        </dgm:presLayoutVars>
      </dgm:prSet>
      <dgm:spPr/>
    </dgm:pt>
    <dgm:pt modelId="{7F757D69-9AD5-4C1D-B7B3-5C0DE535AC5E}" type="pres">
      <dgm:prSet presAssocID="{F23B60CD-74CF-44F5-BBC6-3A6F4E54A277}" presName="negativeSpace" presStyleCnt="0"/>
      <dgm:spPr/>
    </dgm:pt>
    <dgm:pt modelId="{6D9E7CDE-03A9-42C9-93CB-672766684DE2}" type="pres">
      <dgm:prSet presAssocID="{F23B60CD-74CF-44F5-BBC6-3A6F4E54A277}" presName="childText" presStyleLbl="conFgAcc1" presStyleIdx="1" presStyleCnt="2">
        <dgm:presLayoutVars>
          <dgm:bulletEnabled val="1"/>
        </dgm:presLayoutVars>
      </dgm:prSet>
      <dgm:spPr/>
    </dgm:pt>
  </dgm:ptLst>
  <dgm:cxnLst>
    <dgm:cxn modelId="{ED5F9D0C-752B-46E7-9746-916C746E88BC}" type="presOf" srcId="{F23B60CD-74CF-44F5-BBC6-3A6F4E54A277}" destId="{EFD1BAED-DBA6-41D1-BE95-0C413206B8C9}" srcOrd="0" destOrd="0" presId="urn:microsoft.com/office/officeart/2005/8/layout/list1"/>
    <dgm:cxn modelId="{0056FC20-E795-49B5-8974-F1C87DD1A4BD}" type="presOf" srcId="{F23B60CD-74CF-44F5-BBC6-3A6F4E54A277}" destId="{E3A5EAD3-2ECC-4E0E-933C-2E98BFD1090D}" srcOrd="1" destOrd="0" presId="urn:microsoft.com/office/officeart/2005/8/layout/list1"/>
    <dgm:cxn modelId="{6D74E42B-A525-4281-9985-CB0C9B67E9AF}" type="presOf" srcId="{8AE1324F-C30E-4F5F-ADCD-4502053EDF22}" destId="{9A4D445E-47B8-4BF9-A003-9087B905DC29}" srcOrd="0" destOrd="0" presId="urn:microsoft.com/office/officeart/2005/8/layout/list1"/>
    <dgm:cxn modelId="{D61DFC5E-86E2-475C-948D-39FFA5884A2C}" srcId="{F23B60CD-74CF-44F5-BBC6-3A6F4E54A277}" destId="{8F37A1AE-A5A2-4B30-A9E6-81EC0A311D80}" srcOrd="1" destOrd="0" parTransId="{1261A616-9093-4C00-A190-C034A79BFD82}" sibTransId="{6856C27F-9408-4ECA-8931-C2C3D26AE1E7}"/>
    <dgm:cxn modelId="{59EFF561-9E87-4B23-B4CE-BDFC2CD452E7}" type="presOf" srcId="{3D9ED1B9-14B5-4C98-8984-8D1AA98DC69E}" destId="{2D367A6F-C02C-453D-B5AB-D831DED1D8B6}" srcOrd="1" destOrd="0" presId="urn:microsoft.com/office/officeart/2005/8/layout/list1"/>
    <dgm:cxn modelId="{6984BC4A-1C0E-41A4-9C82-A0EDD7FAC1AF}" type="presOf" srcId="{8F37A1AE-A5A2-4B30-A9E6-81EC0A311D80}" destId="{6D9E7CDE-03A9-42C9-93CB-672766684DE2}" srcOrd="0" destOrd="1" presId="urn:microsoft.com/office/officeart/2005/8/layout/list1"/>
    <dgm:cxn modelId="{7FE62470-B80D-4527-8E2A-E6E34A0905E3}" type="presOf" srcId="{EE12B107-42D5-4820-927E-E5EC43BDEBA2}" destId="{6D9E7CDE-03A9-42C9-93CB-672766684DE2}" srcOrd="0" destOrd="0" presId="urn:microsoft.com/office/officeart/2005/8/layout/list1"/>
    <dgm:cxn modelId="{EB491F82-CC3F-4C55-AFE4-75B023FCED24}" type="presOf" srcId="{15FDC86F-BB89-4575-968C-699277F54557}" destId="{2178D5A4-45C4-4BF4-9A01-FEB61190AB17}" srcOrd="0" destOrd="0" presId="urn:microsoft.com/office/officeart/2005/8/layout/list1"/>
    <dgm:cxn modelId="{B73A9C97-8475-4967-BD32-6AAC7F0AF005}" srcId="{F23B60CD-74CF-44F5-BBC6-3A6F4E54A277}" destId="{EE12B107-42D5-4820-927E-E5EC43BDEBA2}" srcOrd="0" destOrd="0" parTransId="{71F42EA8-CF71-4291-8FCA-B714BBBBE508}" sibTransId="{5CFA0402-DCA6-4552-997B-C9A14DD4B28E}"/>
    <dgm:cxn modelId="{D2DAB7D1-025E-43DA-90D3-9901CFA19725}" srcId="{3D9ED1B9-14B5-4C98-8984-8D1AA98DC69E}" destId="{15FDC86F-BB89-4575-968C-699277F54557}" srcOrd="0" destOrd="0" parTransId="{C1876312-652E-405F-82ED-656E18557D50}" sibTransId="{66CDA95B-48ED-40C8-8E68-BC3F3FA489ED}"/>
    <dgm:cxn modelId="{D17B6DD7-6725-4BE5-9460-449279A4785E}" srcId="{8AE1324F-C30E-4F5F-ADCD-4502053EDF22}" destId="{3D9ED1B9-14B5-4C98-8984-8D1AA98DC69E}" srcOrd="0" destOrd="0" parTransId="{0D4084DD-C291-45EE-A54C-B293FBB245C5}" sibTransId="{CE599ECD-B1B1-4D11-B31A-00E83C22AD6F}"/>
    <dgm:cxn modelId="{11F482E1-2B50-4551-89E4-F763E3FB3D9E}" srcId="{8AE1324F-C30E-4F5F-ADCD-4502053EDF22}" destId="{F23B60CD-74CF-44F5-BBC6-3A6F4E54A277}" srcOrd="1" destOrd="0" parTransId="{56CD1186-D06F-4399-B1C9-5FE89ECBA0BB}" sibTransId="{D0570788-8288-42BE-AC62-E421FBD09AAA}"/>
    <dgm:cxn modelId="{14E2DBE1-A8CF-4F77-9469-1704E6C394CF}" type="presOf" srcId="{3D9ED1B9-14B5-4C98-8984-8D1AA98DC69E}" destId="{3E9D9223-5593-4E04-9384-483180FA5A37}" srcOrd="0" destOrd="0" presId="urn:microsoft.com/office/officeart/2005/8/layout/list1"/>
    <dgm:cxn modelId="{05B2F714-F84B-48C2-BE70-40D8BCF1B2E7}" type="presParOf" srcId="{9A4D445E-47B8-4BF9-A003-9087B905DC29}" destId="{20318B61-DCAC-4ADB-91EE-8472FBF78891}" srcOrd="0" destOrd="0" presId="urn:microsoft.com/office/officeart/2005/8/layout/list1"/>
    <dgm:cxn modelId="{19E3CBF3-8D3F-4A63-A346-A09A2970D5D7}" type="presParOf" srcId="{20318B61-DCAC-4ADB-91EE-8472FBF78891}" destId="{3E9D9223-5593-4E04-9384-483180FA5A37}" srcOrd="0" destOrd="0" presId="urn:microsoft.com/office/officeart/2005/8/layout/list1"/>
    <dgm:cxn modelId="{E2E65F72-0C99-4318-BA6D-FF4F665B6D91}" type="presParOf" srcId="{20318B61-DCAC-4ADB-91EE-8472FBF78891}" destId="{2D367A6F-C02C-453D-B5AB-D831DED1D8B6}" srcOrd="1" destOrd="0" presId="urn:microsoft.com/office/officeart/2005/8/layout/list1"/>
    <dgm:cxn modelId="{D202410E-AD2C-4F85-8DAE-9E9282B9F1AB}" type="presParOf" srcId="{9A4D445E-47B8-4BF9-A003-9087B905DC29}" destId="{A9AD931F-71BB-42CB-A4B0-28EC96C00F42}" srcOrd="1" destOrd="0" presId="urn:microsoft.com/office/officeart/2005/8/layout/list1"/>
    <dgm:cxn modelId="{892A6D50-96D4-46E8-A50D-F6446247D7E1}" type="presParOf" srcId="{9A4D445E-47B8-4BF9-A003-9087B905DC29}" destId="{2178D5A4-45C4-4BF4-9A01-FEB61190AB17}" srcOrd="2" destOrd="0" presId="urn:microsoft.com/office/officeart/2005/8/layout/list1"/>
    <dgm:cxn modelId="{16B7B545-A0A6-4CCB-A99E-8B1ACDEE1116}" type="presParOf" srcId="{9A4D445E-47B8-4BF9-A003-9087B905DC29}" destId="{D75015D6-C112-4A29-B1F5-FB055416C970}" srcOrd="3" destOrd="0" presId="urn:microsoft.com/office/officeart/2005/8/layout/list1"/>
    <dgm:cxn modelId="{DAC2B001-6735-48F2-A077-838E7E7BBC0C}" type="presParOf" srcId="{9A4D445E-47B8-4BF9-A003-9087B905DC29}" destId="{49DCC8FA-71D9-4A88-87A7-16015BF9B0A9}" srcOrd="4" destOrd="0" presId="urn:microsoft.com/office/officeart/2005/8/layout/list1"/>
    <dgm:cxn modelId="{B1A9A5E8-8ADA-4190-9D9B-888696F0609C}" type="presParOf" srcId="{49DCC8FA-71D9-4A88-87A7-16015BF9B0A9}" destId="{EFD1BAED-DBA6-41D1-BE95-0C413206B8C9}" srcOrd="0" destOrd="0" presId="urn:microsoft.com/office/officeart/2005/8/layout/list1"/>
    <dgm:cxn modelId="{B351CB42-2692-4876-8917-920CD2D64E99}" type="presParOf" srcId="{49DCC8FA-71D9-4A88-87A7-16015BF9B0A9}" destId="{E3A5EAD3-2ECC-4E0E-933C-2E98BFD1090D}" srcOrd="1" destOrd="0" presId="urn:microsoft.com/office/officeart/2005/8/layout/list1"/>
    <dgm:cxn modelId="{F91595E2-E50A-4A38-A8C9-64F646EEC028}" type="presParOf" srcId="{9A4D445E-47B8-4BF9-A003-9087B905DC29}" destId="{7F757D69-9AD5-4C1D-B7B3-5C0DE535AC5E}" srcOrd="5" destOrd="0" presId="urn:microsoft.com/office/officeart/2005/8/layout/list1"/>
    <dgm:cxn modelId="{F2147883-DAB1-4E3C-8623-715637BC4300}" type="presParOf" srcId="{9A4D445E-47B8-4BF9-A003-9087B905DC29}" destId="{6D9E7CDE-03A9-42C9-93CB-672766684DE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5CA389-1BC2-4081-BCA3-C33CF12CA015}" type="doc">
      <dgm:prSet loTypeId="urn:microsoft.com/office/officeart/2005/8/layout/list1" loCatId="list" qsTypeId="urn:microsoft.com/office/officeart/2005/8/quickstyle/simple1" qsCatId="simple" csTypeId="urn:microsoft.com/office/officeart/2005/8/colors/accent2_2" csCatId="accent2"/>
      <dgm:spPr/>
      <dgm:t>
        <a:bodyPr/>
        <a:lstStyle/>
        <a:p>
          <a:endParaRPr lang="en-US"/>
        </a:p>
      </dgm:t>
    </dgm:pt>
    <dgm:pt modelId="{8E763A94-35E2-44C8-8A01-3E51A9A9E7C2}">
      <dgm:prSet/>
      <dgm:spPr/>
      <dgm:t>
        <a:bodyPr/>
        <a:lstStyle/>
        <a:p>
          <a:r>
            <a:rPr lang="en-US"/>
            <a:t>Match SQL objects to Business concepts</a:t>
          </a:r>
        </a:p>
      </dgm:t>
    </dgm:pt>
    <dgm:pt modelId="{12923654-0E2A-40CD-A5B8-2A71831BAAAF}" type="parTrans" cxnId="{90EE00F9-D6DF-406A-A8CD-68F48A56DA0E}">
      <dgm:prSet/>
      <dgm:spPr/>
      <dgm:t>
        <a:bodyPr/>
        <a:lstStyle/>
        <a:p>
          <a:endParaRPr lang="en-US"/>
        </a:p>
      </dgm:t>
    </dgm:pt>
    <dgm:pt modelId="{86D074E0-07BE-4FB1-9C20-9131773A03F1}" type="sibTrans" cxnId="{90EE00F9-D6DF-406A-A8CD-68F48A56DA0E}">
      <dgm:prSet/>
      <dgm:spPr/>
      <dgm:t>
        <a:bodyPr/>
        <a:lstStyle/>
        <a:p>
          <a:endParaRPr lang="en-US"/>
        </a:p>
      </dgm:t>
    </dgm:pt>
    <dgm:pt modelId="{5E1E348B-1B2B-4C0B-AA4D-DE2F6A71DA85}">
      <dgm:prSet/>
      <dgm:spPr/>
      <dgm:t>
        <a:bodyPr/>
        <a:lstStyle/>
        <a:p>
          <a:r>
            <a:rPr lang="en-US"/>
            <a:t>Events/State</a:t>
          </a:r>
        </a:p>
      </dgm:t>
    </dgm:pt>
    <dgm:pt modelId="{431DA90D-FBEA-42DC-BDC7-052668067C4E}" type="parTrans" cxnId="{804BDFF0-0BAC-40B4-B5D4-CBB92E060FB6}">
      <dgm:prSet/>
      <dgm:spPr/>
      <dgm:t>
        <a:bodyPr/>
        <a:lstStyle/>
        <a:p>
          <a:endParaRPr lang="en-US"/>
        </a:p>
      </dgm:t>
    </dgm:pt>
    <dgm:pt modelId="{7E1C830E-FF9B-44F4-AA39-61AD72BDAAB9}" type="sibTrans" cxnId="{804BDFF0-0BAC-40B4-B5D4-CBB92E060FB6}">
      <dgm:prSet/>
      <dgm:spPr/>
      <dgm:t>
        <a:bodyPr/>
        <a:lstStyle/>
        <a:p>
          <a:endParaRPr lang="en-US"/>
        </a:p>
      </dgm:t>
    </dgm:pt>
    <dgm:pt modelId="{F466460C-67C6-4932-8860-0FA03B2DFD25}">
      <dgm:prSet/>
      <dgm:spPr/>
      <dgm:t>
        <a:bodyPr/>
        <a:lstStyle/>
        <a:p>
          <a:r>
            <a:rPr lang="en-US"/>
            <a:t>State Tables: your typical CRUD tables capturing </a:t>
          </a:r>
          <a:r>
            <a:rPr lang="en-US" i="1"/>
            <a:t>current</a:t>
          </a:r>
          <a:r>
            <a:rPr lang="en-US"/>
            <a:t> state. </a:t>
          </a:r>
        </a:p>
      </dgm:t>
    </dgm:pt>
    <dgm:pt modelId="{F886F218-57A3-4746-BA0A-572CDD412B16}" type="parTrans" cxnId="{4CF85E40-1E3A-4217-B459-BF0E260C659C}">
      <dgm:prSet/>
      <dgm:spPr/>
      <dgm:t>
        <a:bodyPr/>
        <a:lstStyle/>
        <a:p>
          <a:endParaRPr lang="en-US"/>
        </a:p>
      </dgm:t>
    </dgm:pt>
    <dgm:pt modelId="{86ECEA1E-B29C-4F39-9DD8-F261401C5D8A}" type="sibTrans" cxnId="{4CF85E40-1E3A-4217-B459-BF0E260C659C}">
      <dgm:prSet/>
      <dgm:spPr/>
      <dgm:t>
        <a:bodyPr/>
        <a:lstStyle/>
        <a:p>
          <a:endParaRPr lang="en-US"/>
        </a:p>
      </dgm:t>
    </dgm:pt>
    <dgm:pt modelId="{BA4A8DED-4D35-4A42-9EF4-BA7605638FC4}">
      <dgm:prSet/>
      <dgm:spPr/>
      <dgm:t>
        <a:bodyPr/>
        <a:lstStyle/>
        <a:p>
          <a:r>
            <a:rPr lang="en-US"/>
            <a:t>Event Tables: insert-only tables that capture the immutable </a:t>
          </a:r>
          <a:r>
            <a:rPr lang="en-US" i="1"/>
            <a:t>business</a:t>
          </a:r>
          <a:r>
            <a:rPr lang="en-US"/>
            <a:t> events. </a:t>
          </a:r>
        </a:p>
      </dgm:t>
    </dgm:pt>
    <dgm:pt modelId="{F7CFAC87-A5E2-49B5-AB44-7CC85E880BED}" type="parTrans" cxnId="{B717F96E-8707-4D77-B8ED-884A32BC9FC3}">
      <dgm:prSet/>
      <dgm:spPr/>
      <dgm:t>
        <a:bodyPr/>
        <a:lstStyle/>
        <a:p>
          <a:endParaRPr lang="en-US"/>
        </a:p>
      </dgm:t>
    </dgm:pt>
    <dgm:pt modelId="{BD5435E1-FA0F-4BF6-A5FD-5B676E5BC2C8}" type="sibTrans" cxnId="{B717F96E-8707-4D77-B8ED-884A32BC9FC3}">
      <dgm:prSet/>
      <dgm:spPr/>
      <dgm:t>
        <a:bodyPr/>
        <a:lstStyle/>
        <a:p>
          <a:endParaRPr lang="en-US"/>
        </a:p>
      </dgm:t>
    </dgm:pt>
    <dgm:pt modelId="{61A4E362-15CB-462A-ACA1-0CFE988871A5}">
      <dgm:prSet/>
      <dgm:spPr/>
      <dgm:t>
        <a:bodyPr/>
        <a:lstStyle/>
        <a:p>
          <a:r>
            <a:rPr lang="en-US"/>
            <a:t>Often an unspoken requirement.</a:t>
          </a:r>
        </a:p>
      </dgm:t>
    </dgm:pt>
    <dgm:pt modelId="{C884F5B2-7FF8-411E-A0A7-0474767329D9}" type="parTrans" cxnId="{A1E9DBE2-D078-4001-82E6-80BC83EF41B8}">
      <dgm:prSet/>
      <dgm:spPr/>
      <dgm:t>
        <a:bodyPr/>
        <a:lstStyle/>
        <a:p>
          <a:endParaRPr lang="en-US"/>
        </a:p>
      </dgm:t>
    </dgm:pt>
    <dgm:pt modelId="{517354AC-F4B1-457C-9BEE-33D7D6B51DCA}" type="sibTrans" cxnId="{A1E9DBE2-D078-4001-82E6-80BC83EF41B8}">
      <dgm:prSet/>
      <dgm:spPr/>
      <dgm:t>
        <a:bodyPr/>
        <a:lstStyle/>
        <a:p>
          <a:endParaRPr lang="en-US"/>
        </a:p>
      </dgm:t>
    </dgm:pt>
    <dgm:pt modelId="{4B73C270-98AE-4A34-B259-22E0735DCF6F}">
      <dgm:prSet/>
      <dgm:spPr/>
      <dgm:t>
        <a:bodyPr/>
        <a:lstStyle/>
        <a:p>
          <a:r>
            <a:rPr lang="en-US"/>
            <a:t>Outbox pattern</a:t>
          </a:r>
        </a:p>
      </dgm:t>
    </dgm:pt>
    <dgm:pt modelId="{021DE51D-8CE2-49C9-8464-5349ED71EF6E}" type="parTrans" cxnId="{4A8F3F71-FE67-4339-AEEB-B0594480C654}">
      <dgm:prSet/>
      <dgm:spPr/>
      <dgm:t>
        <a:bodyPr/>
        <a:lstStyle/>
        <a:p>
          <a:endParaRPr lang="en-US"/>
        </a:p>
      </dgm:t>
    </dgm:pt>
    <dgm:pt modelId="{7E11D57E-0E76-4B9E-A492-5ED251B2E34F}" type="sibTrans" cxnId="{4A8F3F71-FE67-4339-AEEB-B0594480C654}">
      <dgm:prSet/>
      <dgm:spPr/>
      <dgm:t>
        <a:bodyPr/>
        <a:lstStyle/>
        <a:p>
          <a:endParaRPr lang="en-US"/>
        </a:p>
      </dgm:t>
    </dgm:pt>
    <dgm:pt modelId="{A7CF393A-5A72-46C9-A553-DFC0422089C7}" type="pres">
      <dgm:prSet presAssocID="{EA5CA389-1BC2-4081-BCA3-C33CF12CA015}" presName="linear" presStyleCnt="0">
        <dgm:presLayoutVars>
          <dgm:dir/>
          <dgm:animLvl val="lvl"/>
          <dgm:resizeHandles val="exact"/>
        </dgm:presLayoutVars>
      </dgm:prSet>
      <dgm:spPr/>
    </dgm:pt>
    <dgm:pt modelId="{DACA6A41-0134-4136-A0D6-A595BB5956E1}" type="pres">
      <dgm:prSet presAssocID="{8E763A94-35E2-44C8-8A01-3E51A9A9E7C2}" presName="parentLin" presStyleCnt="0"/>
      <dgm:spPr/>
    </dgm:pt>
    <dgm:pt modelId="{81A3DC8F-1584-48C9-AF39-9AC67A1015A7}" type="pres">
      <dgm:prSet presAssocID="{8E763A94-35E2-44C8-8A01-3E51A9A9E7C2}" presName="parentLeftMargin" presStyleLbl="node1" presStyleIdx="0" presStyleCnt="3"/>
      <dgm:spPr/>
    </dgm:pt>
    <dgm:pt modelId="{FC9ECF50-833D-4FEC-8DF7-B6A62BF2EF4F}" type="pres">
      <dgm:prSet presAssocID="{8E763A94-35E2-44C8-8A01-3E51A9A9E7C2}" presName="parentText" presStyleLbl="node1" presStyleIdx="0" presStyleCnt="3">
        <dgm:presLayoutVars>
          <dgm:chMax val="0"/>
          <dgm:bulletEnabled val="1"/>
        </dgm:presLayoutVars>
      </dgm:prSet>
      <dgm:spPr/>
    </dgm:pt>
    <dgm:pt modelId="{7118F764-F496-48A7-92D3-734C80C29940}" type="pres">
      <dgm:prSet presAssocID="{8E763A94-35E2-44C8-8A01-3E51A9A9E7C2}" presName="negativeSpace" presStyleCnt="0"/>
      <dgm:spPr/>
    </dgm:pt>
    <dgm:pt modelId="{BDD7BC9B-4E2B-45EC-AA74-842E8C84EA0D}" type="pres">
      <dgm:prSet presAssocID="{8E763A94-35E2-44C8-8A01-3E51A9A9E7C2}" presName="childText" presStyleLbl="conFgAcc1" presStyleIdx="0" presStyleCnt="3">
        <dgm:presLayoutVars>
          <dgm:bulletEnabled val="1"/>
        </dgm:presLayoutVars>
      </dgm:prSet>
      <dgm:spPr/>
    </dgm:pt>
    <dgm:pt modelId="{2B4C8F4C-2D40-4A72-8A69-E2631967B605}" type="pres">
      <dgm:prSet presAssocID="{86D074E0-07BE-4FB1-9C20-9131773A03F1}" presName="spaceBetweenRectangles" presStyleCnt="0"/>
      <dgm:spPr/>
    </dgm:pt>
    <dgm:pt modelId="{B824C7EA-3A95-4BD3-904F-913E1B9CCD16}" type="pres">
      <dgm:prSet presAssocID="{5E1E348B-1B2B-4C0B-AA4D-DE2F6A71DA85}" presName="parentLin" presStyleCnt="0"/>
      <dgm:spPr/>
    </dgm:pt>
    <dgm:pt modelId="{548E72B8-8B29-466A-AA3F-F94AEF080190}" type="pres">
      <dgm:prSet presAssocID="{5E1E348B-1B2B-4C0B-AA4D-DE2F6A71DA85}" presName="parentLeftMargin" presStyleLbl="node1" presStyleIdx="0" presStyleCnt="3"/>
      <dgm:spPr/>
    </dgm:pt>
    <dgm:pt modelId="{E7242C9F-5AC1-4B85-A349-E0A6B1F3E5D0}" type="pres">
      <dgm:prSet presAssocID="{5E1E348B-1B2B-4C0B-AA4D-DE2F6A71DA85}" presName="parentText" presStyleLbl="node1" presStyleIdx="1" presStyleCnt="3">
        <dgm:presLayoutVars>
          <dgm:chMax val="0"/>
          <dgm:bulletEnabled val="1"/>
        </dgm:presLayoutVars>
      </dgm:prSet>
      <dgm:spPr/>
    </dgm:pt>
    <dgm:pt modelId="{4DA016B6-2D73-42F4-B46D-68F7A0321887}" type="pres">
      <dgm:prSet presAssocID="{5E1E348B-1B2B-4C0B-AA4D-DE2F6A71DA85}" presName="negativeSpace" presStyleCnt="0"/>
      <dgm:spPr/>
    </dgm:pt>
    <dgm:pt modelId="{732E41DF-C79D-472B-AD19-910275E8EBE8}" type="pres">
      <dgm:prSet presAssocID="{5E1E348B-1B2B-4C0B-AA4D-DE2F6A71DA85}" presName="childText" presStyleLbl="conFgAcc1" presStyleIdx="1" presStyleCnt="3">
        <dgm:presLayoutVars>
          <dgm:bulletEnabled val="1"/>
        </dgm:presLayoutVars>
      </dgm:prSet>
      <dgm:spPr/>
    </dgm:pt>
    <dgm:pt modelId="{8DC6D783-001D-4075-85C3-881EA08AB44B}" type="pres">
      <dgm:prSet presAssocID="{7E1C830E-FF9B-44F4-AA39-61AD72BDAAB9}" presName="spaceBetweenRectangles" presStyleCnt="0"/>
      <dgm:spPr/>
    </dgm:pt>
    <dgm:pt modelId="{B7E87A73-DEB2-4D30-A1A3-4E3881617377}" type="pres">
      <dgm:prSet presAssocID="{4B73C270-98AE-4A34-B259-22E0735DCF6F}" presName="parentLin" presStyleCnt="0"/>
      <dgm:spPr/>
    </dgm:pt>
    <dgm:pt modelId="{6012EBAA-F05C-404F-B2CD-ACE5B610848D}" type="pres">
      <dgm:prSet presAssocID="{4B73C270-98AE-4A34-B259-22E0735DCF6F}" presName="parentLeftMargin" presStyleLbl="node1" presStyleIdx="1" presStyleCnt="3"/>
      <dgm:spPr/>
    </dgm:pt>
    <dgm:pt modelId="{8A68CEA7-4C07-441D-BB6E-FBB3BB9BCF1E}" type="pres">
      <dgm:prSet presAssocID="{4B73C270-98AE-4A34-B259-22E0735DCF6F}" presName="parentText" presStyleLbl="node1" presStyleIdx="2" presStyleCnt="3">
        <dgm:presLayoutVars>
          <dgm:chMax val="0"/>
          <dgm:bulletEnabled val="1"/>
        </dgm:presLayoutVars>
      </dgm:prSet>
      <dgm:spPr/>
    </dgm:pt>
    <dgm:pt modelId="{7A5137FA-E5E1-4E6D-B511-68C9A3D64209}" type="pres">
      <dgm:prSet presAssocID="{4B73C270-98AE-4A34-B259-22E0735DCF6F}" presName="negativeSpace" presStyleCnt="0"/>
      <dgm:spPr/>
    </dgm:pt>
    <dgm:pt modelId="{595A6A69-53D4-40AA-A574-C32DD5E240B1}" type="pres">
      <dgm:prSet presAssocID="{4B73C270-98AE-4A34-B259-22E0735DCF6F}" presName="childText" presStyleLbl="conFgAcc1" presStyleIdx="2" presStyleCnt="3">
        <dgm:presLayoutVars>
          <dgm:bulletEnabled val="1"/>
        </dgm:presLayoutVars>
      </dgm:prSet>
      <dgm:spPr/>
    </dgm:pt>
  </dgm:ptLst>
  <dgm:cxnLst>
    <dgm:cxn modelId="{CBEB8C2C-AB97-46E9-96D2-02BE23FBA245}" type="presOf" srcId="{5E1E348B-1B2B-4C0B-AA4D-DE2F6A71DA85}" destId="{548E72B8-8B29-466A-AA3F-F94AEF080190}" srcOrd="0" destOrd="0" presId="urn:microsoft.com/office/officeart/2005/8/layout/list1"/>
    <dgm:cxn modelId="{4CF85E40-1E3A-4217-B459-BF0E260C659C}" srcId="{5E1E348B-1B2B-4C0B-AA4D-DE2F6A71DA85}" destId="{F466460C-67C6-4932-8860-0FA03B2DFD25}" srcOrd="0" destOrd="0" parTransId="{F886F218-57A3-4746-BA0A-572CDD412B16}" sibTransId="{86ECEA1E-B29C-4F39-9DD8-F261401C5D8A}"/>
    <dgm:cxn modelId="{B027FA68-305D-49C7-BF09-CE973DCF78D8}" type="presOf" srcId="{8E763A94-35E2-44C8-8A01-3E51A9A9E7C2}" destId="{81A3DC8F-1584-48C9-AF39-9AC67A1015A7}" srcOrd="0" destOrd="0" presId="urn:microsoft.com/office/officeart/2005/8/layout/list1"/>
    <dgm:cxn modelId="{6E6E7549-BB76-42C3-9EF5-3A15CC2FD369}" type="presOf" srcId="{F466460C-67C6-4932-8860-0FA03B2DFD25}" destId="{732E41DF-C79D-472B-AD19-910275E8EBE8}" srcOrd="0" destOrd="0" presId="urn:microsoft.com/office/officeart/2005/8/layout/list1"/>
    <dgm:cxn modelId="{B717F96E-8707-4D77-B8ED-884A32BC9FC3}" srcId="{5E1E348B-1B2B-4C0B-AA4D-DE2F6A71DA85}" destId="{BA4A8DED-4D35-4A42-9EF4-BA7605638FC4}" srcOrd="1" destOrd="0" parTransId="{F7CFAC87-A5E2-49B5-AB44-7CC85E880BED}" sibTransId="{BD5435E1-FA0F-4BF6-A5FD-5B676E5BC2C8}"/>
    <dgm:cxn modelId="{4A8F3F71-FE67-4339-AEEB-B0594480C654}" srcId="{EA5CA389-1BC2-4081-BCA3-C33CF12CA015}" destId="{4B73C270-98AE-4A34-B259-22E0735DCF6F}" srcOrd="2" destOrd="0" parTransId="{021DE51D-8CE2-49C9-8464-5349ED71EF6E}" sibTransId="{7E11D57E-0E76-4B9E-A492-5ED251B2E34F}"/>
    <dgm:cxn modelId="{27892856-3736-4F2B-8CE2-5B545C2E671C}" type="presOf" srcId="{5E1E348B-1B2B-4C0B-AA4D-DE2F6A71DA85}" destId="{E7242C9F-5AC1-4B85-A349-E0A6B1F3E5D0}" srcOrd="1" destOrd="0" presId="urn:microsoft.com/office/officeart/2005/8/layout/list1"/>
    <dgm:cxn modelId="{A0C4A99A-0BE8-41E0-A4E4-17D859BCF471}" type="presOf" srcId="{61A4E362-15CB-462A-ACA1-0CFE988871A5}" destId="{732E41DF-C79D-472B-AD19-910275E8EBE8}" srcOrd="0" destOrd="2" presId="urn:microsoft.com/office/officeart/2005/8/layout/list1"/>
    <dgm:cxn modelId="{261CDBAE-6349-4B8A-9182-B91D30EFA35F}" type="presOf" srcId="{8E763A94-35E2-44C8-8A01-3E51A9A9E7C2}" destId="{FC9ECF50-833D-4FEC-8DF7-B6A62BF2EF4F}" srcOrd="1" destOrd="0" presId="urn:microsoft.com/office/officeart/2005/8/layout/list1"/>
    <dgm:cxn modelId="{10B2E8B3-93D3-4CB5-9C14-693FAF7A34D2}" type="presOf" srcId="{BA4A8DED-4D35-4A42-9EF4-BA7605638FC4}" destId="{732E41DF-C79D-472B-AD19-910275E8EBE8}" srcOrd="0" destOrd="1" presId="urn:microsoft.com/office/officeart/2005/8/layout/list1"/>
    <dgm:cxn modelId="{D9DB3DC5-DB62-4586-97D6-D1B8F6FC8EE9}" type="presOf" srcId="{EA5CA389-1BC2-4081-BCA3-C33CF12CA015}" destId="{A7CF393A-5A72-46C9-A553-DFC0422089C7}" srcOrd="0" destOrd="0" presId="urn:microsoft.com/office/officeart/2005/8/layout/list1"/>
    <dgm:cxn modelId="{F2FAB1DF-0538-4F29-8D31-1275404B9A73}" type="presOf" srcId="{4B73C270-98AE-4A34-B259-22E0735DCF6F}" destId="{6012EBAA-F05C-404F-B2CD-ACE5B610848D}" srcOrd="0" destOrd="0" presId="urn:microsoft.com/office/officeart/2005/8/layout/list1"/>
    <dgm:cxn modelId="{CE673CE2-9DD1-453E-8295-96CCC6D6632F}" type="presOf" srcId="{4B73C270-98AE-4A34-B259-22E0735DCF6F}" destId="{8A68CEA7-4C07-441D-BB6E-FBB3BB9BCF1E}" srcOrd="1" destOrd="0" presId="urn:microsoft.com/office/officeart/2005/8/layout/list1"/>
    <dgm:cxn modelId="{A1E9DBE2-D078-4001-82E6-80BC83EF41B8}" srcId="{BA4A8DED-4D35-4A42-9EF4-BA7605638FC4}" destId="{61A4E362-15CB-462A-ACA1-0CFE988871A5}" srcOrd="0" destOrd="0" parTransId="{C884F5B2-7FF8-411E-A0A7-0474767329D9}" sibTransId="{517354AC-F4B1-457C-9BEE-33D7D6B51DCA}"/>
    <dgm:cxn modelId="{804BDFF0-0BAC-40B4-B5D4-CBB92E060FB6}" srcId="{EA5CA389-1BC2-4081-BCA3-C33CF12CA015}" destId="{5E1E348B-1B2B-4C0B-AA4D-DE2F6A71DA85}" srcOrd="1" destOrd="0" parTransId="{431DA90D-FBEA-42DC-BDC7-052668067C4E}" sibTransId="{7E1C830E-FF9B-44F4-AA39-61AD72BDAAB9}"/>
    <dgm:cxn modelId="{90EE00F9-D6DF-406A-A8CD-68F48A56DA0E}" srcId="{EA5CA389-1BC2-4081-BCA3-C33CF12CA015}" destId="{8E763A94-35E2-44C8-8A01-3E51A9A9E7C2}" srcOrd="0" destOrd="0" parTransId="{12923654-0E2A-40CD-A5B8-2A71831BAAAF}" sibTransId="{86D074E0-07BE-4FB1-9C20-9131773A03F1}"/>
    <dgm:cxn modelId="{F88ECCF7-A744-42FE-8F27-1E7D7A427B9A}" type="presParOf" srcId="{A7CF393A-5A72-46C9-A553-DFC0422089C7}" destId="{DACA6A41-0134-4136-A0D6-A595BB5956E1}" srcOrd="0" destOrd="0" presId="urn:microsoft.com/office/officeart/2005/8/layout/list1"/>
    <dgm:cxn modelId="{F346E121-6464-4D9D-A681-D26ED8587D21}" type="presParOf" srcId="{DACA6A41-0134-4136-A0D6-A595BB5956E1}" destId="{81A3DC8F-1584-48C9-AF39-9AC67A1015A7}" srcOrd="0" destOrd="0" presId="urn:microsoft.com/office/officeart/2005/8/layout/list1"/>
    <dgm:cxn modelId="{31705D85-2D27-4766-8563-3DE31D68CB1B}" type="presParOf" srcId="{DACA6A41-0134-4136-A0D6-A595BB5956E1}" destId="{FC9ECF50-833D-4FEC-8DF7-B6A62BF2EF4F}" srcOrd="1" destOrd="0" presId="urn:microsoft.com/office/officeart/2005/8/layout/list1"/>
    <dgm:cxn modelId="{A646DA8E-8EF3-4604-83C2-4A5C7DA5B68D}" type="presParOf" srcId="{A7CF393A-5A72-46C9-A553-DFC0422089C7}" destId="{7118F764-F496-48A7-92D3-734C80C29940}" srcOrd="1" destOrd="0" presId="urn:microsoft.com/office/officeart/2005/8/layout/list1"/>
    <dgm:cxn modelId="{17BA2DAE-549D-4AD3-8AD8-1878796AC211}" type="presParOf" srcId="{A7CF393A-5A72-46C9-A553-DFC0422089C7}" destId="{BDD7BC9B-4E2B-45EC-AA74-842E8C84EA0D}" srcOrd="2" destOrd="0" presId="urn:microsoft.com/office/officeart/2005/8/layout/list1"/>
    <dgm:cxn modelId="{99F9C162-78E8-4E9C-AC16-FE452660AB01}" type="presParOf" srcId="{A7CF393A-5A72-46C9-A553-DFC0422089C7}" destId="{2B4C8F4C-2D40-4A72-8A69-E2631967B605}" srcOrd="3" destOrd="0" presId="urn:microsoft.com/office/officeart/2005/8/layout/list1"/>
    <dgm:cxn modelId="{B1D6FC8A-9268-4854-8D79-6A446CF18248}" type="presParOf" srcId="{A7CF393A-5A72-46C9-A553-DFC0422089C7}" destId="{B824C7EA-3A95-4BD3-904F-913E1B9CCD16}" srcOrd="4" destOrd="0" presId="urn:microsoft.com/office/officeart/2005/8/layout/list1"/>
    <dgm:cxn modelId="{0722ABAD-2491-4DF2-AB44-5D27B629F1CB}" type="presParOf" srcId="{B824C7EA-3A95-4BD3-904F-913E1B9CCD16}" destId="{548E72B8-8B29-466A-AA3F-F94AEF080190}" srcOrd="0" destOrd="0" presId="urn:microsoft.com/office/officeart/2005/8/layout/list1"/>
    <dgm:cxn modelId="{588ECE14-5B42-4535-A2F3-FF46162DF0B8}" type="presParOf" srcId="{B824C7EA-3A95-4BD3-904F-913E1B9CCD16}" destId="{E7242C9F-5AC1-4B85-A349-E0A6B1F3E5D0}" srcOrd="1" destOrd="0" presId="urn:microsoft.com/office/officeart/2005/8/layout/list1"/>
    <dgm:cxn modelId="{37433B60-9316-4EAD-9040-8692C6171A55}" type="presParOf" srcId="{A7CF393A-5A72-46C9-A553-DFC0422089C7}" destId="{4DA016B6-2D73-42F4-B46D-68F7A0321887}" srcOrd="5" destOrd="0" presId="urn:microsoft.com/office/officeart/2005/8/layout/list1"/>
    <dgm:cxn modelId="{CDEFADEA-E710-4BF5-9C43-33B393AD474A}" type="presParOf" srcId="{A7CF393A-5A72-46C9-A553-DFC0422089C7}" destId="{732E41DF-C79D-472B-AD19-910275E8EBE8}" srcOrd="6" destOrd="0" presId="urn:microsoft.com/office/officeart/2005/8/layout/list1"/>
    <dgm:cxn modelId="{5E3EB7B1-0BE5-4B59-BB2B-709DC060F87C}" type="presParOf" srcId="{A7CF393A-5A72-46C9-A553-DFC0422089C7}" destId="{8DC6D783-001D-4075-85C3-881EA08AB44B}" srcOrd="7" destOrd="0" presId="urn:microsoft.com/office/officeart/2005/8/layout/list1"/>
    <dgm:cxn modelId="{643C5B6B-0C79-4FBF-9131-068669C1F80C}" type="presParOf" srcId="{A7CF393A-5A72-46C9-A553-DFC0422089C7}" destId="{B7E87A73-DEB2-4D30-A1A3-4E3881617377}" srcOrd="8" destOrd="0" presId="urn:microsoft.com/office/officeart/2005/8/layout/list1"/>
    <dgm:cxn modelId="{0DEAD749-1925-4AC2-9ED3-2E15A6268ABD}" type="presParOf" srcId="{B7E87A73-DEB2-4D30-A1A3-4E3881617377}" destId="{6012EBAA-F05C-404F-B2CD-ACE5B610848D}" srcOrd="0" destOrd="0" presId="urn:microsoft.com/office/officeart/2005/8/layout/list1"/>
    <dgm:cxn modelId="{AE2BD144-434A-4B1A-ABDE-9BD9600731E6}" type="presParOf" srcId="{B7E87A73-DEB2-4D30-A1A3-4E3881617377}" destId="{8A68CEA7-4C07-441D-BB6E-FBB3BB9BCF1E}" srcOrd="1" destOrd="0" presId="urn:microsoft.com/office/officeart/2005/8/layout/list1"/>
    <dgm:cxn modelId="{0F0BFE8E-397F-4C70-A8CF-40DC7E8D163D}" type="presParOf" srcId="{A7CF393A-5A72-46C9-A553-DFC0422089C7}" destId="{7A5137FA-E5E1-4E6D-B511-68C9A3D64209}" srcOrd="9" destOrd="0" presId="urn:microsoft.com/office/officeart/2005/8/layout/list1"/>
    <dgm:cxn modelId="{930CDDEA-51E0-4188-9C04-45F587580C54}" type="presParOf" srcId="{A7CF393A-5A72-46C9-A553-DFC0422089C7}" destId="{595A6A69-53D4-40AA-A574-C32DD5E240B1}"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8D5A4-45C4-4BF4-9A01-FEB61190AB17}">
      <dsp:nvSpPr>
        <dsp:cNvPr id="0" name=""/>
        <dsp:cNvSpPr/>
      </dsp:nvSpPr>
      <dsp:spPr>
        <a:xfrm>
          <a:off x="0" y="1057732"/>
          <a:ext cx="6900512" cy="978075"/>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Need source control.</a:t>
          </a:r>
        </a:p>
      </dsp:txBody>
      <dsp:txXfrm>
        <a:off x="0" y="1057732"/>
        <a:ext cx="6900512" cy="978075"/>
      </dsp:txXfrm>
    </dsp:sp>
    <dsp:sp modelId="{2D367A6F-C02C-453D-B5AB-D831DED1D8B6}">
      <dsp:nvSpPr>
        <dsp:cNvPr id="0" name=""/>
        <dsp:cNvSpPr/>
      </dsp:nvSpPr>
      <dsp:spPr>
        <a:xfrm>
          <a:off x="345025" y="718252"/>
          <a:ext cx="4830358" cy="678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en-US" sz="2300" kern="1200"/>
            <a:t>SSMS</a:t>
          </a:r>
        </a:p>
      </dsp:txBody>
      <dsp:txXfrm>
        <a:off x="378169" y="751396"/>
        <a:ext cx="4764070" cy="612672"/>
      </dsp:txXfrm>
    </dsp:sp>
    <dsp:sp modelId="{6D9E7CDE-03A9-42C9-93CB-672766684DE2}">
      <dsp:nvSpPr>
        <dsp:cNvPr id="0" name=""/>
        <dsp:cNvSpPr/>
      </dsp:nvSpPr>
      <dsp:spPr>
        <a:xfrm>
          <a:off x="0" y="2499488"/>
          <a:ext cx="6900512" cy="2318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479044" rIns="535556"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Cannot define views and Stored Procedures in C#, still relies on SQL code. </a:t>
          </a:r>
        </a:p>
        <a:p>
          <a:pPr marL="228600" lvl="1" indent="-228600" algn="l" defTabSz="1022350">
            <a:lnSpc>
              <a:spcPct val="90000"/>
            </a:lnSpc>
            <a:spcBef>
              <a:spcPct val="0"/>
            </a:spcBef>
            <a:spcAft>
              <a:spcPct val="15000"/>
            </a:spcAft>
            <a:buChar char="•"/>
          </a:pPr>
          <a:r>
            <a:rPr lang="en-US" sz="2300" kern="1200"/>
            <a:t>Migration mechanism to update the actual db does not look right (not declarative, delta operations vs desired state).</a:t>
          </a:r>
        </a:p>
      </dsp:txBody>
      <dsp:txXfrm>
        <a:off x="0" y="2499488"/>
        <a:ext cx="6900512" cy="2318400"/>
      </dsp:txXfrm>
    </dsp:sp>
    <dsp:sp modelId="{E3A5EAD3-2ECC-4E0E-933C-2E98BFD1090D}">
      <dsp:nvSpPr>
        <dsp:cNvPr id="0" name=""/>
        <dsp:cNvSpPr/>
      </dsp:nvSpPr>
      <dsp:spPr>
        <a:xfrm>
          <a:off x="345025" y="2160008"/>
          <a:ext cx="4830358" cy="678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22350">
            <a:lnSpc>
              <a:spcPct val="90000"/>
            </a:lnSpc>
            <a:spcBef>
              <a:spcPct val="0"/>
            </a:spcBef>
            <a:spcAft>
              <a:spcPct val="35000"/>
            </a:spcAft>
            <a:buNone/>
          </a:pPr>
          <a:r>
            <a:rPr lang="en-US" sz="2300" kern="1200"/>
            <a:t>.NET ORM, (e.g.: Entity Framework)</a:t>
          </a:r>
        </a:p>
      </dsp:txBody>
      <dsp:txXfrm>
        <a:off x="378169" y="2193152"/>
        <a:ext cx="4764070"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7BC9B-4E2B-45EC-AA74-842E8C84EA0D}">
      <dsp:nvSpPr>
        <dsp:cNvPr id="0" name=""/>
        <dsp:cNvSpPr/>
      </dsp:nvSpPr>
      <dsp:spPr>
        <a:xfrm>
          <a:off x="0" y="1058925"/>
          <a:ext cx="6900512" cy="478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9ECF50-833D-4FEC-8DF7-B6A62BF2EF4F}">
      <dsp:nvSpPr>
        <dsp:cNvPr id="0" name=""/>
        <dsp:cNvSpPr/>
      </dsp:nvSpPr>
      <dsp:spPr>
        <a:xfrm>
          <a:off x="345025" y="77848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Match SQL objects to Business concepts</a:t>
          </a:r>
        </a:p>
      </dsp:txBody>
      <dsp:txXfrm>
        <a:off x="372405" y="805865"/>
        <a:ext cx="4775598" cy="506120"/>
      </dsp:txXfrm>
    </dsp:sp>
    <dsp:sp modelId="{732E41DF-C79D-472B-AD19-910275E8EBE8}">
      <dsp:nvSpPr>
        <dsp:cNvPr id="0" name=""/>
        <dsp:cNvSpPr/>
      </dsp:nvSpPr>
      <dsp:spPr>
        <a:xfrm>
          <a:off x="0" y="1920765"/>
          <a:ext cx="6900512" cy="19750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395732" rIns="53555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State Tables: your typical CRUD tables capturing </a:t>
          </a:r>
          <a:r>
            <a:rPr lang="en-US" sz="1900" i="1" kern="1200"/>
            <a:t>current</a:t>
          </a:r>
          <a:r>
            <a:rPr lang="en-US" sz="1900" kern="1200"/>
            <a:t> state. </a:t>
          </a:r>
        </a:p>
        <a:p>
          <a:pPr marL="171450" lvl="1" indent="-171450" algn="l" defTabSz="844550">
            <a:lnSpc>
              <a:spcPct val="90000"/>
            </a:lnSpc>
            <a:spcBef>
              <a:spcPct val="0"/>
            </a:spcBef>
            <a:spcAft>
              <a:spcPct val="15000"/>
            </a:spcAft>
            <a:buChar char="•"/>
          </a:pPr>
          <a:r>
            <a:rPr lang="en-US" sz="1900" kern="1200"/>
            <a:t>Event Tables: insert-only tables that capture the immutable </a:t>
          </a:r>
          <a:r>
            <a:rPr lang="en-US" sz="1900" i="1" kern="1200"/>
            <a:t>business</a:t>
          </a:r>
          <a:r>
            <a:rPr lang="en-US" sz="1900" kern="1200"/>
            <a:t> events. </a:t>
          </a:r>
        </a:p>
        <a:p>
          <a:pPr marL="342900" lvl="2" indent="-171450" algn="l" defTabSz="844550">
            <a:lnSpc>
              <a:spcPct val="90000"/>
            </a:lnSpc>
            <a:spcBef>
              <a:spcPct val="0"/>
            </a:spcBef>
            <a:spcAft>
              <a:spcPct val="15000"/>
            </a:spcAft>
            <a:buChar char="•"/>
          </a:pPr>
          <a:r>
            <a:rPr lang="en-US" sz="1900" kern="1200"/>
            <a:t>Often an unspoken requirement.</a:t>
          </a:r>
        </a:p>
      </dsp:txBody>
      <dsp:txXfrm>
        <a:off x="0" y="1920765"/>
        <a:ext cx="6900512" cy="1975050"/>
      </dsp:txXfrm>
    </dsp:sp>
    <dsp:sp modelId="{E7242C9F-5AC1-4B85-A349-E0A6B1F3E5D0}">
      <dsp:nvSpPr>
        <dsp:cNvPr id="0" name=""/>
        <dsp:cNvSpPr/>
      </dsp:nvSpPr>
      <dsp:spPr>
        <a:xfrm>
          <a:off x="345025" y="164032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Events/State</a:t>
          </a:r>
        </a:p>
      </dsp:txBody>
      <dsp:txXfrm>
        <a:off x="372405" y="1667705"/>
        <a:ext cx="4775598" cy="506120"/>
      </dsp:txXfrm>
    </dsp:sp>
    <dsp:sp modelId="{595A6A69-53D4-40AA-A574-C32DD5E240B1}">
      <dsp:nvSpPr>
        <dsp:cNvPr id="0" name=""/>
        <dsp:cNvSpPr/>
      </dsp:nvSpPr>
      <dsp:spPr>
        <a:xfrm>
          <a:off x="0" y="4278855"/>
          <a:ext cx="6900512" cy="478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68CEA7-4C07-441D-BB6E-FBB3BB9BCF1E}">
      <dsp:nvSpPr>
        <dsp:cNvPr id="0" name=""/>
        <dsp:cNvSpPr/>
      </dsp:nvSpPr>
      <dsp:spPr>
        <a:xfrm>
          <a:off x="345025" y="3998415"/>
          <a:ext cx="4830358"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844550">
            <a:lnSpc>
              <a:spcPct val="90000"/>
            </a:lnSpc>
            <a:spcBef>
              <a:spcPct val="0"/>
            </a:spcBef>
            <a:spcAft>
              <a:spcPct val="35000"/>
            </a:spcAft>
            <a:buNone/>
          </a:pPr>
          <a:r>
            <a:rPr lang="en-US" sz="1900" kern="1200"/>
            <a:t>Outbox pattern</a:t>
          </a:r>
        </a:p>
      </dsp:txBody>
      <dsp:txXfrm>
        <a:off x="372405" y="4025795"/>
        <a:ext cx="477559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B80220B6-429B-4346-82FA-969B751203E9}" type="datetimeFigureOut">
              <a:rPr lang="en-US" smtClean="0"/>
              <a:t>4/5/2025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CDDD3684-6E52-4019-8D61-A9B0BAC0DBD6}" type="slidenum">
              <a:rPr lang="en-US" smtClean="0"/>
              <a:t>‹#›</a:t>
            </a:fld>
            <a:endParaRPr lang="en-US"/>
          </a:p>
        </p:txBody>
      </p:sp>
    </p:spTree>
    <p:extLst>
      <p:ext uri="{BB962C8B-B14F-4D97-AF65-F5344CB8AC3E}">
        <p14:creationId xmlns:p14="http://schemas.microsoft.com/office/powerpoint/2010/main" val="141379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t>
            </a:r>
          </a:p>
          <a:p>
            <a:pPr marL="176679" indent="-176679">
              <a:buFontTx/>
              <a:buChar char="-"/>
            </a:pPr>
            <a:r>
              <a:rPr lang="en-US" dirty="0"/>
              <a:t>Open visual studio new </a:t>
            </a:r>
            <a:r>
              <a:rPr lang="en-US" dirty="0" err="1"/>
              <a:t>proj</a:t>
            </a:r>
            <a:endParaRPr lang="en-US" dirty="0"/>
          </a:p>
          <a:p>
            <a:pPr marL="176679" indent="-176679">
              <a:buFontTx/>
              <a:buChar char="-"/>
            </a:pPr>
            <a:r>
              <a:rPr lang="en-US" dirty="0"/>
              <a:t>Open imported project</a:t>
            </a:r>
          </a:p>
          <a:p>
            <a:pPr marL="176679" indent="-176679">
              <a:buFontTx/>
              <a:buChar char="-"/>
            </a:pPr>
            <a:r>
              <a:rPr lang="en-US" dirty="0"/>
              <a:t>Open SSMS</a:t>
            </a:r>
          </a:p>
          <a:p>
            <a:pPr marL="176679" indent="-176679">
              <a:buFontTx/>
              <a:buChar char="-"/>
            </a:pPr>
            <a:r>
              <a:rPr lang="en-US" dirty="0"/>
              <a:t>Open </a:t>
            </a:r>
            <a:r>
              <a:rPr lang="en-US" dirty="0" err="1"/>
              <a:t>Github</a:t>
            </a:r>
            <a:r>
              <a:rPr lang="en-US" dirty="0"/>
              <a:t> Runner CLI and </a:t>
            </a:r>
            <a:r>
              <a:rPr lang="en-US" dirty="0" err="1"/>
              <a:t>github</a:t>
            </a:r>
            <a:r>
              <a:rPr lang="en-US" dirty="0"/>
              <a:t> page</a:t>
            </a:r>
          </a:p>
          <a:p>
            <a:pPr marL="176679" indent="-176679">
              <a:buFontTx/>
              <a:buChar char="-"/>
            </a:pPr>
            <a:r>
              <a:rPr lang="en-US" dirty="0"/>
              <a:t>Open VS Code showing </a:t>
            </a:r>
            <a:r>
              <a:rPr lang="en-US" dirty="0" err="1"/>
              <a:t>Github</a:t>
            </a:r>
            <a:r>
              <a:rPr lang="en-US" dirty="0"/>
              <a:t> Actions</a:t>
            </a:r>
          </a:p>
          <a:p>
            <a:pPr marL="176679" indent="-176679">
              <a:buFontTx/>
              <a:buChar char="-"/>
            </a:pPr>
            <a:r>
              <a:rPr lang="en-US" dirty="0"/>
              <a:t>Open terminal to run Bath publish file</a:t>
            </a:r>
          </a:p>
          <a:p>
            <a:pPr marL="176679" indent="-176679">
              <a:buFontTx/>
              <a:buChar char="-"/>
            </a:pPr>
            <a:endParaRPr lang="en-US" dirty="0"/>
          </a:p>
          <a:p>
            <a:r>
              <a:rPr lang="en-US" dirty="0"/>
              <a:t>Welcome to this session: An introduction to SQL Projects in Visual Studio. Thank you for attending this session!</a:t>
            </a:r>
          </a:p>
        </p:txBody>
      </p:sp>
      <p:sp>
        <p:nvSpPr>
          <p:cNvPr id="4" name="Slide Number Placeholder 3"/>
          <p:cNvSpPr>
            <a:spLocks noGrp="1"/>
          </p:cNvSpPr>
          <p:nvPr>
            <p:ph type="sldNum" sz="quarter" idx="5"/>
          </p:nvPr>
        </p:nvSpPr>
        <p:spPr/>
        <p:txBody>
          <a:bodyPr/>
          <a:lstStyle/>
          <a:p>
            <a:fld id="{CDDD3684-6E52-4019-8D61-A9B0BAC0DBD6}" type="slidenum">
              <a:rPr lang="en-US" smtClean="0"/>
              <a:t>1</a:t>
            </a:fld>
            <a:endParaRPr lang="en-US"/>
          </a:p>
        </p:txBody>
      </p:sp>
    </p:spTree>
    <p:extLst>
      <p:ext uri="{BB962C8B-B14F-4D97-AF65-F5344CB8AC3E}">
        <p14:creationId xmlns:p14="http://schemas.microsoft.com/office/powerpoint/2010/main" val="114561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very happy with all the work she has been able to do in her SQL project. But as soon as she wants to try her work in her local laptop, she stops and wonders, how can we take this definition in this </a:t>
            </a:r>
            <a:r>
              <a:rPr lang="en-US" dirty="0" err="1"/>
              <a:t>sql</a:t>
            </a:r>
            <a:r>
              <a:rPr lang="en-US" dirty="0"/>
              <a:t> project and put it in her local </a:t>
            </a:r>
            <a:r>
              <a:rPr lang="en-US" dirty="0" err="1"/>
              <a:t>sql</a:t>
            </a:r>
            <a:r>
              <a:rPr lang="en-US" dirty="0"/>
              <a:t> instance? The SQL object in the project live only in the SQL project. They do not contain data and you cannot connect to them from a client app. Michael J helps her research the issue and finds out that just like </a:t>
            </a:r>
            <a:r>
              <a:rPr lang="en-US" dirty="0" err="1"/>
              <a:t>.net</a:t>
            </a:r>
            <a:r>
              <a:rPr lang="en-US" dirty="0"/>
              <a:t> </a:t>
            </a:r>
            <a:r>
              <a:rPr lang="en-US" dirty="0" err="1"/>
              <a:t>projkects</a:t>
            </a:r>
            <a:r>
              <a:rPr lang="en-US" dirty="0"/>
              <a:t>, there is a “right click” publish method. When Alexandria tries that, she gets a friendly dialog asking her where to deploy the db. </a:t>
            </a:r>
          </a:p>
          <a:p>
            <a:endParaRPr lang="en-US" dirty="0"/>
          </a:p>
          <a:p>
            <a:r>
              <a:rPr lang="en-US" dirty="0"/>
              <a:t>Before I go further, some of you might be wondering: “right click publish, are you kitten me?”. We only use that feature in toy </a:t>
            </a:r>
            <a:r>
              <a:rPr lang="en-US" dirty="0" err="1"/>
              <a:t>.net</a:t>
            </a:r>
            <a:r>
              <a:rPr lang="en-US" dirty="0"/>
              <a:t> projects not in real projects. I will talk about how to do deployment using a CI/CD friendly command utility from MS, but for now please bear with me as I show you the GUI way which has the same options as the options available from a command line.</a:t>
            </a:r>
          </a:p>
          <a:p>
            <a:endParaRPr lang="en-US" dirty="0"/>
          </a:p>
          <a:p>
            <a:r>
              <a:rPr lang="en-US" dirty="0"/>
              <a:t>The deployment wizard allows you to select different options that affect the behavior of the deployment. You can deploy to a </a:t>
            </a:r>
            <a:r>
              <a:rPr lang="en-US" dirty="0" err="1"/>
              <a:t>db</a:t>
            </a:r>
            <a:r>
              <a:rPr lang="en-US" dirty="0"/>
              <a:t> or to a script file. When you click publish, the following happens:</a:t>
            </a:r>
          </a:p>
          <a:p>
            <a:endParaRPr lang="en-US" dirty="0"/>
          </a:p>
          <a:p>
            <a:pPr marL="235572" indent="-235572">
              <a:buAutoNum type="arabicPeriod"/>
            </a:pPr>
            <a:r>
              <a:rPr lang="en-US" dirty="0"/>
              <a:t>The </a:t>
            </a:r>
            <a:r>
              <a:rPr lang="en-US" dirty="0" err="1"/>
              <a:t>sql</a:t>
            </a:r>
            <a:r>
              <a:rPr lang="en-US" dirty="0"/>
              <a:t> project “compiles” into a </a:t>
            </a:r>
            <a:r>
              <a:rPr lang="en-US" dirty="0" err="1"/>
              <a:t>dacpac</a:t>
            </a:r>
            <a:r>
              <a:rPr lang="en-US" dirty="0"/>
              <a:t>. If any </a:t>
            </a:r>
            <a:r>
              <a:rPr lang="en-US" dirty="0" err="1"/>
              <a:t>sytanx</a:t>
            </a:r>
            <a:r>
              <a:rPr lang="en-US" dirty="0"/>
              <a:t> reference errors occur, this </a:t>
            </a:r>
            <a:r>
              <a:rPr lang="en-US" dirty="0" err="1"/>
              <a:t>ste</a:t>
            </a:r>
            <a:r>
              <a:rPr lang="en-US" dirty="0"/>
              <a:t> will fail and no deployment will be attempted.</a:t>
            </a:r>
          </a:p>
          <a:p>
            <a:pPr marL="235572" indent="-235572">
              <a:buAutoNum type="arabicPeriod"/>
            </a:pPr>
            <a:r>
              <a:rPr lang="en-US" dirty="0"/>
              <a:t>The deployment engine deploys to the target db. </a:t>
            </a:r>
          </a:p>
          <a:p>
            <a:pPr marL="235572" indent="-235572">
              <a:buAutoNum type="arabicPeriod"/>
            </a:pPr>
            <a:endParaRPr lang="en-US" dirty="0"/>
          </a:p>
          <a:p>
            <a:r>
              <a:rPr lang="en-US" b="1" i="1" dirty="0">
                <a:solidFill>
                  <a:srgbClr val="5B9BD5"/>
                </a:solidFill>
                <a:latin typeface="Calibri" panose="020F0502020204030204" pitchFamily="34" charset="0"/>
              </a:rPr>
              <a:t>What happens in a Deployment</a:t>
            </a:r>
            <a:endParaRPr lang="en-US" b="1" dirty="0">
              <a:solidFill>
                <a:srgbClr val="5B9BD5"/>
              </a:solidFill>
              <a:latin typeface="Calibri" panose="020F0502020204030204" pitchFamily="34" charset="0"/>
            </a:endParaRPr>
          </a:p>
          <a:p>
            <a:r>
              <a:rPr lang="en-US" sz="1100" dirty="0">
                <a:latin typeface="Calibri" panose="020F0502020204030204" pitchFamily="34" charset="0"/>
              </a:rPr>
              <a:t>A deployment from a SQL project does the following </a:t>
            </a:r>
            <a:r>
              <a:rPr lang="en-US" sz="1100" b="1" dirty="0">
                <a:latin typeface="Calibri" panose="020F0502020204030204" pitchFamily="34" charset="0"/>
              </a:rPr>
              <a:t>by default</a:t>
            </a:r>
            <a:r>
              <a:rPr lang="en-US" sz="1100" dirty="0">
                <a:latin typeface="Calibri" panose="020F0502020204030204" pitchFamily="34" charset="0"/>
              </a:rPr>
              <a:t>:</a:t>
            </a:r>
          </a:p>
          <a:p>
            <a:pPr rtl="0" fontAlgn="ctr">
              <a:buFont typeface="+mj-lt"/>
              <a:buAutoNum type="arabicPeriod"/>
            </a:pPr>
            <a:r>
              <a:rPr lang="en-US" sz="1100" dirty="0">
                <a:latin typeface="Calibri" panose="020F0502020204030204" pitchFamily="34" charset="0"/>
              </a:rPr>
              <a:t>It compares the objects defined in the </a:t>
            </a:r>
            <a:r>
              <a:rPr lang="en-US" sz="1100" dirty="0" err="1">
                <a:latin typeface="Calibri" panose="020F0502020204030204" pitchFamily="34" charset="0"/>
              </a:rPr>
              <a:t>sql</a:t>
            </a:r>
            <a:r>
              <a:rPr lang="en-US" sz="1100" dirty="0">
                <a:latin typeface="Calibri" panose="020F0502020204030204" pitchFamily="34" charset="0"/>
              </a:rPr>
              <a:t> project vs what is on the server.</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but not in the server is scripted as an "add" (e.g. CREATE VIEW).</a:t>
            </a:r>
          </a:p>
          <a:p>
            <a:pPr rtl="0" fontAlgn="ctr">
              <a:buFont typeface="+mj-lt"/>
              <a:buAutoNum type="arabicPeriod"/>
            </a:pPr>
            <a:r>
              <a:rPr lang="en-US" sz="1100" dirty="0">
                <a:latin typeface="Calibri" panose="020F0502020204030204" pitchFamily="34" charset="0"/>
              </a:rPr>
              <a:t>Anything that is in the </a:t>
            </a:r>
            <a:r>
              <a:rPr lang="en-US" sz="1100" dirty="0" err="1">
                <a:latin typeface="Calibri" panose="020F0502020204030204" pitchFamily="34" charset="0"/>
              </a:rPr>
              <a:t>sql</a:t>
            </a:r>
            <a:r>
              <a:rPr lang="en-US" sz="1100" dirty="0">
                <a:latin typeface="Calibri" panose="020F0502020204030204" pitchFamily="34" charset="0"/>
              </a:rPr>
              <a:t> project </a:t>
            </a:r>
            <a:r>
              <a:rPr lang="en-US" sz="1100" i="1" dirty="0">
                <a:latin typeface="Calibri" panose="020F0502020204030204" pitchFamily="34" charset="0"/>
              </a:rPr>
              <a:t>and</a:t>
            </a:r>
            <a:r>
              <a:rPr lang="en-US" sz="1100" dirty="0">
                <a:latin typeface="Calibri" panose="020F0502020204030204" pitchFamily="34" charset="0"/>
              </a:rPr>
              <a:t> the </a:t>
            </a:r>
            <a:r>
              <a:rPr lang="en-US" sz="1100" dirty="0" err="1">
                <a:latin typeface="Calibri" panose="020F0502020204030204" pitchFamily="34" charset="0"/>
              </a:rPr>
              <a:t>sql</a:t>
            </a:r>
            <a:r>
              <a:rPr lang="en-US" sz="1100" dirty="0">
                <a:latin typeface="Calibri" panose="020F0502020204030204" pitchFamily="34" charset="0"/>
              </a:rPr>
              <a:t> server, but differs in definition (e.g. a view has a different order of columns or an extra column), gets changed. Sometimes via an alter statement and sometimes via a drop/create. The deployment engine decides that for you.</a:t>
            </a:r>
          </a:p>
          <a:p>
            <a:pPr marL="765610" lvl="1" indent="-294465" fontAlgn="ctr">
              <a:buFont typeface="+mj-lt"/>
              <a:buAutoNum type="alphaLcPeriod"/>
            </a:pPr>
            <a:r>
              <a:rPr lang="en-US" sz="1100" dirty="0">
                <a:latin typeface="Calibri" panose="020F0502020204030204" pitchFamily="34" charset="0"/>
              </a:rPr>
              <a:t>It is important to note that, by default, the deployment engine will NOT do any changes that have the possibility of losing data in the server. For example, a column being removed from a table or a column changing to a smaller type. </a:t>
            </a:r>
          </a:p>
          <a:p>
            <a:pPr marL="765610" lvl="1" indent="-294465" fontAlgn="ctr">
              <a:buFont typeface="+mj-lt"/>
              <a:buAutoNum type="alphaLcPeriod"/>
            </a:pPr>
            <a:r>
              <a:rPr lang="en-US" sz="1100" dirty="0">
                <a:latin typeface="Calibri" panose="020F0502020204030204" pitchFamily="34" charset="0"/>
              </a:rPr>
              <a:t>Removing a column from a View or Stored Proc does not constitute data loss. You might be thinking, if the view is missing the column would not that affect anything else that depends on the column? The answer is yes and there are two ways </a:t>
            </a:r>
            <a:r>
              <a:rPr lang="en-US" sz="1100" dirty="0" err="1">
                <a:latin typeface="Calibri" panose="020F0502020204030204" pitchFamily="34" charset="0"/>
              </a:rPr>
              <a:t>tio</a:t>
            </a:r>
            <a:r>
              <a:rPr lang="en-US" sz="1100" dirty="0">
                <a:latin typeface="Calibri" panose="020F0502020204030204" pitchFamily="34" charset="0"/>
              </a:rPr>
              <a:t> prevent issues:</a:t>
            </a:r>
          </a:p>
          <a:p>
            <a:pPr marL="1177862" lvl="2" indent="-235572" fontAlgn="ctr">
              <a:buFont typeface="+mj-lt"/>
              <a:buAutoNum type="romanLcPeriod"/>
            </a:pPr>
            <a:r>
              <a:rPr lang="en-US" sz="1100" dirty="0">
                <a:latin typeface="Calibri" panose="020F0502020204030204" pitchFamily="34" charset="0"/>
              </a:rPr>
              <a:t>Any </a:t>
            </a:r>
            <a:r>
              <a:rPr lang="en-US" sz="1100" dirty="0" err="1">
                <a:latin typeface="Calibri" panose="020F0502020204030204" pitchFamily="34" charset="0"/>
              </a:rPr>
              <a:t>sql</a:t>
            </a:r>
            <a:r>
              <a:rPr lang="en-US" sz="1100" dirty="0">
                <a:latin typeface="Calibri" panose="020F0502020204030204" pitchFamily="34" charset="0"/>
              </a:rPr>
              <a:t> object that refers to that column within the </a:t>
            </a:r>
            <a:r>
              <a:rPr lang="en-US" sz="1100" dirty="0" err="1">
                <a:latin typeface="Calibri" panose="020F0502020204030204" pitchFamily="34" charset="0"/>
              </a:rPr>
              <a:t>db</a:t>
            </a:r>
            <a:r>
              <a:rPr lang="en-US" sz="1100" dirty="0">
                <a:latin typeface="Calibri" panose="020F0502020204030204" pitchFamily="34" charset="0"/>
              </a:rPr>
              <a:t>, will fail to compile in the project so you would know that you are referencing something that is now missing so you would not even be able to get to the deployment step because compilation would fail.</a:t>
            </a:r>
          </a:p>
          <a:p>
            <a:pPr rtl="0" fontAlgn="ctr">
              <a:buFont typeface="+mj-lt"/>
              <a:buAutoNum type="romanLcPeriod" startAt="2"/>
            </a:pPr>
            <a:r>
              <a:rPr lang="en-US" sz="1100" dirty="0">
                <a:latin typeface="Calibri" panose="020F0502020204030204" pitchFamily="34" charset="0"/>
              </a:rPr>
              <a:t>If your external code references that missing column, then you would do the same thing you would do if you </a:t>
            </a:r>
            <a:r>
              <a:rPr lang="en-US" sz="1100" dirty="0" err="1">
                <a:latin typeface="Calibri" panose="020F0502020204030204" pitchFamily="34" charset="0"/>
              </a:rPr>
              <a:t>.net</a:t>
            </a:r>
            <a:r>
              <a:rPr lang="en-US" sz="1100" dirty="0">
                <a:latin typeface="Calibri" panose="020F0502020204030204" pitchFamily="34" charset="0"/>
              </a:rPr>
              <a:t> public API has a breaking change. We will talk more about it later when we talk of the </a:t>
            </a:r>
            <a:r>
              <a:rPr lang="en-US" sz="1100" dirty="0" err="1">
                <a:latin typeface="Calibri" panose="020F0502020204030204" pitchFamily="34" charset="0"/>
              </a:rPr>
              <a:t>db</a:t>
            </a:r>
            <a:r>
              <a:rPr lang="en-US" sz="1100" dirty="0">
                <a:latin typeface="Calibri" panose="020F0502020204030204" pitchFamily="34" charset="0"/>
              </a:rPr>
              <a:t> as a service.</a:t>
            </a:r>
          </a:p>
          <a:p>
            <a:pPr rtl="0" fontAlgn="ctr">
              <a:buFont typeface="+mj-lt"/>
              <a:buAutoNum type="arabicPeriod" startAt="4"/>
            </a:pPr>
            <a:r>
              <a:rPr lang="en-US" sz="1100" dirty="0">
                <a:latin typeface="Calibri" panose="020F0502020204030204" pitchFamily="34" charset="0"/>
              </a:rPr>
              <a:t>Anything that is not in this </a:t>
            </a:r>
            <a:r>
              <a:rPr lang="en-US" sz="1100" dirty="0" err="1">
                <a:latin typeface="Calibri" panose="020F0502020204030204" pitchFamily="34" charset="0"/>
              </a:rPr>
              <a:t>sql</a:t>
            </a:r>
            <a:r>
              <a:rPr lang="en-US" sz="1100" dirty="0">
                <a:latin typeface="Calibri" panose="020F0502020204030204" pitchFamily="34" charset="0"/>
              </a:rPr>
              <a:t> project but it is in the </a:t>
            </a:r>
            <a:r>
              <a:rPr lang="en-US" sz="1100" dirty="0" err="1">
                <a:latin typeface="Calibri" panose="020F0502020204030204" pitchFamily="34" charset="0"/>
              </a:rPr>
              <a:t>db</a:t>
            </a:r>
            <a:r>
              <a:rPr lang="en-US" sz="1100" dirty="0">
                <a:latin typeface="Calibri" panose="020F0502020204030204" pitchFamily="34" charset="0"/>
              </a:rPr>
              <a:t>, will NOT be touched by default.</a:t>
            </a:r>
          </a:p>
          <a:p>
            <a:pPr rtl="0" fontAlgn="ctr">
              <a:buFont typeface="+mj-lt"/>
              <a:buAutoNum type="arabicPeriod"/>
            </a:pPr>
            <a:r>
              <a:rPr lang="en-US" sz="1100" dirty="0">
                <a:latin typeface="Calibri" panose="020F0502020204030204" pitchFamily="34" charset="0"/>
              </a:rPr>
              <a:t>Database settings (such as Read Committed/Snapshot)are applied by default. You can define those settings in the </a:t>
            </a:r>
            <a:r>
              <a:rPr lang="en-US" sz="1100" dirty="0" err="1">
                <a:latin typeface="Calibri" panose="020F0502020204030204" pitchFamily="34" charset="0"/>
              </a:rPr>
              <a:t>sql</a:t>
            </a:r>
            <a:r>
              <a:rPr lang="en-US" sz="1100" dirty="0">
                <a:latin typeface="Calibri" panose="020F0502020204030204" pitchFamily="34" charset="0"/>
              </a:rPr>
              <a:t> project by right clicking the project then properties-&gt;Project settings-&gt;Database Settings; and have the deployment process apply those setting :</a:t>
            </a:r>
          </a:p>
          <a:p>
            <a:r>
              <a:rPr lang="en-US" sz="1100" dirty="0">
                <a:latin typeface="Calibri" panose="020F0502020204030204" pitchFamily="34" charset="0"/>
              </a:rPr>
              <a:t> </a:t>
            </a:r>
          </a:p>
          <a:p>
            <a:pPr rtl="0" fontAlgn="ctr">
              <a:buFont typeface="+mj-lt"/>
              <a:buAutoNum type="arabicPeriod" startAt="6"/>
            </a:pPr>
            <a:r>
              <a:rPr lang="en-US" sz="1100" dirty="0">
                <a:latin typeface="Calibri" panose="020F0502020204030204" pitchFamily="34" charset="0"/>
              </a:rPr>
              <a:t>Database compatibility options (i.e. 2019, 2022) are not scripted by default.</a:t>
            </a:r>
          </a:p>
          <a:p>
            <a:pPr marL="353358"/>
            <a:endParaRPr lang="en-US" sz="1100" dirty="0">
              <a:latin typeface="Calibri" panose="020F0502020204030204" pitchFamily="34" charset="0"/>
            </a:endParaRPr>
          </a:p>
          <a:p>
            <a:r>
              <a:rPr lang="en-US" sz="1100" dirty="0">
                <a:latin typeface="Calibri" panose="020F0502020204030204" pitchFamily="34" charset="0"/>
              </a:rPr>
              <a:t>Those behaviors are defaults that can be changed. For example, you could configure the deployment to drop </a:t>
            </a:r>
            <a:r>
              <a:rPr lang="en-US" sz="1100" dirty="0" err="1">
                <a:latin typeface="Calibri" panose="020F0502020204030204" pitchFamily="34" charset="0"/>
              </a:rPr>
              <a:t>sql</a:t>
            </a:r>
            <a:r>
              <a:rPr lang="en-US" sz="1100" dirty="0">
                <a:latin typeface="Calibri" panose="020F0502020204030204" pitchFamily="34" charset="0"/>
              </a:rPr>
              <a:t> objects that are in the </a:t>
            </a:r>
            <a:r>
              <a:rPr lang="en-US" sz="1100" dirty="0" err="1">
                <a:latin typeface="Calibri" panose="020F0502020204030204" pitchFamily="34" charset="0"/>
              </a:rPr>
              <a:t>sql</a:t>
            </a:r>
            <a:r>
              <a:rPr lang="en-US" sz="1100" dirty="0">
                <a:latin typeface="Calibri" panose="020F0502020204030204" pitchFamily="34" charset="0"/>
              </a:rPr>
              <a:t> server but not in the </a:t>
            </a:r>
            <a:r>
              <a:rPr lang="en-US" sz="1100" dirty="0" err="1">
                <a:latin typeface="Calibri" panose="020F0502020204030204" pitchFamily="34" charset="0"/>
              </a:rPr>
              <a:t>sql</a:t>
            </a:r>
            <a:r>
              <a:rPr lang="en-US" sz="1100" dirty="0">
                <a:latin typeface="Calibri" panose="020F0502020204030204" pitchFamily="34" charset="0"/>
              </a:rPr>
              <a:t> project; or to go ahead with changes that could cause data loss. I </a:t>
            </a:r>
            <a:r>
              <a:rPr lang="en-US" sz="1100" b="1" dirty="0">
                <a:latin typeface="Calibri" panose="020F0502020204030204" pitchFamily="34" charset="0"/>
              </a:rPr>
              <a:t>do not recommend</a:t>
            </a:r>
            <a:r>
              <a:rPr lang="en-US" sz="1100" dirty="0">
                <a:latin typeface="Calibri" panose="020F0502020204030204" pitchFamily="34" charset="0"/>
              </a:rPr>
              <a:t> doing those specific two options unless you are working with a dev db. I have used the compatibility option set to true in the past to ensure the </a:t>
            </a:r>
            <a:r>
              <a:rPr lang="en-US" sz="1100" dirty="0" err="1">
                <a:latin typeface="Calibri" panose="020F0502020204030204" pitchFamily="34" charset="0"/>
              </a:rPr>
              <a:t>db</a:t>
            </a:r>
            <a:r>
              <a:rPr lang="en-US" sz="1100" dirty="0">
                <a:latin typeface="Calibri" panose="020F0502020204030204" pitchFamily="34" charset="0"/>
              </a:rPr>
              <a:t> I am deploying to is the right version I am targeting.</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10</a:t>
            </a:fld>
            <a:endParaRPr lang="en-US"/>
          </a:p>
        </p:txBody>
      </p:sp>
    </p:spTree>
    <p:extLst>
      <p:ext uri="{BB962C8B-B14F-4D97-AF65-F5344CB8AC3E}">
        <p14:creationId xmlns:p14="http://schemas.microsoft.com/office/powerpoint/2010/main" val="18653310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11</a:t>
            </a:fld>
            <a:endParaRPr lang="en-US"/>
          </a:p>
        </p:txBody>
      </p:sp>
    </p:spTree>
    <p:extLst>
      <p:ext uri="{BB962C8B-B14F-4D97-AF65-F5344CB8AC3E}">
        <p14:creationId xmlns:p14="http://schemas.microsoft.com/office/powerpoint/2010/main" val="88174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12</a:t>
            </a:fld>
            <a:endParaRPr lang="en-US"/>
          </a:p>
        </p:txBody>
      </p:sp>
    </p:spTree>
    <p:extLst>
      <p:ext uri="{BB962C8B-B14F-4D97-AF65-F5344CB8AC3E}">
        <p14:creationId xmlns:p14="http://schemas.microsoft.com/office/powerpoint/2010/main" val="2806933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13</a:t>
            </a:fld>
            <a:endParaRPr lang="en-US"/>
          </a:p>
        </p:txBody>
      </p:sp>
    </p:spTree>
    <p:extLst>
      <p:ext uri="{BB962C8B-B14F-4D97-AF65-F5344CB8AC3E}">
        <p14:creationId xmlns:p14="http://schemas.microsoft.com/office/powerpoint/2010/main" val="1020007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is now very happy that she could setup automated deployment to the test severs via their source control provider (GitHub). David is very happy too, but then asks, where are the automated tests that run before deployment. Alexandira knew something was missing and David pointed it out. In her </a:t>
            </a:r>
            <a:r>
              <a:rPr lang="en-US" dirty="0" err="1"/>
              <a:t>.net</a:t>
            </a:r>
            <a:r>
              <a:rPr lang="en-US" dirty="0"/>
              <a:t> projects, she uses </a:t>
            </a:r>
            <a:r>
              <a:rPr lang="en-US" dirty="0" err="1"/>
              <a:t>.net</a:t>
            </a:r>
            <a:r>
              <a:rPr lang="en-US" dirty="0"/>
              <a:t> test suite projects that run automatically in the CID/CD pipelines. The tests gives her team a degree of confidence that any new changes added to the repo are not introducing any issues. The code they are writing in the SQL in this new </a:t>
            </a:r>
            <a:r>
              <a:rPr lang="en-US" dirty="0" err="1"/>
              <a:t>db</a:t>
            </a:r>
            <a:r>
              <a:rPr lang="en-US" dirty="0"/>
              <a:t> is complicated enough and important enough to demand at least some level of safeguards. Michael J helps her  research testing approaches to SQL code. They find three approaches:</a:t>
            </a:r>
          </a:p>
          <a:p>
            <a:endParaRPr lang="en-US" dirty="0"/>
          </a:p>
          <a:p>
            <a:pPr rtl="0" fontAlgn="ctr">
              <a:buFont typeface="+mj-lt"/>
              <a:buAutoNum type="arabicPeriod"/>
            </a:pPr>
            <a:r>
              <a:rPr lang="en-US" sz="1100" dirty="0">
                <a:latin typeface="Calibri" panose="020F0502020204030204" pitchFamily="34" charset="0"/>
              </a:rPr>
              <a:t>Call you </a:t>
            </a:r>
            <a:r>
              <a:rPr lang="en-US" sz="1100" dirty="0" err="1">
                <a:latin typeface="Calibri" panose="020F0502020204030204" pitchFamily="34" charset="0"/>
              </a:rPr>
              <a:t>sql</a:t>
            </a:r>
            <a:r>
              <a:rPr lang="en-US" sz="1100" dirty="0">
                <a:latin typeface="Calibri" panose="020F0502020204030204" pitchFamily="34" charset="0"/>
              </a:rPr>
              <a:t> code from </a:t>
            </a:r>
            <a:r>
              <a:rPr lang="en-US" sz="1100" dirty="0" err="1">
                <a:latin typeface="Calibri" panose="020F0502020204030204" pitchFamily="34" charset="0"/>
              </a:rPr>
              <a:t>.net</a:t>
            </a:r>
            <a:r>
              <a:rPr lang="en-US" sz="1100" dirty="0">
                <a:latin typeface="Calibri" panose="020F0502020204030204" pitchFamily="34" charset="0"/>
              </a:rPr>
              <a:t> unit test projects (e.g. </a:t>
            </a:r>
            <a:r>
              <a:rPr lang="en-US" sz="1100" dirty="0" err="1">
                <a:latin typeface="Calibri" panose="020F0502020204030204" pitchFamily="34" charset="0"/>
              </a:rPr>
              <a:t>xUnit</a:t>
            </a:r>
            <a:r>
              <a:rPr lang="en-US" sz="1100" dirty="0">
                <a:latin typeface="Calibri" panose="020F0502020204030204" pitchFamily="34" charset="0"/>
              </a:rPr>
              <a:t>)</a:t>
            </a:r>
          </a:p>
          <a:p>
            <a:pPr marL="765610" lvl="1" indent="-294465" fontAlgn="ctr">
              <a:buFont typeface="+mj-lt"/>
              <a:buAutoNum type="alphaLcPeriod"/>
            </a:pPr>
            <a:r>
              <a:rPr lang="en-US" sz="1100" dirty="0">
                <a:latin typeface="Calibri" panose="020F0502020204030204" pitchFamily="34" charset="0"/>
              </a:rPr>
              <a:t>Requires manually writing the </a:t>
            </a:r>
            <a:r>
              <a:rPr lang="en-US" sz="1100" dirty="0" err="1">
                <a:latin typeface="Calibri" panose="020F0502020204030204" pitchFamily="34" charset="0"/>
              </a:rPr>
              <a:t>c#</a:t>
            </a:r>
            <a:r>
              <a:rPr lang="en-US" sz="1100" dirty="0">
                <a:latin typeface="Calibri" panose="020F0502020204030204" pitchFamily="34" charset="0"/>
              </a:rPr>
              <a:t> code for each of the SQL functionality you want to test.</a:t>
            </a:r>
          </a:p>
          <a:p>
            <a:pPr rtl="0" fontAlgn="ctr">
              <a:buFont typeface="+mj-lt"/>
              <a:buAutoNum type="arabicPeriod"/>
            </a:pPr>
            <a:r>
              <a:rPr lang="en-US" sz="1100" dirty="0">
                <a:latin typeface="Calibri" panose="020F0502020204030204" pitchFamily="34" charset="0"/>
              </a:rPr>
              <a:t>Use T-SQL specific unit test frameworks or tools, such as </a:t>
            </a:r>
            <a:r>
              <a:rPr lang="en-US" sz="1100" dirty="0" err="1">
                <a:latin typeface="Calibri" panose="020F0502020204030204" pitchFamily="34" charset="0"/>
              </a:rPr>
              <a:t>tUnit</a:t>
            </a:r>
            <a:endParaRPr lang="en-US" sz="1100" dirty="0">
              <a:latin typeface="Calibri" panose="020F0502020204030204" pitchFamily="34" charset="0"/>
            </a:endParaRPr>
          </a:p>
          <a:p>
            <a:pPr rtl="0" fontAlgn="ctr">
              <a:buFont typeface="+mj-lt"/>
              <a:buAutoNum type="arabicPeriod"/>
            </a:pPr>
            <a:r>
              <a:rPr lang="en-US" sz="1100" dirty="0">
                <a:latin typeface="Calibri" panose="020F0502020204030204" pitchFamily="34" charset="0"/>
              </a:rPr>
              <a:t>Use a generic </a:t>
            </a:r>
            <a:r>
              <a:rPr lang="en-US" sz="1100" dirty="0" err="1">
                <a:latin typeface="Calibri" panose="020F0502020204030204" pitchFamily="34" charset="0"/>
              </a:rPr>
              <a:t>xUnit</a:t>
            </a:r>
            <a:r>
              <a:rPr lang="en-US" sz="1100" dirty="0">
                <a:latin typeface="Calibri" panose="020F0502020204030204" pitchFamily="34" charset="0"/>
              </a:rPr>
              <a:t> project that can be reused without much modification between projects and that does not require writing .NET for each of the SQL features to test</a:t>
            </a:r>
          </a:p>
          <a:p>
            <a:pPr marL="765610" lvl="1" indent="-294465" fontAlgn="ctr">
              <a:buFont typeface="+mj-lt"/>
              <a:buAutoNum type="alphaLcPeriod"/>
            </a:pPr>
            <a:r>
              <a:rPr lang="en-US" sz="1100" dirty="0">
                <a:latin typeface="Calibri" panose="020F0502020204030204" pitchFamily="34" charset="0"/>
              </a:rPr>
              <a:t>This is my preferred way (see sample GitHub repo)</a:t>
            </a:r>
          </a:p>
          <a:p>
            <a:pPr marL="765610" lvl="1" indent="-294465" fontAlgn="ctr">
              <a:buFont typeface="+mj-lt"/>
              <a:buAutoNum type="alphaLcPeriod"/>
            </a:pPr>
            <a:r>
              <a:rPr lang="en-US" sz="1100" dirty="0">
                <a:latin typeface="Calibri" panose="020F0502020204030204" pitchFamily="34" charset="0"/>
              </a:rPr>
              <a:t>Use a specific SQL schema for SQL objects that support the automated tests. This makes it easier for the automated tool to discover the tests and for maintainers to understand what the purpose of those objects are.</a:t>
            </a:r>
          </a:p>
          <a:p>
            <a:r>
              <a:rPr lang="en-US" sz="1100" dirty="0">
                <a:latin typeface="Calibri" panose="020F0502020204030204" pitchFamily="34" charset="0"/>
              </a:rPr>
              <a:t> </a:t>
            </a:r>
          </a:p>
          <a:p>
            <a:r>
              <a:rPr lang="en-US" sz="1100" dirty="0">
                <a:latin typeface="Calibri" panose="020F0502020204030204" pitchFamily="34" charset="0"/>
              </a:rPr>
              <a:t>Test Stored procs can use transactions to rollback any data they manipulated during the test. This is somewhat similar to how </a:t>
            </a:r>
            <a:r>
              <a:rPr lang="en-US" sz="1100" dirty="0" err="1">
                <a:latin typeface="Calibri" panose="020F0502020204030204" pitchFamily="34" charset="0"/>
              </a:rPr>
              <a:t>SalesForce</a:t>
            </a:r>
            <a:r>
              <a:rPr lang="en-US" sz="1100" dirty="0">
                <a:latin typeface="Calibri" panose="020F0502020204030204" pitchFamily="34" charset="0"/>
              </a:rPr>
              <a:t> does its Apex unit tests (if you are familiar with </a:t>
            </a:r>
            <a:r>
              <a:rPr lang="en-US" sz="1100" dirty="0" err="1">
                <a:latin typeface="Calibri" panose="020F0502020204030204" pitchFamily="34" charset="0"/>
              </a:rPr>
              <a:t>SalesForce</a:t>
            </a:r>
            <a:r>
              <a:rPr lang="en-US" sz="1100" dirty="0">
                <a:latin typeface="Calibri"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14</a:t>
            </a:fld>
            <a:endParaRPr lang="en-US"/>
          </a:p>
        </p:txBody>
      </p:sp>
    </p:spTree>
    <p:extLst>
      <p:ext uri="{BB962C8B-B14F-4D97-AF65-F5344CB8AC3E}">
        <p14:creationId xmlns:p14="http://schemas.microsoft.com/office/powerpoint/2010/main" val="2810122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15</a:t>
            </a:fld>
            <a:endParaRPr lang="en-US"/>
          </a:p>
        </p:txBody>
      </p:sp>
    </p:spTree>
    <p:extLst>
      <p:ext uri="{BB962C8B-B14F-4D97-AF65-F5344CB8AC3E}">
        <p14:creationId xmlns:p14="http://schemas.microsoft.com/office/powerpoint/2010/main" val="4116011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16</a:t>
            </a:fld>
            <a:endParaRPr lang="en-US"/>
          </a:p>
        </p:txBody>
      </p:sp>
    </p:spTree>
    <p:extLst>
      <p:ext uri="{BB962C8B-B14F-4D97-AF65-F5344CB8AC3E}">
        <p14:creationId xmlns:p14="http://schemas.microsoft.com/office/powerpoint/2010/main" val="146146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17</a:t>
            </a:fld>
            <a:endParaRPr lang="en-US"/>
          </a:p>
        </p:txBody>
      </p:sp>
    </p:spTree>
    <p:extLst>
      <p:ext uri="{BB962C8B-B14F-4D97-AF65-F5344CB8AC3E}">
        <p14:creationId xmlns:p14="http://schemas.microsoft.com/office/powerpoint/2010/main" val="301385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18</a:t>
            </a:fld>
            <a:endParaRPr lang="en-US"/>
          </a:p>
        </p:txBody>
      </p:sp>
    </p:spTree>
    <p:extLst>
      <p:ext uri="{BB962C8B-B14F-4D97-AF65-F5344CB8AC3E}">
        <p14:creationId xmlns:p14="http://schemas.microsoft.com/office/powerpoint/2010/main" val="64028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19</a:t>
            </a:fld>
            <a:endParaRPr lang="en-US"/>
          </a:p>
        </p:txBody>
      </p:sp>
    </p:spTree>
    <p:extLst>
      <p:ext uri="{BB962C8B-B14F-4D97-AF65-F5344CB8AC3E}">
        <p14:creationId xmlns:p14="http://schemas.microsoft.com/office/powerpoint/2010/main" val="224248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Juan Tarquino, I am software developer with 20 years of experience, mostly .NET and SQL, but I also did some Ruby and Java and even a dialect of Cobol earlier in my career.</a:t>
            </a:r>
          </a:p>
          <a:p>
            <a:r>
              <a:rPr lang="en-US" dirty="0"/>
              <a:t>Here is my linked in link, if you wish to contact me with questions or comments after the conference, or if you would just like to connect.</a:t>
            </a:r>
          </a:p>
          <a:p>
            <a:r>
              <a:rPr lang="en-US" dirty="0"/>
              <a:t>The sample GitHub repository for this session is at this link (QR code).</a:t>
            </a:r>
          </a:p>
          <a:p>
            <a:r>
              <a:rPr lang="en-US" dirty="0"/>
              <a:t>I know is hard to believe but I was not born in this country, so I do have an accent. Please feel free to ask me to repeat or to clarify things if there is something I am not explaining clearly. I will not be offended at all.</a:t>
            </a:r>
          </a:p>
        </p:txBody>
      </p:sp>
      <p:sp>
        <p:nvSpPr>
          <p:cNvPr id="4" name="Slide Number Placeholder 3"/>
          <p:cNvSpPr>
            <a:spLocks noGrp="1"/>
          </p:cNvSpPr>
          <p:nvPr>
            <p:ph type="sldNum" sz="quarter" idx="5"/>
          </p:nvPr>
        </p:nvSpPr>
        <p:spPr/>
        <p:txBody>
          <a:bodyPr/>
          <a:lstStyle/>
          <a:p>
            <a:fld id="{CDDD3684-6E52-4019-8D61-A9B0BAC0DBD6}" type="slidenum">
              <a:rPr lang="en-US" smtClean="0"/>
              <a:t>2</a:t>
            </a:fld>
            <a:endParaRPr lang="en-US"/>
          </a:p>
        </p:txBody>
      </p:sp>
    </p:spTree>
    <p:extLst>
      <p:ext uri="{BB962C8B-B14F-4D97-AF65-F5344CB8AC3E}">
        <p14:creationId xmlns:p14="http://schemas.microsoft.com/office/powerpoint/2010/main" val="2469617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DDD3684-6E52-4019-8D61-A9B0BAC0DBD6}" type="slidenum">
              <a:rPr lang="en-US" smtClean="0"/>
              <a:t>20</a:t>
            </a:fld>
            <a:endParaRPr lang="en-US"/>
          </a:p>
        </p:txBody>
      </p:sp>
    </p:spTree>
    <p:extLst>
      <p:ext uri="{BB962C8B-B14F-4D97-AF65-F5344CB8AC3E}">
        <p14:creationId xmlns:p14="http://schemas.microsoft.com/office/powerpoint/2010/main" val="363852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talk! It is going to be an introduction. We will do some deeper dives every at some points, but it will be mostly geared towards those unfamiliar or those just starting with SQL Projects in Visual Studio. I do assume you are a little bit familiar with Visual Studio and SQL in general.</a:t>
            </a:r>
          </a:p>
          <a:p>
            <a:endParaRPr lang="en-US" dirty="0"/>
          </a:p>
          <a:p>
            <a:r>
              <a:rPr lang="en-US" dirty="0"/>
              <a:t>Outline: we will talk about Why we need VS </a:t>
            </a:r>
            <a:r>
              <a:rPr lang="en-US" dirty="0" err="1"/>
              <a:t>Sql</a:t>
            </a:r>
            <a:r>
              <a:rPr lang="en-US" dirty="0"/>
              <a:t> Projects, what problems it addresses, how to create one, how to do deployments from those projects, and finally, how to perform some level of automated testing on the SQL code. At different points I will be providing some suggestions based on my own experience that may help you in your journey of defining SQL databases in Visual Studio.</a:t>
            </a:r>
          </a:p>
          <a:p>
            <a:endParaRPr lang="en-US" dirty="0"/>
          </a:p>
          <a:p>
            <a:r>
              <a:rPr lang="en-US" dirty="0"/>
              <a:t>I love conferences, they are a great format for learning because you can interact with the speaker and your fellow attendees, and the speaker can tune or change the </a:t>
            </a:r>
            <a:r>
              <a:rPr lang="en-US" dirty="0" err="1"/>
              <a:t>presenstation</a:t>
            </a:r>
            <a:r>
              <a:rPr lang="en-US" dirty="0"/>
              <a:t> midway in order to server better the audience. So if at any point you have any questions or comments, please be sure to ask!</a:t>
            </a:r>
          </a:p>
        </p:txBody>
      </p:sp>
      <p:sp>
        <p:nvSpPr>
          <p:cNvPr id="4" name="Slide Number Placeholder 3"/>
          <p:cNvSpPr>
            <a:spLocks noGrp="1"/>
          </p:cNvSpPr>
          <p:nvPr>
            <p:ph type="sldNum" sz="quarter" idx="5"/>
          </p:nvPr>
        </p:nvSpPr>
        <p:spPr/>
        <p:txBody>
          <a:bodyPr/>
          <a:lstStyle/>
          <a:p>
            <a:fld id="{CDDD3684-6E52-4019-8D61-A9B0BAC0DBD6}" type="slidenum">
              <a:rPr lang="en-US" smtClean="0"/>
              <a:t>3</a:t>
            </a:fld>
            <a:endParaRPr lang="en-US"/>
          </a:p>
        </p:txBody>
      </p:sp>
    </p:spTree>
    <p:extLst>
      <p:ext uri="{BB962C8B-B14F-4D97-AF65-F5344CB8AC3E}">
        <p14:creationId xmlns:p14="http://schemas.microsoft.com/office/powerpoint/2010/main" val="1829488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start our session with a story abut a pretend company and a </a:t>
            </a:r>
            <a:r>
              <a:rPr lang="en-US" dirty="0" err="1"/>
              <a:t>a</a:t>
            </a:r>
            <a:r>
              <a:rPr lang="en-US" dirty="0"/>
              <a:t> fake dev team. This story will help us frame the problem that VS tries to solve and how to solve it.</a:t>
            </a:r>
          </a:p>
          <a:p>
            <a:endParaRPr lang="en-US" dirty="0"/>
          </a:p>
          <a:p>
            <a:r>
              <a:rPr lang="en-US" dirty="0"/>
              <a:t>Our pretend enterprise is </a:t>
            </a:r>
            <a:r>
              <a:rPr lang="en-US" dirty="0" err="1"/>
              <a:t>Pizzas’R’Us</a:t>
            </a:r>
            <a:r>
              <a:rPr lang="en-US" dirty="0"/>
              <a:t>. A small but profitable company, trying to be as nimble as possible. They provide pizza services to restaurants and super-markets.</a:t>
            </a:r>
          </a:p>
        </p:txBody>
      </p:sp>
      <p:sp>
        <p:nvSpPr>
          <p:cNvPr id="4" name="Slide Number Placeholder 3"/>
          <p:cNvSpPr>
            <a:spLocks noGrp="1"/>
          </p:cNvSpPr>
          <p:nvPr>
            <p:ph type="sldNum" sz="quarter" idx="5"/>
          </p:nvPr>
        </p:nvSpPr>
        <p:spPr/>
        <p:txBody>
          <a:bodyPr/>
          <a:lstStyle/>
          <a:p>
            <a:fld id="{CDDD3684-6E52-4019-8D61-A9B0BAC0DBD6}" type="slidenum">
              <a:rPr lang="en-US" smtClean="0"/>
              <a:t>4</a:t>
            </a:fld>
            <a:endParaRPr lang="en-US"/>
          </a:p>
        </p:txBody>
      </p:sp>
    </p:spTree>
    <p:extLst>
      <p:ext uri="{BB962C8B-B14F-4D97-AF65-F5344CB8AC3E}">
        <p14:creationId xmlns:p14="http://schemas.microsoft.com/office/powerpoint/2010/main" val="248664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team at </a:t>
            </a:r>
            <a:r>
              <a:rPr lang="en-US" dirty="0" err="1"/>
              <a:t>PizzaRUs</a:t>
            </a:r>
            <a:r>
              <a:rPr lang="en-US" dirty="0"/>
              <a:t> is what you would find in many small organizations: a few dev wearing multiple hats and their manager. In the case of our pretend team, we have:</a:t>
            </a:r>
          </a:p>
          <a:p>
            <a:endParaRPr lang="en-US" dirty="0"/>
          </a:p>
          <a:p>
            <a:pPr defTabSz="942289">
              <a:defRPr/>
            </a:pPr>
            <a:r>
              <a:rPr lang="en-US" dirty="0"/>
              <a:t>Alexandria: Junior Dev always seeking the most efficient and safe way to accomplish the business goals. Experienced in </a:t>
            </a:r>
            <a:r>
              <a:rPr lang="en-US" dirty="0" err="1"/>
              <a:t>.net</a:t>
            </a:r>
            <a:r>
              <a:rPr lang="en-US" dirty="0"/>
              <a:t> development but have not designed any database since college.</a:t>
            </a:r>
          </a:p>
          <a:p>
            <a:pPr defTabSz="942289">
              <a:defRPr/>
            </a:pPr>
            <a:endParaRPr lang="en-US" dirty="0"/>
          </a:p>
          <a:p>
            <a:pPr defTabSz="942289">
              <a:defRPr/>
            </a:pPr>
            <a:r>
              <a:rPr lang="en-US" dirty="0"/>
              <a:t>Michael J: Alexandria’s co-worker, also a junior dev, working hard with Alexandria, wearing multiple hats at the company</a:t>
            </a:r>
          </a:p>
          <a:p>
            <a:pPr defTabSz="942289">
              <a:defRPr/>
            </a:pPr>
            <a:endParaRPr lang="en-US" dirty="0"/>
          </a:p>
          <a:p>
            <a:pPr defTabSz="942289">
              <a:defRPr/>
            </a:pPr>
            <a:r>
              <a:rPr lang="en-US" dirty="0"/>
              <a:t>And finally, David: their manager and aspiring rock star. </a:t>
            </a:r>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5</a:t>
            </a:fld>
            <a:endParaRPr lang="en-US"/>
          </a:p>
        </p:txBody>
      </p:sp>
    </p:spTree>
    <p:extLst>
      <p:ext uri="{BB962C8B-B14F-4D97-AF65-F5344CB8AC3E}">
        <p14:creationId xmlns:p14="http://schemas.microsoft.com/office/powerpoint/2010/main" val="468042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day David comes to the team with a new project from the Business Unit: The business unit runs a weekly podcast where they interview Pizza Chefs from all over the world. The business unit needs an application to keep track of the publishing of the episodes in the podcast and any other information related to running the </a:t>
            </a:r>
            <a:r>
              <a:rPr lang="en-US" dirty="0" err="1"/>
              <a:t>odcasts</a:t>
            </a:r>
            <a:r>
              <a:rPr lang="en-US" dirty="0"/>
              <a:t>, such as payments made to guests and requests from Chefs to appear in the podcast.</a:t>
            </a:r>
          </a:p>
          <a:p>
            <a:endParaRPr lang="en-US" dirty="0"/>
          </a:p>
          <a:p>
            <a:r>
              <a:rPr lang="en-US" dirty="0"/>
              <a:t>The app must maintain state, and David tells the team they have to use SQL Server because it is what the company is willing to support at this point. The company’s IT is already familiar with SQL server due to other 3</a:t>
            </a:r>
            <a:r>
              <a:rPr lang="en-US" baseline="30000" dirty="0"/>
              <a:t>rd</a:t>
            </a:r>
            <a:r>
              <a:rPr lang="en-US" dirty="0"/>
              <a:t> party applications that use it. There is simply no </a:t>
            </a:r>
            <a:r>
              <a:rPr lang="en-US" dirty="0" err="1"/>
              <a:t>bandwithh</a:t>
            </a:r>
            <a:r>
              <a:rPr lang="en-US" dirty="0"/>
              <a:t> or money to learn, secure or maintain another database technology.</a:t>
            </a:r>
          </a:p>
          <a:p>
            <a:endParaRPr lang="en-US" dirty="0"/>
          </a:p>
          <a:p>
            <a:r>
              <a:rPr lang="en-US" dirty="0"/>
              <a:t>Another important requirement is that the data must be able to be queried by the BU through their favorite tools such as </a:t>
            </a:r>
            <a:r>
              <a:rPr lang="en-US" dirty="0" err="1"/>
              <a:t>PowerBI</a:t>
            </a:r>
            <a:r>
              <a:rPr lang="en-US" dirty="0"/>
              <a:t> and Excel.</a:t>
            </a:r>
          </a:p>
        </p:txBody>
      </p:sp>
      <p:sp>
        <p:nvSpPr>
          <p:cNvPr id="4" name="Slide Number Placeholder 3"/>
          <p:cNvSpPr>
            <a:spLocks noGrp="1"/>
          </p:cNvSpPr>
          <p:nvPr>
            <p:ph type="sldNum" sz="quarter" idx="5"/>
          </p:nvPr>
        </p:nvSpPr>
        <p:spPr/>
        <p:txBody>
          <a:bodyPr/>
          <a:lstStyle/>
          <a:p>
            <a:fld id="{CDDD3684-6E52-4019-8D61-A9B0BAC0DBD6}" type="slidenum">
              <a:rPr lang="en-US" smtClean="0"/>
              <a:t>6</a:t>
            </a:fld>
            <a:endParaRPr lang="en-US"/>
          </a:p>
        </p:txBody>
      </p:sp>
    </p:spTree>
    <p:extLst>
      <p:ext uri="{BB962C8B-B14F-4D97-AF65-F5344CB8AC3E}">
        <p14:creationId xmlns:p14="http://schemas.microsoft.com/office/powerpoint/2010/main" val="265449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of us do when we are just starting to learn database development, Alexandria fires up her favorite tool for managing </a:t>
            </a:r>
            <a:r>
              <a:rPr lang="en-US" dirty="0" err="1"/>
              <a:t>dbs</a:t>
            </a:r>
            <a:r>
              <a:rPr lang="en-US" dirty="0"/>
              <a:t> (SSMS), she connects to </a:t>
            </a:r>
            <a:r>
              <a:rPr lang="en-US" dirty="0" err="1"/>
              <a:t>ther</a:t>
            </a:r>
            <a:r>
              <a:rPr lang="en-US" dirty="0"/>
              <a:t> local </a:t>
            </a:r>
            <a:r>
              <a:rPr lang="en-US" dirty="0" err="1"/>
              <a:t>sqexpress</a:t>
            </a:r>
            <a:r>
              <a:rPr lang="en-US" dirty="0"/>
              <a:t> instance and does a right click new db. She starts working on the payments feature of the app, so she creates the </a:t>
            </a:r>
            <a:r>
              <a:rPr lang="en-US" dirty="0" err="1"/>
              <a:t>sql</a:t>
            </a:r>
            <a:r>
              <a:rPr lang="en-US" dirty="0"/>
              <a:t> objects needed for that feature via SSMS. </a:t>
            </a:r>
          </a:p>
          <a:p>
            <a:endParaRPr lang="en-US" dirty="0"/>
          </a:p>
          <a:p>
            <a:r>
              <a:rPr lang="en-US" dirty="0"/>
              <a:t>Michael J asks her if she can share her </a:t>
            </a:r>
            <a:r>
              <a:rPr lang="en-US" dirty="0" err="1"/>
              <a:t>sql</a:t>
            </a:r>
            <a:r>
              <a:rPr lang="en-US" dirty="0"/>
              <a:t> work with him because he needs to test something for the payments feature. Alexandria stops and thinks to herself, how am I going to share this with Michael J, this work is in my local workstation. For the </a:t>
            </a:r>
            <a:r>
              <a:rPr lang="en-US" dirty="0" err="1"/>
              <a:t>.net</a:t>
            </a:r>
            <a:r>
              <a:rPr lang="en-US" dirty="0"/>
              <a:t> part of the app, all she needs to do is push her changes to source control so that Michael can use her changes. Is there something similar for SQL databases? </a:t>
            </a:r>
          </a:p>
          <a:p>
            <a:endParaRPr lang="en-US" dirty="0"/>
          </a:p>
          <a:p>
            <a:r>
              <a:rPr lang="en-US" dirty="0"/>
              <a:t>After some research she finds that EF allows her to do migrations from C# classes defined in her C# project. But she runs into a blocker when she needs to define a SQL View. She realizes that ORMs are designed to be mappers, and not as a tool to design and define a database. Their main goal is to map a relational concept to an object oriented concept, even if they do offer handy tools for pushing changes to databases. </a:t>
            </a:r>
          </a:p>
          <a:p>
            <a:endParaRPr lang="en-US" dirty="0"/>
          </a:p>
          <a:p>
            <a:r>
              <a:rPr lang="en-US" dirty="0"/>
              <a:t>She goes back to research again to find a way to define her database in a way that can be maintained in source control and that will have the same </a:t>
            </a:r>
            <a:r>
              <a:rPr lang="en-US" dirty="0" err="1"/>
              <a:t>firendlness</a:t>
            </a:r>
            <a:r>
              <a:rPr lang="en-US" dirty="0"/>
              <a:t> and SQL features she finds in SSMS </a:t>
            </a:r>
            <a:r>
              <a:rPr lang="en-US" dirty="0" err="1"/>
              <a:t>sucha</a:t>
            </a:r>
            <a:r>
              <a:rPr lang="en-US" dirty="0"/>
              <a:t> s </a:t>
            </a:r>
            <a:r>
              <a:rPr lang="en-US" dirty="0" err="1"/>
              <a:t>intellisense</a:t>
            </a:r>
            <a:r>
              <a:rPr lang="en-US" dirty="0"/>
              <a:t> for SQL code.</a:t>
            </a:r>
          </a:p>
        </p:txBody>
      </p:sp>
      <p:sp>
        <p:nvSpPr>
          <p:cNvPr id="4" name="Slide Number Placeholder 3"/>
          <p:cNvSpPr>
            <a:spLocks noGrp="1"/>
          </p:cNvSpPr>
          <p:nvPr>
            <p:ph type="sldNum" sz="quarter" idx="5"/>
          </p:nvPr>
        </p:nvSpPr>
        <p:spPr/>
        <p:txBody>
          <a:bodyPr/>
          <a:lstStyle/>
          <a:p>
            <a:fld id="{CDDD3684-6E52-4019-8D61-A9B0BAC0DBD6}" type="slidenum">
              <a:rPr lang="en-US" smtClean="0"/>
              <a:t>7</a:t>
            </a:fld>
            <a:endParaRPr lang="en-US"/>
          </a:p>
        </p:txBody>
      </p:sp>
    </p:spTree>
    <p:extLst>
      <p:ext uri="{BB962C8B-B14F-4D97-AF65-F5344CB8AC3E}">
        <p14:creationId xmlns:p14="http://schemas.microsoft.com/office/powerpoint/2010/main" val="3555501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Alexandria finds Visual Studio SQL Projects!</a:t>
            </a:r>
          </a:p>
          <a:p>
            <a:endParaRPr lang="en-US" dirty="0"/>
          </a:p>
          <a:p>
            <a:r>
              <a:rPr lang="en-US" dirty="0"/>
              <a:t>To create a new SQL project, she </a:t>
            </a:r>
            <a:r>
              <a:rPr lang="en-US" dirty="0" err="1"/>
              <a:t>gwork,and</a:t>
            </a:r>
            <a:r>
              <a:rPr lang="en-US" dirty="0"/>
              <a:t> searches for the SQL template. If you do not see the template, it is possible that the component is not installed in VS. You can look for “SQL Server Data Tools” in the VS installer.</a:t>
            </a:r>
          </a:p>
          <a:p>
            <a:endParaRPr lang="en-US" dirty="0"/>
          </a:p>
          <a:p>
            <a:r>
              <a:rPr lang="en-US" dirty="0"/>
              <a:t>When she clicks create, she fills in some typical fields that VS asks for such as the location of the folder where to put the project files.</a:t>
            </a:r>
          </a:p>
          <a:p>
            <a:endParaRPr lang="en-US" dirty="0"/>
          </a:p>
          <a:p>
            <a:r>
              <a:rPr lang="en-US" dirty="0"/>
              <a:t>Once created, Alexandria stares at a blank project and wonder if there is a way to re-use the work she already did in her local </a:t>
            </a:r>
            <a:r>
              <a:rPr lang="en-US" dirty="0" err="1"/>
              <a:t>sql</a:t>
            </a:r>
            <a:r>
              <a:rPr lang="en-US" dirty="0"/>
              <a:t> instance. Sure enough, she find that she can right click on the project and then do “import database”. This step is something that Visual Studio will let you do once and only for projects that are blank. The wizard that pops up will ask you for the location of the database that you want to the import your structure from. I do not select the referenced logins nor the security objects and I leave the rest as defaults. You can connect to any SQL Server </a:t>
            </a:r>
            <a:r>
              <a:rPr lang="en-US" dirty="0" err="1"/>
              <a:t>db</a:t>
            </a:r>
            <a:r>
              <a:rPr lang="en-US" dirty="0"/>
              <a:t> you have access to.</a:t>
            </a:r>
          </a:p>
          <a:p>
            <a:endParaRPr lang="en-US" dirty="0"/>
          </a:p>
          <a:p>
            <a:r>
              <a:rPr lang="en-US" dirty="0"/>
              <a:t>The Visual Studio project allows her to create folder so that she can organize the SQL code. The folders are just for organization, the do not translate to any special structure in SQL. However, you can add schemas to your </a:t>
            </a:r>
            <a:r>
              <a:rPr lang="en-US" dirty="0" err="1"/>
              <a:t>sql</a:t>
            </a:r>
            <a:r>
              <a:rPr lang="en-US" dirty="0"/>
              <a:t> project and then assign </a:t>
            </a:r>
            <a:r>
              <a:rPr lang="en-US" dirty="0" err="1"/>
              <a:t>sql</a:t>
            </a:r>
            <a:r>
              <a:rPr lang="en-US" dirty="0"/>
              <a:t> objects to those schemas. E.G. in this logical folder I have my “</a:t>
            </a:r>
            <a:r>
              <a:rPr lang="en-US" dirty="0" err="1"/>
              <a:t>api</a:t>
            </a:r>
            <a:r>
              <a:rPr lang="en-US" dirty="0"/>
              <a:t>” schema and I assign the SP in there to that schema by virtue of putting “</a:t>
            </a:r>
            <a:r>
              <a:rPr lang="en-US" dirty="0" err="1"/>
              <a:t>api</a:t>
            </a:r>
            <a:r>
              <a:rPr lang="en-US" dirty="0"/>
              <a:t>.” in the name of the procedure.</a:t>
            </a:r>
          </a:p>
          <a:p>
            <a:endParaRPr lang="en-US" dirty="0"/>
          </a:p>
          <a:p>
            <a:r>
              <a:rPr lang="en-US" dirty="0"/>
              <a:t>Because it is a file based project, now she can push the definition to source control, just like any other VS project. If using git, I strongly suggest using the Visual Studio </a:t>
            </a:r>
            <a:r>
              <a:rPr lang="en-US" dirty="0" err="1"/>
              <a:t>gitignore</a:t>
            </a:r>
            <a:r>
              <a:rPr lang="en-US" dirty="0"/>
              <a:t> template </a:t>
            </a:r>
            <a:r>
              <a:rPr lang="en-US" dirty="0" err="1"/>
              <a:t>fro</a:t>
            </a:r>
            <a:r>
              <a:rPr lang="en-US" dirty="0"/>
              <a:t> GitHub so that no VS artifact gets into source control (example in repo).</a:t>
            </a:r>
          </a:p>
          <a:p>
            <a:endParaRPr lang="en-US" dirty="0"/>
          </a:p>
          <a:p>
            <a:r>
              <a:rPr lang="en-US" dirty="0"/>
              <a:t>Like other VS </a:t>
            </a:r>
            <a:r>
              <a:rPr lang="en-US"/>
              <a:t>projects Alexandria </a:t>
            </a:r>
            <a:r>
              <a:rPr lang="en-US" dirty="0"/>
              <a:t>can do right click new item and she sees a plethora of items that she can add to her project. IMHO this is a great way for those not familiar with the power of </a:t>
            </a:r>
            <a:r>
              <a:rPr lang="en-US" dirty="0" err="1"/>
              <a:t>sql</a:t>
            </a:r>
            <a:r>
              <a:rPr lang="en-US" dirty="0"/>
              <a:t> server to get familiar with some of the tings that SQL server supports. </a:t>
            </a:r>
          </a:p>
          <a:p>
            <a:endParaRPr lang="en-US" dirty="0"/>
          </a:p>
          <a:p>
            <a:r>
              <a:rPr lang="en-US" dirty="0"/>
              <a:t>One example I want to concentrate on is “roles”. I like to create the roles in my </a:t>
            </a:r>
            <a:r>
              <a:rPr lang="en-US" dirty="0" err="1"/>
              <a:t>sql</a:t>
            </a:r>
            <a:r>
              <a:rPr lang="en-US" dirty="0"/>
              <a:t> project and specify the permissions of that role in the project so that they are in source control. That way the repository is the source of truth of the available permissions. I strongly suggest avoiding giving DBO access to the entities that run your application. Take the time to define roles and be specific on what those roles can select, execute, delete, etc. See example in repo.</a:t>
            </a:r>
          </a:p>
          <a:p>
            <a:endParaRPr lang="en-US" dirty="0"/>
          </a:p>
          <a:p>
            <a:r>
              <a:rPr lang="en-US" dirty="0"/>
              <a:t>Another example of a feature that many </a:t>
            </a:r>
            <a:r>
              <a:rPr lang="en-US" dirty="0" err="1"/>
              <a:t>devs</a:t>
            </a:r>
            <a:r>
              <a:rPr lang="en-US" dirty="0"/>
              <a:t> might not be familiar with is SQL Types. SQL types are basically aliases for SQL type definitions. They help </a:t>
            </a:r>
            <a:r>
              <a:rPr lang="en-US" dirty="0" err="1"/>
              <a:t>sql</a:t>
            </a:r>
            <a:r>
              <a:rPr lang="en-US" dirty="0"/>
              <a:t> code to be more readable and maintainable. For example, instead of using varchar(100) everywhere you need a LastName column in a table or a last name parameter in a stored procedure, you can just define a LastName type that derives from varchar(100) and use that type across all your SQL objects. See the examples here.</a:t>
            </a:r>
          </a:p>
          <a:p>
            <a:endParaRPr lang="en-US" dirty="0"/>
          </a:p>
          <a:p>
            <a:r>
              <a:rPr lang="en-US" dirty="0"/>
              <a:t>You can also define database properties in the </a:t>
            </a:r>
            <a:r>
              <a:rPr lang="en-US" dirty="0" err="1"/>
              <a:t>sql</a:t>
            </a:r>
            <a:r>
              <a:rPr lang="en-US" dirty="0"/>
              <a:t> project, things like Read Committed and File Stream. That way when you deploy the project, the options are also set in the </a:t>
            </a:r>
            <a:r>
              <a:rPr lang="en-US" dirty="0" err="1"/>
              <a:t>db</a:t>
            </a:r>
            <a:r>
              <a:rPr lang="en-US" dirty="0"/>
              <a:t> that is receiving the deployment (we will talk about deployment later).</a:t>
            </a:r>
          </a:p>
          <a:p>
            <a:endParaRPr lang="en-US" dirty="0"/>
          </a:p>
          <a:p>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8</a:t>
            </a:fld>
            <a:endParaRPr lang="en-US"/>
          </a:p>
        </p:txBody>
      </p:sp>
    </p:spTree>
    <p:extLst>
      <p:ext uri="{BB962C8B-B14F-4D97-AF65-F5344CB8AC3E}">
        <p14:creationId xmlns:p14="http://schemas.microsoft.com/office/powerpoint/2010/main" val="3974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make a parenthesis here to talk abut suggestions when modeling the database. These </a:t>
            </a:r>
            <a:r>
              <a:rPr lang="en-US" dirty="0" err="1"/>
              <a:t>susggestions</a:t>
            </a:r>
            <a:r>
              <a:rPr lang="en-US" dirty="0"/>
              <a:t> are not necessarily  </a:t>
            </a:r>
            <a:r>
              <a:rPr lang="en-US" dirty="0" err="1"/>
              <a:t>requirenet</a:t>
            </a:r>
            <a:r>
              <a:rPr lang="en-US" dirty="0"/>
              <a:t> for SQL Projects, but SQL projects helps you get into the mindset of treating your database the same way you treat your </a:t>
            </a:r>
            <a:r>
              <a:rPr lang="en-US" dirty="0" err="1"/>
              <a:t>.net</a:t>
            </a:r>
            <a:r>
              <a:rPr lang="en-US" dirty="0"/>
              <a:t> app. Your database is a service, not just a collection of storage spaces for your app. </a:t>
            </a:r>
          </a:p>
          <a:p>
            <a:endParaRPr lang="en-US" dirty="0"/>
          </a:p>
          <a:p>
            <a:r>
              <a:rPr lang="en-US" dirty="0"/>
              <a:t>I highly recommend to model your SQL Object to match the Business concepts of the business domain </a:t>
            </a:r>
            <a:r>
              <a:rPr lang="en-US" dirty="0" err="1"/>
              <a:t>youa</a:t>
            </a:r>
            <a:r>
              <a:rPr lang="en-US" dirty="0"/>
              <a:t> re trying to solve for. This will increase the chances that your vision aligns with the vision of the business. Many times the BU will not explicitly spell out what they need, so it is </a:t>
            </a:r>
            <a:r>
              <a:rPr lang="en-US" dirty="0" err="1"/>
              <a:t>imoortant</a:t>
            </a:r>
            <a:r>
              <a:rPr lang="en-US" dirty="0"/>
              <a:t> to have a conversation with them to dig deeper and understand any un-spoken requirements.</a:t>
            </a:r>
          </a:p>
          <a:p>
            <a:endParaRPr lang="en-US" dirty="0"/>
          </a:p>
          <a:p>
            <a:r>
              <a:rPr lang="en-US" dirty="0"/>
              <a:t>Events and State: Besides having tables that capture the current state of business entities, I highly suggest also to consider modeling business events in your SQL objects. The events are not technical events (such as mouse click) but rather business events. Business Events are things that happen during a business process, e.g. a payment request or a change in a pizza’s chef’s rating. Because they happen in the past, they are immutable, so those tables become add only (with some archiving/purging when needed). That kind of immutable data is important to the business but they seldom ask specifically for it and you only find out later when they ask question such as, “how many times did Pizza Chef John’s ratings change in the last quarter?”. I am not saying use event tables only, you should defiantly also use state tables that represent the current state to make queries and other logic easier. </a:t>
            </a:r>
          </a:p>
          <a:p>
            <a:endParaRPr lang="en-US" dirty="0"/>
          </a:p>
          <a:p>
            <a:r>
              <a:rPr lang="en-US" dirty="0"/>
              <a:t>The last thing on modeling I want to touch on, is the use of the Outbox pattern. </a:t>
            </a:r>
            <a:r>
              <a:rPr lang="en-US" sz="1900" dirty="0">
                <a:latin typeface="Calibri" panose="020F0502020204030204" pitchFamily="34" charset="0"/>
              </a:rPr>
              <a:t>The outbox pattern is similar to a queue where you have table with "pending" items and another  process picks up items from the table. Some of you that had tried to model a queue in a </a:t>
            </a:r>
            <a:r>
              <a:rPr lang="en-US" sz="1900" dirty="0" err="1">
                <a:latin typeface="Calibri" panose="020F0502020204030204" pitchFamily="34" charset="0"/>
              </a:rPr>
              <a:t>sql</a:t>
            </a:r>
            <a:r>
              <a:rPr lang="en-US" sz="1900" dirty="0">
                <a:latin typeface="Calibri" panose="020F0502020204030204" pitchFamily="34" charset="0"/>
              </a:rPr>
              <a:t> table might be saying in your minds " this guy has no idea how many issues that brings". The difference with an outbox pattern that helps alleviate the issues that come with a </a:t>
            </a:r>
            <a:r>
              <a:rPr lang="en-US" sz="1900" dirty="0" err="1">
                <a:latin typeface="Calibri" panose="020F0502020204030204" pitchFamily="34" charset="0"/>
              </a:rPr>
              <a:t>db</a:t>
            </a:r>
            <a:r>
              <a:rPr lang="en-US" sz="1900" dirty="0">
                <a:latin typeface="Calibri" panose="020F0502020204030204" pitchFamily="34" charset="0"/>
              </a:rPr>
              <a:t> table that acts as a queue is that in the outbox pattern you have one single process (no competing consumers) reading the table. Within that single process/actor, you could read/process multiple rows in parallel to achieve efficiency, but because the actor is only consumer of the </a:t>
            </a:r>
            <a:r>
              <a:rPr lang="en-US" sz="1900" dirty="0" err="1">
                <a:latin typeface="Calibri" panose="020F0502020204030204" pitchFamily="34" charset="0"/>
              </a:rPr>
              <a:t>sql</a:t>
            </a:r>
            <a:r>
              <a:rPr lang="en-US" sz="1900" dirty="0">
                <a:latin typeface="Calibri" panose="020F0502020204030204" pitchFamily="34" charset="0"/>
              </a:rPr>
              <a:t> table, there is little chance for locking issues that you get from modeling a queue in a </a:t>
            </a:r>
            <a:r>
              <a:rPr lang="en-US" sz="1900" dirty="0" err="1">
                <a:latin typeface="Calibri" panose="020F0502020204030204" pitchFamily="34" charset="0"/>
              </a:rPr>
              <a:t>sql</a:t>
            </a:r>
            <a:r>
              <a:rPr lang="en-US" sz="1900" dirty="0">
                <a:latin typeface="Calibri" panose="020F0502020204030204" pitchFamily="34" charset="0"/>
              </a:rPr>
              <a:t> table. In this example, the </a:t>
            </a:r>
            <a:r>
              <a:rPr lang="en-US" sz="1900" dirty="0" err="1">
                <a:latin typeface="Calibri" panose="020F0502020204030204" pitchFamily="34" charset="0"/>
              </a:rPr>
              <a:t>.net</a:t>
            </a:r>
            <a:r>
              <a:rPr lang="en-US" sz="1900" dirty="0">
                <a:latin typeface="Calibri" panose="020F0502020204030204" pitchFamily="34" charset="0"/>
              </a:rPr>
              <a:t> process reads ten rows at the time and processes them in parallel before reading more rows. Any failures are retried by the single process which has knowledge of exactly which ones failed.</a:t>
            </a:r>
            <a:endParaRPr lang="en-US" dirty="0"/>
          </a:p>
        </p:txBody>
      </p:sp>
      <p:sp>
        <p:nvSpPr>
          <p:cNvPr id="4" name="Slide Number Placeholder 3"/>
          <p:cNvSpPr>
            <a:spLocks noGrp="1"/>
          </p:cNvSpPr>
          <p:nvPr>
            <p:ph type="sldNum" sz="quarter" idx="5"/>
          </p:nvPr>
        </p:nvSpPr>
        <p:spPr/>
        <p:txBody>
          <a:bodyPr/>
          <a:lstStyle/>
          <a:p>
            <a:fld id="{CDDD3684-6E52-4019-8D61-A9B0BAC0DBD6}" type="slidenum">
              <a:rPr lang="en-US" smtClean="0"/>
              <a:t>9</a:t>
            </a:fld>
            <a:endParaRPr lang="en-US"/>
          </a:p>
        </p:txBody>
      </p:sp>
    </p:spTree>
    <p:extLst>
      <p:ext uri="{BB962C8B-B14F-4D97-AF65-F5344CB8AC3E}">
        <p14:creationId xmlns:p14="http://schemas.microsoft.com/office/powerpoint/2010/main" val="2561479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9982-95AF-F700-CF11-5E4A5FBDE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5B5EB1-0239-8180-22ED-BAD841486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EAB6D-4B53-D410-A5A6-EC108D9F856E}"/>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B21233F1-6AE1-233C-2679-7D7B39F6B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9911E-B2D8-BF00-248B-5501D4F63CE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03751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21D45-92EB-94B2-E77A-3E169A35B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6E6ED-721E-758B-1DDF-AED1EFC109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5DE6B-9483-866F-6E61-8C7F9651BCB4}"/>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02F50CDE-BE54-2FFD-E660-46AB19C52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71871-317A-644F-D834-36C7CDB65AE2}"/>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2562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540D4-08B8-DF00-FCCB-DE52B92321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8FB50B-4DDE-CB75-3AB6-F358FE2999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17049D-009B-07A7-C28A-4FCD38D57194}"/>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3DFB9B95-7D44-5D46-D378-FDECE85DB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5F0F7-2E16-F59B-C2FA-FFC55BDE519C}"/>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743089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597-1CB2-6A42-5645-8598E2A11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C374C-7C60-CC9A-77B1-F9D4696C6E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ADA63-52AC-0783-E1E1-F66BB9565EAE}"/>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EE2A5529-D344-3998-FEB8-E80C864B9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61CF9-181E-7BD7-5DD7-AB9EBA05414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1475331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3142-BF10-EE16-6C2C-6D00BC1B3B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670906-3EDC-6D49-EF86-ABEC846910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32429C-B3E6-926F-F929-73A94FA3AD07}"/>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30D1B100-90ED-2E8E-C4EE-9B29C8B7D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48E96-4D87-1879-D75E-7156411114CA}"/>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6457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6946-B20B-7423-FFE4-BD2C352F3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A61C5C-0F15-E478-04FA-1EBE9B5F83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5C3898-36EF-FB32-CA0B-FC6954FEA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609812-1EB0-EC78-B291-3210536005AF}"/>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81960798-ABCB-F1B5-6171-EFA3D6AC39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50FBAF-62EB-DD97-B1D1-5678F9BF9BF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73177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AD69-4D43-9F4A-1CCA-4984CD9CD0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E222A1-EFBD-D0FF-31A0-6EB026693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3E57AC-1ED8-D421-AD2C-7F57DA293D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C9F1A3-CB8B-0436-2416-5D9421B25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7EF4C0-6FD4-C0BC-4FCB-B7772A3B7C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21E3D-D00F-7F15-D198-1B1537B85C7D}"/>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8" name="Footer Placeholder 7">
            <a:extLst>
              <a:ext uri="{FF2B5EF4-FFF2-40B4-BE49-F238E27FC236}">
                <a16:creationId xmlns:a16="http://schemas.microsoft.com/office/drawing/2014/main" id="{79AE5602-933E-B1B0-C0FC-2914E74416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19192E-77D8-F8DC-380B-386351081123}"/>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286196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D5C9-666F-F8F3-1865-F2D2FF6122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CC7712-2697-43A4-6AF3-1D3193C81B8A}"/>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4" name="Footer Placeholder 3">
            <a:extLst>
              <a:ext uri="{FF2B5EF4-FFF2-40B4-BE49-F238E27FC236}">
                <a16:creationId xmlns:a16="http://schemas.microsoft.com/office/drawing/2014/main" id="{A2BB0E3D-AE89-BCA1-50B2-9EFC9AE306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BBB1D0-D246-0C42-44C6-3FA4878DC487}"/>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2632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A5992-365C-E9D6-7A1C-4EDE69092EA6}"/>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3" name="Footer Placeholder 2">
            <a:extLst>
              <a:ext uri="{FF2B5EF4-FFF2-40B4-BE49-F238E27FC236}">
                <a16:creationId xmlns:a16="http://schemas.microsoft.com/office/drawing/2014/main" id="{50F7C684-351C-7A8A-44BB-235FD6500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DC4D4E-D964-D8FC-096B-33CB8DCA118E}"/>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19779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DE8C-D2A7-175C-67AE-27C2E9BD44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27F8B-940D-5E79-8EFE-0FAD466A7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FFBFE0-4F1A-5B0A-FD03-3BA328927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A9EC3-1036-9B33-FD50-3A66A5C4FCC9}"/>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E15875C8-4309-0D6C-D3F6-C28BEFBC4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D7B659-0769-046D-57E5-8F4E754E185B}"/>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216703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BE01-38A8-AB13-AD38-9E1E24A1F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72A39-DC93-C8C1-EF84-1594B0F2E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22955-187F-000E-F5B0-B522AAA8C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BCC1B3-9406-E840-FA0C-3865770ED706}"/>
              </a:ext>
            </a:extLst>
          </p:cNvPr>
          <p:cNvSpPr>
            <a:spLocks noGrp="1"/>
          </p:cNvSpPr>
          <p:nvPr>
            <p:ph type="dt" sz="half" idx="10"/>
          </p:nvPr>
        </p:nvSpPr>
        <p:spPr/>
        <p:txBody>
          <a:bodyPr/>
          <a:lstStyle/>
          <a:p>
            <a:fld id="{714D8E22-EC7C-4185-AE99-0F7C1FB157B6}" type="datetimeFigureOut">
              <a:rPr lang="en-US" smtClean="0"/>
              <a:t>4/5/2025</a:t>
            </a:fld>
            <a:endParaRPr lang="en-US"/>
          </a:p>
        </p:txBody>
      </p:sp>
      <p:sp>
        <p:nvSpPr>
          <p:cNvPr id="6" name="Footer Placeholder 5">
            <a:extLst>
              <a:ext uri="{FF2B5EF4-FFF2-40B4-BE49-F238E27FC236}">
                <a16:creationId xmlns:a16="http://schemas.microsoft.com/office/drawing/2014/main" id="{FA11F013-8C9F-C2F1-07FC-92503D69F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AFBD6B-2370-517C-4D16-6BCA96E71CA5}"/>
              </a:ext>
            </a:extLst>
          </p:cNvPr>
          <p:cNvSpPr>
            <a:spLocks noGrp="1"/>
          </p:cNvSpPr>
          <p:nvPr>
            <p:ph type="sldNum" sz="quarter" idx="12"/>
          </p:nvPr>
        </p:nvSpPr>
        <p:spPr/>
        <p:txBody>
          <a:bodyPr/>
          <a:lstStyle/>
          <a:p>
            <a:fld id="{EEB621BB-22DA-4790-9502-514B8180AEBA}" type="slidenum">
              <a:rPr lang="en-US" smtClean="0"/>
              <a:t>‹#›</a:t>
            </a:fld>
            <a:endParaRPr lang="en-US"/>
          </a:p>
        </p:txBody>
      </p:sp>
    </p:spTree>
    <p:extLst>
      <p:ext uri="{BB962C8B-B14F-4D97-AF65-F5344CB8AC3E}">
        <p14:creationId xmlns:p14="http://schemas.microsoft.com/office/powerpoint/2010/main" val="35995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8F59C-0F03-3017-2D4A-4F2EC5FB8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3E8F2D-8364-6177-BB8F-4F440CF37A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86841-A764-5896-57FA-8AA6F2B2F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D8E22-EC7C-4185-AE99-0F7C1FB157B6}" type="datetimeFigureOut">
              <a:rPr lang="en-US" smtClean="0"/>
              <a:t>4/5/2025</a:t>
            </a:fld>
            <a:endParaRPr lang="en-US"/>
          </a:p>
        </p:txBody>
      </p:sp>
      <p:sp>
        <p:nvSpPr>
          <p:cNvPr id="5" name="Footer Placeholder 4">
            <a:extLst>
              <a:ext uri="{FF2B5EF4-FFF2-40B4-BE49-F238E27FC236}">
                <a16:creationId xmlns:a16="http://schemas.microsoft.com/office/drawing/2014/main" id="{4E5E5F6D-46C6-77EB-405D-DDBA2519F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295322C-94C2-02FA-76A6-C8DF9F330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B621BB-22DA-4790-9502-514B8180AEBA}" type="slidenum">
              <a:rPr lang="en-US" smtClean="0"/>
              <a:t>‹#›</a:t>
            </a:fld>
            <a:endParaRPr lang="en-US"/>
          </a:p>
        </p:txBody>
      </p:sp>
    </p:spTree>
    <p:extLst>
      <p:ext uri="{BB962C8B-B14F-4D97-AF65-F5344CB8AC3E}">
        <p14:creationId xmlns:p14="http://schemas.microsoft.com/office/powerpoint/2010/main" val="36221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inyurl.com/SqlProjCodeCam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TheJuanitoLearnsShow/PodcastsManager/blob/main/src/PodcastsManager/2-Data/PodcastsManagerDb/publish-to-local-sqlexpress.ba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ptarqu.blogspot.com/2023/04/add-sql-server-database-projects-to-ci.html" TargetMode="External"/><Relationship Id="rId3" Type="http://schemas.openxmlformats.org/officeDocument/2006/relationships/hyperlink" Target="https://marketplace.visualstudio.com/items?itemName=mick9956.PoorMansTSqlFormatter" TargetMode="External"/><Relationship Id="rId7" Type="http://schemas.openxmlformats.org/officeDocument/2006/relationships/hyperlink" Target="https://www.brentozar.com/archive/2019/05/9-tips-for-faster-sql-server-applica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brentozar.com/archive/2019/05/9-tips-for-faster-sql-server-applications/" TargetMode="External"/><Relationship Id="rId5" Type="http://schemas.openxmlformats.org/officeDocument/2006/relationships/hyperlink" Target="https://learn.microsoft.com/en-us/sql/tools/sql-database-projects/get-started" TargetMode="External"/><Relationship Id="rId10" Type="http://schemas.openxmlformats.org/officeDocument/2006/relationships/hyperlink" Target="https://learn.microsoft.com/en-us/sql/tools/sqlpackage/sqlpackage-publish" TargetMode="External"/><Relationship Id="rId4" Type="http://schemas.openxmlformats.org/officeDocument/2006/relationships/hyperlink" Target="https://learn.microsoft.com/en-us/sql/tools/sql-database-projects/get-started?view=sql-server-ver16&amp;pivots=sq1-visual-studio" TargetMode="External"/><Relationship Id="rId9" Type="http://schemas.openxmlformats.org/officeDocument/2006/relationships/hyperlink" Target="https://learn.microsoft.com/en-us/sql/tools/sqlpackage/sqlpackage-publish?view=sql-server-ver16"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uantarquino"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tinyurl.com/SqlProjCodeCamp" TargetMode="External"/><Relationship Id="rId4" Type="http://schemas.openxmlformats.org/officeDocument/2006/relationships/hyperlink" Target="https://jptarqu.blogspot.com/"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CE80B-978B-4A3C-FD73-2975CB87CC50}"/>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5000" kern="1200">
                <a:solidFill>
                  <a:schemeClr val="tx1"/>
                </a:solidFill>
                <a:latin typeface="+mj-lt"/>
                <a:ea typeface="+mj-ea"/>
                <a:cs typeface="+mj-cs"/>
              </a:rPr>
              <a:t>Visual Studio SQL Projects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D1579A-87DF-B2FE-768D-182F91F25BE1}"/>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hlinkClick r:id="rId3"/>
              </a:rPr>
              <a:t>https://tinyurl.com/SqlProjCodeCamp</a:t>
            </a:r>
            <a:endParaRPr lang="en-US" sz="2200"/>
          </a:p>
          <a:p>
            <a:pPr indent="-228600">
              <a:lnSpc>
                <a:spcPct val="90000"/>
              </a:lnSpc>
              <a:spcAft>
                <a:spcPts val="600"/>
              </a:spcAft>
              <a:buFont typeface="Arial" panose="020B0604020202020204" pitchFamily="34" charset="0"/>
              <a:buChar char="•"/>
            </a:pPr>
            <a:r>
              <a:rPr lang="en-US" sz="2200"/>
              <a:t>(sample code and slides)</a:t>
            </a:r>
          </a:p>
          <a:p>
            <a:pPr indent="-228600">
              <a:lnSpc>
                <a:spcPct val="90000"/>
              </a:lnSpc>
              <a:spcAft>
                <a:spcPts val="600"/>
              </a:spcAft>
              <a:buFont typeface="Arial" panose="020B0604020202020204" pitchFamily="34" charset="0"/>
              <a:buChar char="•"/>
            </a:pPr>
            <a:endParaRPr lang="en-US" sz="2200"/>
          </a:p>
        </p:txBody>
      </p:sp>
      <p:pic>
        <p:nvPicPr>
          <p:cNvPr id="6" name="Picture 5" descr="A qr code on a white background&#10;&#10;AI-generated content may be incorrect.">
            <a:extLst>
              <a:ext uri="{FF2B5EF4-FFF2-40B4-BE49-F238E27FC236}">
                <a16:creationId xmlns:a16="http://schemas.microsoft.com/office/drawing/2014/main" id="{EAC34B90-25C0-E22D-6ED0-CCA2FEEE15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59238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9EBC6-EA86-9489-6C2D-A93B7CAD3881}"/>
              </a:ext>
            </a:extLst>
          </p:cNvPr>
          <p:cNvSpPr>
            <a:spLocks noGrp="1"/>
          </p:cNvSpPr>
          <p:nvPr>
            <p:ph type="title"/>
          </p:nvPr>
        </p:nvSpPr>
        <p:spPr>
          <a:xfrm>
            <a:off x="841248" y="548640"/>
            <a:ext cx="3600860" cy="5431536"/>
          </a:xfrm>
        </p:spPr>
        <p:txBody>
          <a:bodyPr>
            <a:normAutofit/>
          </a:bodyPr>
          <a:lstStyle/>
          <a:p>
            <a:r>
              <a:rPr lang="en-US" sz="5400"/>
              <a:t>Deployment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B8FDD1-9C72-7613-D01A-2B9D022E3825}"/>
              </a:ext>
            </a:extLst>
          </p:cNvPr>
          <p:cNvSpPr>
            <a:spLocks noGrp="1"/>
          </p:cNvSpPr>
          <p:nvPr>
            <p:ph idx="1"/>
          </p:nvPr>
        </p:nvSpPr>
        <p:spPr>
          <a:xfrm>
            <a:off x="5126418" y="552091"/>
            <a:ext cx="6224335" cy="5431536"/>
          </a:xfrm>
        </p:spPr>
        <p:txBody>
          <a:bodyPr anchor="ctr">
            <a:normAutofit/>
          </a:bodyPr>
          <a:lstStyle/>
          <a:p>
            <a:r>
              <a:rPr lang="en-US" sz="2200"/>
              <a:t>Right-click publish</a:t>
            </a:r>
          </a:p>
          <a:p>
            <a:r>
              <a:rPr lang="en-US" sz="2200"/>
              <a:t>What happens in a deployment</a:t>
            </a:r>
          </a:p>
          <a:p>
            <a:pPr lvl="1"/>
            <a:r>
              <a:rPr lang="en-US" sz="2200"/>
              <a:t>“Compilation” to DACPAC, catches syntax and reference errors.</a:t>
            </a:r>
          </a:p>
          <a:p>
            <a:pPr lvl="1"/>
            <a:r>
              <a:rPr lang="en-US" sz="2200"/>
              <a:t>“Publishing” of sql objects to destination</a:t>
            </a:r>
          </a:p>
          <a:p>
            <a:r>
              <a:rPr lang="en-US" sz="2200"/>
              <a:t>CI/CD</a:t>
            </a:r>
          </a:p>
          <a:p>
            <a:r>
              <a:rPr lang="en-US" sz="2200"/>
              <a:t>Credentials</a:t>
            </a:r>
          </a:p>
          <a:p>
            <a:r>
              <a:rPr lang="en-US" sz="2200"/>
              <a:t>JIT Access suggestions</a:t>
            </a:r>
          </a:p>
          <a:p>
            <a:endParaRPr lang="en-US" sz="2200"/>
          </a:p>
        </p:txBody>
      </p:sp>
    </p:spTree>
    <p:extLst>
      <p:ext uri="{BB962C8B-B14F-4D97-AF65-F5344CB8AC3E}">
        <p14:creationId xmlns:p14="http://schemas.microsoft.com/office/powerpoint/2010/main" val="269842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7745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rumpy Cat meme">
            <a:extLst>
              <a:ext uri="{FF2B5EF4-FFF2-40B4-BE49-F238E27FC236}">
                <a16:creationId xmlns:a16="http://schemas.microsoft.com/office/drawing/2014/main" id="{B65B2EF9-0A88-0E5B-87F7-3EE3DF19A90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839718" y="643467"/>
            <a:ext cx="451256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06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9" name="Rectangle 102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614722-C435-BA09-2555-734C2B03A71C}"/>
              </a:ext>
            </a:extLst>
          </p:cNvPr>
          <p:cNvSpPr>
            <a:spLocks noGrp="1"/>
          </p:cNvSpPr>
          <p:nvPr>
            <p:ph type="title"/>
          </p:nvPr>
        </p:nvSpPr>
        <p:spPr>
          <a:xfrm>
            <a:off x="838200" y="365125"/>
            <a:ext cx="10515600" cy="1325563"/>
          </a:xfrm>
        </p:spPr>
        <p:txBody>
          <a:bodyPr>
            <a:normAutofit/>
          </a:bodyPr>
          <a:lstStyle/>
          <a:p>
            <a:r>
              <a:rPr lang="en-US" sz="5400"/>
              <a:t>What happens in a Deployment?</a:t>
            </a:r>
          </a:p>
        </p:txBody>
      </p:sp>
      <p:sp>
        <p:nvSpPr>
          <p:cNvPr id="10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D30A0E-3BB1-165D-C3EA-1ACDBC52820E}"/>
              </a:ext>
            </a:extLst>
          </p:cNvPr>
          <p:cNvSpPr>
            <a:spLocks noGrp="1"/>
          </p:cNvSpPr>
          <p:nvPr>
            <p:ph idx="1"/>
          </p:nvPr>
        </p:nvSpPr>
        <p:spPr>
          <a:xfrm>
            <a:off x="838200" y="1929384"/>
            <a:ext cx="10515600" cy="4251960"/>
          </a:xfrm>
        </p:spPr>
        <p:txBody>
          <a:bodyPr>
            <a:normAutofit/>
          </a:bodyPr>
          <a:lstStyle/>
          <a:p>
            <a:pPr marL="514350" indent="-514350">
              <a:buFont typeface="+mj-lt"/>
              <a:buAutoNum type="arabicPeriod"/>
            </a:pPr>
            <a:r>
              <a:rPr lang="en-US" sz="1400"/>
              <a:t>VS compares the objects defined in the SQL project vs what is on the server.</a:t>
            </a:r>
          </a:p>
          <a:p>
            <a:pPr marL="514350" indent="-514350">
              <a:buFont typeface="+mj-lt"/>
              <a:buAutoNum type="arabicPeriod"/>
            </a:pPr>
            <a:r>
              <a:rPr lang="en-US" sz="1400"/>
              <a:t>Anything that is in the SQL project but not in the server is scripted as an "add" (e.g. CREATE VIEW).</a:t>
            </a:r>
          </a:p>
          <a:p>
            <a:pPr marL="514350" indent="-514350">
              <a:buFont typeface="+mj-lt"/>
              <a:buAutoNum type="arabicPeriod"/>
            </a:pPr>
            <a:r>
              <a:rPr lang="en-US" sz="1400"/>
              <a:t>Anything that is in the SQL project and the SQL server, but differs in definition (e.g. a view has a different order of columns or an extra column), gets changed. Sometimes via an alter statement and sometimes via a drop/create. The deployment engine decides that for you.</a:t>
            </a:r>
          </a:p>
          <a:p>
            <a:pPr marL="914400" lvl="1" indent="-457200">
              <a:buFont typeface="+mj-lt"/>
              <a:buAutoNum type="arabicPeriod"/>
            </a:pPr>
            <a:r>
              <a:rPr lang="en-US" sz="1400"/>
              <a:t>It is important to note that, by default, the deployment engine will NOT do any changes that have the possibility of losing data in the server. For example, a column being removed from a table or a column changing to a smaller type. </a:t>
            </a:r>
          </a:p>
          <a:p>
            <a:pPr marL="914400" lvl="1" indent="-457200">
              <a:buFont typeface="+mj-lt"/>
              <a:buAutoNum type="arabicPeriod"/>
            </a:pPr>
            <a:r>
              <a:rPr lang="en-US" sz="1400"/>
              <a:t>Removing a column from a View or Stored Proc does not constitute data loss. You might be thinking, if the view is missing the column would not that affect anything else that depends on the column? The answer is yes and there are two ways to prevent issues:</a:t>
            </a:r>
          </a:p>
          <a:p>
            <a:pPr marL="1371600" lvl="2" indent="-457200">
              <a:buFont typeface="+mj-lt"/>
              <a:buAutoNum type="arabicPeriod"/>
            </a:pPr>
            <a:r>
              <a:rPr lang="en-US" sz="1400" dirty="0"/>
              <a:t>Any SQL object that refers to that column within the </a:t>
            </a:r>
            <a:r>
              <a:rPr lang="en-US" sz="1400"/>
              <a:t>db</a:t>
            </a:r>
            <a:r>
              <a:rPr lang="en-US" sz="1400" dirty="0"/>
              <a:t>, will fail to compile in the project so you would know that you are referencing something that is now missing so you would not even be able to get to the deployment step because compilation would fail.</a:t>
            </a:r>
          </a:p>
          <a:p>
            <a:pPr marL="1371600" lvl="2" indent="-457200">
              <a:buFont typeface="+mj-lt"/>
              <a:buAutoNum type="arabicPeriod"/>
            </a:pPr>
            <a:r>
              <a:rPr lang="en-US" sz="1400" dirty="0"/>
              <a:t>If your external code references that missing column, then you would do the same thing you would do if you </a:t>
            </a:r>
            <a:r>
              <a:rPr lang="en-US" sz="1400"/>
              <a:t>.net</a:t>
            </a:r>
            <a:r>
              <a:rPr lang="en-US" sz="1400" dirty="0"/>
              <a:t> public API has a breaking change. We will talk more about it later when we talk of the </a:t>
            </a:r>
            <a:r>
              <a:rPr lang="en-US" sz="1400"/>
              <a:t>db</a:t>
            </a:r>
            <a:r>
              <a:rPr lang="en-US" sz="1400" dirty="0"/>
              <a:t> as a service.</a:t>
            </a:r>
          </a:p>
          <a:p>
            <a:pPr marL="514350" indent="-514350">
              <a:buFont typeface="+mj-lt"/>
              <a:buAutoNum type="arabicPeriod"/>
            </a:pPr>
            <a:r>
              <a:rPr lang="en-US" sz="1400"/>
              <a:t>Anything that is not in this SQL project but it is in the db, will NOT be touched by default.</a:t>
            </a:r>
          </a:p>
          <a:p>
            <a:pPr marL="514350" indent="-514350">
              <a:buFont typeface="+mj-lt"/>
              <a:buAutoNum type="arabicPeriod"/>
            </a:pPr>
            <a:r>
              <a:rPr lang="en-US" sz="1400"/>
              <a:t>Database settings (such as Read Committed/Snapshot)are applied by default. </a:t>
            </a:r>
          </a:p>
        </p:txBody>
      </p:sp>
      <p:pic>
        <p:nvPicPr>
          <p:cNvPr id="1026" name="Picture 2">
            <a:extLst>
              <a:ext uri="{FF2B5EF4-FFF2-40B4-BE49-F238E27FC236}">
                <a16:creationId xmlns:a16="http://schemas.microsoft.com/office/drawing/2014/main" id="{BABFA620-C8C5-BA46-C167-29609E4C4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7185025"/>
            <a:ext cx="36861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932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64764-BDE5-3B78-9EAD-6A98E5B9A808}"/>
              </a:ext>
            </a:extLst>
          </p:cNvPr>
          <p:cNvSpPr>
            <a:spLocks noGrp="1"/>
          </p:cNvSpPr>
          <p:nvPr>
            <p:ph type="title"/>
          </p:nvPr>
        </p:nvSpPr>
        <p:spPr>
          <a:xfrm>
            <a:off x="838200" y="365125"/>
            <a:ext cx="10515600" cy="1325563"/>
          </a:xfrm>
        </p:spPr>
        <p:txBody>
          <a:bodyPr>
            <a:normAutofit/>
          </a:bodyPr>
          <a:lstStyle/>
          <a:p>
            <a:r>
              <a:rPr lang="en-US" sz="5400"/>
              <a:t>Command line publishing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89F9B7-721E-9FB0-064D-EC624D23970C}"/>
              </a:ext>
            </a:extLst>
          </p:cNvPr>
          <p:cNvSpPr>
            <a:spLocks noGrp="1"/>
          </p:cNvSpPr>
          <p:nvPr>
            <p:ph idx="1"/>
          </p:nvPr>
        </p:nvSpPr>
        <p:spPr>
          <a:xfrm>
            <a:off x="838200" y="1929384"/>
            <a:ext cx="10515600" cy="4251960"/>
          </a:xfrm>
        </p:spPr>
        <p:txBody>
          <a:bodyPr>
            <a:normAutofit/>
          </a:bodyPr>
          <a:lstStyle/>
          <a:p>
            <a:pPr marL="0" marR="0">
              <a:buNone/>
            </a:pPr>
            <a:r>
              <a:rPr lang="en-US" sz="1500"/>
              <a:t>msbuild "nameofsqlproject.sqlproj" /p:Configuration=Release</a:t>
            </a:r>
          </a:p>
          <a:p>
            <a:pPr marL="0" marR="0">
              <a:buNone/>
            </a:pPr>
            <a:br>
              <a:rPr lang="en-US" sz="1500"/>
            </a:br>
            <a:r>
              <a:rPr lang="en-US" sz="1500"/>
              <a:t>dotnet tool install -g microsoft.sqlpackage</a:t>
            </a:r>
          </a:p>
          <a:p>
            <a:pPr marL="0" marR="0">
              <a:buNone/>
            </a:pPr>
            <a:br>
              <a:rPr lang="en-US" sz="1500"/>
            </a:br>
            <a:r>
              <a:rPr lang="en-US" sz="1500"/>
              <a:t>SqlPackage /Action:Publish /SourceFile:".\bin\release\nameofsqlproject.dacpac" /TargetConnectionString:"ConnectionString to the db you want to publish to” /p:ScriptDatabaseCompatibility=true</a:t>
            </a:r>
          </a:p>
          <a:p>
            <a:pPr marL="0" marR="0">
              <a:buNone/>
            </a:pPr>
            <a:r>
              <a:rPr lang="en-US" sz="1500"/>
              <a:t> </a:t>
            </a:r>
          </a:p>
          <a:p>
            <a:pPr marL="0" marR="0">
              <a:buNone/>
            </a:pPr>
            <a:r>
              <a:rPr lang="en-US" sz="1500" b="1"/>
              <a:t>For example (</a:t>
            </a:r>
            <a:r>
              <a:rPr lang="en-US" sz="1500">
                <a:hlinkClick r:id="rId3"/>
              </a:rPr>
              <a:t>PodcastsManager/src/PodcastsManager/2-Data/PodcastsManagerDb/publish-to-local-sqlexpress.bat at main · TheJuanitoLearnsShow/PodcastsManager</a:t>
            </a:r>
            <a:r>
              <a:rPr lang="en-US" sz="1500"/>
              <a:t>):</a:t>
            </a:r>
          </a:p>
          <a:p>
            <a:pPr marL="0" marR="0">
              <a:buNone/>
            </a:pPr>
            <a:r>
              <a:rPr lang="en-US" sz="1500"/>
              <a:t> </a:t>
            </a:r>
          </a:p>
          <a:p>
            <a:pPr marL="0" indent="0">
              <a:buNone/>
            </a:pPr>
            <a:r>
              <a:rPr lang="en-US" sz="1500"/>
              <a:t>msbuild "PodcastsManagerDb.sqlproj" /p:Configuration=Release</a:t>
            </a:r>
          </a:p>
          <a:p>
            <a:pPr marL="0" indent="0">
              <a:buNone/>
            </a:pPr>
            <a:r>
              <a:rPr lang="en-US" sz="1500"/>
              <a:t>dotnet tool install -g microsoft.sqlpackage</a:t>
            </a:r>
          </a:p>
          <a:p>
            <a:pPr marL="0" indent="0">
              <a:buNone/>
            </a:pPr>
            <a:r>
              <a:rPr lang="en-US" sz="1500"/>
              <a:t>SqlPackage /Action:Publish /SourceFile:".\bin\release\PodcastsManagerDb.dacpac" /TargetConnectionString:"Data Source=.\sqlExpress;Database=PodcastsManager;Integrated Security=True;" /p:DropObjectsNotInSource=True /p:ScriptDatabaseCompatibility=True /p:BlockOnPossibleDataLoss=False</a:t>
            </a:r>
          </a:p>
          <a:p>
            <a:pPr marL="0" indent="0">
              <a:buNone/>
            </a:pPr>
            <a:endParaRPr lang="en-US" sz="1500"/>
          </a:p>
        </p:txBody>
      </p:sp>
    </p:spTree>
    <p:extLst>
      <p:ext uri="{BB962C8B-B14F-4D97-AF65-F5344CB8AC3E}">
        <p14:creationId xmlns:p14="http://schemas.microsoft.com/office/powerpoint/2010/main" val="271291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72126-7B23-2796-5324-7671B1B85F1A}"/>
              </a:ext>
            </a:extLst>
          </p:cNvPr>
          <p:cNvSpPr>
            <a:spLocks noGrp="1"/>
          </p:cNvSpPr>
          <p:nvPr>
            <p:ph type="title"/>
          </p:nvPr>
        </p:nvSpPr>
        <p:spPr>
          <a:xfrm>
            <a:off x="841248" y="548640"/>
            <a:ext cx="3600860" cy="5431536"/>
          </a:xfrm>
        </p:spPr>
        <p:txBody>
          <a:bodyPr>
            <a:normAutofit/>
          </a:bodyPr>
          <a:lstStyle/>
          <a:p>
            <a:r>
              <a:rPr lang="en-US" sz="5400"/>
              <a:t>Automated testing</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AA6473C-A7D3-CC46-86A0-29AAC0AEBD7A}"/>
              </a:ext>
            </a:extLst>
          </p:cNvPr>
          <p:cNvSpPr>
            <a:spLocks noGrp="1"/>
          </p:cNvSpPr>
          <p:nvPr>
            <p:ph idx="1"/>
          </p:nvPr>
        </p:nvSpPr>
        <p:spPr>
          <a:xfrm>
            <a:off x="5126418" y="552091"/>
            <a:ext cx="6224335" cy="5431536"/>
          </a:xfrm>
        </p:spPr>
        <p:txBody>
          <a:bodyPr anchor="ctr">
            <a:normAutofit/>
          </a:bodyPr>
          <a:lstStyle/>
          <a:p>
            <a:r>
              <a:rPr lang="en-US" sz="2200"/>
              <a:t>Many ways to implement automated testing</a:t>
            </a:r>
          </a:p>
          <a:p>
            <a:pPr lvl="1"/>
            <a:r>
              <a:rPr lang="en-US" sz="2200"/>
              <a:t>Custom tests from .NET.</a:t>
            </a:r>
          </a:p>
          <a:p>
            <a:pPr lvl="1"/>
            <a:r>
              <a:rPr lang="en-US" sz="2200"/>
              <a:t>SQL-Specific Unit Test frameworks (e.g.: tUnit).</a:t>
            </a:r>
          </a:p>
          <a:p>
            <a:pPr lvl="1"/>
            <a:r>
              <a:rPr lang="en-US" sz="2200"/>
              <a:t>Custom, generic, convention-based automated testing using xUnit template.</a:t>
            </a:r>
          </a:p>
          <a:p>
            <a:r>
              <a:rPr lang="en-US" sz="2200"/>
              <a:t>Demo of Reusable xUnit project</a:t>
            </a:r>
          </a:p>
          <a:p>
            <a:r>
              <a:rPr lang="en-US" sz="2200"/>
              <a:t>CI/CD integration</a:t>
            </a:r>
          </a:p>
          <a:p>
            <a:endParaRPr lang="en-US" sz="2200"/>
          </a:p>
        </p:txBody>
      </p:sp>
    </p:spTree>
    <p:extLst>
      <p:ext uri="{BB962C8B-B14F-4D97-AF65-F5344CB8AC3E}">
        <p14:creationId xmlns:p14="http://schemas.microsoft.com/office/powerpoint/2010/main" val="187075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91A9D6-7B17-988A-EDEE-C413E7BB74AF}"/>
              </a:ext>
            </a:extLst>
          </p:cNvPr>
          <p:cNvSpPr>
            <a:spLocks noGrp="1"/>
          </p:cNvSpPr>
          <p:nvPr>
            <p:ph type="title"/>
          </p:nvPr>
        </p:nvSpPr>
        <p:spPr>
          <a:xfrm>
            <a:off x="838200" y="365125"/>
            <a:ext cx="10515600" cy="1325563"/>
          </a:xfrm>
        </p:spPr>
        <p:txBody>
          <a:bodyPr>
            <a:normAutofit/>
          </a:bodyPr>
          <a:lstStyle/>
          <a:p>
            <a:r>
              <a:rPr lang="en-US" sz="5400"/>
              <a:t>Custom generic xUnit Project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0002D1-56D6-C454-1B72-6170A5D75D49}"/>
              </a:ext>
            </a:extLst>
          </p:cNvPr>
          <p:cNvSpPr>
            <a:spLocks noGrp="1"/>
          </p:cNvSpPr>
          <p:nvPr>
            <p:ph idx="1"/>
          </p:nvPr>
        </p:nvSpPr>
        <p:spPr>
          <a:xfrm>
            <a:off x="838200" y="1929384"/>
            <a:ext cx="10515600" cy="4251960"/>
          </a:xfrm>
        </p:spPr>
        <p:txBody>
          <a:bodyPr>
            <a:normAutofit/>
          </a:bodyPr>
          <a:lstStyle/>
          <a:p>
            <a:r>
              <a:rPr lang="en-US" sz="2200"/>
              <a:t>Sample in repo</a:t>
            </a:r>
          </a:p>
          <a:p>
            <a:pPr lvl="1"/>
            <a:r>
              <a:rPr lang="en-US" sz="2200"/>
              <a:t>https://github.com/TheJuanitoLearnsShow/PodcastsManager/tree/main/src/PodcastsManager/7-Tests/DatabaseTestRunner</a:t>
            </a:r>
          </a:p>
          <a:p>
            <a:r>
              <a:rPr lang="en-US" sz="2200"/>
              <a:t>Uses a convention approach to discovering test stored procedures from the SQL db</a:t>
            </a:r>
          </a:p>
          <a:p>
            <a:r>
              <a:rPr lang="en-US" sz="2200"/>
              <a:t>Each test stored procedure follows the arrange, act, assert pattern.</a:t>
            </a:r>
          </a:p>
          <a:p>
            <a:pPr lvl="1"/>
            <a:r>
              <a:rPr lang="en-US" sz="2200"/>
              <a:t>Uses transaction that are rolled back after the test</a:t>
            </a:r>
          </a:p>
          <a:p>
            <a:pPr lvl="1"/>
            <a:r>
              <a:rPr lang="en-US" sz="2200"/>
              <a:t>The results produced by the SP will be examined by the xUnit code to determine if the follow the PASS/FAIL convention</a:t>
            </a:r>
          </a:p>
          <a:p>
            <a:r>
              <a:rPr lang="en-US" sz="2200"/>
              <a:t>The C# code is minimal and easily ported to another solution</a:t>
            </a:r>
          </a:p>
        </p:txBody>
      </p:sp>
    </p:spTree>
    <p:extLst>
      <p:ext uri="{BB962C8B-B14F-4D97-AF65-F5344CB8AC3E}">
        <p14:creationId xmlns:p14="http://schemas.microsoft.com/office/powerpoint/2010/main" val="656955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F165-3E83-0FD1-C30C-5ACD9241E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C87625-4513-14F3-D7E8-61A747E3B78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E873ED-C1A4-F77D-9DD1-3F1263CFC344}"/>
              </a:ext>
            </a:extLst>
          </p:cNvPr>
          <p:cNvPicPr>
            <a:picLocks noChangeAspect="1"/>
          </p:cNvPicPr>
          <p:nvPr/>
        </p:nvPicPr>
        <p:blipFill>
          <a:blip r:embed="rId3"/>
          <a:stretch>
            <a:fillRect/>
          </a:stretch>
        </p:blipFill>
        <p:spPr>
          <a:xfrm>
            <a:off x="0" y="971450"/>
            <a:ext cx="12192000" cy="4915100"/>
          </a:xfrm>
          <a:prstGeom prst="rect">
            <a:avLst/>
          </a:prstGeom>
        </p:spPr>
      </p:pic>
    </p:spTree>
    <p:extLst>
      <p:ext uri="{BB962C8B-B14F-4D97-AF65-F5344CB8AC3E}">
        <p14:creationId xmlns:p14="http://schemas.microsoft.com/office/powerpoint/2010/main" val="2040418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5886ED-D919-B5F1-9F94-257220A369F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2B4A5-A437-139E-1D1D-32A79EC1424D}"/>
              </a:ext>
            </a:extLst>
          </p:cNvPr>
          <p:cNvSpPr>
            <a:spLocks noGrp="1"/>
          </p:cNvSpPr>
          <p:nvPr>
            <p:ph type="title"/>
          </p:nvPr>
        </p:nvSpPr>
        <p:spPr>
          <a:xfrm>
            <a:off x="841248" y="548640"/>
            <a:ext cx="3600860" cy="5431536"/>
          </a:xfrm>
        </p:spPr>
        <p:txBody>
          <a:bodyPr>
            <a:normAutofit/>
          </a:bodyPr>
          <a:lstStyle/>
          <a:p>
            <a:r>
              <a:rPr lang="en-US" sz="5400"/>
              <a:t>Additional Resources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683ECF-3A97-D7EE-4A8F-CE5E73BC7C4D}"/>
              </a:ext>
            </a:extLst>
          </p:cNvPr>
          <p:cNvSpPr>
            <a:spLocks noGrp="1"/>
          </p:cNvSpPr>
          <p:nvPr>
            <p:ph idx="1"/>
          </p:nvPr>
        </p:nvSpPr>
        <p:spPr>
          <a:xfrm>
            <a:off x="5126418" y="552091"/>
            <a:ext cx="6224335" cy="5431536"/>
          </a:xfrm>
        </p:spPr>
        <p:txBody>
          <a:bodyPr anchor="ctr">
            <a:normAutofit/>
          </a:bodyPr>
          <a:lstStyle/>
          <a:p>
            <a:pPr marL="0" marR="0">
              <a:buNone/>
            </a:pPr>
            <a:r>
              <a:rPr lang="en-US" sz="1700" b="1">
                <a:effectLst/>
                <a:latin typeface="Calibri" panose="020F0502020204030204" pitchFamily="34" charset="0"/>
              </a:rPr>
              <a:t>Formatter</a:t>
            </a:r>
          </a:p>
          <a:p>
            <a:pPr marL="0" marR="0">
              <a:buNone/>
            </a:pPr>
            <a:r>
              <a:rPr lang="en-US" sz="1700">
                <a:effectLst/>
                <a:latin typeface="Calibri" panose="020F0502020204030204" pitchFamily="34" charset="0"/>
              </a:rPr>
              <a:t>Poor Man's T-Sql Formatter is a VS extension that allows you to format sql code in Visual Studio. It is my preferred formatter for T-SQL</a:t>
            </a:r>
          </a:p>
          <a:p>
            <a:pPr marL="0" marR="0">
              <a:buNone/>
            </a:pPr>
            <a:r>
              <a:rPr lang="en-US" sz="1700">
                <a:effectLst/>
                <a:latin typeface="Calibri" panose="020F0502020204030204" pitchFamily="34" charset="0"/>
                <a:hlinkClick r:id="rId3"/>
              </a:rPr>
              <a:t>https://marketplace.visualstudio.com/items?itemName=mick9956.PoorMansTSqlFormatter</a:t>
            </a:r>
            <a:endParaRPr lang="en-US" sz="1700">
              <a:effectLst/>
              <a:latin typeface="Calibri" panose="020F0502020204030204" pitchFamily="34" charset="0"/>
            </a:endParaRPr>
          </a:p>
          <a:p>
            <a:pPr marL="0" marR="0">
              <a:buNone/>
            </a:pPr>
            <a:r>
              <a:rPr lang="en-US" sz="1700" b="1">
                <a:effectLst/>
                <a:latin typeface="Calibri" panose="020F0502020204030204" pitchFamily="34" charset="0"/>
              </a:rPr>
              <a:t>Resources</a:t>
            </a:r>
          </a:p>
          <a:p>
            <a:pPr marL="57150" indent="-285750"/>
            <a:r>
              <a:rPr lang="en-US" sz="1700">
                <a:effectLst/>
                <a:latin typeface="Calibri" panose="020F0502020204030204" pitchFamily="34" charset="0"/>
                <a:hlinkClick r:id="rId4"/>
              </a:rPr>
              <a:t>Get started with SQL database projects - SQL Server | Microsoft Learn</a:t>
            </a:r>
            <a:r>
              <a:rPr lang="en-US" sz="1700">
                <a:effectLst/>
                <a:latin typeface="Calibri" panose="020F0502020204030204" pitchFamily="34" charset="0"/>
              </a:rPr>
              <a:t> ( </a:t>
            </a:r>
            <a:r>
              <a:rPr lang="en-US" sz="1700">
                <a:latin typeface="Calibri" panose="020F0502020204030204" pitchFamily="34" charset="0"/>
                <a:hlinkClick r:id="rId5"/>
              </a:rPr>
              <a:t>https://learn.microsoft.com/en-us/sql/tools/sql-database-projects/get-started</a:t>
            </a:r>
            <a:r>
              <a:rPr lang="en-US" sz="1700">
                <a:latin typeface="Calibri" panose="020F0502020204030204" pitchFamily="34" charset="0"/>
              </a:rPr>
              <a:t> </a:t>
            </a:r>
            <a:r>
              <a:rPr lang="en-US" sz="1700">
                <a:effectLst/>
                <a:latin typeface="Calibri" panose="020F0502020204030204" pitchFamily="34" charset="0"/>
              </a:rPr>
              <a:t>)</a:t>
            </a:r>
          </a:p>
          <a:p>
            <a:pPr marL="57150" indent="-285750"/>
            <a:r>
              <a:rPr lang="en-US" sz="1700">
                <a:effectLst/>
                <a:latin typeface="Calibri" panose="020F0502020204030204" pitchFamily="34" charset="0"/>
                <a:hlinkClick r:id="rId6"/>
              </a:rPr>
              <a:t>9 Tips for Faster SQL Server Applications - Brent Ozar Unlimited®</a:t>
            </a:r>
            <a:r>
              <a:rPr lang="en-US" sz="1700">
                <a:effectLst/>
                <a:latin typeface="Calibri" panose="020F0502020204030204" pitchFamily="34" charset="0"/>
              </a:rPr>
              <a:t> (</a:t>
            </a:r>
            <a:r>
              <a:rPr lang="en-US" sz="1700">
                <a:effectLst/>
                <a:latin typeface="Calibri" panose="020F0502020204030204" pitchFamily="34" charset="0"/>
                <a:hlinkClick r:id="rId7"/>
              </a:rPr>
              <a:t>https://www.brentozar.com/archive/2019/05/9-tips-for-faster-sql-server-applications</a:t>
            </a:r>
            <a:r>
              <a:rPr lang="en-US" sz="1700">
                <a:effectLst/>
                <a:latin typeface="Calibri" panose="020F0502020204030204" pitchFamily="34" charset="0"/>
              </a:rPr>
              <a:t> )</a:t>
            </a:r>
          </a:p>
          <a:p>
            <a:pPr marL="57150" indent="-285750"/>
            <a:r>
              <a:rPr lang="en-US" sz="1700">
                <a:effectLst/>
                <a:latin typeface="Calibri" panose="020F0502020204030204" pitchFamily="34" charset="0"/>
                <a:hlinkClick r:id="rId8"/>
              </a:rPr>
              <a:t>https://jptarqu.blogspot.com/2023/04/add-sql-server-database-projects-to-ci.html</a:t>
            </a:r>
            <a:endParaRPr lang="en-US" sz="1700">
              <a:effectLst/>
              <a:latin typeface="Calibri" panose="020F0502020204030204" pitchFamily="34" charset="0"/>
            </a:endParaRPr>
          </a:p>
          <a:p>
            <a:r>
              <a:rPr lang="en-US" sz="1700">
                <a:effectLst/>
                <a:latin typeface="Calibri" panose="020F0502020204030204" pitchFamily="34" charset="0"/>
                <a:hlinkClick r:id="rId9"/>
              </a:rPr>
              <a:t>SqlPackage Publish - SQL Server | Microsoft Learn</a:t>
            </a:r>
            <a:r>
              <a:rPr lang="en-US" sz="1700">
                <a:effectLst/>
                <a:latin typeface="Calibri" panose="020F0502020204030204" pitchFamily="34" charset="0"/>
              </a:rPr>
              <a:t> (</a:t>
            </a:r>
            <a:r>
              <a:rPr lang="en-US" sz="1700">
                <a:latin typeface="Calibri" panose="020F0502020204030204" pitchFamily="34" charset="0"/>
                <a:hlinkClick r:id="rId10"/>
              </a:rPr>
              <a:t>https://learn.microsoft.com/en-us/sql/tools/sqlpackage/sqlpackage-publish</a:t>
            </a:r>
            <a:r>
              <a:rPr lang="en-US" sz="1700">
                <a:latin typeface="Calibri" panose="020F0502020204030204" pitchFamily="34" charset="0"/>
              </a:rPr>
              <a:t> </a:t>
            </a:r>
            <a:r>
              <a:rPr lang="en-US" sz="1700">
                <a:effectLst/>
                <a:latin typeface="Calibri" panose="020F0502020204030204" pitchFamily="34" charset="0"/>
              </a:rPr>
              <a:t> )</a:t>
            </a:r>
          </a:p>
          <a:p>
            <a:endParaRPr lang="en-US" sz="1700"/>
          </a:p>
        </p:txBody>
      </p:sp>
    </p:spTree>
    <p:extLst>
      <p:ext uri="{BB962C8B-B14F-4D97-AF65-F5344CB8AC3E}">
        <p14:creationId xmlns:p14="http://schemas.microsoft.com/office/powerpoint/2010/main" val="382206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647F5-9F62-325D-53BD-AB7FF4132B48}"/>
              </a:ext>
            </a:extLst>
          </p:cNvPr>
          <p:cNvSpPr>
            <a:spLocks noGrp="1"/>
          </p:cNvSpPr>
          <p:nvPr>
            <p:ph type="title"/>
          </p:nvPr>
        </p:nvSpPr>
        <p:spPr>
          <a:xfrm>
            <a:off x="841248" y="548640"/>
            <a:ext cx="3600860" cy="5431536"/>
          </a:xfrm>
        </p:spPr>
        <p:txBody>
          <a:bodyPr>
            <a:normAutofit/>
          </a:bodyPr>
          <a:lstStyle/>
          <a:p>
            <a:r>
              <a:rPr lang="en-US" sz="5400"/>
              <a:t>SQL Projects for the Win!!!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BC1F27-5C52-251A-88F6-6A903623B483}"/>
              </a:ext>
            </a:extLst>
          </p:cNvPr>
          <p:cNvSpPr>
            <a:spLocks noGrp="1"/>
          </p:cNvSpPr>
          <p:nvPr>
            <p:ph idx="1"/>
          </p:nvPr>
        </p:nvSpPr>
        <p:spPr>
          <a:xfrm>
            <a:off x="5126418" y="552091"/>
            <a:ext cx="6224335" cy="5431536"/>
          </a:xfrm>
        </p:spPr>
        <p:txBody>
          <a:bodyPr anchor="ctr">
            <a:normAutofit/>
          </a:bodyPr>
          <a:lstStyle/>
          <a:p>
            <a:r>
              <a:rPr lang="en-US" sz="2200"/>
              <a:t>Declarative way to define your databases.</a:t>
            </a:r>
          </a:p>
          <a:p>
            <a:r>
              <a:rPr lang="en-US" sz="2200"/>
              <a:t>Source control friendly.</a:t>
            </a:r>
          </a:p>
          <a:p>
            <a:r>
              <a:rPr lang="en-US" sz="2200"/>
              <a:t>Automated deployments</a:t>
            </a:r>
          </a:p>
          <a:p>
            <a:r>
              <a:rPr lang="en-US" sz="2200"/>
              <a:t>Automated tests</a:t>
            </a:r>
          </a:p>
          <a:p>
            <a:r>
              <a:rPr lang="en-US" sz="2200"/>
              <a:t>Model your databases as close to the business problem as possible</a:t>
            </a:r>
          </a:p>
          <a:p>
            <a:pPr lvl="1"/>
            <a:r>
              <a:rPr lang="en-US" sz="2200"/>
              <a:t>Your database is a service not just a repository of CRUD tables.</a:t>
            </a:r>
          </a:p>
        </p:txBody>
      </p:sp>
    </p:spTree>
    <p:extLst>
      <p:ext uri="{BB962C8B-B14F-4D97-AF65-F5344CB8AC3E}">
        <p14:creationId xmlns:p14="http://schemas.microsoft.com/office/powerpoint/2010/main" val="139090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CEE3E-EE4D-07E5-EB55-F61E56B90D3A}"/>
              </a:ext>
            </a:extLst>
          </p:cNvPr>
          <p:cNvSpPr>
            <a:spLocks noGrp="1"/>
          </p:cNvSpPr>
          <p:nvPr>
            <p:ph type="title"/>
          </p:nvPr>
        </p:nvSpPr>
        <p:spPr>
          <a:xfrm>
            <a:off x="838200" y="365125"/>
            <a:ext cx="10515600" cy="1325563"/>
          </a:xfrm>
        </p:spPr>
        <p:txBody>
          <a:bodyPr>
            <a:normAutofit/>
          </a:bodyPr>
          <a:lstStyle/>
          <a:p>
            <a:r>
              <a:rPr lang="en-US" sz="5400"/>
              <a:t>Questions, Questions, Questions???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A1B896-9F0D-736F-E7D8-94F4BE6C1423}"/>
              </a:ext>
            </a:extLst>
          </p:cNvPr>
          <p:cNvSpPr>
            <a:spLocks noGrp="1"/>
          </p:cNvSpPr>
          <p:nvPr>
            <p:ph idx="1"/>
          </p:nvPr>
        </p:nvSpPr>
        <p:spPr>
          <a:xfrm>
            <a:off x="838200" y="1929384"/>
            <a:ext cx="10515600" cy="4251960"/>
          </a:xfrm>
        </p:spPr>
        <p:txBody>
          <a:bodyPr>
            <a:normAutofit/>
          </a:bodyPr>
          <a:lstStyle/>
          <a:p>
            <a:r>
              <a:rPr lang="en-US" sz="2200"/>
              <a:t>Best part of sessions like this one </a:t>
            </a:r>
            <a:r>
              <a:rPr lang="en-US" sz="2200">
                <a:sym typeface="Wingdings" panose="05000000000000000000" pitchFamily="2" charset="2"/>
              </a:rPr>
              <a:t></a:t>
            </a:r>
          </a:p>
          <a:p>
            <a:pPr marL="0" indent="0">
              <a:buNone/>
            </a:pPr>
            <a:endParaRPr lang="en-US" sz="2200"/>
          </a:p>
        </p:txBody>
      </p:sp>
    </p:spTree>
    <p:extLst>
      <p:ext uri="{BB962C8B-B14F-4D97-AF65-F5344CB8AC3E}">
        <p14:creationId xmlns:p14="http://schemas.microsoft.com/office/powerpoint/2010/main" val="46293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94842B0-684D-44CC-B4BC-D13331CFD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0EC05-4BE2-0827-7AA6-45C23C981DF4}"/>
              </a:ext>
            </a:extLst>
          </p:cNvPr>
          <p:cNvSpPr>
            <a:spLocks noGrp="1"/>
          </p:cNvSpPr>
          <p:nvPr>
            <p:ph type="title"/>
          </p:nvPr>
        </p:nvSpPr>
        <p:spPr>
          <a:xfrm>
            <a:off x="640080" y="329184"/>
            <a:ext cx="6894576" cy="1783080"/>
          </a:xfrm>
        </p:spPr>
        <p:txBody>
          <a:bodyPr anchor="b">
            <a:normAutofit/>
          </a:bodyPr>
          <a:lstStyle/>
          <a:p>
            <a:r>
              <a:rPr lang="en-US" sz="6600"/>
              <a:t>Intro</a:t>
            </a:r>
          </a:p>
        </p:txBody>
      </p:sp>
      <p:sp>
        <p:nvSpPr>
          <p:cNvPr id="14" name="sketch line">
            <a:extLst>
              <a:ext uri="{FF2B5EF4-FFF2-40B4-BE49-F238E27FC236}">
                <a16:creationId xmlns:a16="http://schemas.microsoft.com/office/drawing/2014/main" id="{4C2A3DC3-F495-4B99-9FF3-3FB30D632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482E84A-BDAD-C72C-F004-13D054A6BB29}"/>
              </a:ext>
            </a:extLst>
          </p:cNvPr>
          <p:cNvSpPr>
            <a:spLocks noGrp="1"/>
          </p:cNvSpPr>
          <p:nvPr>
            <p:ph idx="1"/>
          </p:nvPr>
        </p:nvSpPr>
        <p:spPr>
          <a:xfrm>
            <a:off x="640080" y="2706624"/>
            <a:ext cx="6894576" cy="3483864"/>
          </a:xfrm>
        </p:spPr>
        <p:txBody>
          <a:bodyPr>
            <a:normAutofit/>
          </a:bodyPr>
          <a:lstStyle/>
          <a:p>
            <a:r>
              <a:rPr lang="en-US" sz="2200"/>
              <a:t>Juan Pablo Tarquino </a:t>
            </a:r>
          </a:p>
          <a:p>
            <a:r>
              <a:rPr lang="en-US" sz="2200"/>
              <a:t>Software Developer with about 20 years of experience</a:t>
            </a:r>
          </a:p>
          <a:p>
            <a:pPr lvl="1"/>
            <a:r>
              <a:rPr lang="en-US" sz="2200"/>
              <a:t>LinkedIn</a:t>
            </a:r>
          </a:p>
          <a:p>
            <a:pPr lvl="2"/>
            <a:r>
              <a:rPr lang="en-US" sz="2200">
                <a:hlinkClick r:id="rId3"/>
              </a:rPr>
              <a:t>https://www.linkedin.com/in/juantarquino</a:t>
            </a:r>
            <a:r>
              <a:rPr lang="en-US" sz="2200"/>
              <a:t> </a:t>
            </a:r>
          </a:p>
          <a:p>
            <a:pPr lvl="1"/>
            <a:r>
              <a:rPr lang="en-US" sz="2200"/>
              <a:t>Blog (not updated often </a:t>
            </a:r>
            <a:r>
              <a:rPr lang="en-US" sz="2200">
                <a:sym typeface="Wingdings" panose="05000000000000000000" pitchFamily="2" charset="2"/>
              </a:rPr>
              <a:t> </a:t>
            </a:r>
            <a:r>
              <a:rPr lang="en-US" sz="2200"/>
              <a:t>)</a:t>
            </a:r>
          </a:p>
          <a:p>
            <a:pPr lvl="2"/>
            <a:r>
              <a:rPr lang="en-US" sz="2200">
                <a:hlinkClick r:id="rId4"/>
              </a:rPr>
              <a:t>https://jptarqu.blogspot.com</a:t>
            </a:r>
            <a:r>
              <a:rPr lang="en-US" sz="2200"/>
              <a:t>  </a:t>
            </a:r>
          </a:p>
          <a:p>
            <a:r>
              <a:rPr lang="en-US" sz="2200"/>
              <a:t>Sample repo for this session: </a:t>
            </a:r>
          </a:p>
          <a:p>
            <a:pPr lvl="1"/>
            <a:r>
              <a:rPr lang="en-US" sz="2200">
                <a:hlinkClick r:id="rId5"/>
              </a:rPr>
              <a:t>https://tinyurl.com/SqlProjCodeCamp</a:t>
            </a:r>
            <a:r>
              <a:rPr lang="en-US" sz="2200"/>
              <a:t> </a:t>
            </a:r>
          </a:p>
          <a:p>
            <a:endParaRPr lang="en-US" sz="2200"/>
          </a:p>
        </p:txBody>
      </p:sp>
      <p:pic>
        <p:nvPicPr>
          <p:cNvPr id="5" name="Picture 4" descr="A qr code on a white background&#10;&#10;AI-generated content may be incorrect.">
            <a:extLst>
              <a:ext uri="{FF2B5EF4-FFF2-40B4-BE49-F238E27FC236}">
                <a16:creationId xmlns:a16="http://schemas.microsoft.com/office/drawing/2014/main" id="{35238C83-F6D3-F395-6843-B70E3E50C472}"/>
              </a:ext>
            </a:extLst>
          </p:cNvPr>
          <p:cNvPicPr>
            <a:picLocks noChangeAspect="1"/>
          </p:cNvPicPr>
          <p:nvPr/>
        </p:nvPicPr>
        <p:blipFill>
          <a:blip r:embed="rId6">
            <a:extLst>
              <a:ext uri="{28A0092B-C50C-407E-A947-70E740481C1C}">
                <a14:useLocalDpi xmlns:a14="http://schemas.microsoft.com/office/drawing/2010/main" val="0"/>
              </a:ext>
            </a:extLst>
          </a:blip>
          <a:srcRect l="2234" r="1194"/>
          <a:stretch/>
        </p:blipFill>
        <p:spPr>
          <a:xfrm>
            <a:off x="8156454" y="-7"/>
            <a:ext cx="4035547" cy="4178808"/>
          </a:xfrm>
          <a:custGeom>
            <a:avLst/>
            <a:gdLst/>
            <a:ahLst/>
            <a:cxnLst/>
            <a:rect l="l" t="t" r="r" b="b"/>
            <a:pathLst>
              <a:path w="4035547" h="4178808">
                <a:moveTo>
                  <a:pt x="14988" y="0"/>
                </a:moveTo>
                <a:lnTo>
                  <a:pt x="4035547" y="0"/>
                </a:lnTo>
                <a:lnTo>
                  <a:pt x="4035547" y="4161794"/>
                </a:lnTo>
                <a:lnTo>
                  <a:pt x="3918602" y="4164199"/>
                </a:lnTo>
                <a:cubicBezTo>
                  <a:pt x="3673497" y="4178956"/>
                  <a:pt x="3428120" y="4172295"/>
                  <a:pt x="3183014" y="4175560"/>
                </a:cubicBezTo>
                <a:cubicBezTo>
                  <a:pt x="2855121" y="4180001"/>
                  <a:pt x="2527499" y="4168639"/>
                  <a:pt x="2199742" y="4167595"/>
                </a:cubicBezTo>
                <a:cubicBezTo>
                  <a:pt x="2132562" y="4167334"/>
                  <a:pt x="2065110" y="4170729"/>
                  <a:pt x="1998202" y="4175952"/>
                </a:cubicBezTo>
                <a:cubicBezTo>
                  <a:pt x="1905507" y="4183005"/>
                  <a:pt x="1814033" y="4174124"/>
                  <a:pt x="1722153" y="4165766"/>
                </a:cubicBezTo>
                <a:cubicBezTo>
                  <a:pt x="1611407" y="4155711"/>
                  <a:pt x="1500933" y="4164591"/>
                  <a:pt x="1390867" y="4176214"/>
                </a:cubicBezTo>
                <a:lnTo>
                  <a:pt x="1348076" y="4178808"/>
                </a:lnTo>
                <a:lnTo>
                  <a:pt x="597587" y="4178808"/>
                </a:lnTo>
                <a:lnTo>
                  <a:pt x="507890" y="4175773"/>
                </a:lnTo>
                <a:cubicBezTo>
                  <a:pt x="403218" y="4174810"/>
                  <a:pt x="298546" y="4175691"/>
                  <a:pt x="193840" y="4176214"/>
                </a:cubicBezTo>
                <a:lnTo>
                  <a:pt x="2757" y="4175742"/>
                </a:lnTo>
                <a:lnTo>
                  <a:pt x="2810" y="4034870"/>
                </a:lnTo>
                <a:cubicBezTo>
                  <a:pt x="5629" y="3979851"/>
                  <a:pt x="10539" y="3924896"/>
                  <a:pt x="15416" y="3870068"/>
                </a:cubicBezTo>
                <a:cubicBezTo>
                  <a:pt x="23018" y="3799731"/>
                  <a:pt x="25045" y="3728899"/>
                  <a:pt x="21498" y="3658244"/>
                </a:cubicBezTo>
                <a:cubicBezTo>
                  <a:pt x="17063" y="3602147"/>
                  <a:pt x="10095" y="3546050"/>
                  <a:pt x="8828" y="3489953"/>
                </a:cubicBezTo>
                <a:cubicBezTo>
                  <a:pt x="6548" y="3389688"/>
                  <a:pt x="7434" y="3289424"/>
                  <a:pt x="13262" y="3189160"/>
                </a:cubicBezTo>
                <a:cubicBezTo>
                  <a:pt x="16176" y="3138901"/>
                  <a:pt x="20864" y="3089150"/>
                  <a:pt x="22891" y="3038510"/>
                </a:cubicBezTo>
                <a:cubicBezTo>
                  <a:pt x="24918" y="2987870"/>
                  <a:pt x="28973" y="2936723"/>
                  <a:pt x="17444" y="2887098"/>
                </a:cubicBezTo>
                <a:cubicBezTo>
                  <a:pt x="-2068" y="2802699"/>
                  <a:pt x="12249" y="2718680"/>
                  <a:pt x="16430" y="2634534"/>
                </a:cubicBezTo>
                <a:cubicBezTo>
                  <a:pt x="18964" y="2582244"/>
                  <a:pt x="34168" y="2528685"/>
                  <a:pt x="20738" y="2477919"/>
                </a:cubicBezTo>
                <a:cubicBezTo>
                  <a:pt x="-421" y="2398342"/>
                  <a:pt x="13389" y="2320415"/>
                  <a:pt x="20738" y="2242107"/>
                </a:cubicBezTo>
                <a:cubicBezTo>
                  <a:pt x="29213" y="2168001"/>
                  <a:pt x="27718" y="2093082"/>
                  <a:pt x="16303" y="2019369"/>
                </a:cubicBezTo>
                <a:cubicBezTo>
                  <a:pt x="1986" y="1946239"/>
                  <a:pt x="1986" y="1871028"/>
                  <a:pt x="16303" y="1797899"/>
                </a:cubicBezTo>
                <a:cubicBezTo>
                  <a:pt x="28162" y="1737537"/>
                  <a:pt x="29530" y="1675589"/>
                  <a:pt x="20357" y="1614758"/>
                </a:cubicBezTo>
                <a:cubicBezTo>
                  <a:pt x="14149" y="1571226"/>
                  <a:pt x="3000" y="1527947"/>
                  <a:pt x="1480" y="1484415"/>
                </a:cubicBezTo>
                <a:cubicBezTo>
                  <a:pt x="-1662" y="1393377"/>
                  <a:pt x="200" y="1302238"/>
                  <a:pt x="7055" y="1211417"/>
                </a:cubicBezTo>
                <a:cubicBezTo>
                  <a:pt x="15036" y="1107980"/>
                  <a:pt x="30366" y="1004923"/>
                  <a:pt x="19724" y="900725"/>
                </a:cubicBezTo>
                <a:cubicBezTo>
                  <a:pt x="16050" y="864934"/>
                  <a:pt x="8575" y="829270"/>
                  <a:pt x="7815" y="793353"/>
                </a:cubicBezTo>
                <a:cubicBezTo>
                  <a:pt x="6168" y="726087"/>
                  <a:pt x="5407" y="659710"/>
                  <a:pt x="9208" y="590286"/>
                </a:cubicBezTo>
                <a:cubicBezTo>
                  <a:pt x="13009" y="520863"/>
                  <a:pt x="27452" y="450424"/>
                  <a:pt x="17697" y="382270"/>
                </a:cubicBezTo>
                <a:cubicBezTo>
                  <a:pt x="7941" y="314115"/>
                  <a:pt x="14276" y="247103"/>
                  <a:pt x="20611" y="180218"/>
                </a:cubicBezTo>
                <a:cubicBezTo>
                  <a:pt x="23652" y="148426"/>
                  <a:pt x="25711" y="116982"/>
                  <a:pt x="25156" y="85665"/>
                </a:cubicBezTo>
                <a:close/>
              </a:path>
            </a:pathLst>
          </a:custGeom>
        </p:spPr>
      </p:pic>
      <p:pic>
        <p:nvPicPr>
          <p:cNvPr id="7" name="Picture 6">
            <a:extLst>
              <a:ext uri="{FF2B5EF4-FFF2-40B4-BE49-F238E27FC236}">
                <a16:creationId xmlns:a16="http://schemas.microsoft.com/office/drawing/2014/main" id="{685DA20C-00C6-81E7-993F-496E86E2B133}"/>
              </a:ext>
            </a:extLst>
          </p:cNvPr>
          <p:cNvPicPr>
            <a:picLocks noChangeAspect="1"/>
          </p:cNvPicPr>
          <p:nvPr/>
        </p:nvPicPr>
        <p:blipFill>
          <a:blip r:embed="rId7"/>
          <a:srcRect t="24668" r="-4" b="15002"/>
          <a:stretch/>
        </p:blipFill>
        <p:spPr>
          <a:xfrm>
            <a:off x="8144356" y="4267201"/>
            <a:ext cx="4047645" cy="2590808"/>
          </a:xfrm>
          <a:custGeom>
            <a:avLst/>
            <a:gdLst/>
            <a:ahLst/>
            <a:cxnLst/>
            <a:rect l="l" t="t" r="r" b="b"/>
            <a:pathLst>
              <a:path w="4047645" h="2495811">
                <a:moveTo>
                  <a:pt x="2441891" y="4"/>
                </a:moveTo>
                <a:cubicBezTo>
                  <a:pt x="2489381" y="-78"/>
                  <a:pt x="2536882" y="1163"/>
                  <a:pt x="2584383" y="4428"/>
                </a:cubicBezTo>
                <a:cubicBezTo>
                  <a:pt x="2744314" y="17813"/>
                  <a:pt x="2904989" y="21079"/>
                  <a:pt x="3065367" y="14222"/>
                </a:cubicBezTo>
                <a:cubicBezTo>
                  <a:pt x="3194244" y="5694"/>
                  <a:pt x="3323514" y="4206"/>
                  <a:pt x="3452568" y="9782"/>
                </a:cubicBezTo>
                <a:cubicBezTo>
                  <a:pt x="3572813" y="16442"/>
                  <a:pt x="3693059" y="23233"/>
                  <a:pt x="3813712" y="19315"/>
                </a:cubicBezTo>
                <a:cubicBezTo>
                  <a:pt x="3861755" y="17748"/>
                  <a:pt x="3909121" y="15789"/>
                  <a:pt x="3956758" y="13177"/>
                </a:cubicBezTo>
                <a:lnTo>
                  <a:pt x="4047645" y="9696"/>
                </a:lnTo>
                <a:lnTo>
                  <a:pt x="4047645" y="2495811"/>
                </a:lnTo>
                <a:lnTo>
                  <a:pt x="28177" y="2495811"/>
                </a:lnTo>
                <a:lnTo>
                  <a:pt x="28782" y="2485852"/>
                </a:lnTo>
                <a:cubicBezTo>
                  <a:pt x="31911" y="2365446"/>
                  <a:pt x="35027" y="2245002"/>
                  <a:pt x="38157" y="2124521"/>
                </a:cubicBezTo>
                <a:cubicBezTo>
                  <a:pt x="38284" y="2119444"/>
                  <a:pt x="39171" y="2114494"/>
                  <a:pt x="39171" y="2109417"/>
                </a:cubicBezTo>
                <a:cubicBezTo>
                  <a:pt x="48166" y="1995573"/>
                  <a:pt x="53107" y="1881729"/>
                  <a:pt x="18899" y="1770550"/>
                </a:cubicBezTo>
                <a:cubicBezTo>
                  <a:pt x="15871" y="1760104"/>
                  <a:pt x="14262" y="1749304"/>
                  <a:pt x="14084" y="1738440"/>
                </a:cubicBezTo>
                <a:cubicBezTo>
                  <a:pt x="12413" y="1641514"/>
                  <a:pt x="16644" y="1544587"/>
                  <a:pt x="26754" y="1448181"/>
                </a:cubicBezTo>
                <a:cubicBezTo>
                  <a:pt x="31949" y="1389038"/>
                  <a:pt x="26754" y="1329006"/>
                  <a:pt x="43478" y="1270498"/>
                </a:cubicBezTo>
                <a:cubicBezTo>
                  <a:pt x="50864" y="1241421"/>
                  <a:pt x="55109" y="1211634"/>
                  <a:pt x="56147" y="1181656"/>
                </a:cubicBezTo>
                <a:cubicBezTo>
                  <a:pt x="59948" y="1109060"/>
                  <a:pt x="38537" y="1040779"/>
                  <a:pt x="18139" y="972244"/>
                </a:cubicBezTo>
                <a:cubicBezTo>
                  <a:pt x="7370" y="935945"/>
                  <a:pt x="-5426" y="898886"/>
                  <a:pt x="2429" y="860811"/>
                </a:cubicBezTo>
                <a:cubicBezTo>
                  <a:pt x="16707" y="802251"/>
                  <a:pt x="24854" y="742359"/>
                  <a:pt x="26754" y="682112"/>
                </a:cubicBezTo>
                <a:cubicBezTo>
                  <a:pt x="26754" y="639468"/>
                  <a:pt x="16365" y="597712"/>
                  <a:pt x="20039" y="555195"/>
                </a:cubicBezTo>
                <a:cubicBezTo>
                  <a:pt x="28211" y="472712"/>
                  <a:pt x="30238" y="389734"/>
                  <a:pt x="26121" y="306946"/>
                </a:cubicBezTo>
                <a:cubicBezTo>
                  <a:pt x="26095" y="273846"/>
                  <a:pt x="29846" y="240848"/>
                  <a:pt x="37270" y="208585"/>
                </a:cubicBezTo>
                <a:cubicBezTo>
                  <a:pt x="46506" y="151651"/>
                  <a:pt x="48419" y="93777"/>
                  <a:pt x="42971" y="36360"/>
                </a:cubicBezTo>
                <a:lnTo>
                  <a:pt x="38853" y="8429"/>
                </a:lnTo>
                <a:lnTo>
                  <a:pt x="56649" y="7824"/>
                </a:lnTo>
                <a:cubicBezTo>
                  <a:pt x="210497" y="-156"/>
                  <a:pt x="364754" y="3162"/>
                  <a:pt x="518087" y="17748"/>
                </a:cubicBezTo>
                <a:cubicBezTo>
                  <a:pt x="626567" y="25440"/>
                  <a:pt x="735534" y="24213"/>
                  <a:pt x="843809" y="14092"/>
                </a:cubicBezTo>
                <a:cubicBezTo>
                  <a:pt x="1042499" y="-1711"/>
                  <a:pt x="1240782" y="10958"/>
                  <a:pt x="1439065" y="21666"/>
                </a:cubicBezTo>
                <a:cubicBezTo>
                  <a:pt x="1631105" y="32113"/>
                  <a:pt x="1823010" y="24408"/>
                  <a:pt x="2015050" y="17487"/>
                </a:cubicBezTo>
                <a:cubicBezTo>
                  <a:pt x="2157045" y="12394"/>
                  <a:pt x="2299420" y="249"/>
                  <a:pt x="2441891" y="4"/>
                </a:cubicBezTo>
                <a:close/>
              </a:path>
            </a:pathLst>
          </a:custGeom>
        </p:spPr>
      </p:pic>
    </p:spTree>
    <p:extLst>
      <p:ext uri="{BB962C8B-B14F-4D97-AF65-F5344CB8AC3E}">
        <p14:creationId xmlns:p14="http://schemas.microsoft.com/office/powerpoint/2010/main" val="1528468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12A516-15EE-121A-3022-38D15187E382}"/>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Thank you! Win something at the raffle!</a:t>
            </a:r>
          </a:p>
        </p:txBody>
      </p:sp>
      <p:sp>
        <p:nvSpPr>
          <p:cNvPr id="11"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38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83AE5-C8EE-15E7-50F9-D08DDB168434}"/>
              </a:ext>
            </a:extLst>
          </p:cNvPr>
          <p:cNvSpPr>
            <a:spLocks noGrp="1"/>
          </p:cNvSpPr>
          <p:nvPr>
            <p:ph type="title"/>
          </p:nvPr>
        </p:nvSpPr>
        <p:spPr>
          <a:xfrm>
            <a:off x="838200" y="365125"/>
            <a:ext cx="10515600" cy="1325563"/>
          </a:xfrm>
        </p:spPr>
        <p:txBody>
          <a:bodyPr>
            <a:normAutofit/>
          </a:bodyPr>
          <a:lstStyle/>
          <a:p>
            <a:r>
              <a:rPr lang="en-US" sz="5400"/>
              <a:t>Today’s talk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69DB5-AC2B-5654-07CA-FDEDEB5F5486}"/>
              </a:ext>
            </a:extLst>
          </p:cNvPr>
          <p:cNvSpPr>
            <a:spLocks noGrp="1"/>
          </p:cNvSpPr>
          <p:nvPr>
            <p:ph idx="1"/>
          </p:nvPr>
        </p:nvSpPr>
        <p:spPr>
          <a:xfrm>
            <a:off x="838200" y="1929384"/>
            <a:ext cx="10515600" cy="4251960"/>
          </a:xfrm>
        </p:spPr>
        <p:txBody>
          <a:bodyPr>
            <a:normAutofit/>
          </a:bodyPr>
          <a:lstStyle/>
          <a:p>
            <a:r>
              <a:rPr lang="en-US" sz="2200"/>
              <a:t>Level: mostly beginner, with some deeper dives</a:t>
            </a:r>
          </a:p>
          <a:p>
            <a:r>
              <a:rPr lang="en-US" sz="2200"/>
              <a:t>Outline</a:t>
            </a:r>
          </a:p>
          <a:p>
            <a:pPr lvl="1"/>
            <a:r>
              <a:rPr lang="en-US" sz="2200"/>
              <a:t>Why SQL Projects</a:t>
            </a:r>
          </a:p>
          <a:p>
            <a:pPr lvl="1"/>
            <a:r>
              <a:rPr lang="en-US" sz="2200"/>
              <a:t>How to Create SQL Projects</a:t>
            </a:r>
          </a:p>
          <a:p>
            <a:pPr lvl="1"/>
            <a:r>
              <a:rPr lang="en-US" sz="2200"/>
              <a:t>How to Deploy (including CI/CD integration)</a:t>
            </a:r>
          </a:p>
          <a:p>
            <a:pPr lvl="1"/>
            <a:r>
              <a:rPr lang="en-US" sz="2200"/>
              <a:t>How to do Automated Testing</a:t>
            </a:r>
          </a:p>
          <a:p>
            <a:r>
              <a:rPr lang="en-US" sz="2200"/>
              <a:t>Conference sessions are great! They allow interactions with speakers and other attendees. </a:t>
            </a:r>
          </a:p>
          <a:p>
            <a:endParaRPr lang="en-US" sz="2200"/>
          </a:p>
          <a:p>
            <a:endParaRPr lang="en-US" sz="2200"/>
          </a:p>
        </p:txBody>
      </p:sp>
    </p:spTree>
    <p:extLst>
      <p:ext uri="{BB962C8B-B14F-4D97-AF65-F5344CB8AC3E}">
        <p14:creationId xmlns:p14="http://schemas.microsoft.com/office/powerpoint/2010/main" val="2015771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D8F957-F573-EC9A-C2C0-1FCECDB23951}"/>
              </a:ext>
            </a:extLst>
          </p:cNvPr>
          <p:cNvSpPr>
            <a:spLocks noGrp="1"/>
          </p:cNvSpPr>
          <p:nvPr>
            <p:ph type="title"/>
          </p:nvPr>
        </p:nvSpPr>
        <p:spPr>
          <a:xfrm>
            <a:off x="841248" y="548640"/>
            <a:ext cx="3600860" cy="5431536"/>
          </a:xfrm>
        </p:spPr>
        <p:txBody>
          <a:bodyPr>
            <a:normAutofit/>
          </a:bodyPr>
          <a:lstStyle/>
          <a:p>
            <a:r>
              <a:rPr lang="en-US" sz="4200"/>
              <a:t>Once upon a time in Pizzas’R’Us™…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3158F9-EE5C-E168-CA1E-AE34B3D45B60}"/>
              </a:ext>
            </a:extLst>
          </p:cNvPr>
          <p:cNvSpPr>
            <a:spLocks noGrp="1"/>
          </p:cNvSpPr>
          <p:nvPr>
            <p:ph idx="1"/>
          </p:nvPr>
        </p:nvSpPr>
        <p:spPr>
          <a:xfrm>
            <a:off x="5126418" y="552091"/>
            <a:ext cx="6224335" cy="5431536"/>
          </a:xfrm>
        </p:spPr>
        <p:txBody>
          <a:bodyPr anchor="ctr">
            <a:normAutofit/>
          </a:bodyPr>
          <a:lstStyle/>
          <a:p>
            <a:r>
              <a:rPr lang="en-US" sz="2200"/>
              <a:t>Pizzas’R’Us™ is a small but profitable company, trying to be as nimble as possible, providing pizza services to restaurants and super-markets.</a:t>
            </a:r>
          </a:p>
        </p:txBody>
      </p:sp>
    </p:spTree>
    <p:extLst>
      <p:ext uri="{BB962C8B-B14F-4D97-AF65-F5344CB8AC3E}">
        <p14:creationId xmlns:p14="http://schemas.microsoft.com/office/powerpoint/2010/main" val="325051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350F5B-3BB5-C77C-9CFC-2BC327C1691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75A5B51-0925-4835-8511-A0DD17EAA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7E7AAE-190F-220F-8F9C-A2DCBA6F764F}"/>
              </a:ext>
            </a:extLst>
          </p:cNvPr>
          <p:cNvSpPr>
            <a:spLocks noGrp="1"/>
          </p:cNvSpPr>
          <p:nvPr>
            <p:ph type="title"/>
          </p:nvPr>
        </p:nvSpPr>
        <p:spPr>
          <a:xfrm>
            <a:off x="612648" y="365125"/>
            <a:ext cx="5295015" cy="2063808"/>
          </a:xfrm>
        </p:spPr>
        <p:txBody>
          <a:bodyPr anchor="b">
            <a:normAutofit/>
          </a:bodyPr>
          <a:lstStyle/>
          <a:p>
            <a:r>
              <a:rPr lang="en-US" sz="5400"/>
              <a:t>Once upon a time in Pizzas’R’Us™…</a:t>
            </a:r>
          </a:p>
        </p:txBody>
      </p:sp>
      <p:sp>
        <p:nvSpPr>
          <p:cNvPr id="10" name="Sketch line">
            <a:extLst>
              <a:ext uri="{FF2B5EF4-FFF2-40B4-BE49-F238E27FC236}">
                <a16:creationId xmlns:a16="http://schemas.microsoft.com/office/drawing/2014/main" id="{5CDFD20D-8E4F-4E3A-AF87-93F23E0D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214E2B-FCE8-E393-3CF3-28F812DC831F}"/>
              </a:ext>
            </a:extLst>
          </p:cNvPr>
          <p:cNvSpPr>
            <a:spLocks noGrp="1"/>
          </p:cNvSpPr>
          <p:nvPr>
            <p:ph idx="1"/>
          </p:nvPr>
        </p:nvSpPr>
        <p:spPr>
          <a:xfrm>
            <a:off x="612648" y="2908005"/>
            <a:ext cx="5295015" cy="3268957"/>
          </a:xfrm>
        </p:spPr>
        <p:txBody>
          <a:bodyPr>
            <a:normAutofit/>
          </a:bodyPr>
          <a:lstStyle/>
          <a:p>
            <a:r>
              <a:rPr lang="en-US" sz="1700" dirty="0"/>
              <a:t>Alexandria</a:t>
            </a:r>
          </a:p>
          <a:p>
            <a:pPr lvl="1"/>
            <a:r>
              <a:rPr lang="en-US" sz="1700" dirty="0"/>
              <a:t>Junior Dev always seeking the most efficient and safe way to accomplish the business goals</a:t>
            </a:r>
          </a:p>
          <a:p>
            <a:r>
              <a:rPr lang="en-US" sz="1700" dirty="0"/>
              <a:t>Michael J</a:t>
            </a:r>
          </a:p>
          <a:p>
            <a:pPr lvl="1"/>
            <a:r>
              <a:rPr lang="en-US" sz="1700" dirty="0"/>
              <a:t>Alexandria’s co-worker, also a junior dev, working hard with Alexandria, wearing multiple hats at the company.</a:t>
            </a:r>
          </a:p>
          <a:p>
            <a:r>
              <a:rPr lang="en-US" sz="1700" dirty="0"/>
              <a:t>David</a:t>
            </a:r>
          </a:p>
          <a:p>
            <a:pPr lvl="1"/>
            <a:r>
              <a:rPr lang="en-US" sz="1700" dirty="0"/>
              <a:t>Alexandria’s and Michael’s boss. A rocker by night, a manager by day.</a:t>
            </a:r>
          </a:p>
        </p:txBody>
      </p:sp>
      <p:pic>
        <p:nvPicPr>
          <p:cNvPr id="5" name="Picture 4">
            <a:extLst>
              <a:ext uri="{FF2B5EF4-FFF2-40B4-BE49-F238E27FC236}">
                <a16:creationId xmlns:a16="http://schemas.microsoft.com/office/drawing/2014/main" id="{A12E773F-A66E-644A-AA23-2672169EA7E1}"/>
              </a:ext>
            </a:extLst>
          </p:cNvPr>
          <p:cNvPicPr>
            <a:picLocks noChangeAspect="1"/>
          </p:cNvPicPr>
          <p:nvPr/>
        </p:nvPicPr>
        <p:blipFill>
          <a:blip r:embed="rId3"/>
          <a:stretch>
            <a:fillRect/>
          </a:stretch>
        </p:blipFill>
        <p:spPr>
          <a:xfrm>
            <a:off x="6626819" y="362384"/>
            <a:ext cx="2142761" cy="2884488"/>
          </a:xfrm>
          <a:prstGeom prst="rect">
            <a:avLst/>
          </a:prstGeom>
        </p:spPr>
      </p:pic>
      <p:pic>
        <p:nvPicPr>
          <p:cNvPr id="7" name="Picture 6">
            <a:extLst>
              <a:ext uri="{FF2B5EF4-FFF2-40B4-BE49-F238E27FC236}">
                <a16:creationId xmlns:a16="http://schemas.microsoft.com/office/drawing/2014/main" id="{94A620CC-467C-6E81-8990-EBE10399C089}"/>
              </a:ext>
            </a:extLst>
          </p:cNvPr>
          <p:cNvPicPr>
            <a:picLocks noChangeAspect="1"/>
          </p:cNvPicPr>
          <p:nvPr/>
        </p:nvPicPr>
        <p:blipFill>
          <a:blip r:embed="rId4"/>
          <a:stretch>
            <a:fillRect/>
          </a:stretch>
        </p:blipFill>
        <p:spPr>
          <a:xfrm flipH="1">
            <a:off x="9351139" y="362383"/>
            <a:ext cx="2349982" cy="2884489"/>
          </a:xfrm>
          <a:prstGeom prst="rect">
            <a:avLst/>
          </a:prstGeom>
        </p:spPr>
      </p:pic>
      <p:pic>
        <p:nvPicPr>
          <p:cNvPr id="6" name="Picture 5">
            <a:extLst>
              <a:ext uri="{FF2B5EF4-FFF2-40B4-BE49-F238E27FC236}">
                <a16:creationId xmlns:a16="http://schemas.microsoft.com/office/drawing/2014/main" id="{74154FC0-DFB2-2BCF-6AD7-70BAD416E1FC}"/>
              </a:ext>
            </a:extLst>
          </p:cNvPr>
          <p:cNvPicPr>
            <a:picLocks noChangeAspect="1"/>
          </p:cNvPicPr>
          <p:nvPr/>
        </p:nvPicPr>
        <p:blipFill>
          <a:blip r:embed="rId5"/>
          <a:stretch>
            <a:fillRect/>
          </a:stretch>
        </p:blipFill>
        <p:spPr>
          <a:xfrm>
            <a:off x="7199385" y="3426258"/>
            <a:ext cx="3825560" cy="2750705"/>
          </a:xfrm>
          <a:prstGeom prst="rect">
            <a:avLst/>
          </a:prstGeom>
        </p:spPr>
      </p:pic>
    </p:spTree>
    <p:extLst>
      <p:ext uri="{BB962C8B-B14F-4D97-AF65-F5344CB8AC3E}">
        <p14:creationId xmlns:p14="http://schemas.microsoft.com/office/powerpoint/2010/main" val="30017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2546AA-51B4-0103-2C55-AC008F24F5A6}"/>
              </a:ext>
            </a:extLst>
          </p:cNvPr>
          <p:cNvSpPr>
            <a:spLocks noGrp="1"/>
          </p:cNvSpPr>
          <p:nvPr>
            <p:ph type="title"/>
          </p:nvPr>
        </p:nvSpPr>
        <p:spPr>
          <a:xfrm>
            <a:off x="572493" y="238539"/>
            <a:ext cx="11018520" cy="1434415"/>
          </a:xfrm>
        </p:spPr>
        <p:txBody>
          <a:bodyPr anchor="b">
            <a:normAutofit/>
          </a:bodyPr>
          <a:lstStyle/>
          <a:p>
            <a:r>
              <a:rPr lang="en-US" sz="5400"/>
              <a:t>The Business Goal</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B4C06D-DB54-35FC-C2BC-E7822CB0D1C2}"/>
              </a:ext>
            </a:extLst>
          </p:cNvPr>
          <p:cNvSpPr>
            <a:spLocks noGrp="1"/>
          </p:cNvSpPr>
          <p:nvPr>
            <p:ph idx="1"/>
          </p:nvPr>
        </p:nvSpPr>
        <p:spPr>
          <a:xfrm>
            <a:off x="572493" y="2071316"/>
            <a:ext cx="6713552" cy="4119172"/>
          </a:xfrm>
        </p:spPr>
        <p:txBody>
          <a:bodyPr anchor="t">
            <a:normAutofit/>
          </a:bodyPr>
          <a:lstStyle/>
          <a:p>
            <a:r>
              <a:rPr lang="en-US" sz="2200"/>
              <a:t>Develop an app to help the Business Units manage and publish the weekly podcasts. The podcasts are mostly interviews with Pizza Chefs all over the world.</a:t>
            </a:r>
          </a:p>
          <a:p>
            <a:r>
              <a:rPr lang="en-US" sz="2200"/>
              <a:t>The app must maintain state in a database, MS SQL Server is what the company uses because it already paid a hefty license fee for it due to other 3</a:t>
            </a:r>
            <a:r>
              <a:rPr lang="en-US" sz="2200" baseline="30000"/>
              <a:t>rd</a:t>
            </a:r>
            <a:r>
              <a:rPr lang="en-US" sz="2200"/>
              <a:t> party software that uses it.</a:t>
            </a:r>
          </a:p>
          <a:p>
            <a:r>
              <a:rPr lang="en-US" sz="2200"/>
              <a:t>The data needs to be able to be queried from other tools/apps to help the BU audit and ask questions about how well the podcast is progressing.</a:t>
            </a:r>
          </a:p>
          <a:p>
            <a:endParaRPr lang="en-US" sz="2200"/>
          </a:p>
          <a:p>
            <a:endParaRPr lang="en-US" sz="2200"/>
          </a:p>
        </p:txBody>
      </p:sp>
      <p:pic>
        <p:nvPicPr>
          <p:cNvPr id="4" name="Picture 3">
            <a:extLst>
              <a:ext uri="{FF2B5EF4-FFF2-40B4-BE49-F238E27FC236}">
                <a16:creationId xmlns:a16="http://schemas.microsoft.com/office/drawing/2014/main" id="{18871B9C-AAAA-B824-D4B9-F2D68CBEAE34}"/>
              </a:ext>
            </a:extLst>
          </p:cNvPr>
          <p:cNvPicPr>
            <a:picLocks noChangeAspect="1"/>
          </p:cNvPicPr>
          <p:nvPr/>
        </p:nvPicPr>
        <p:blipFill>
          <a:blip r:embed="rId3"/>
          <a:srcRect l="16923" r="13901" b="-1"/>
          <a:stretch/>
        </p:blipFill>
        <p:spPr>
          <a:xfrm>
            <a:off x="7675658" y="2093976"/>
            <a:ext cx="3941064" cy="4096512"/>
          </a:xfrm>
          <a:prstGeom prst="rect">
            <a:avLst/>
          </a:prstGeom>
        </p:spPr>
      </p:pic>
    </p:spTree>
    <p:extLst>
      <p:ext uri="{BB962C8B-B14F-4D97-AF65-F5344CB8AC3E}">
        <p14:creationId xmlns:p14="http://schemas.microsoft.com/office/powerpoint/2010/main" val="1486923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45CC7-E54F-20E1-E46F-B80001A67C62}"/>
              </a:ext>
            </a:extLst>
          </p:cNvPr>
          <p:cNvSpPr>
            <a:spLocks noGrp="1"/>
          </p:cNvSpPr>
          <p:nvPr>
            <p:ph type="title"/>
          </p:nvPr>
        </p:nvSpPr>
        <p:spPr>
          <a:xfrm>
            <a:off x="635000" y="640823"/>
            <a:ext cx="3418659" cy="5583148"/>
          </a:xfrm>
        </p:spPr>
        <p:txBody>
          <a:bodyPr anchor="ctr">
            <a:normAutofit/>
          </a:bodyPr>
          <a:lstStyle/>
          <a:p>
            <a:r>
              <a:rPr lang="en-US" sz="5400"/>
              <a:t>Initial attempts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F472F3A-AB5D-6690-466F-6F60813213CF}"/>
              </a:ext>
            </a:extLst>
          </p:cNvPr>
          <p:cNvGraphicFramePr>
            <a:graphicFrameLocks noGrp="1"/>
          </p:cNvGraphicFramePr>
          <p:nvPr>
            <p:ph idx="1"/>
            <p:extLst>
              <p:ext uri="{D42A27DB-BD31-4B8C-83A1-F6EECF244321}">
                <p14:modId xmlns:p14="http://schemas.microsoft.com/office/powerpoint/2010/main" val="15520653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262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F8BEFF-83BD-7156-1BF0-A03EB6A3DAF5}"/>
              </a:ext>
            </a:extLst>
          </p:cNvPr>
          <p:cNvSpPr>
            <a:spLocks noGrp="1"/>
          </p:cNvSpPr>
          <p:nvPr>
            <p:ph type="title"/>
          </p:nvPr>
        </p:nvSpPr>
        <p:spPr>
          <a:xfrm>
            <a:off x="640080" y="329184"/>
            <a:ext cx="6894576" cy="1783080"/>
          </a:xfrm>
        </p:spPr>
        <p:txBody>
          <a:bodyPr anchor="b">
            <a:normAutofit/>
          </a:bodyPr>
          <a:lstStyle/>
          <a:p>
            <a:r>
              <a:rPr lang="en-US" sz="5400"/>
              <a:t>Visual Studio SQL Projects to the rescue</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8DC42E-C1B5-89E1-F686-8DB1D8AA8B91}"/>
              </a:ext>
            </a:extLst>
          </p:cNvPr>
          <p:cNvSpPr>
            <a:spLocks noGrp="1"/>
          </p:cNvSpPr>
          <p:nvPr>
            <p:ph idx="1"/>
          </p:nvPr>
        </p:nvSpPr>
        <p:spPr>
          <a:xfrm>
            <a:off x="640080" y="2706624"/>
            <a:ext cx="6894576" cy="3483864"/>
          </a:xfrm>
        </p:spPr>
        <p:txBody>
          <a:bodyPr>
            <a:normAutofit lnSpcReduction="10000"/>
          </a:bodyPr>
          <a:lstStyle/>
          <a:p>
            <a:r>
              <a:rPr lang="en-US" sz="1700" dirty="0"/>
              <a:t>Two types</a:t>
            </a:r>
          </a:p>
          <a:p>
            <a:pPr lvl="1"/>
            <a:r>
              <a:rPr lang="en-US" sz="1700" dirty="0"/>
              <a:t>“Legacy” </a:t>
            </a:r>
            <a:r>
              <a:rPr lang="en-US" sz="1700" dirty="0" err="1"/>
              <a:t>MSBuild</a:t>
            </a:r>
            <a:r>
              <a:rPr lang="en-US" sz="1700" dirty="0"/>
              <a:t> based </a:t>
            </a:r>
            <a:r>
              <a:rPr lang="en-US" sz="1700" dirty="0" err="1"/>
              <a:t>proj</a:t>
            </a:r>
            <a:r>
              <a:rPr lang="en-US" sz="1700" dirty="0"/>
              <a:t> file format</a:t>
            </a:r>
          </a:p>
          <a:p>
            <a:pPr lvl="1"/>
            <a:r>
              <a:rPr lang="en-US" sz="1700" dirty="0"/>
              <a:t>SDK-style </a:t>
            </a:r>
            <a:r>
              <a:rPr lang="en-US" sz="1700" dirty="0" err="1"/>
              <a:t>proj</a:t>
            </a:r>
            <a:r>
              <a:rPr lang="en-US" sz="1700" dirty="0"/>
              <a:t> file (Preview)</a:t>
            </a:r>
          </a:p>
          <a:p>
            <a:r>
              <a:rPr lang="en-US" sz="1700" dirty="0"/>
              <a:t>Similar to other VS projects</a:t>
            </a:r>
          </a:p>
          <a:p>
            <a:pPr lvl="1"/>
            <a:r>
              <a:rPr lang="en-US" sz="1700" dirty="0"/>
              <a:t>IntelliSense and CoPilot</a:t>
            </a:r>
          </a:p>
          <a:p>
            <a:pPr lvl="1"/>
            <a:r>
              <a:rPr lang="en-US" sz="1700" dirty="0"/>
              <a:t>Find references</a:t>
            </a:r>
          </a:p>
          <a:p>
            <a:r>
              <a:rPr lang="en-US" sz="1700" dirty="0"/>
              <a:t>Folder organization</a:t>
            </a:r>
          </a:p>
          <a:p>
            <a:r>
              <a:rPr lang="en-US" sz="1700" dirty="0"/>
              <a:t>Source control</a:t>
            </a:r>
          </a:p>
          <a:p>
            <a:r>
              <a:rPr lang="en-US" sz="1700" dirty="0"/>
              <a:t>“New Item” menu, examples:</a:t>
            </a:r>
          </a:p>
          <a:p>
            <a:pPr lvl="1"/>
            <a:r>
              <a:rPr lang="en-US" sz="1700" dirty="0"/>
              <a:t>Roles</a:t>
            </a:r>
          </a:p>
          <a:p>
            <a:pPr lvl="1"/>
            <a:r>
              <a:rPr lang="en-US" sz="1700" dirty="0"/>
              <a:t>SQL types</a:t>
            </a:r>
          </a:p>
          <a:p>
            <a:pPr marL="457200" lvl="1" indent="0">
              <a:buNone/>
            </a:pPr>
            <a:endParaRPr lang="en-US" sz="1700" dirty="0"/>
          </a:p>
        </p:txBody>
      </p:sp>
      <p:pic>
        <p:nvPicPr>
          <p:cNvPr id="7" name="Picture 6">
            <a:extLst>
              <a:ext uri="{FF2B5EF4-FFF2-40B4-BE49-F238E27FC236}">
                <a16:creationId xmlns:a16="http://schemas.microsoft.com/office/drawing/2014/main" id="{5FEBBFEC-83FC-D095-4182-397E6AC68BB9}"/>
              </a:ext>
            </a:extLst>
          </p:cNvPr>
          <p:cNvPicPr>
            <a:picLocks noChangeAspect="1"/>
          </p:cNvPicPr>
          <p:nvPr/>
        </p:nvPicPr>
        <p:blipFill>
          <a:blip r:embed="rId3"/>
          <a:stretch>
            <a:fillRect/>
          </a:stretch>
        </p:blipFill>
        <p:spPr>
          <a:xfrm>
            <a:off x="8220275" y="329183"/>
            <a:ext cx="3301345" cy="3429969"/>
          </a:xfrm>
          <a:prstGeom prst="rect">
            <a:avLst/>
          </a:prstGeom>
        </p:spPr>
      </p:pic>
      <p:pic>
        <p:nvPicPr>
          <p:cNvPr id="5" name="Picture 4">
            <a:extLst>
              <a:ext uri="{FF2B5EF4-FFF2-40B4-BE49-F238E27FC236}">
                <a16:creationId xmlns:a16="http://schemas.microsoft.com/office/drawing/2014/main" id="{E19D4200-CF15-7E0A-EAFB-DACF1A4CB321}"/>
              </a:ext>
            </a:extLst>
          </p:cNvPr>
          <p:cNvPicPr>
            <a:picLocks noChangeAspect="1"/>
          </p:cNvPicPr>
          <p:nvPr/>
        </p:nvPicPr>
        <p:blipFill>
          <a:blip r:embed="rId4"/>
          <a:stretch>
            <a:fillRect/>
          </a:stretch>
        </p:blipFill>
        <p:spPr>
          <a:xfrm>
            <a:off x="7863840" y="4388123"/>
            <a:ext cx="3995928" cy="1558411"/>
          </a:xfrm>
          <a:prstGeom prst="rect">
            <a:avLst/>
          </a:prstGeom>
        </p:spPr>
      </p:pic>
    </p:spTree>
    <p:extLst>
      <p:ext uri="{BB962C8B-B14F-4D97-AF65-F5344CB8AC3E}">
        <p14:creationId xmlns:p14="http://schemas.microsoft.com/office/powerpoint/2010/main" val="364373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C2739-ED4F-1464-A55B-00E8A74B0480}"/>
              </a:ext>
            </a:extLst>
          </p:cNvPr>
          <p:cNvSpPr>
            <a:spLocks noGrp="1"/>
          </p:cNvSpPr>
          <p:nvPr>
            <p:ph type="title"/>
          </p:nvPr>
        </p:nvSpPr>
        <p:spPr>
          <a:xfrm>
            <a:off x="635000" y="640823"/>
            <a:ext cx="3418659" cy="5583148"/>
          </a:xfrm>
        </p:spPr>
        <p:txBody>
          <a:bodyPr anchor="ctr">
            <a:normAutofit/>
          </a:bodyPr>
          <a:lstStyle/>
          <a:p>
            <a:r>
              <a:rPr lang="en-US" sz="5400"/>
              <a:t>Modeling the Database</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7A9CE90-26B3-BBF8-104F-5DFF9C8F50E7}"/>
              </a:ext>
            </a:extLst>
          </p:cNvPr>
          <p:cNvGraphicFramePr>
            <a:graphicFrameLocks noGrp="1"/>
          </p:cNvGraphicFramePr>
          <p:nvPr>
            <p:ph idx="1"/>
            <p:extLst>
              <p:ext uri="{D42A27DB-BD31-4B8C-83A1-F6EECF244321}">
                <p14:modId xmlns:p14="http://schemas.microsoft.com/office/powerpoint/2010/main" val="23253478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8442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688</TotalTime>
  <Words>4642</Words>
  <Application>Microsoft Office PowerPoint</Application>
  <PresentationFormat>Widescreen</PresentationFormat>
  <Paragraphs>240</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Wingdings</vt:lpstr>
      <vt:lpstr>Office Theme</vt:lpstr>
      <vt:lpstr>Visual Studio SQL Projects</vt:lpstr>
      <vt:lpstr>Intro</vt:lpstr>
      <vt:lpstr>Today’s talk</vt:lpstr>
      <vt:lpstr>Once upon a time in Pizzas’R’Us™…</vt:lpstr>
      <vt:lpstr>Once upon a time in Pizzas’R’Us™…</vt:lpstr>
      <vt:lpstr>The Business Goal</vt:lpstr>
      <vt:lpstr>Initial attempts</vt:lpstr>
      <vt:lpstr>Visual Studio SQL Projects to the rescue</vt:lpstr>
      <vt:lpstr>Modeling the Database</vt:lpstr>
      <vt:lpstr>Deployment</vt:lpstr>
      <vt:lpstr>PowerPoint Presentation</vt:lpstr>
      <vt:lpstr>What happens in a Deployment?</vt:lpstr>
      <vt:lpstr>Command line publishing</vt:lpstr>
      <vt:lpstr>Automated testing</vt:lpstr>
      <vt:lpstr>Custom generic xUnit Project</vt:lpstr>
      <vt:lpstr>PowerPoint Presentation</vt:lpstr>
      <vt:lpstr>Additional Resources</vt:lpstr>
      <vt:lpstr>SQL Projects for the Win!!!</vt:lpstr>
      <vt:lpstr>Questions, Questions, Questions???</vt:lpstr>
      <vt:lpstr>Thank you! Win something at the raffle!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Studio SQL Projects</dc:title>
  <dc:creator>Juan Pablo Tarquino</dc:creator>
  <cp:lastModifiedBy>Juan Pablo Tarquino</cp:lastModifiedBy>
  <cp:revision>1</cp:revision>
  <cp:lastPrinted>2025-04-04T22:39:52Z</cp:lastPrinted>
  <dcterms:created xsi:type="dcterms:W3CDTF">2025-03-24T16:18:02Z</dcterms:created>
  <dcterms:modified xsi:type="dcterms:W3CDTF">2025-04-05T18:40:45Z</dcterms:modified>
</cp:coreProperties>
</file>