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8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D7CB6C-B0BC-4110-BAC2-53A8A31C10D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22FD91-BFDF-478E-8688-D71503BE8220}">
      <dgm:prSet/>
      <dgm:spPr/>
      <dgm:t>
        <a:bodyPr/>
        <a:lstStyle/>
        <a:p>
          <a:r>
            <a:rPr lang="en-US"/>
            <a:t>PowerFX is a popular, powerful and business friendly language</a:t>
          </a:r>
        </a:p>
      </dgm:t>
    </dgm:pt>
    <dgm:pt modelId="{4D9F0E45-37FC-4E37-A591-7784C215E823}" type="parTrans" cxnId="{0B1DC64C-B731-44C3-A689-BE3552F5141B}">
      <dgm:prSet/>
      <dgm:spPr/>
      <dgm:t>
        <a:bodyPr/>
        <a:lstStyle/>
        <a:p>
          <a:endParaRPr lang="en-US"/>
        </a:p>
      </dgm:t>
    </dgm:pt>
    <dgm:pt modelId="{862DDF67-7B07-4156-A1B6-14FA0C5D4D18}" type="sibTrans" cxnId="{0B1DC64C-B731-44C3-A689-BE3552F5141B}">
      <dgm:prSet/>
      <dgm:spPr/>
      <dgm:t>
        <a:bodyPr/>
        <a:lstStyle/>
        <a:p>
          <a:endParaRPr lang="en-US"/>
        </a:p>
      </dgm:t>
    </dgm:pt>
    <dgm:pt modelId="{C09FB9AA-EDA5-4A06-B215-2E1FF6995028}">
      <dgm:prSet/>
      <dgm:spPr/>
      <dgm:t>
        <a:bodyPr/>
        <a:lstStyle/>
        <a:p>
          <a:r>
            <a:rPr lang="en-US"/>
            <a:t>Microsoft provides an interpreter for .NET</a:t>
          </a:r>
        </a:p>
      </dgm:t>
    </dgm:pt>
    <dgm:pt modelId="{E7B05BA3-DA5D-4684-A4C5-78EE3F67565D}" type="parTrans" cxnId="{5966FA71-ADAB-43F5-85CD-712FADE0F724}">
      <dgm:prSet/>
      <dgm:spPr/>
      <dgm:t>
        <a:bodyPr/>
        <a:lstStyle/>
        <a:p>
          <a:endParaRPr lang="en-US"/>
        </a:p>
      </dgm:t>
    </dgm:pt>
    <dgm:pt modelId="{0E5F0E21-752E-45B0-83C1-4D661A32833F}" type="sibTrans" cxnId="{5966FA71-ADAB-43F5-85CD-712FADE0F724}">
      <dgm:prSet/>
      <dgm:spPr/>
      <dgm:t>
        <a:bodyPr/>
        <a:lstStyle/>
        <a:p>
          <a:endParaRPr lang="en-US"/>
        </a:p>
      </dgm:t>
    </dgm:pt>
    <dgm:pt modelId="{D4AA6050-A446-4205-9F26-6392DBC9FF76}">
      <dgm:prSet/>
      <dgm:spPr/>
      <dgm:t>
        <a:bodyPr/>
        <a:lstStyle/>
        <a:p>
          <a:r>
            <a:rPr lang="en-US"/>
            <a:t>Your app can evaluate PowerFX formulas at runtime</a:t>
          </a:r>
        </a:p>
      </dgm:t>
    </dgm:pt>
    <dgm:pt modelId="{24B04525-C14F-4F54-85F6-0C79937A557C}" type="parTrans" cxnId="{1A0D5AC6-8A8C-43A2-9EAF-683992ED6DEC}">
      <dgm:prSet/>
      <dgm:spPr/>
      <dgm:t>
        <a:bodyPr/>
        <a:lstStyle/>
        <a:p>
          <a:endParaRPr lang="en-US"/>
        </a:p>
      </dgm:t>
    </dgm:pt>
    <dgm:pt modelId="{8053691E-B2AD-4E60-ACE3-BE1D6324FCE1}" type="sibTrans" cxnId="{1A0D5AC6-8A8C-43A2-9EAF-683992ED6DEC}">
      <dgm:prSet/>
      <dgm:spPr/>
      <dgm:t>
        <a:bodyPr/>
        <a:lstStyle/>
        <a:p>
          <a:endParaRPr lang="en-US"/>
        </a:p>
      </dgm:t>
    </dgm:pt>
    <dgm:pt modelId="{8572A613-82D9-49CE-BC5E-88C879995121}" type="pres">
      <dgm:prSet presAssocID="{ACD7CB6C-B0BC-4110-BAC2-53A8A31C10D6}" presName="vert0" presStyleCnt="0">
        <dgm:presLayoutVars>
          <dgm:dir/>
          <dgm:animOne val="branch"/>
          <dgm:animLvl val="lvl"/>
        </dgm:presLayoutVars>
      </dgm:prSet>
      <dgm:spPr/>
    </dgm:pt>
    <dgm:pt modelId="{BA4F1152-9D73-4CFC-90B3-FB12FD108D6B}" type="pres">
      <dgm:prSet presAssocID="{9F22FD91-BFDF-478E-8688-D71503BE8220}" presName="thickLine" presStyleLbl="alignNode1" presStyleIdx="0" presStyleCnt="3"/>
      <dgm:spPr/>
    </dgm:pt>
    <dgm:pt modelId="{83C8EEDD-2C5A-43AE-BB70-01BB5946A89E}" type="pres">
      <dgm:prSet presAssocID="{9F22FD91-BFDF-478E-8688-D71503BE8220}" presName="horz1" presStyleCnt="0"/>
      <dgm:spPr/>
    </dgm:pt>
    <dgm:pt modelId="{34386AE2-F37D-4B72-A1D5-AAAC37207C6C}" type="pres">
      <dgm:prSet presAssocID="{9F22FD91-BFDF-478E-8688-D71503BE8220}" presName="tx1" presStyleLbl="revTx" presStyleIdx="0" presStyleCnt="3"/>
      <dgm:spPr/>
    </dgm:pt>
    <dgm:pt modelId="{5D5AB14E-2257-4689-8CD0-C264C0519CFC}" type="pres">
      <dgm:prSet presAssocID="{9F22FD91-BFDF-478E-8688-D71503BE8220}" presName="vert1" presStyleCnt="0"/>
      <dgm:spPr/>
    </dgm:pt>
    <dgm:pt modelId="{A414CF4D-6425-4C55-9569-45B86971CFDA}" type="pres">
      <dgm:prSet presAssocID="{C09FB9AA-EDA5-4A06-B215-2E1FF6995028}" presName="thickLine" presStyleLbl="alignNode1" presStyleIdx="1" presStyleCnt="3"/>
      <dgm:spPr/>
    </dgm:pt>
    <dgm:pt modelId="{25DA8EA6-071E-4658-8443-C16190C78661}" type="pres">
      <dgm:prSet presAssocID="{C09FB9AA-EDA5-4A06-B215-2E1FF6995028}" presName="horz1" presStyleCnt="0"/>
      <dgm:spPr/>
    </dgm:pt>
    <dgm:pt modelId="{90575A51-9BC9-4CB5-948C-C6297AB75179}" type="pres">
      <dgm:prSet presAssocID="{C09FB9AA-EDA5-4A06-B215-2E1FF6995028}" presName="tx1" presStyleLbl="revTx" presStyleIdx="1" presStyleCnt="3"/>
      <dgm:spPr/>
    </dgm:pt>
    <dgm:pt modelId="{B4DA2838-E3D0-4F5D-9DC7-4187DCFEB259}" type="pres">
      <dgm:prSet presAssocID="{C09FB9AA-EDA5-4A06-B215-2E1FF6995028}" presName="vert1" presStyleCnt="0"/>
      <dgm:spPr/>
    </dgm:pt>
    <dgm:pt modelId="{E69807BF-576B-4452-901C-A24836D87E64}" type="pres">
      <dgm:prSet presAssocID="{D4AA6050-A446-4205-9F26-6392DBC9FF76}" presName="thickLine" presStyleLbl="alignNode1" presStyleIdx="2" presStyleCnt="3"/>
      <dgm:spPr/>
    </dgm:pt>
    <dgm:pt modelId="{171C75A0-BFCE-4A07-A1DA-993745610395}" type="pres">
      <dgm:prSet presAssocID="{D4AA6050-A446-4205-9F26-6392DBC9FF76}" presName="horz1" presStyleCnt="0"/>
      <dgm:spPr/>
    </dgm:pt>
    <dgm:pt modelId="{BAC8619D-CD0D-48E6-981E-7390C29F4C42}" type="pres">
      <dgm:prSet presAssocID="{D4AA6050-A446-4205-9F26-6392DBC9FF76}" presName="tx1" presStyleLbl="revTx" presStyleIdx="2" presStyleCnt="3"/>
      <dgm:spPr/>
    </dgm:pt>
    <dgm:pt modelId="{F5F7618D-30CD-4A86-8BB6-9E0274C32B44}" type="pres">
      <dgm:prSet presAssocID="{D4AA6050-A446-4205-9F26-6392DBC9FF76}" presName="vert1" presStyleCnt="0"/>
      <dgm:spPr/>
    </dgm:pt>
  </dgm:ptLst>
  <dgm:cxnLst>
    <dgm:cxn modelId="{39E9B038-37C3-4DF3-9AF7-6AAC89C81E7C}" type="presOf" srcId="{ACD7CB6C-B0BC-4110-BAC2-53A8A31C10D6}" destId="{8572A613-82D9-49CE-BC5E-88C879995121}" srcOrd="0" destOrd="0" presId="urn:microsoft.com/office/officeart/2008/layout/LinedList"/>
    <dgm:cxn modelId="{0B1DC64C-B731-44C3-A689-BE3552F5141B}" srcId="{ACD7CB6C-B0BC-4110-BAC2-53A8A31C10D6}" destId="{9F22FD91-BFDF-478E-8688-D71503BE8220}" srcOrd="0" destOrd="0" parTransId="{4D9F0E45-37FC-4E37-A591-7784C215E823}" sibTransId="{862DDF67-7B07-4156-A1B6-14FA0C5D4D18}"/>
    <dgm:cxn modelId="{5966FA71-ADAB-43F5-85CD-712FADE0F724}" srcId="{ACD7CB6C-B0BC-4110-BAC2-53A8A31C10D6}" destId="{C09FB9AA-EDA5-4A06-B215-2E1FF6995028}" srcOrd="1" destOrd="0" parTransId="{E7B05BA3-DA5D-4684-A4C5-78EE3F67565D}" sibTransId="{0E5F0E21-752E-45B0-83C1-4D661A32833F}"/>
    <dgm:cxn modelId="{B593DC7D-690E-4DB8-AA6A-4FA51FD01AD6}" type="presOf" srcId="{9F22FD91-BFDF-478E-8688-D71503BE8220}" destId="{34386AE2-F37D-4B72-A1D5-AAAC37207C6C}" srcOrd="0" destOrd="0" presId="urn:microsoft.com/office/officeart/2008/layout/LinedList"/>
    <dgm:cxn modelId="{266CE492-0BBF-4248-8515-B479046CDB21}" type="presOf" srcId="{D4AA6050-A446-4205-9F26-6392DBC9FF76}" destId="{BAC8619D-CD0D-48E6-981E-7390C29F4C42}" srcOrd="0" destOrd="0" presId="urn:microsoft.com/office/officeart/2008/layout/LinedList"/>
    <dgm:cxn modelId="{1A0D5AC6-8A8C-43A2-9EAF-683992ED6DEC}" srcId="{ACD7CB6C-B0BC-4110-BAC2-53A8A31C10D6}" destId="{D4AA6050-A446-4205-9F26-6392DBC9FF76}" srcOrd="2" destOrd="0" parTransId="{24B04525-C14F-4F54-85F6-0C79937A557C}" sibTransId="{8053691E-B2AD-4E60-ACE3-BE1D6324FCE1}"/>
    <dgm:cxn modelId="{B3ED93F7-0E40-4AF5-86AC-23E4BAB9EC7E}" type="presOf" srcId="{C09FB9AA-EDA5-4A06-B215-2E1FF6995028}" destId="{90575A51-9BC9-4CB5-948C-C6297AB75179}" srcOrd="0" destOrd="0" presId="urn:microsoft.com/office/officeart/2008/layout/LinedList"/>
    <dgm:cxn modelId="{941F44F0-14AF-49EB-9E52-6D29151F5736}" type="presParOf" srcId="{8572A613-82D9-49CE-BC5E-88C879995121}" destId="{BA4F1152-9D73-4CFC-90B3-FB12FD108D6B}" srcOrd="0" destOrd="0" presId="urn:microsoft.com/office/officeart/2008/layout/LinedList"/>
    <dgm:cxn modelId="{EAEFB035-AC2E-45D5-81E1-D7E454C59682}" type="presParOf" srcId="{8572A613-82D9-49CE-BC5E-88C879995121}" destId="{83C8EEDD-2C5A-43AE-BB70-01BB5946A89E}" srcOrd="1" destOrd="0" presId="urn:microsoft.com/office/officeart/2008/layout/LinedList"/>
    <dgm:cxn modelId="{850C83FC-900D-427B-80B7-DEE6F26E7080}" type="presParOf" srcId="{83C8EEDD-2C5A-43AE-BB70-01BB5946A89E}" destId="{34386AE2-F37D-4B72-A1D5-AAAC37207C6C}" srcOrd="0" destOrd="0" presId="urn:microsoft.com/office/officeart/2008/layout/LinedList"/>
    <dgm:cxn modelId="{618D7578-CFEA-4E1C-9FDB-08C23401B259}" type="presParOf" srcId="{83C8EEDD-2C5A-43AE-BB70-01BB5946A89E}" destId="{5D5AB14E-2257-4689-8CD0-C264C0519CFC}" srcOrd="1" destOrd="0" presId="urn:microsoft.com/office/officeart/2008/layout/LinedList"/>
    <dgm:cxn modelId="{AD6B9125-18E6-440A-8E4A-732AE2DAC9C7}" type="presParOf" srcId="{8572A613-82D9-49CE-BC5E-88C879995121}" destId="{A414CF4D-6425-4C55-9569-45B86971CFDA}" srcOrd="2" destOrd="0" presId="urn:microsoft.com/office/officeart/2008/layout/LinedList"/>
    <dgm:cxn modelId="{2EB61467-1756-40FA-891C-BA7DC81BBCBD}" type="presParOf" srcId="{8572A613-82D9-49CE-BC5E-88C879995121}" destId="{25DA8EA6-071E-4658-8443-C16190C78661}" srcOrd="3" destOrd="0" presId="urn:microsoft.com/office/officeart/2008/layout/LinedList"/>
    <dgm:cxn modelId="{6526590D-C45F-4A41-B538-0DFD92C91FBD}" type="presParOf" srcId="{25DA8EA6-071E-4658-8443-C16190C78661}" destId="{90575A51-9BC9-4CB5-948C-C6297AB75179}" srcOrd="0" destOrd="0" presId="urn:microsoft.com/office/officeart/2008/layout/LinedList"/>
    <dgm:cxn modelId="{BB0FF82B-7687-4F28-8FFF-68240A1233CA}" type="presParOf" srcId="{25DA8EA6-071E-4658-8443-C16190C78661}" destId="{B4DA2838-E3D0-4F5D-9DC7-4187DCFEB259}" srcOrd="1" destOrd="0" presId="urn:microsoft.com/office/officeart/2008/layout/LinedList"/>
    <dgm:cxn modelId="{13507CB6-0B73-4635-966E-537A43F69542}" type="presParOf" srcId="{8572A613-82D9-49CE-BC5E-88C879995121}" destId="{E69807BF-576B-4452-901C-A24836D87E64}" srcOrd="4" destOrd="0" presId="urn:microsoft.com/office/officeart/2008/layout/LinedList"/>
    <dgm:cxn modelId="{C8CFC853-6F3F-4C90-9C97-F0B543CE5E27}" type="presParOf" srcId="{8572A613-82D9-49CE-BC5E-88C879995121}" destId="{171C75A0-BFCE-4A07-A1DA-993745610395}" srcOrd="5" destOrd="0" presId="urn:microsoft.com/office/officeart/2008/layout/LinedList"/>
    <dgm:cxn modelId="{582FE453-DAB1-43F4-9AAB-6F33753C22DA}" type="presParOf" srcId="{171C75A0-BFCE-4A07-A1DA-993745610395}" destId="{BAC8619D-CD0D-48E6-981E-7390C29F4C42}" srcOrd="0" destOrd="0" presId="urn:microsoft.com/office/officeart/2008/layout/LinedList"/>
    <dgm:cxn modelId="{343DCA76-513B-4CDB-9144-CF03FB39F37D}" type="presParOf" srcId="{171C75A0-BFCE-4A07-A1DA-993745610395}" destId="{F5F7618D-30CD-4A86-8BB6-9E0274C32B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F1152-9D73-4CFC-90B3-FB12FD108D6B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86AE2-F37D-4B72-A1D5-AAAC37207C6C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PowerFX is a popular, powerful and business friendly language</a:t>
          </a:r>
        </a:p>
      </dsp:txBody>
      <dsp:txXfrm>
        <a:off x="0" y="2703"/>
        <a:ext cx="6900512" cy="1843578"/>
      </dsp:txXfrm>
    </dsp:sp>
    <dsp:sp modelId="{A414CF4D-6425-4C55-9569-45B86971CFDA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75A51-9BC9-4CB5-948C-C6297AB75179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Microsoft provides an interpreter for .NET</a:t>
          </a:r>
        </a:p>
      </dsp:txBody>
      <dsp:txXfrm>
        <a:off x="0" y="1846281"/>
        <a:ext cx="6900512" cy="1843578"/>
      </dsp:txXfrm>
    </dsp:sp>
    <dsp:sp modelId="{E69807BF-576B-4452-901C-A24836D87E64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8619D-CD0D-48E6-981E-7390C29F4C42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Your app can evaluate PowerFX formulas at runtime</a:t>
          </a:r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4F30-FCFD-6FED-2EBB-AD17AE608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F4D4E-099C-45CC-C16A-8E28C1C16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E1FA2-FED2-8B6C-F85C-78EE58CB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294D-83BB-48C2-9EE9-4B0B0168A41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957A-104E-CBDE-EA16-70248BCC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260B4-04BE-A453-A4E0-F69ADFA3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C6CD-6561-4BC4-8692-AA11B8096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4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C902-6E9C-A299-4E17-22ED3785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00B65-C0DE-8DF6-230C-B370F562A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7BF3E-80D4-7B6A-3452-DD489255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294D-83BB-48C2-9EE9-4B0B0168A41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4E552-028E-256C-343D-692EBE8F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34BDC-15F4-4A6C-66D7-463E7E5D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C6CD-6561-4BC4-8692-AA11B8096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4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81025-4D41-A709-9560-1D68239F2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C8C33-4E5D-DE2F-4D7F-7CE2B507B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44319-D93A-CF41-DC09-B306CB09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294D-83BB-48C2-9EE9-4B0B0168A41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5480B-8874-AFF9-BEFE-9E64AE9B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CB3DB-C855-9DBB-022A-F4875EC5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C6CD-6561-4BC4-8692-AA11B8096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4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B4D8-42DC-EEF7-176D-A07E334B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53E4-DE9D-630C-4AEE-7302D47DE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E9B9B-00EF-11B9-B2B2-B8A754A0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294D-83BB-48C2-9EE9-4B0B0168A41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D7114-D045-BB7D-8068-78FDB7C0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CFEA2-507A-CC40-06AA-CF17163D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C6CD-6561-4BC4-8692-AA11B8096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0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6FD8-A283-88D8-444A-9616E66D9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86F1C-2591-237A-C81A-5E17D72DE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33CBB-B80B-0F22-22FC-E22C0429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294D-83BB-48C2-9EE9-4B0B0168A41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41BA8-AD9C-1FA7-8EF8-702BF3DF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74F37-39E2-85B7-504C-923079FB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C6CD-6561-4BC4-8692-AA11B8096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9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6F68-AD81-3D6C-44B5-4BEC89B1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0551-026F-C761-CCD6-8001C491F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42424-F87B-F474-6926-54ED5F62B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D9BF2-C027-0AB4-2E5A-E05FA647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294D-83BB-48C2-9EE9-4B0B0168A41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D65C2-6464-EE59-B202-5982A240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53B88-7925-EAFE-A752-E4F0582D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C6CD-6561-4BC4-8692-AA11B8096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2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6086-82B2-DAD4-C530-0BA44A722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5D6B5-CD47-3BD2-4F02-E93C3EFF4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5E3D2-FE7F-936C-D3A4-DC078F791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60DFD-857F-B790-A31A-7E3E7F810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E82F2-D85C-390C-8A4A-44DAC8C65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F2388-CD0A-86B5-46D0-78373280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294D-83BB-48C2-9EE9-4B0B0168A41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E98FF8-0CF1-9C7E-2BD9-777545F5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34FE2-DB0D-2751-0485-AEA728E7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C6CD-6561-4BC4-8692-AA11B8096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7937-3241-60F2-438F-CF04AFBF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B4BBF-4B69-03D9-B6B8-AEE72060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294D-83BB-48C2-9EE9-4B0B0168A41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7FD13-039F-016B-B9F5-A53278FF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1618E-9842-5543-A4FF-DE268435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C6CD-6561-4BC4-8692-AA11B8096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5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ABBE2-7FD4-AB13-10F0-61EB1181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294D-83BB-48C2-9EE9-4B0B0168A41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048F8-6FE3-80BA-26C7-A78EC116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A94C4-BB66-5A9B-D1DD-FEDD7F2C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C6CD-6561-4BC4-8692-AA11B8096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9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1CEF-C9E5-5BC8-FFFF-964E8CD4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661EB-94A7-F368-4658-9C3305D1C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B5A70-9449-3DC2-8B50-ECF3A7566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3CBF1-B1A4-BEFA-5257-E47E7B4D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294D-83BB-48C2-9EE9-4B0B0168A41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3CF65-1D8C-2D35-BFFE-605D844F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E98AD-8FAC-DF0D-9CB5-8F17346D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C6CD-6561-4BC4-8692-AA11B8096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91E2-244E-9D42-B9B1-2B4BDF99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DDC8B-2A73-100B-590C-226AF1012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E1766-A32E-48C9-1EE2-136D58052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B619E-E7CC-C315-AA1F-C646B4F0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294D-83BB-48C2-9EE9-4B0B0168A41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2A376-CDD7-A58B-C80A-07391E7B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575ED-2AA5-0384-5B48-1849E072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C6CD-6561-4BC4-8692-AA11B8096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941D8-711F-7156-B956-AF349C1B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611BC-9068-E916-7149-AB52295BD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458FC-54A0-C836-3CDB-D7102BBF2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DD294D-83BB-48C2-9EE9-4B0B0168A41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99771-5CC8-9A74-CDB9-8DDC4FBEC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2360E-0275-A57A-2874-B6821EDCB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7AC6CD-6561-4BC4-8692-AA11B8096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5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power-fx-host-samples/tree/main/Samples/ConsoleREPL" TargetMode="External"/><Relationship Id="rId2" Type="http://schemas.openxmlformats.org/officeDocument/2006/relationships/hyperlink" Target="https://github.com/microsoft/Power-F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7C281-0D8A-7D1A-1A3A-A9AA7B2EC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544" y="1911096"/>
            <a:ext cx="8055864" cy="2076651"/>
          </a:xfrm>
        </p:spPr>
        <p:txBody>
          <a:bodyPr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Embed PowerFX in your .NET Apps!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77AF2-7DD2-BDC2-A7C1-9D392D486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832" y="4353507"/>
            <a:ext cx="5733288" cy="932688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0D041-AC4E-A657-E3F2-972A41C6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Outline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7916-63CE-FB74-076E-E44A9B1B5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Intro to PowerFX</a:t>
            </a:r>
          </a:p>
          <a:p>
            <a:r>
              <a:rPr lang="en-US" sz="2200"/>
              <a:t>Why we should consider using PowerFX from our .NET apps</a:t>
            </a:r>
          </a:p>
          <a:p>
            <a:r>
              <a:rPr lang="en-US" sz="2200"/>
              <a:t>How to run the PowerFX interpreter from .NET</a:t>
            </a:r>
          </a:p>
          <a:p>
            <a:r>
              <a:rPr lang="en-US" sz="2200"/>
              <a:t>How to integrate with external data</a:t>
            </a:r>
          </a:p>
        </p:txBody>
      </p:sp>
    </p:spTree>
    <p:extLst>
      <p:ext uri="{BB962C8B-B14F-4D97-AF65-F5344CB8AC3E}">
        <p14:creationId xmlns:p14="http://schemas.microsoft.com/office/powerpoint/2010/main" val="308555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AEE24-F59E-E1BF-065D-732CB174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Intro to PowerFX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AAEB9-574D-C5FA-A69B-705C7525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Business user friendly</a:t>
            </a:r>
          </a:p>
          <a:p>
            <a:r>
              <a:rPr lang="en-US" sz="2200"/>
              <a:t>Open sourced by Microsoft</a:t>
            </a:r>
          </a:p>
          <a:p>
            <a:r>
              <a:rPr lang="en-US" sz="2200"/>
              <a:t>Similar to Excel formulas</a:t>
            </a:r>
          </a:p>
          <a:p>
            <a:r>
              <a:rPr lang="en-US" sz="2200"/>
              <a:t>Use in many parts of the Power Platform</a:t>
            </a:r>
          </a:p>
          <a:p>
            <a:pPr lvl="1"/>
            <a:r>
              <a:rPr lang="en-US" sz="2200"/>
              <a:t>Many Experts, Tutorials, Articles, etc</a:t>
            </a:r>
          </a:p>
        </p:txBody>
      </p:sp>
    </p:spTree>
    <p:extLst>
      <p:ext uri="{BB962C8B-B14F-4D97-AF65-F5344CB8AC3E}">
        <p14:creationId xmlns:p14="http://schemas.microsoft.com/office/powerpoint/2010/main" val="9667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C3B51B-CD1E-84E5-E7B2-ED12B12BB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E3E2C1-3777-0AA9-FFD7-C0605B1B04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2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78837-F088-4F73-261A-E994B5D7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Why we should consider using PowerFX from our .NET apps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A397-DC3B-644A-C99A-F144996F9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Tap into the power of PowerFX</a:t>
            </a:r>
          </a:p>
          <a:p>
            <a:pPr lvl="1"/>
            <a:r>
              <a:rPr lang="en-US" sz="2200"/>
              <a:t>Business users already familiar</a:t>
            </a:r>
          </a:p>
          <a:p>
            <a:pPr lvl="1"/>
            <a:r>
              <a:rPr lang="en-US" sz="2200"/>
              <a:t>Answers on how-to already on Internet</a:t>
            </a:r>
          </a:p>
          <a:p>
            <a:pPr lvl="1"/>
            <a:r>
              <a:rPr lang="en-US" sz="2200"/>
              <a:t>Co-pilot support</a:t>
            </a:r>
          </a:p>
          <a:p>
            <a:r>
              <a:rPr lang="en-US" sz="2200"/>
              <a:t>Execution at runtime add dynamism to your app</a:t>
            </a:r>
          </a:p>
          <a:p>
            <a:r>
              <a:rPr lang="en-US" sz="2200"/>
              <a:t>Business/Mapping rules</a:t>
            </a:r>
          </a:p>
        </p:txBody>
      </p:sp>
    </p:spTree>
    <p:extLst>
      <p:ext uri="{BB962C8B-B14F-4D97-AF65-F5344CB8AC3E}">
        <p14:creationId xmlns:p14="http://schemas.microsoft.com/office/powerpoint/2010/main" val="144973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DEA4B-5943-9C48-48F5-5F88DA697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E6497-D99D-3CE6-FF95-F68AABCA9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6A25E4E-1025-7E29-9C12-1A362EE35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7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BAADF-FBD1-96C2-B5CB-49D1AE99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How to run the PowerFX interpreter from .NET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4051-6D8A-B5CC-084A-649ADEC99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Interpreter from Microsoft</a:t>
            </a:r>
          </a:p>
          <a:p>
            <a:pPr lvl="1"/>
            <a:r>
              <a:rPr lang="en-US" sz="2200">
                <a:hlinkClick r:id="rId2"/>
              </a:rPr>
              <a:t>https://github.com/microsoft/Power-Fx</a:t>
            </a:r>
            <a:endParaRPr lang="en-US" sz="2200"/>
          </a:p>
          <a:p>
            <a:r>
              <a:rPr lang="en-US" sz="2200"/>
              <a:t>Samples:</a:t>
            </a:r>
          </a:p>
          <a:p>
            <a:pPr lvl="1"/>
            <a:r>
              <a:rPr lang="en-US" sz="2200">
                <a:hlinkClick r:id="rId3"/>
              </a:rPr>
              <a:t>https://github.com/microsoft/power-fx-host-samples/tree/main/Samples/ConsoleREPL</a:t>
            </a:r>
            <a:endParaRPr lang="en-US" sz="2200"/>
          </a:p>
          <a:p>
            <a:r>
              <a:rPr lang="en-US" sz="2200"/>
              <a:t>Setup engine</a:t>
            </a:r>
          </a:p>
          <a:p>
            <a:r>
              <a:rPr lang="en-US" sz="2200"/>
              <a:t>Add formulas</a:t>
            </a:r>
          </a:p>
          <a:p>
            <a:r>
              <a:rPr lang="en-US" sz="2200"/>
              <a:t>Evaluate formulas</a:t>
            </a:r>
          </a:p>
        </p:txBody>
      </p:sp>
    </p:spTree>
    <p:extLst>
      <p:ext uri="{BB962C8B-B14F-4D97-AF65-F5344CB8AC3E}">
        <p14:creationId xmlns:p14="http://schemas.microsoft.com/office/powerpoint/2010/main" val="82876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AF090-DF03-2D55-E4A9-15476A51D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7CD88-25BF-D5A2-57D4-231B23F3E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1CA869E-6C47-8B2D-CD47-CB6FF06E7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2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DDB28-B859-7EE0-8147-A06510277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The power of PowerFX in your apps!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5758D9-3E9B-F7B8-8790-932AC70604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30613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15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Embed PowerFX in your .NET Apps!</vt:lpstr>
      <vt:lpstr>Outline</vt:lpstr>
      <vt:lpstr>Intro to PowerFX</vt:lpstr>
      <vt:lpstr>Demo</vt:lpstr>
      <vt:lpstr>Why we should consider using PowerFX from our .NET apps</vt:lpstr>
      <vt:lpstr>Demo</vt:lpstr>
      <vt:lpstr>How to run the PowerFX interpreter from .NET</vt:lpstr>
      <vt:lpstr>Demo</vt:lpstr>
      <vt:lpstr>The power of PowerFX in your apps!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Pablo Tarquino</dc:creator>
  <cp:lastModifiedBy>Juan Pablo Tarquino</cp:lastModifiedBy>
  <cp:revision>3</cp:revision>
  <dcterms:created xsi:type="dcterms:W3CDTF">2025-10-06T20:39:37Z</dcterms:created>
  <dcterms:modified xsi:type="dcterms:W3CDTF">2025-10-06T20:51:38Z</dcterms:modified>
</cp:coreProperties>
</file>