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5615"/>
            <a:ext cx="9144000" cy="1264920"/>
          </a:xfrm>
        </p:spPr>
        <p:txBody>
          <a:bodyPr/>
          <a:lstStyle/>
          <a:p>
            <a:r>
              <a:rPr lang="zh-CN" dirty="0"/>
              <a:t>猜数游戏</a:t>
            </a:r>
            <a:endParaRPr 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56435"/>
            <a:ext cx="9144000" cy="414655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/>
              <a:t>	</a:t>
            </a:r>
            <a:r>
              <a:rPr lang="zh-CN" altLang="en-US" sz="3600"/>
              <a:t>小红</a:t>
            </a:r>
            <a:r>
              <a:rPr lang="en-US" altLang="zh-CN" sz="3600"/>
              <a:t>,</a:t>
            </a:r>
            <a:r>
              <a:rPr lang="zh-CN" altLang="en-US" sz="3600"/>
              <a:t>小明和小军在玩猜数游戏</a:t>
            </a:r>
            <a:r>
              <a:rPr lang="en-US" altLang="zh-CN" sz="3600"/>
              <a:t>;</a:t>
            </a:r>
            <a:r>
              <a:rPr lang="zh-CN" altLang="en-US" sz="3600"/>
              <a:t>三人各分得一个正整数</a:t>
            </a:r>
            <a:r>
              <a:rPr lang="en-US" altLang="zh-CN" sz="3600"/>
              <a:t>,</a:t>
            </a:r>
            <a:r>
              <a:rPr lang="zh-CN" altLang="en-US" sz="3600"/>
              <a:t>其中两人之和等于第三人</a:t>
            </a:r>
            <a:r>
              <a:rPr lang="en-US" altLang="zh-CN" sz="3600"/>
              <a:t>;</a:t>
            </a:r>
            <a:r>
              <a:rPr lang="zh-CN" altLang="en-US" sz="3600"/>
              <a:t>没有人知道哪两人数字之和等于第三人</a:t>
            </a:r>
            <a:r>
              <a:rPr lang="en-US" altLang="zh-CN" sz="3600"/>
              <a:t>;</a:t>
            </a:r>
            <a:r>
              <a:rPr lang="zh-CN" altLang="en-US" sz="3600"/>
              <a:t>没有人知道自己的数字</a:t>
            </a:r>
            <a:r>
              <a:rPr lang="en-US" altLang="en-US" sz="3600"/>
              <a:t>,</a:t>
            </a:r>
            <a:r>
              <a:rPr lang="zh-CN" altLang="en-US" sz="3600"/>
              <a:t>但都知道别人的数字</a:t>
            </a:r>
            <a:r>
              <a:rPr lang="en-US" altLang="zh-CN" sz="3600"/>
              <a:t>;</a:t>
            </a:r>
            <a:endParaRPr lang="en-US" altLang="zh-CN" sz="3600"/>
          </a:p>
          <a:p>
            <a:pPr algn="l"/>
            <a:r>
              <a:rPr lang="en-US" altLang="zh-CN" sz="3600"/>
              <a:t>	</a:t>
            </a:r>
            <a:r>
              <a:rPr lang="zh-CN" altLang="zh-CN" sz="3600"/>
              <a:t>游戏开始</a:t>
            </a:r>
            <a:r>
              <a:rPr lang="en-US" altLang="zh-CN" sz="3600"/>
              <a:t>,</a:t>
            </a:r>
            <a:r>
              <a:rPr lang="zh-CN" altLang="zh-CN" sz="3600"/>
              <a:t>轮流报数</a:t>
            </a:r>
            <a:r>
              <a:rPr lang="en-US" altLang="zh-CN" sz="3600"/>
              <a:t>;</a:t>
            </a:r>
            <a:r>
              <a:rPr lang="zh-CN" altLang="zh-CN" sz="3600"/>
              <a:t>小红说</a:t>
            </a:r>
            <a:r>
              <a:rPr lang="en-US" altLang="zh-CN" sz="3600"/>
              <a:t>:”</a:t>
            </a:r>
            <a:r>
              <a:rPr lang="zh-CN" altLang="zh-CN" sz="3600"/>
              <a:t>我不知道我是多少</a:t>
            </a:r>
            <a:r>
              <a:rPr lang="en-US" altLang="zh-CN" sz="3600"/>
              <a:t>.”,</a:t>
            </a:r>
            <a:r>
              <a:rPr lang="zh-CN" altLang="en-US" sz="3600"/>
              <a:t>小明说</a:t>
            </a:r>
            <a:r>
              <a:rPr lang="en-US" altLang="zh-CN" sz="3600"/>
              <a:t>:”</a:t>
            </a:r>
            <a:r>
              <a:rPr lang="zh-CN" altLang="en-US" sz="3600"/>
              <a:t>我不知道我是多少</a:t>
            </a:r>
            <a:r>
              <a:rPr lang="en-US" altLang="zh-CN" sz="3600"/>
              <a:t>.”,</a:t>
            </a:r>
            <a:r>
              <a:rPr lang="zh-CN" altLang="en-US" sz="3600"/>
              <a:t>小军说</a:t>
            </a:r>
            <a:r>
              <a:rPr lang="en-US" altLang="zh-CN" sz="3600"/>
              <a:t>:”</a:t>
            </a:r>
            <a:r>
              <a:rPr lang="zh-CN" altLang="en-US" sz="3600"/>
              <a:t>我不知道我是多少</a:t>
            </a:r>
            <a:r>
              <a:rPr lang="en-US" altLang="zh-CN" sz="3600"/>
              <a:t>.</a:t>
            </a:r>
            <a:r>
              <a:rPr lang="en-US" altLang="zh-CN" sz="3600"/>
              <a:t>”,</a:t>
            </a:r>
            <a:r>
              <a:rPr lang="zh-CN" altLang="en-US" sz="3600"/>
              <a:t>小红说</a:t>
            </a:r>
            <a:r>
              <a:rPr lang="en-US" altLang="zh-CN" sz="3600"/>
              <a:t>:”</a:t>
            </a:r>
            <a:r>
              <a:rPr lang="zh-CN" altLang="en-US" sz="3600"/>
              <a:t>我知道了</a:t>
            </a:r>
            <a:r>
              <a:rPr lang="en-US" altLang="zh-CN" sz="3600"/>
              <a:t>,</a:t>
            </a:r>
            <a:r>
              <a:rPr lang="zh-CN" altLang="en-US" sz="3600"/>
              <a:t>是</a:t>
            </a:r>
            <a:r>
              <a:rPr lang="en-US" altLang="zh-CN" sz="3600"/>
              <a:t>20</a:t>
            </a:r>
            <a:r>
              <a:rPr lang="en-US" altLang="zh-CN" sz="3600"/>
              <a:t>”</a:t>
            </a:r>
            <a:endParaRPr lang="zh-CN" altLang="en-US" sz="3600"/>
          </a:p>
          <a:p>
            <a:pPr algn="l"/>
            <a:r>
              <a:rPr lang="en-US" altLang="zh-CN" sz="3600"/>
              <a:t>	</a:t>
            </a:r>
            <a:r>
              <a:rPr lang="zh-CN" altLang="en-US" sz="3600"/>
              <a:t>你知道这三人的数字分别是多少吗</a:t>
            </a:r>
            <a:r>
              <a:rPr lang="en-US" altLang="en-US" sz="3600"/>
              <a:t>?</a:t>
            </a:r>
            <a:endParaRPr lang="en-US" alt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0705"/>
            <a:ext cx="10515600" cy="5704840"/>
          </a:xfrm>
        </p:spPr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以下以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代指小红</a:t>
            </a:r>
            <a:r>
              <a:rPr lang="en-US" altLang="zh-CN">
                <a:sym typeface="+mn-ea"/>
              </a:rPr>
              <a:t>,B</a:t>
            </a:r>
            <a:r>
              <a:rPr lang="zh-CN" altLang="en-US">
                <a:sym typeface="+mn-ea"/>
              </a:rPr>
              <a:t>代指小明</a:t>
            </a:r>
            <a:r>
              <a:rPr lang="en-US" altLang="zh-CN">
                <a:sym typeface="+mn-ea"/>
              </a:rPr>
              <a:t>,C</a:t>
            </a:r>
            <a:r>
              <a:rPr lang="zh-CN" altLang="en-US">
                <a:sym typeface="+mn-ea"/>
              </a:rPr>
              <a:t>代指小军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我们先假设</a:t>
            </a:r>
            <a:r>
              <a:rPr lang="en-US" altLang="zh-CN"/>
              <a:t>A=</a:t>
            </a:r>
            <a:r>
              <a:rPr lang="en-US" altLang="en-US"/>
              <a:t>20,B=</a:t>
            </a:r>
            <a:r>
              <a:rPr lang="en-US" altLang="zh-CN"/>
              <a:t>8,C=12,</a:t>
            </a:r>
            <a:r>
              <a:rPr lang="zh-CN" altLang="en-US"/>
              <a:t>并试着</a:t>
            </a:r>
            <a:r>
              <a:rPr lang="zh-CN" altLang="en-US"/>
              <a:t>证明其成立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首先</a:t>
            </a:r>
            <a:r>
              <a:rPr lang="en-US" altLang="zh-CN"/>
              <a:t>, A</a:t>
            </a:r>
            <a:r>
              <a:rPr lang="zh-CN" altLang="en-US"/>
              <a:t>已知晓</a:t>
            </a:r>
            <a:r>
              <a:rPr lang="en-US" altLang="zh-CN"/>
              <a:t>B=8 &amp; C=12,</a:t>
            </a:r>
            <a:r>
              <a:rPr lang="zh-CN" altLang="en-US"/>
              <a:t>那么</a:t>
            </a:r>
            <a:r>
              <a:rPr lang="en-US" altLang="zh-CN"/>
              <a:t>A</a:t>
            </a:r>
            <a:r>
              <a:rPr lang="zh-CN" altLang="en-US"/>
              <a:t>会猜测自己为</a:t>
            </a:r>
            <a:r>
              <a:rPr lang="en-US" altLang="zh-CN"/>
              <a:t>20</a:t>
            </a:r>
            <a:r>
              <a:rPr lang="zh-CN" altLang="en-US"/>
              <a:t>或</a:t>
            </a:r>
            <a:r>
              <a:rPr lang="en-US" altLang="zh-CN"/>
              <a:t>4</a:t>
            </a:r>
            <a:endParaRPr lang="en-US" altLang="zh-CN"/>
          </a:p>
          <a:p>
            <a:r>
              <a:rPr lang="zh-CN" altLang="en-US"/>
              <a:t>当</a:t>
            </a:r>
            <a:r>
              <a:rPr lang="en-US" altLang="zh-CN"/>
              <a:t>A=4</a:t>
            </a:r>
            <a:r>
              <a:rPr lang="zh-CN" altLang="zh-CN"/>
              <a:t>时</a:t>
            </a:r>
            <a:r>
              <a:rPr lang="en-US" altLang="zh-CN"/>
              <a:t>,B=1</a:t>
            </a:r>
            <a:r>
              <a:rPr lang="en-US" altLang="en-US"/>
              <a:t>6</a:t>
            </a:r>
            <a:r>
              <a:rPr lang="zh-CN" altLang="en-US"/>
              <a:t>或</a:t>
            </a:r>
            <a:r>
              <a:rPr lang="en-US" altLang="en-US"/>
              <a:t>8</a:t>
            </a:r>
            <a:endParaRPr lang="en-US" altLang="en-US"/>
          </a:p>
          <a:p>
            <a:r>
              <a:rPr lang="zh-CN" altLang="en-US"/>
              <a:t>当</a:t>
            </a:r>
            <a:r>
              <a:rPr lang="en-US" altLang="zh-CN"/>
              <a:t>A=4,</a:t>
            </a:r>
            <a:r>
              <a:rPr lang="en-US" altLang="en-US"/>
              <a:t>B=8</a:t>
            </a:r>
            <a:r>
              <a:rPr lang="zh-CN" altLang="en-US"/>
              <a:t>时</a:t>
            </a:r>
            <a:r>
              <a:rPr lang="en-US" altLang="en-US"/>
              <a:t>,C=12</a:t>
            </a:r>
            <a:r>
              <a:rPr lang="zh-CN" altLang="en-US"/>
              <a:t>或</a:t>
            </a:r>
            <a:r>
              <a:rPr lang="en-US" altLang="zh-CN"/>
              <a:t>4</a:t>
            </a:r>
            <a:endParaRPr lang="en-US" altLang="zh-CN"/>
          </a:p>
          <a:p>
            <a:r>
              <a:rPr lang="zh-CN" altLang="en-US"/>
              <a:t>当</a:t>
            </a:r>
            <a:r>
              <a:rPr lang="en-US" altLang="zh-CN"/>
              <a:t>A=4,B=8,C=4</a:t>
            </a:r>
            <a:r>
              <a:rPr lang="zh-CN" altLang="en-US"/>
              <a:t>时</a:t>
            </a:r>
            <a:r>
              <a:rPr lang="en-US" altLang="zh-CN"/>
              <a:t>,</a:t>
            </a:r>
            <a:r>
              <a:rPr lang="zh-CN" altLang="en-US"/>
              <a:t>因为</a:t>
            </a:r>
            <a:r>
              <a:rPr lang="en-US" altLang="zh-CN"/>
              <a:t>A=C,</a:t>
            </a:r>
            <a:r>
              <a:rPr lang="zh-CN" altLang="en-US"/>
              <a:t>又因为</a:t>
            </a:r>
            <a:r>
              <a:rPr lang="en-US" altLang="zh-CN"/>
              <a:t>B</a:t>
            </a:r>
            <a:r>
              <a:rPr lang="zh-CN" altLang="en-US"/>
              <a:t>一定是正整数</a:t>
            </a:r>
            <a:r>
              <a:rPr lang="en-US" altLang="zh-CN"/>
              <a:t>,</a:t>
            </a:r>
            <a:r>
              <a:rPr lang="zh-CN" altLang="en-US"/>
              <a:t>所以此时</a:t>
            </a:r>
            <a:r>
              <a:rPr lang="en-US" altLang="zh-CN"/>
              <a:t>B</a:t>
            </a:r>
            <a:r>
              <a:rPr lang="zh-CN" altLang="en-US"/>
              <a:t>一定</a:t>
            </a:r>
            <a:r>
              <a:rPr lang="zh-CN" altLang="en-US"/>
              <a:t>会知道自己是</a:t>
            </a:r>
            <a:r>
              <a:rPr lang="en-US" altLang="zh-CN"/>
              <a:t>8</a:t>
            </a:r>
            <a:endParaRPr lang="en-US" altLang="zh-CN"/>
          </a:p>
          <a:p>
            <a:r>
              <a:rPr lang="zh-CN" altLang="en-US"/>
              <a:t>但是</a:t>
            </a:r>
            <a:r>
              <a:rPr lang="en-US" altLang="zh-CN"/>
              <a:t>B</a:t>
            </a:r>
            <a:r>
              <a:rPr lang="zh-CN" altLang="en-US"/>
              <a:t>不知道</a:t>
            </a:r>
            <a:r>
              <a:rPr lang="en-US" altLang="zh-CN"/>
              <a:t>,</a:t>
            </a:r>
            <a:r>
              <a:rPr lang="zh-CN" altLang="en-US"/>
              <a:t>所以当</a:t>
            </a:r>
            <a:r>
              <a:rPr lang="en-US" altLang="zh-CN"/>
              <a:t>A=4,B=8</a:t>
            </a:r>
            <a:r>
              <a:rPr lang="zh-CN" altLang="en-US"/>
              <a:t>时</a:t>
            </a:r>
            <a:r>
              <a:rPr lang="en-US" altLang="zh-CN"/>
              <a:t>,C</a:t>
            </a:r>
            <a:r>
              <a:rPr lang="zh-CN" altLang="en-US"/>
              <a:t>一定为</a:t>
            </a:r>
            <a:r>
              <a:rPr lang="en-US" altLang="zh-CN"/>
              <a:t>12,</a:t>
            </a:r>
            <a:r>
              <a:rPr lang="zh-CN" altLang="en-US"/>
              <a:t>那么此时</a:t>
            </a:r>
            <a:r>
              <a:rPr lang="en-US" altLang="zh-CN"/>
              <a:t>C</a:t>
            </a:r>
            <a:r>
              <a:rPr lang="zh-CN" altLang="en-US"/>
              <a:t>一定会知道自己是</a:t>
            </a:r>
            <a:r>
              <a:rPr lang="en-US" altLang="zh-CN"/>
              <a:t>12</a:t>
            </a:r>
            <a:endParaRPr lang="en-US" altLang="zh-CN"/>
          </a:p>
          <a:p>
            <a:r>
              <a:rPr lang="zh-CN" altLang="en-US"/>
              <a:t>但是</a:t>
            </a:r>
            <a:r>
              <a:rPr lang="en-US" altLang="zh-CN"/>
              <a:t>C</a:t>
            </a:r>
            <a:r>
              <a:rPr lang="zh-CN" altLang="en-US"/>
              <a:t>不知道</a:t>
            </a:r>
            <a:r>
              <a:rPr lang="en-US" altLang="zh-CN"/>
              <a:t>,</a:t>
            </a:r>
            <a:r>
              <a:rPr lang="zh-CN" altLang="en-US"/>
              <a:t>所以当</a:t>
            </a:r>
            <a:r>
              <a:rPr lang="en-US" altLang="zh-CN"/>
              <a:t>A=4,B=8</a:t>
            </a:r>
            <a:r>
              <a:rPr lang="zh-CN" altLang="en-US"/>
              <a:t>时</a:t>
            </a:r>
            <a:r>
              <a:rPr lang="en-US" altLang="zh-CN"/>
              <a:t>,C</a:t>
            </a:r>
            <a:r>
              <a:rPr lang="zh-CN" altLang="en-US"/>
              <a:t>既不等于</a:t>
            </a:r>
            <a:r>
              <a:rPr lang="en-US" altLang="zh-CN"/>
              <a:t>12</a:t>
            </a:r>
            <a:r>
              <a:rPr lang="zh-CN" altLang="en-US"/>
              <a:t>又不等于</a:t>
            </a:r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0055"/>
            <a:ext cx="10515600" cy="5891530"/>
          </a:xfrm>
        </p:spPr>
        <p:txBody>
          <a:bodyPr/>
          <a:p>
            <a:r>
              <a:rPr lang="zh-CN" altLang="en-US"/>
              <a:t>所以当</a:t>
            </a:r>
            <a:r>
              <a:rPr lang="en-US" altLang="zh-CN"/>
              <a:t>A=4</a:t>
            </a:r>
            <a:r>
              <a:rPr lang="zh-CN" altLang="en-US"/>
              <a:t>时</a:t>
            </a:r>
            <a:r>
              <a:rPr lang="en-US" altLang="zh-CN"/>
              <a:t>,B</a:t>
            </a:r>
            <a:r>
              <a:rPr lang="zh-CN" altLang="en-US"/>
              <a:t>不等于</a:t>
            </a:r>
            <a:r>
              <a:rPr lang="en-US" altLang="zh-CN"/>
              <a:t>8</a:t>
            </a:r>
            <a:endParaRPr lang="en-US" altLang="zh-CN"/>
          </a:p>
          <a:p>
            <a:r>
              <a:rPr lang="zh-CN" altLang="en-US"/>
              <a:t>所以当</a:t>
            </a:r>
            <a:r>
              <a:rPr lang="en-US" altLang="zh-CN"/>
              <a:t>A=4</a:t>
            </a:r>
            <a:r>
              <a:rPr lang="zh-CN" altLang="en-US"/>
              <a:t>时</a:t>
            </a:r>
            <a:r>
              <a:rPr lang="en-US" altLang="zh-CN"/>
              <a:t>,B</a:t>
            </a:r>
            <a:r>
              <a:rPr lang="zh-CN" altLang="en-US"/>
              <a:t>一定等于</a:t>
            </a:r>
            <a:r>
              <a:rPr lang="en-US" altLang="zh-CN"/>
              <a:t>16</a:t>
            </a:r>
            <a:endParaRPr lang="en-US" altLang="zh-CN"/>
          </a:p>
          <a:p>
            <a:r>
              <a:rPr lang="zh-CN" altLang="en-US"/>
              <a:t>但是</a:t>
            </a:r>
            <a:r>
              <a:rPr lang="en-US" altLang="zh-CN"/>
              <a:t>B</a:t>
            </a:r>
            <a:r>
              <a:rPr lang="zh-CN" altLang="en-US"/>
              <a:t>实际等于</a:t>
            </a:r>
            <a:r>
              <a:rPr lang="en-US" altLang="zh-CN"/>
              <a:t>8</a:t>
            </a:r>
            <a:endParaRPr lang="en-US" altLang="zh-CN"/>
          </a:p>
          <a:p>
            <a:r>
              <a:rPr lang="zh-CN" altLang="en-US"/>
              <a:t>所以</a:t>
            </a:r>
            <a:r>
              <a:rPr lang="en-US" altLang="zh-CN"/>
              <a:t>A</a:t>
            </a:r>
            <a:r>
              <a:rPr lang="zh-CN" altLang="en-US"/>
              <a:t>不等于</a:t>
            </a:r>
            <a:r>
              <a:rPr lang="en-US" altLang="zh-CN"/>
              <a:t>4</a:t>
            </a:r>
            <a:endParaRPr lang="en-US" altLang="zh-CN"/>
          </a:p>
          <a:p>
            <a:r>
              <a:rPr lang="zh-CN" altLang="en-US"/>
              <a:t>所以</a:t>
            </a:r>
            <a:r>
              <a:rPr lang="en-US" altLang="zh-CN"/>
              <a:t>A=20,</a:t>
            </a:r>
            <a:r>
              <a:rPr lang="zh-CN" altLang="en-US"/>
              <a:t>此时已是第四回合</a:t>
            </a:r>
            <a:r>
              <a:rPr lang="en-US" altLang="zh-CN"/>
              <a:t>,A</a:t>
            </a:r>
            <a:r>
              <a:rPr lang="zh-CN" altLang="en-US"/>
              <a:t>知道了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得证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17" name="Content Placeholder 16"/>
          <p:cNvGraphicFramePr/>
          <p:nvPr>
            <p:ph idx="1"/>
          </p:nvPr>
        </p:nvGraphicFramePr>
        <p:xfrm>
          <a:off x="837565" y="291465"/>
          <a:ext cx="10516870" cy="6275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" imgW="7429500" imgH="4600575" progId="Paint.Picture">
                  <p:embed/>
                </p:oleObj>
              </mc:Choice>
              <mc:Fallback>
                <p:oleObj name="" r:id="rId1" imgW="7429500" imgH="4600575" progId="Paint.Picture">
                  <p:embed/>
                  <p:pic>
                    <p:nvPicPr>
                      <p:cNvPr id="0" name="Picture 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7565" y="291465"/>
                        <a:ext cx="10516870" cy="6275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838200" y="286385"/>
          <a:ext cx="10516235" cy="6285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429500" imgH="4600575" progId="Paint.Picture">
                  <p:embed/>
                </p:oleObj>
              </mc:Choice>
              <mc:Fallback>
                <p:oleObj name="" r:id="rId1" imgW="7429500" imgH="46005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286385"/>
                        <a:ext cx="10516235" cy="6285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ChangeAspect="1"/>
          </p:cNvGraphicFramePr>
          <p:nvPr>
            <p:ph idx="1"/>
          </p:nvPr>
        </p:nvGraphicFramePr>
        <p:xfrm>
          <a:off x="838200" y="274955"/>
          <a:ext cx="10515600" cy="6292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7429500" imgH="4600575" progId="Paint.Picture">
                  <p:embed/>
                </p:oleObj>
              </mc:Choice>
              <mc:Fallback>
                <p:oleObj name="" r:id="rId1" imgW="7429500" imgH="4600575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274955"/>
                        <a:ext cx="10515600" cy="6292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7" name="Content Placeholder 6"/>
          <p:cNvGraphicFramePr/>
          <p:nvPr>
            <p:ph sz="half" idx="2"/>
          </p:nvPr>
        </p:nvGraphicFramePr>
        <p:xfrm>
          <a:off x="837565" y="247015"/>
          <a:ext cx="10516235" cy="6329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7429500" imgH="4600575" progId="Paint.Picture">
                  <p:embed/>
                </p:oleObj>
              </mc:Choice>
              <mc:Fallback>
                <p:oleObj name="" r:id="rId1" imgW="7429500" imgH="460057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7565" y="247015"/>
                        <a:ext cx="10516235" cy="6329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WPS Presentation</Application>
  <PresentationFormat>Widescreen</PresentationFormat>
  <Paragraphs>24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Theme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猜数游戏</dc:title>
  <dc:creator/>
  <cp:lastModifiedBy>KOG</cp:lastModifiedBy>
  <cp:revision>119</cp:revision>
  <dcterms:created xsi:type="dcterms:W3CDTF">2019-07-07T13:10:50Z</dcterms:created>
  <dcterms:modified xsi:type="dcterms:W3CDTF">2019-07-07T14:41:52Z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1033-11.2.0.8668</vt:lpwstr>
  </property>
</Properties>
</file>