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30F"/>
    <a:srgbClr val="F1AC8D"/>
    <a:srgbClr val="F3E6E3"/>
    <a:srgbClr val="E9D6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7068-4F04-4D6E-835E-A8EED5E9CEE0}" type="datetimeFigureOut">
              <a:rPr lang="en-US" smtClean="0"/>
              <a:t>3/27/2019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063A1-5104-4B14-9B9B-13147FA0D9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etkagreen1_smal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44169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2192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Stories for you</a:t>
            </a:r>
            <a:endParaRPr lang="en-IN" sz="4000" b="1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1981200"/>
            <a:ext cx="2743200" cy="2438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09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2D World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590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Big news in 2D World: 3D shapes exist!</a:t>
            </a:r>
            <a:endParaRPr lang="en-IN" sz="1400" dirty="0"/>
          </a:p>
        </p:txBody>
      </p:sp>
      <p:pic>
        <p:nvPicPr>
          <p:cNvPr id="10" name="Picture 9" descr="c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004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3200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approx. 10 minutes</a:t>
            </a:r>
            <a:endParaRPr lang="en-IN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365760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IN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6800" y="3657600"/>
            <a:ext cx="838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Movement</a:t>
            </a:r>
            <a:endParaRPr lang="en-IN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981200" y="3657600"/>
            <a:ext cx="838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Shapes</a:t>
            </a:r>
            <a:endParaRPr lang="en-IN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" y="3962400"/>
            <a:ext cx="838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Tolerance</a:t>
            </a:r>
            <a:endParaRPr lang="en-IN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295400" y="39624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Facing fears</a:t>
            </a:r>
            <a:endParaRPr lang="en-IN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3276600" y="1981200"/>
            <a:ext cx="2743200" cy="2438400"/>
          </a:xfrm>
          <a:prstGeom prst="roundRect">
            <a:avLst/>
          </a:prstGeom>
          <a:gradFill>
            <a:gsLst>
              <a:gs pos="0">
                <a:srgbClr val="F1AC8D"/>
              </a:gs>
              <a:gs pos="50000">
                <a:srgbClr val="E9D6C7"/>
              </a:gs>
              <a:gs pos="100000">
                <a:srgbClr val="F3E6E3"/>
              </a:gs>
            </a:gsLst>
            <a:lin ang="5400000" scaled="0"/>
          </a:gradFill>
          <a:ln>
            <a:solidFill>
              <a:srgbClr val="B31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2209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Food Quest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2590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 quest to save Poppy and Tom from Evil Silly Sugar</a:t>
            </a:r>
          </a:p>
        </p:txBody>
      </p:sp>
      <p:pic>
        <p:nvPicPr>
          <p:cNvPr id="20" name="Picture 19" descr="c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3200400"/>
            <a:ext cx="304800" cy="304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10000" y="3200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approx. 6 min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657600"/>
            <a:ext cx="609600" cy="228600"/>
          </a:xfrm>
          <a:prstGeom prst="roundRect">
            <a:avLst/>
          </a:prstGeom>
          <a:solidFill>
            <a:srgbClr val="F1AC8D"/>
          </a:solidFill>
          <a:ln>
            <a:solidFill>
              <a:srgbClr val="B31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IN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3657600"/>
            <a:ext cx="685800" cy="228600"/>
          </a:xfrm>
          <a:prstGeom prst="roundRect">
            <a:avLst/>
          </a:prstGeom>
          <a:solidFill>
            <a:srgbClr val="F1AC8D"/>
          </a:solidFill>
          <a:ln>
            <a:solidFill>
              <a:srgbClr val="B31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Sounds</a:t>
            </a:r>
            <a:endParaRPr lang="en-IN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4876800" y="3657600"/>
            <a:ext cx="609600" cy="228600"/>
          </a:xfrm>
          <a:prstGeom prst="roundRect">
            <a:avLst/>
          </a:prstGeom>
          <a:solidFill>
            <a:srgbClr val="F1AC8D"/>
          </a:solidFill>
          <a:ln>
            <a:solidFill>
              <a:srgbClr val="B31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Quiz</a:t>
            </a:r>
            <a:endParaRPr lang="en-IN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429000" y="3962400"/>
            <a:ext cx="1066800" cy="228600"/>
          </a:xfrm>
          <a:prstGeom prst="roundRect">
            <a:avLst/>
          </a:prstGeom>
          <a:solidFill>
            <a:srgbClr val="F1AC8D"/>
          </a:solidFill>
          <a:ln>
            <a:solidFill>
              <a:srgbClr val="B31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Healthy eating</a:t>
            </a:r>
            <a:endParaRPr lang="en-IN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4572000" y="3962400"/>
            <a:ext cx="1295400" cy="228600"/>
          </a:xfrm>
          <a:prstGeom prst="roundRect">
            <a:avLst/>
          </a:prstGeom>
          <a:solidFill>
            <a:srgbClr val="F1AC8D"/>
          </a:solidFill>
          <a:ln>
            <a:solidFill>
              <a:srgbClr val="B31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World around you</a:t>
            </a:r>
            <a:endParaRPr lang="en-IN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tkagreen1_smal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44169" cy="914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76400" y="990600"/>
            <a:ext cx="5562600" cy="51816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60020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2D World</a:t>
            </a:r>
            <a:endParaRPr lang="en-IN" sz="4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286000"/>
            <a:ext cx="533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Big news in 2D world; 3D shapes exist!</a:t>
            </a:r>
            <a:endParaRPr lang="en-IN" sz="2600" dirty="0"/>
          </a:p>
        </p:txBody>
      </p:sp>
      <p:pic>
        <p:nvPicPr>
          <p:cNvPr id="6" name="Picture 5" descr="c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3276600"/>
            <a:ext cx="99060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5200" y="43434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10 min</a:t>
            </a:r>
            <a:endParaRPr lang="en-IN" sz="2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76400" y="54102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000500" y="58293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5562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 Back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133600" y="5791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5562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imation_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02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5181600"/>
            <a:ext cx="2667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 rot="16200000" flipH="1">
            <a:off x="3962400" y="5600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ause-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953000"/>
            <a:ext cx="1143000" cy="1143000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5257800"/>
            <a:ext cx="685800" cy="685800"/>
          </a:xfrm>
          <a:prstGeom prst="rect">
            <a:avLst/>
          </a:prstGeom>
        </p:spPr>
      </p:pic>
      <p:pic>
        <p:nvPicPr>
          <p:cNvPr id="15" name="Picture 14" descr="ketkagreen1_small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44169" cy="9144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676400" y="61722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</a:t>
            </a:r>
            <a:endParaRPr lang="en-IN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267200" y="61722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to story list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tkagreen1_smal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844169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295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Which path do you choose?</a:t>
            </a:r>
            <a:endParaRPr lang="en-IN" sz="4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438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1</a:t>
            </a:r>
            <a:endParaRPr lang="en-IN" sz="9600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2514600"/>
            <a:ext cx="2438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2</a:t>
            </a:r>
            <a:endParaRPr lang="en-IN" sz="9600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2590800"/>
            <a:ext cx="2438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IN" sz="9600" dirty="0"/>
          </a:p>
        </p:txBody>
      </p:sp>
      <p:pic>
        <p:nvPicPr>
          <p:cNvPr id="8" name="Picture 7" descr="i24_nav_back-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638800"/>
            <a:ext cx="76200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5791200"/>
            <a:ext cx="477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I would like to hear this part again</a:t>
            </a:r>
            <a:endParaRPr lang="en-IN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35</cp:revision>
  <dcterms:created xsi:type="dcterms:W3CDTF">2019-03-27T15:56:51Z</dcterms:created>
  <dcterms:modified xsi:type="dcterms:W3CDTF">2019-03-28T06:46:55Z</dcterms:modified>
</cp:coreProperties>
</file>