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 Light" pitchFamily="2" charset="0"/>
      <p:regular r:id="rId9"/>
      <p:italic r:id="rId10"/>
    </p:embeddedFont>
    <p:embeddedFont>
      <p:font typeface="Share Tech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EAFEAB-293D-4AD9-887F-38160B5992C7}">
  <a:tblStyle styleId="{FDEAFEAB-293D-4AD9-887F-38160B5992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64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Breno Couto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Victor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José Miguel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GitHub - </a:t>
            </a:r>
            <a:r>
              <a:rPr lang="pt-BR" dirty="0" err="1"/>
              <a:t>Branches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831332" y="337714"/>
            <a:ext cx="181864" cy="1690720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1800" dirty="0">
                <a:solidFill>
                  <a:srgbClr val="D1D5DB"/>
                </a:solidFill>
                <a:latin typeface="Söhne"/>
              </a:rPr>
              <a:t>S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ão cópias independentes de um repositório 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Git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 que permitem que os usuários trabalhem em diferentes versões do código-fonte simultaneamente, sem interferir no código principal (chamado de "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branch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 principal" ou "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branch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 master").</a:t>
            </a:r>
          </a:p>
          <a:p>
            <a:pPr algn="l"/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Cada 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branch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 é uma ramificação do 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branch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 principal, e pode ter seu próprio conjunto de arquivos, pastas e histórico de 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commits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. Isso significa que os usuários podem trabalhar em diferentes recursos ou correções de bugs sem afetar o código principal, e depois mesclar suas alterações no </a:t>
            </a:r>
            <a:r>
              <a:rPr lang="pt-BR" sz="1800" b="0" i="0" dirty="0" err="1">
                <a:solidFill>
                  <a:srgbClr val="D1D5DB"/>
                </a:solidFill>
                <a:effectLst/>
                <a:latin typeface="Söhne"/>
              </a:rPr>
              <a:t>branch</a:t>
            </a: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 principal quando estiverem prontos.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900582" cy="356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Permite o trabalho simultâneo de diferentes desenvolvedores em diferentes recursos ou correções de bugs, sem interferir no código principal do projeto.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Possibilita o desenvolvimento de recursos em paralelo, aumentando a eficiência da equipe.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Ajuda na organização e gerenciamento de diferentes versões do código-fonte.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Possibilita a criação de versões experimentais ou protótipos, sem afetar o código principal do projeto.</a:t>
            </a:r>
          </a:p>
          <a:p>
            <a:pPr algn="l">
              <a:buFont typeface="+mj-lt"/>
              <a:buAutoNum type="arabicPeriod"/>
            </a:pPr>
            <a:endParaRPr lang="pt-BR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pt-BR" sz="1800" b="0" i="0" dirty="0">
                <a:solidFill>
                  <a:srgbClr val="D1D5DB"/>
                </a:solidFill>
                <a:effectLst/>
                <a:latin typeface="Söhne"/>
              </a:rPr>
              <a:t>Ajuda a identificar e resolver conflitos de código-fonte, pois permite a visualização das alterações de cada desenvolvedor.</a:t>
            </a:r>
          </a:p>
          <a:p>
            <a:pPr algn="l">
              <a:buFont typeface="+mj-lt"/>
              <a:buAutoNum type="arabicPeriod"/>
            </a:pP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Qual a funcionalidade?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11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900582" cy="356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485243" y="51186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Imagens</a:t>
            </a:r>
            <a:endParaRPr dirty="0"/>
          </a:p>
        </p:txBody>
      </p:sp>
      <p:pic>
        <p:nvPicPr>
          <p:cNvPr id="1026" name="Picture 2" descr="Git Branch | Atlassian Git Tutorial">
            <a:extLst>
              <a:ext uri="{FF2B5EF4-FFF2-40B4-BE49-F238E27FC236}">
                <a16:creationId xmlns:a16="http://schemas.microsoft.com/office/drawing/2014/main" id="{667BB704-9478-4409-B8E2-36D07E9F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3" y="2115929"/>
            <a:ext cx="5042950" cy="146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533DEB-5FE9-475C-835C-4981EF2E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81" y="1752205"/>
            <a:ext cx="2895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687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Nunito Light</vt:lpstr>
      <vt:lpstr>Share Tech</vt:lpstr>
      <vt:lpstr>Livvic Light</vt:lpstr>
      <vt:lpstr>Arial</vt:lpstr>
      <vt:lpstr>Söhne</vt:lpstr>
      <vt:lpstr>Maven Pro</vt:lpstr>
      <vt:lpstr>Data Science Consulting by Slidesgo</vt:lpstr>
      <vt:lpstr>GitHub - Branches</vt:lpstr>
      <vt:lpstr>O que é?</vt:lpstr>
      <vt:lpstr>Qual a funcionalidade?</vt:lpstr>
      <vt:lpstr>  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- Branches</dc:title>
  <dc:creator>Katsu ⠀</dc:creator>
  <cp:lastModifiedBy>Katsu ⠀</cp:lastModifiedBy>
  <cp:revision>1</cp:revision>
  <dcterms:modified xsi:type="dcterms:W3CDTF">2023-03-30T01:19:24Z</dcterms:modified>
</cp:coreProperties>
</file>