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953B09-3730-420F-B497-DA82D0E8822C}">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13701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A670D2-50AB-4948-A2C2-8E5FA2430AA1}" type="datetimeFigureOut">
              <a:rPr lang="en-CA" smtClean="0"/>
              <a:t>2018-01-19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423315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395627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91080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3942321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A670D2-50AB-4948-A2C2-8E5FA2430AA1}" type="datetimeFigureOut">
              <a:rPr lang="en-CA" smtClean="0"/>
              <a:t>2018-01-19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297211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A670D2-50AB-4948-A2C2-8E5FA2430AA1}" type="datetimeFigureOut">
              <a:rPr lang="en-CA" smtClean="0"/>
              <a:t>2018-01-19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58524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09595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56477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229790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670D2-50AB-4948-A2C2-8E5FA2430AA1}" type="datetimeFigureOut">
              <a:rPr lang="en-CA" smtClean="0"/>
              <a:t>2018-01-19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18085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670D2-50AB-4948-A2C2-8E5FA2430AA1}" type="datetimeFigureOut">
              <a:rPr lang="en-CA" smtClean="0"/>
              <a:t>2018-01-19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37118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670D2-50AB-4948-A2C2-8E5FA2430AA1}" type="datetimeFigureOut">
              <a:rPr lang="en-CA" smtClean="0"/>
              <a:t>2018-01-19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42955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670D2-50AB-4948-A2C2-8E5FA2430AA1}" type="datetimeFigureOut">
              <a:rPr lang="en-CA" smtClean="0"/>
              <a:t>2018-01-19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373636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670D2-50AB-4948-A2C2-8E5FA2430AA1}" type="datetimeFigureOut">
              <a:rPr lang="en-CA" smtClean="0"/>
              <a:t>2018-01-19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73993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A670D2-50AB-4948-A2C2-8E5FA2430AA1}" type="datetimeFigureOut">
              <a:rPr lang="en-CA" smtClean="0"/>
              <a:t>2018-01-19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390970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A670D2-50AB-4948-A2C2-8E5FA2430AA1}" type="datetimeFigureOut">
              <a:rPr lang="en-CA" smtClean="0"/>
              <a:t>2018-01-19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C2D2F9-CDFD-45BB-B0D8-75D4D540C994}" type="slidenum">
              <a:rPr lang="en-CA" smtClean="0"/>
              <a:t>‹#›</a:t>
            </a:fld>
            <a:endParaRPr lang="en-CA"/>
          </a:p>
        </p:txBody>
      </p:sp>
    </p:spTree>
    <p:extLst>
      <p:ext uri="{BB962C8B-B14F-4D97-AF65-F5344CB8AC3E}">
        <p14:creationId xmlns:p14="http://schemas.microsoft.com/office/powerpoint/2010/main" val="139529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A670D2-50AB-4948-A2C2-8E5FA2430AA1}" type="datetimeFigureOut">
              <a:rPr lang="en-CA" smtClean="0"/>
              <a:t>2018-01-19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C2D2F9-CDFD-45BB-B0D8-75D4D540C994}" type="slidenum">
              <a:rPr lang="en-CA" smtClean="0"/>
              <a:t>‹#›</a:t>
            </a:fld>
            <a:endParaRPr lang="en-CA"/>
          </a:p>
        </p:txBody>
      </p:sp>
    </p:spTree>
    <p:extLst>
      <p:ext uri="{BB962C8B-B14F-4D97-AF65-F5344CB8AC3E}">
        <p14:creationId xmlns:p14="http://schemas.microsoft.com/office/powerpoint/2010/main" val="1406649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5A29-0096-467C-9104-8E8439556CCF}"/>
              </a:ext>
            </a:extLst>
          </p:cNvPr>
          <p:cNvSpPr>
            <a:spLocks noGrp="1"/>
          </p:cNvSpPr>
          <p:nvPr>
            <p:ph type="ctrTitle"/>
          </p:nvPr>
        </p:nvSpPr>
        <p:spPr/>
        <p:txBody>
          <a:bodyPr/>
          <a:lstStyle/>
          <a:p>
            <a:r>
              <a:rPr lang="en-CA" dirty="0"/>
              <a:t>DMX SENDER</a:t>
            </a:r>
          </a:p>
        </p:txBody>
      </p:sp>
      <p:sp>
        <p:nvSpPr>
          <p:cNvPr id="3" name="Subtitle 2">
            <a:extLst>
              <a:ext uri="{FF2B5EF4-FFF2-40B4-BE49-F238E27FC236}">
                <a16:creationId xmlns:a16="http://schemas.microsoft.com/office/drawing/2014/main" id="{19E1F8AE-0FB9-4C73-A65D-4418B3B37243}"/>
              </a:ext>
            </a:extLst>
          </p:cNvPr>
          <p:cNvSpPr>
            <a:spLocks noGrp="1"/>
          </p:cNvSpPr>
          <p:nvPr>
            <p:ph type="subTitle" idx="1"/>
          </p:nvPr>
        </p:nvSpPr>
        <p:spPr/>
        <p:txBody>
          <a:bodyPr/>
          <a:lstStyle/>
          <a:p>
            <a:r>
              <a:rPr lang="en-CA" dirty="0"/>
              <a:t>HEAKEME WILLIAMS</a:t>
            </a:r>
          </a:p>
          <a:p>
            <a:r>
              <a:rPr lang="en-CA" dirty="0"/>
              <a:t>CRYSTAL FOUNTAINS</a:t>
            </a:r>
          </a:p>
        </p:txBody>
      </p:sp>
    </p:spTree>
    <p:extLst>
      <p:ext uri="{BB962C8B-B14F-4D97-AF65-F5344CB8AC3E}">
        <p14:creationId xmlns:p14="http://schemas.microsoft.com/office/powerpoint/2010/main" val="409091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7DBE-EDBB-420D-ADE0-C4A417C08918}"/>
              </a:ext>
            </a:extLst>
          </p:cNvPr>
          <p:cNvSpPr>
            <a:spLocks noGrp="1"/>
          </p:cNvSpPr>
          <p:nvPr>
            <p:ph type="title"/>
          </p:nvPr>
        </p:nvSpPr>
        <p:spPr/>
        <p:txBody>
          <a:bodyPr>
            <a:normAutofit fontScale="90000"/>
          </a:bodyPr>
          <a:lstStyle/>
          <a:p>
            <a:r>
              <a:rPr lang="en-CA" dirty="0"/>
              <a:t>INTRODUCTION TO THE DMX-SENDER PURPOSE ON THE CRYSTAL FOUNTAINS PROJECT</a:t>
            </a:r>
          </a:p>
        </p:txBody>
      </p:sp>
      <p:sp>
        <p:nvSpPr>
          <p:cNvPr id="3" name="Content Placeholder 2">
            <a:extLst>
              <a:ext uri="{FF2B5EF4-FFF2-40B4-BE49-F238E27FC236}">
                <a16:creationId xmlns:a16="http://schemas.microsoft.com/office/drawing/2014/main" id="{AAC3A76F-7128-4D88-B095-27164B1F2706}"/>
              </a:ext>
            </a:extLst>
          </p:cNvPr>
          <p:cNvSpPr>
            <a:spLocks noGrp="1"/>
          </p:cNvSpPr>
          <p:nvPr>
            <p:ph idx="1"/>
          </p:nvPr>
        </p:nvSpPr>
        <p:spPr/>
        <p:txBody>
          <a:bodyPr/>
          <a:lstStyle/>
          <a:p>
            <a:r>
              <a:rPr lang="en-CA" dirty="0"/>
              <a:t>The crystal fountain uses a DMX-Generator which produces the DMX differential signals, this then travels to the </a:t>
            </a:r>
            <a:r>
              <a:rPr lang="en-CA" b="1" dirty="0"/>
              <a:t>DMX-Sender board </a:t>
            </a:r>
            <a:r>
              <a:rPr lang="en-CA" dirty="0"/>
              <a:t>through the XLR cables in which it is translated into </a:t>
            </a:r>
            <a:r>
              <a:rPr lang="en-CA" b="1" dirty="0"/>
              <a:t>single-ended signal</a:t>
            </a:r>
            <a:r>
              <a:rPr lang="en-CA" dirty="0"/>
              <a:t> for data in the module. The signal then travels to the DMX-Receiver board via the antennae. The receiver board then converts this single-ended signal back to differential using one the chips and then plugs it right back into the light, which results in the different light sequence based on what is being produced from the generator device.</a:t>
            </a:r>
          </a:p>
          <a:p>
            <a:endParaRPr lang="en-CA" dirty="0"/>
          </a:p>
        </p:txBody>
      </p:sp>
    </p:spTree>
    <p:extLst>
      <p:ext uri="{BB962C8B-B14F-4D97-AF65-F5344CB8AC3E}">
        <p14:creationId xmlns:p14="http://schemas.microsoft.com/office/powerpoint/2010/main" val="38377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4613-929E-43CD-843F-27CD40037F73}"/>
              </a:ext>
            </a:extLst>
          </p:cNvPr>
          <p:cNvSpPr>
            <a:spLocks noGrp="1"/>
          </p:cNvSpPr>
          <p:nvPr>
            <p:ph type="title"/>
          </p:nvPr>
        </p:nvSpPr>
        <p:spPr/>
        <p:txBody>
          <a:bodyPr/>
          <a:lstStyle/>
          <a:p>
            <a:r>
              <a:rPr lang="en-CA" dirty="0"/>
              <a:t>BUDGET</a:t>
            </a:r>
          </a:p>
        </p:txBody>
      </p:sp>
      <p:sp>
        <p:nvSpPr>
          <p:cNvPr id="3" name="Content Placeholder 2">
            <a:extLst>
              <a:ext uri="{FF2B5EF4-FFF2-40B4-BE49-F238E27FC236}">
                <a16:creationId xmlns:a16="http://schemas.microsoft.com/office/drawing/2014/main" id="{CD7350D9-D667-4162-9F9E-93F2982A198B}"/>
              </a:ext>
            </a:extLst>
          </p:cNvPr>
          <p:cNvSpPr>
            <a:spLocks noGrp="1"/>
          </p:cNvSpPr>
          <p:nvPr>
            <p:ph idx="1"/>
          </p:nvPr>
        </p:nvSpPr>
        <p:spPr/>
        <p:txBody>
          <a:bodyPr/>
          <a:lstStyle/>
          <a:p>
            <a:r>
              <a:rPr lang="en-CA" dirty="0"/>
              <a:t>Budget started off to be $200 in which $90 was spent on my raspberry pi kit, and another $60 was spent on my parts needed for the DMX-Sender board. After, the module problem $40 was spent to get the correct module and now with the major problem another $60 dollars is needed. Hence, Budget left is -$50.</a:t>
            </a:r>
          </a:p>
          <a:p>
            <a:endParaRPr lang="en-CA" dirty="0"/>
          </a:p>
        </p:txBody>
      </p:sp>
      <p:pic>
        <p:nvPicPr>
          <p:cNvPr id="4" name="Picture 3">
            <a:extLst>
              <a:ext uri="{FF2B5EF4-FFF2-40B4-BE49-F238E27FC236}">
                <a16:creationId xmlns:a16="http://schemas.microsoft.com/office/drawing/2014/main" id="{80A4D6CD-A7E0-463D-9540-B29C4F84D372}"/>
              </a:ext>
            </a:extLst>
          </p:cNvPr>
          <p:cNvPicPr>
            <a:picLocks noChangeAspect="1"/>
          </p:cNvPicPr>
          <p:nvPr/>
        </p:nvPicPr>
        <p:blipFill>
          <a:blip r:embed="rId2"/>
          <a:stretch>
            <a:fillRect/>
          </a:stretch>
        </p:blipFill>
        <p:spPr>
          <a:xfrm>
            <a:off x="1109869" y="3859696"/>
            <a:ext cx="3528391" cy="2872407"/>
          </a:xfrm>
          <a:prstGeom prst="rect">
            <a:avLst/>
          </a:prstGeom>
        </p:spPr>
      </p:pic>
      <p:pic>
        <p:nvPicPr>
          <p:cNvPr id="5" name="Picture 4">
            <a:extLst>
              <a:ext uri="{FF2B5EF4-FFF2-40B4-BE49-F238E27FC236}">
                <a16:creationId xmlns:a16="http://schemas.microsoft.com/office/drawing/2014/main" id="{292F790F-A993-4F32-9B86-2A97325A2642}"/>
              </a:ext>
            </a:extLst>
          </p:cNvPr>
          <p:cNvPicPr>
            <a:picLocks noChangeAspect="1"/>
          </p:cNvPicPr>
          <p:nvPr/>
        </p:nvPicPr>
        <p:blipFill>
          <a:blip r:embed="rId3"/>
          <a:stretch>
            <a:fillRect/>
          </a:stretch>
        </p:blipFill>
        <p:spPr>
          <a:xfrm>
            <a:off x="5850835" y="4001294"/>
            <a:ext cx="4152900" cy="2730809"/>
          </a:xfrm>
          <a:prstGeom prst="rect">
            <a:avLst/>
          </a:prstGeom>
        </p:spPr>
      </p:pic>
    </p:spTree>
    <p:extLst>
      <p:ext uri="{BB962C8B-B14F-4D97-AF65-F5344CB8AC3E}">
        <p14:creationId xmlns:p14="http://schemas.microsoft.com/office/powerpoint/2010/main" val="98105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1241-7328-4B1D-AC69-ADDA946852FF}"/>
              </a:ext>
            </a:extLst>
          </p:cNvPr>
          <p:cNvSpPr>
            <a:spLocks noGrp="1"/>
          </p:cNvSpPr>
          <p:nvPr>
            <p:ph type="title"/>
          </p:nvPr>
        </p:nvSpPr>
        <p:spPr/>
        <p:txBody>
          <a:bodyPr/>
          <a:lstStyle/>
          <a:p>
            <a:r>
              <a:rPr lang="en-CA" dirty="0"/>
              <a:t>SCHEDULES</a:t>
            </a:r>
          </a:p>
        </p:txBody>
      </p:sp>
      <p:sp>
        <p:nvSpPr>
          <p:cNvPr id="3" name="Content Placeholder 2">
            <a:extLst>
              <a:ext uri="{FF2B5EF4-FFF2-40B4-BE49-F238E27FC236}">
                <a16:creationId xmlns:a16="http://schemas.microsoft.com/office/drawing/2014/main" id="{3BB22BCC-C5AF-4056-84C9-43428E246F13}"/>
              </a:ext>
            </a:extLst>
          </p:cNvPr>
          <p:cNvSpPr>
            <a:spLocks noGrp="1"/>
          </p:cNvSpPr>
          <p:nvPr>
            <p:ph idx="1"/>
          </p:nvPr>
        </p:nvSpPr>
        <p:spPr>
          <a:xfrm>
            <a:off x="838200" y="1272209"/>
            <a:ext cx="10515600" cy="4904754"/>
          </a:xfrm>
        </p:spPr>
        <p:txBody>
          <a:bodyPr/>
          <a:lstStyle/>
          <a:p>
            <a:r>
              <a:rPr lang="en-CA" dirty="0"/>
              <a:t>The project was broken down into main points which then contained subpoints expounding how the main ones would be achieved. </a:t>
            </a:r>
          </a:p>
          <a:p>
            <a:pPr marL="0" indent="0">
              <a:buNone/>
            </a:pPr>
            <a:endParaRPr lang="en-CA" dirty="0"/>
          </a:p>
          <a:p>
            <a:pPr marL="0" indent="0">
              <a:buNone/>
            </a:pPr>
            <a:endParaRPr lang="en-CA" dirty="0"/>
          </a:p>
        </p:txBody>
      </p:sp>
      <p:pic>
        <p:nvPicPr>
          <p:cNvPr id="4" name="Picture 3">
            <a:extLst>
              <a:ext uri="{FF2B5EF4-FFF2-40B4-BE49-F238E27FC236}">
                <a16:creationId xmlns:a16="http://schemas.microsoft.com/office/drawing/2014/main" id="{4A5F5F04-B3EB-404E-8DE6-66516484DAFB}"/>
              </a:ext>
            </a:extLst>
          </p:cNvPr>
          <p:cNvPicPr>
            <a:picLocks noChangeAspect="1"/>
          </p:cNvPicPr>
          <p:nvPr/>
        </p:nvPicPr>
        <p:blipFill>
          <a:blip r:embed="rId2"/>
          <a:stretch>
            <a:fillRect/>
          </a:stretch>
        </p:blipFill>
        <p:spPr>
          <a:xfrm>
            <a:off x="1790287" y="2034208"/>
            <a:ext cx="8134350" cy="4717774"/>
          </a:xfrm>
          <a:prstGeom prst="rect">
            <a:avLst/>
          </a:prstGeom>
        </p:spPr>
      </p:pic>
    </p:spTree>
    <p:extLst>
      <p:ext uri="{BB962C8B-B14F-4D97-AF65-F5344CB8AC3E}">
        <p14:creationId xmlns:p14="http://schemas.microsoft.com/office/powerpoint/2010/main" val="13711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80064A-DE28-43DA-87A4-214AC32F297C}"/>
              </a:ext>
            </a:extLst>
          </p:cNvPr>
          <p:cNvSpPr>
            <a:spLocks noGrp="1"/>
          </p:cNvSpPr>
          <p:nvPr>
            <p:ph type="ctrTitle"/>
          </p:nvPr>
        </p:nvSpPr>
        <p:spPr/>
        <p:txBody>
          <a:bodyPr/>
          <a:lstStyle/>
          <a:p>
            <a:r>
              <a:rPr lang="en-CA" dirty="0"/>
              <a:t>BUILD VIDEO</a:t>
            </a:r>
          </a:p>
        </p:txBody>
      </p:sp>
      <p:sp>
        <p:nvSpPr>
          <p:cNvPr id="5" name="Subtitle 4">
            <a:extLst>
              <a:ext uri="{FF2B5EF4-FFF2-40B4-BE49-F238E27FC236}">
                <a16:creationId xmlns:a16="http://schemas.microsoft.com/office/drawing/2014/main" id="{C5FF02F2-F310-4DD9-92E5-F407D51237E4}"/>
              </a:ext>
            </a:extLst>
          </p:cNvPr>
          <p:cNvSpPr>
            <a:spLocks noGrp="1"/>
          </p:cNvSpPr>
          <p:nvPr>
            <p:ph type="subTitle" idx="1"/>
          </p:nvPr>
        </p:nvSpPr>
        <p:spPr/>
        <p:txBody>
          <a:bodyPr/>
          <a:lstStyle/>
          <a:p>
            <a:r>
              <a:rPr lang="en-CA" dirty="0"/>
              <a:t>BY HEAKEME WILLIAMS</a:t>
            </a:r>
          </a:p>
          <a:p>
            <a:r>
              <a:rPr lang="en-CA" dirty="0"/>
              <a:t>CRYSTAL FOUNTAINS</a:t>
            </a:r>
          </a:p>
        </p:txBody>
      </p:sp>
    </p:spTree>
    <p:extLst>
      <p:ext uri="{BB962C8B-B14F-4D97-AF65-F5344CB8AC3E}">
        <p14:creationId xmlns:p14="http://schemas.microsoft.com/office/powerpoint/2010/main" val="120689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6EAB-9B5A-4878-B2DA-006A52BD486D}"/>
              </a:ext>
            </a:extLst>
          </p:cNvPr>
          <p:cNvSpPr>
            <a:spLocks noGrp="1"/>
          </p:cNvSpPr>
          <p:nvPr>
            <p:ph type="title"/>
          </p:nvPr>
        </p:nvSpPr>
        <p:spPr/>
        <p:txBody>
          <a:bodyPr/>
          <a:lstStyle/>
          <a:p>
            <a:r>
              <a:rPr lang="en-CA" dirty="0"/>
              <a:t>COURSE KNOWLEDGE UTILIZED</a:t>
            </a:r>
          </a:p>
        </p:txBody>
      </p:sp>
      <p:sp>
        <p:nvSpPr>
          <p:cNvPr id="3" name="Content Placeholder 2">
            <a:extLst>
              <a:ext uri="{FF2B5EF4-FFF2-40B4-BE49-F238E27FC236}">
                <a16:creationId xmlns:a16="http://schemas.microsoft.com/office/drawing/2014/main" id="{671E7BF7-F995-407D-B17F-93F9AAD19A09}"/>
              </a:ext>
            </a:extLst>
          </p:cNvPr>
          <p:cNvSpPr>
            <a:spLocks noGrp="1"/>
          </p:cNvSpPr>
          <p:nvPr>
            <p:ph idx="1"/>
          </p:nvPr>
        </p:nvSpPr>
        <p:spPr/>
        <p:txBody>
          <a:bodyPr/>
          <a:lstStyle/>
          <a:p>
            <a:r>
              <a:rPr lang="en-CA" dirty="0"/>
              <a:t>Management of finances</a:t>
            </a:r>
          </a:p>
          <a:p>
            <a:r>
              <a:rPr lang="en-CA" dirty="0"/>
              <a:t>Planning and organizing of a schedule</a:t>
            </a:r>
          </a:p>
          <a:p>
            <a:r>
              <a:rPr lang="en-CA" dirty="0"/>
              <a:t>Soldering techniques</a:t>
            </a:r>
          </a:p>
          <a:p>
            <a:r>
              <a:rPr lang="en-CA" dirty="0"/>
              <a:t>Proposing an idea coherently</a:t>
            </a:r>
          </a:p>
          <a:p>
            <a:r>
              <a:rPr lang="en-CA" dirty="0"/>
              <a:t>Updating/Reporting the progress of a project</a:t>
            </a:r>
          </a:p>
          <a:p>
            <a:r>
              <a:rPr lang="en-CA" dirty="0"/>
              <a:t>Using Eagle to design boards</a:t>
            </a:r>
          </a:p>
          <a:p>
            <a:r>
              <a:rPr lang="en-CA" dirty="0"/>
              <a:t>Time management skills</a:t>
            </a:r>
          </a:p>
          <a:p>
            <a:r>
              <a:rPr lang="en-CA" dirty="0"/>
              <a:t>Troubling Shooting Errors</a:t>
            </a:r>
          </a:p>
          <a:p>
            <a:endParaRPr lang="en-CA" dirty="0"/>
          </a:p>
        </p:txBody>
      </p:sp>
    </p:spTree>
    <p:extLst>
      <p:ext uri="{BB962C8B-B14F-4D97-AF65-F5344CB8AC3E}">
        <p14:creationId xmlns:p14="http://schemas.microsoft.com/office/powerpoint/2010/main" val="3284088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245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DMX SENDER</vt:lpstr>
      <vt:lpstr>INTRODUCTION TO THE DMX-SENDER PURPOSE ON THE CRYSTAL FOUNTAINS PROJECT</vt:lpstr>
      <vt:lpstr>BUDGET</vt:lpstr>
      <vt:lpstr>SCHEDULES</vt:lpstr>
      <vt:lpstr>BUILD VIDEO</vt:lpstr>
      <vt:lpstr>COURSE KNOWLEDGE UTILIZED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DMX SENDER</dc:title>
  <dc:creator>heake</dc:creator>
  <cp:lastModifiedBy>heake</cp:lastModifiedBy>
  <cp:revision>5</cp:revision>
  <dcterms:created xsi:type="dcterms:W3CDTF">2018-01-19T15:33:12Z</dcterms:created>
  <dcterms:modified xsi:type="dcterms:W3CDTF">2018-01-19T16:00:21Z</dcterms:modified>
</cp:coreProperties>
</file>