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111" d="100"/>
          <a:sy n="111" d="100"/>
        </p:scale>
        <p:origin x="-3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BBC9-5123-97ED-9035-F19665C7D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A7726-2BBD-54FC-694C-DC2C3B7D3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23B17-B299-CE0C-CFC3-2657EBA3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FC9-9A20-9740-9C14-C0AD76FAF60E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14C6A-5B71-936E-5302-40E46185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CDE50-C704-9623-36F7-8B054068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932-5B79-D64C-81DB-36A42C89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0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47DA-3421-5E44-4881-9F17EBAE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7ACA0-2B2E-43B3-3C01-D6B68198A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D6AEB-60AC-C2C2-AC7C-C6E5D902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FC9-9A20-9740-9C14-C0AD76FAF60E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F784-5AF5-7B26-EA6B-19937380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D3DD-C2EC-5A07-55F3-E39A9EE3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932-5B79-D64C-81DB-36A42C89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CEC56-5CD5-660C-C75F-6C409C13D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A12E6-279C-9216-FF8A-F398B3CA3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3D9D-F761-8166-99CF-2672CE1F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FC9-9A20-9740-9C14-C0AD76FAF60E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08EB-1F1C-C4E7-58CD-C24FA410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47FC-7F39-6790-C093-7497F44C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932-5B79-D64C-81DB-36A42C89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2F62-904C-9D82-894E-8F13AEF4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170E-4F23-881C-F245-29474F10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DBE8E-BA74-9380-C5D3-2F32B6B6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FC9-9A20-9740-9C14-C0AD76FAF60E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36BD-3C58-73E6-3D35-84F5A43B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43EF-8F42-5B15-EF70-6BDBDB4B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932-5B79-D64C-81DB-36A42C89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217E-F1AF-B765-A722-AC320643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06A07-FC05-B97A-213D-0E7110A94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62409-D002-7D37-6378-CEC556A8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FC9-9A20-9740-9C14-C0AD76FAF60E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A5354-D94C-61E7-2E5F-0BB230D4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3BC2D-8F83-D66A-4095-FB675049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932-5B79-D64C-81DB-36A42C89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0D91-50B3-6B4A-E145-2F84FC3D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2179-ECA4-3D23-CBB3-2EB3C1930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905BE-7047-F5BA-7F01-D6FEFA42C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9998D-9C63-B184-A1EB-FA9E3A8F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FC9-9A20-9740-9C14-C0AD76FAF60E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EED1C-F0A7-4555-C320-358C86F6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6DE2C-B246-730C-7CBE-18A82FBF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932-5B79-D64C-81DB-36A42C89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723E-0DEC-94A0-737E-35104BE0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D6A5C-1C9B-D038-F8F5-60E1963E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CB535-C8C1-9B09-8E83-0DCB66801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7F423-FA0C-E344-2F4E-4E0F8AEB6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69CA-84DA-7967-94FA-06918610F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6DE25-C208-6CCF-CABE-05EE59BF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FC9-9A20-9740-9C14-C0AD76FAF60E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4D3BF-8388-4937-0AFE-52BE9A83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7B00F-0D60-8E84-20E4-FDC4C64E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932-5B79-D64C-81DB-36A42C89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1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1AE0-DAEF-F689-42B3-58E107EE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C82DF-F164-82C1-A33B-67C69DB2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FC9-9A20-9740-9C14-C0AD76FAF60E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B255D-B41B-1475-F499-D329C182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2C5D5-6350-1DB4-03FB-5E9CFBFD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932-5B79-D64C-81DB-36A42C89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7859D-1D9A-B2DE-A3F3-28F33BB7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FC9-9A20-9740-9C14-C0AD76FAF60E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DAA15-3A0A-E188-E91B-21E0F4D8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8E7E-8ED7-1AA1-1B72-0A4F19BB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932-5B79-D64C-81DB-36A42C89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D117-E7F4-E1A1-5CC0-16A1C4F3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25E5B-1A8C-F0FD-1DB0-14C86D9FD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5816D-3728-777B-D822-26A1F1E84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1784F-6723-7BA6-9EE6-B31BEF41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FC9-9A20-9740-9C14-C0AD76FAF60E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31EB0-C197-9C43-1950-DFAF5420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85817-103A-51CF-971D-CDD3E193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932-5B79-D64C-81DB-36A42C89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3212-959B-510A-4EB2-E0C0FCDE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C2141-44AA-5DFD-AF58-259EC28DE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EAE51-F331-2839-BBE9-D8A29ADA9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E771-DECC-B28B-95AB-AEC4A969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FC9-9A20-9740-9C14-C0AD76FAF60E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B0A2C-F0A0-89FD-0F3E-E9E63A6F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19211-EC23-34C1-7C22-F2CD3BE2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932-5B79-D64C-81DB-36A42C89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89429-31DC-8268-7920-0E244CAE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2686-6D07-91E0-1386-720A45F9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C7BBA-E2D8-DEEE-932C-4C8C453AA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18FC9-9A20-9740-9C14-C0AD76FAF60E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F88A-8C5A-D11E-DC5A-B45E72ED5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6127-938F-66FF-14D8-2FCB66D57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52932-5B79-D64C-81DB-36A42C89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183D-E8E3-0B9C-B6EB-D03FA2411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80CA1-FEAE-C313-F967-A6A683900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0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BAEA-E176-C253-AF28-926FD724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Shifted and Scaled Regression Returns the Correlation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4E5F-7572-B614-E3BB-304F484A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C493-06CB-D7B5-28E6-D2510C04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</a:t>
            </a:r>
            <a:r>
              <a:rPr lang="en-US" i="1" dirty="0"/>
              <a:t>r</a:t>
            </a:r>
            <a:r>
              <a:rPr lang="en-US" dirty="0"/>
              <a:t> to Original Coord System is Not Equivalent to Regular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3A68-D9FE-8A9B-693E-F4AE48B1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C63C-AE94-1FDB-E8C7-2ED8CC6F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– Center and Scale</a:t>
            </a:r>
          </a:p>
        </p:txBody>
      </p:sp>
      <p:pic>
        <p:nvPicPr>
          <p:cNvPr id="5" name="Picture 4" descr="A group of colorful bars&#10;&#10;Description automatically generated">
            <a:extLst>
              <a:ext uri="{FF2B5EF4-FFF2-40B4-BE49-F238E27FC236}">
                <a16:creationId xmlns:a16="http://schemas.microsoft.com/office/drawing/2014/main" id="{004F887D-30C6-55EA-D4D1-7E696035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900"/>
            <a:ext cx="10515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C514-4BA0-B3B8-FFE4-63D17C44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– Simple Regression</a:t>
            </a:r>
          </a:p>
        </p:txBody>
      </p:sp>
      <p:pic>
        <p:nvPicPr>
          <p:cNvPr id="5" name="Picture 4" descr="A group of colorful bars&#10;&#10;Description automatically generated">
            <a:extLst>
              <a:ext uri="{FF2B5EF4-FFF2-40B4-BE49-F238E27FC236}">
                <a16:creationId xmlns:a16="http://schemas.microsoft.com/office/drawing/2014/main" id="{D79D194C-6AC6-2932-834B-D6EFCF52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899"/>
            <a:ext cx="10013950" cy="50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8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12C-3AFF-9567-2634-94EC6ADB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 vs. Slope, Simple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A2AFE-FC99-2203-CDAC-79C5F11D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08"/>
          <a:stretch/>
        </p:blipFill>
        <p:spPr>
          <a:xfrm>
            <a:off x="2520398" y="1690688"/>
            <a:ext cx="7151204" cy="48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4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61EA-9DE3-44CF-4FDE-ECE0F9BE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 vs. Slope, Center and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7AEC8-81EE-CC42-AF01-644BE68F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21" y="1401780"/>
            <a:ext cx="7278757" cy="54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1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46</Words>
  <Application>Microsoft Macintosh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Shifted and Scaled Regression Returns the Correlation Coefficient</vt:lpstr>
      <vt:lpstr>Returning r to Original Coord System is Not Equivalent to Regular Regression </vt:lpstr>
      <vt:lpstr>Random Forest – Center and Scale</vt:lpstr>
      <vt:lpstr>Random Forest – Simple Regression</vt:lpstr>
      <vt:lpstr>Season vs. Slope, Simple Regression</vt:lpstr>
      <vt:lpstr>Season vs. Slope, Center and 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Cox</dc:creator>
  <cp:lastModifiedBy>Kenneth Cox</cp:lastModifiedBy>
  <cp:revision>2</cp:revision>
  <dcterms:created xsi:type="dcterms:W3CDTF">2024-09-19T13:56:55Z</dcterms:created>
  <dcterms:modified xsi:type="dcterms:W3CDTF">2024-09-21T01:35:55Z</dcterms:modified>
</cp:coreProperties>
</file>