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2"/>
  </p:normalViewPr>
  <p:slideViewPr>
    <p:cSldViewPr snapToGrid="0">
      <p:cViewPr>
        <p:scale>
          <a:sx n="120" d="100"/>
          <a:sy n="120" d="100"/>
        </p:scale>
        <p:origin x="1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5FFD-26EB-9B52-AA1F-F44ED1F0F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85C86-46B6-00DE-A8B1-32459EBDF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76A1-F3D6-135A-2520-1A7DC5B7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B1E3-20F6-BF47-A7B7-C5B0E62F54C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CC62B-6C92-5136-F68A-D5836D90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860C-70C5-0F55-1F85-DEE50D30E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E406-E1A0-6A42-BAD4-3551C1A2F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307A-C6C8-524C-22C5-98E86A9E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4D750-0A0C-04C3-7D91-256830794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82ED-217D-FCED-DDFF-DC11371E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B1E3-20F6-BF47-A7B7-C5B0E62F54C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4A27-DEB1-DD45-D637-9E7F9879C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1526B-2A71-327A-BE24-38757D59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E406-E1A0-6A42-BAD4-3551C1A2F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3CCF4-5449-C199-2042-FA1453527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9B735-EBDC-8EF7-AEEE-ECBDC419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123D-CBC3-5F54-BB09-14CEFAE0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B1E3-20F6-BF47-A7B7-C5B0E62F54C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2C0D4-E0BB-B97A-96F7-610CEC2D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CFFA-9B70-DA8F-FA13-6DBFFB20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E406-E1A0-6A42-BAD4-3551C1A2F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ECBB6-C53C-F377-C24E-9EEF5F9C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1D88-7C6A-613F-7B07-7ACB8B25D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8B15-591F-F57C-7E96-90EE1924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B1E3-20F6-BF47-A7B7-C5B0E62F54C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B58D-1151-449E-9F12-337CC810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0D986-9BBD-0C91-9DC1-82A490F4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E406-E1A0-6A42-BAD4-3551C1A2F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2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B660-5A54-E1CA-4ABD-35AEB8D8E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16F11-0E58-A4FD-80D4-4E950FCD7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9C75-688F-13E9-60BC-C0B1EBCD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B1E3-20F6-BF47-A7B7-C5B0E62F54C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24A79-1CF5-A185-B2A8-17247AC3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2598-D496-F0E1-BACB-BE05E856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E406-E1A0-6A42-BAD4-3551C1A2F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A133-3DD3-A682-DD4F-F1564450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2FDC-D20A-6DE7-97C3-1A20576FD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EED4A-CFEC-28AD-2388-E9EE27562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5613-4C06-20F8-1866-1CDD1ABA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B1E3-20F6-BF47-A7B7-C5B0E62F54C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87B24-4E50-B045-4A38-2B46F4A14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4FE0B-AB88-EADE-E51F-D34EACD3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E406-E1A0-6A42-BAD4-3551C1A2F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4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4E03-9F5F-5093-B918-A8F8CB9E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D0672-6F78-1616-7CFC-6DA16583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FB747-4793-923B-99D8-D8C1A07F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523F13-082D-1290-C0D8-0B92C36AE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36780-8EBA-D468-217E-D4F12611C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F4400-B226-99FA-2E31-10C5A27E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B1E3-20F6-BF47-A7B7-C5B0E62F54C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B0B49-400B-6E47-FBD3-516C009C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F817E-5949-EB75-F6B8-BBAEE42E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E406-E1A0-6A42-BAD4-3551C1A2F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1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0F72-4D9B-5CB5-BD10-D8563DF0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6E329-98DD-C6D0-B34E-8EFCE0CC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B1E3-20F6-BF47-A7B7-C5B0E62F54C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B325C-6DDF-6E4C-6F11-CB33FC80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E3038-9B0D-8CC6-F967-9C5C0031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E406-E1A0-6A42-BAD4-3551C1A2F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5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14103-0134-1FDD-1F75-6077971D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B1E3-20F6-BF47-A7B7-C5B0E62F54C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611FE-1694-0B03-D179-018621E0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E361F-D20B-792E-75D5-AC77B931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E406-E1A0-6A42-BAD4-3551C1A2F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0DA0-3BD2-10B1-CF51-EA031B11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B799-C488-56C9-E480-B9B92FD2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28BAB-8B05-6F95-072F-0835C4F25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73251-A85F-9AE5-DAF7-7639F6B3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B1E3-20F6-BF47-A7B7-C5B0E62F54C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EB3DD-7DD9-E40F-1AD6-49BB52F6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E0680-0BC2-38CC-8349-8A71300F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E406-E1A0-6A42-BAD4-3551C1A2F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3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720C-1E58-A04D-E267-123F5B25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8240E-7DB0-C36C-16DA-C1EE6C447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45BC9-2F13-F626-916A-5292A798F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23412-8CA2-101E-32C6-4A3B4C55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3B1E3-20F6-BF47-A7B7-C5B0E62F54C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10B79-3019-3120-3D09-DBE01D82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E104B-6AB3-09D8-47DC-0B0A6D37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E406-E1A0-6A42-BAD4-3551C1A2F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C90AC-FC9E-89A8-B7D4-30B4BD0B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7E4F5-5DEE-3654-A334-3EE8D86B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A9E09-A963-91C3-6C6B-B103B2650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B1E3-20F6-BF47-A7B7-C5B0E62F54C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26BD-EC36-828E-8AD7-DEE5E8ABC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1659-0510-F468-AA27-7D97B8AA5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1E406-E1A0-6A42-BAD4-3551C1A2F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A701-0EA1-E4AC-B6F4-753D8BA7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Connection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F0B73-48A0-6B79-1070-55A262833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the user to select one individual run to be displayed on STRESS platform map across all </a:t>
            </a:r>
            <a:r>
              <a:rPr lang="en-US" i="1" dirty="0"/>
              <a:t>countries </a:t>
            </a:r>
            <a:r>
              <a:rPr lang="en-US" dirty="0"/>
              <a:t>(not just EPPA regions)</a:t>
            </a:r>
          </a:p>
          <a:p>
            <a:r>
              <a:rPr lang="en-US" dirty="0"/>
              <a:t>ex. user is interested in runs that satisfy certain criteria: user can have data from one run displayed on the STRESS platform</a:t>
            </a:r>
          </a:p>
        </p:txBody>
      </p:sp>
    </p:spTree>
    <p:extLst>
      <p:ext uri="{BB962C8B-B14F-4D97-AF65-F5344CB8AC3E}">
        <p14:creationId xmlns:p14="http://schemas.microsoft.com/office/powerpoint/2010/main" val="79843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069F-4164-1123-E09D-DCA7D18F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Discovery </a:t>
            </a:r>
            <a:r>
              <a:rPr lang="en-US" dirty="0">
                <a:sym typeface="Wingdings" pitchFamily="2" charset="2"/>
              </a:rPr>
              <a:t> STRESS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DE4-5C42-4172-9D59-95CD2F823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creates criteria (ranges of inputs and/or outputs) to filter for runs of interest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EC23B-9811-9E06-CE08-95728C4B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70505"/>
            <a:ext cx="7772400" cy="23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2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BA2E-AE30-359D-BED7-9A8B8020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Discover </a:t>
            </a:r>
            <a:r>
              <a:rPr lang="en-US" dirty="0">
                <a:sym typeface="Wingdings" pitchFamily="2" charset="2"/>
              </a:rPr>
              <a:t> STRESS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32F3-3E1F-6041-FBCA-216DADDB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User selects one of these runs to be displayed on STRESS</a:t>
            </a:r>
          </a:p>
          <a:p>
            <a:pPr marL="0" indent="0">
              <a:buNone/>
            </a:pPr>
            <a:r>
              <a:rPr lang="en-US" dirty="0"/>
              <a:t>	a) What this would probably look like is the user is able to see</a:t>
            </a:r>
          </a:p>
          <a:p>
            <a:pPr marL="0" indent="0">
              <a:buNone/>
            </a:pPr>
            <a:r>
              <a:rPr lang="en-US" dirty="0"/>
              <a:t>	the run #s of each run, and then manually enters the run #, 	scenario, output, and year to display data for</a:t>
            </a:r>
          </a:p>
          <a:p>
            <a:pPr marL="0" indent="0">
              <a:buNone/>
            </a:pPr>
            <a:r>
              <a:rPr lang="en-US" dirty="0"/>
              <a:t>3. User hits a button that triggers an API call that sends the requested data to STRESS, where it is displayed on the map</a:t>
            </a:r>
          </a:p>
        </p:txBody>
      </p:sp>
    </p:spTree>
    <p:extLst>
      <p:ext uri="{BB962C8B-B14F-4D97-AF65-F5344CB8AC3E}">
        <p14:creationId xmlns:p14="http://schemas.microsoft.com/office/powerpoint/2010/main" val="409515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AED7-B808-A3B0-4653-B163F536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77DA8-2FFA-E8BB-5228-4608EFD6DC0D}"/>
              </a:ext>
            </a:extLst>
          </p:cNvPr>
          <p:cNvSpPr/>
          <p:nvPr/>
        </p:nvSpPr>
        <p:spPr>
          <a:xfrm>
            <a:off x="838200" y="1901536"/>
            <a:ext cx="2234046" cy="118153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selects scenario, output, year, run#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76608-65F3-608F-BA3C-361E0A109E4F}"/>
              </a:ext>
            </a:extLst>
          </p:cNvPr>
          <p:cNvSpPr/>
          <p:nvPr/>
        </p:nvSpPr>
        <p:spPr>
          <a:xfrm>
            <a:off x="4585854" y="1901536"/>
            <a:ext cx="2234046" cy="1181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 discovery sends data to STRESS through an API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EBE337-94FD-4E54-871A-37F7F9417F1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072246" y="2492303"/>
            <a:ext cx="1513608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8CE174-0A32-F29F-2B07-53B5177E9123}"/>
              </a:ext>
            </a:extLst>
          </p:cNvPr>
          <p:cNvSpPr txBox="1"/>
          <p:nvPr/>
        </p:nvSpPr>
        <p:spPr>
          <a:xfrm>
            <a:off x="590330" y="3105834"/>
            <a:ext cx="2729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Carbon emissions (CO</a:t>
            </a:r>
            <a:r>
              <a:rPr lang="en-US" baseline="-25000" dirty="0"/>
              <a:t>2</a:t>
            </a:r>
            <a:r>
              <a:rPr lang="en-US" dirty="0"/>
              <a:t>eq) </a:t>
            </a:r>
          </a:p>
          <a:p>
            <a:pPr algn="ctr"/>
            <a:r>
              <a:rPr lang="en-US" dirty="0"/>
              <a:t>Ref 2050 Run #247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A9435-D501-1853-A600-265041CC8C15}"/>
              </a:ext>
            </a:extLst>
          </p:cNvPr>
          <p:cNvSpPr txBox="1"/>
          <p:nvPr/>
        </p:nvSpPr>
        <p:spPr>
          <a:xfrm>
            <a:off x="3559861" y="3105834"/>
            <a:ext cx="4286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{“USA”: 6069, “CHN”: 17700, “EUR”: 4934…, </a:t>
            </a:r>
          </a:p>
          <a:p>
            <a:pPr algn="ctr"/>
            <a:r>
              <a:rPr lang="en-US" dirty="0"/>
              <a:t>“Scenario”: “Ref”, “Year”: 2050, “Output”: “emissions_CO2eq_total_million_ton_CO2eq”, “Run”: 247}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4CB466-B34B-68EF-1AB0-9F16C1DE9358}"/>
              </a:ext>
            </a:extLst>
          </p:cNvPr>
          <p:cNvSpPr/>
          <p:nvPr/>
        </p:nvSpPr>
        <p:spPr>
          <a:xfrm>
            <a:off x="8333507" y="1901536"/>
            <a:ext cx="2703087" cy="11815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for this particular run is displayed on STRESS on a country- by-country bases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78B07E-71EF-2E9B-F8AF-99170FADA1C8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819900" y="2492303"/>
            <a:ext cx="151360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D7A3AF7-EA9C-1BA0-28AF-A0812B6099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67541" y="3105834"/>
            <a:ext cx="4035017" cy="21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251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First Connection Strategy</vt:lpstr>
      <vt:lpstr>Scenario Discovery  STRESS</vt:lpstr>
      <vt:lpstr>Scenario Discover  STRESS</vt:lpstr>
      <vt:lpstr>Process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Cox</dc:creator>
  <cp:lastModifiedBy>Kenneth Cox</cp:lastModifiedBy>
  <cp:revision>3</cp:revision>
  <dcterms:created xsi:type="dcterms:W3CDTF">2024-06-10T16:47:54Z</dcterms:created>
  <dcterms:modified xsi:type="dcterms:W3CDTF">2024-06-10T20:03:45Z</dcterms:modified>
</cp:coreProperties>
</file>