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" y="6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4142-BC64-D3F6-DB7D-A1425FEAD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019AA-6CD2-E7F5-FA4C-E253066F6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DF39-0FC0-95FC-6CF7-3DABB716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E42-F9D0-47A4-912C-4C5308A1881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D924-A5D8-CC6F-61E9-55B430DD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45461-2936-5083-F81C-5D7F5352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FC1A-74D3-4400-A697-390D6804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38DC-4E47-AAFF-02F5-6D6D3298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32301-6B9C-0BFB-0C72-D9E65C52C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1F33A-FADB-0B2F-6C67-9B4D9770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E42-F9D0-47A4-912C-4C5308A1881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E0A1-DF3D-FDE2-195A-F92E4C6F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01D0-AE33-DF38-0135-765FB1A8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FC1A-74D3-4400-A697-390D6804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6C2E6-AA37-9ABC-3F12-CD6BFDB8D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78BB2-E1CF-177D-910B-EF989BEA8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F824-2CE9-2D2A-FF65-CAAEA0E4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E42-F9D0-47A4-912C-4C5308A1881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DD38B-FC83-25E6-AC06-CDD953FF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D7147-7869-FE7D-93D3-B66E4C0E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FC1A-74D3-4400-A697-390D6804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9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A5EB-EF6B-05B4-CDA1-5724E99E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4B5A-4679-D001-B920-CAF6FDD5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4356-9034-DD1B-550B-B8126314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E42-F9D0-47A4-912C-4C5308A1881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535C3-32A9-3BF0-8F71-CA011073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E2EC-1BCB-78A7-BAEA-1BCCF4D8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FC1A-74D3-4400-A697-390D6804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6D7C-3A64-49CE-CB55-88007DE3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E1B4F-6939-76A1-A756-9092CFB7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C28D-BCAC-75D8-EDF0-60499191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E42-F9D0-47A4-912C-4C5308A1881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32BD-054B-2C75-7378-5CD5A616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2FB4B-EECD-140C-5956-9A28E98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FC1A-74D3-4400-A697-390D6804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7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E637-4F25-DE33-BA90-027B9E7D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82CF-A486-8A8B-7A54-923F52138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27448-5153-184E-6A91-794BFC6D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61B80-E305-5CBC-73F2-5978BE3B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E42-F9D0-47A4-912C-4C5308A1881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49416-C31C-83A9-A173-52492E1A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018F-5BF5-7C8B-F0B2-B6A0041C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FC1A-74D3-4400-A697-390D6804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A843-7B24-F06E-92F6-050D4CAD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22BF4-9BEC-261C-25CC-30B6D9BB9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9E3F4-70BA-A53D-F202-BE2BB3B4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9A789-F013-3752-C7C7-6C8F1F4B2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4BCF1-7BF2-E16E-A05A-6275A5F6A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1095A-BF1C-F2BC-E98B-CE70D8F5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E42-F9D0-47A4-912C-4C5308A1881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1ACB5-2ADA-DE42-2903-61B3E564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3B023-8ED9-FCA9-9FCD-DABB6A63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FC1A-74D3-4400-A697-390D6804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0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2409-087B-5524-BB4B-33920AF7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19E11-ED3B-A5A2-27D2-9E4095C0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E42-F9D0-47A4-912C-4C5308A1881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447BA-5950-464A-9216-451B4D12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B1E58-FB8E-EE86-1432-703CA5A5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FC1A-74D3-4400-A697-390D6804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998CD-A041-FDA3-BFE9-2508D7A1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E42-F9D0-47A4-912C-4C5308A1881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A23A5-BADE-D332-1557-ED388DAD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0F2BE-2F1D-B302-1F9A-3C3CB65D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FC1A-74D3-4400-A697-390D6804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D1BC-269F-69B3-2C48-33773848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D80A-0F2A-EBC4-FC71-634495AC3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E57AE-00A1-9662-BA37-F55D5BC2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40DC-1B67-4673-5D94-0441C0F0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E42-F9D0-47A4-912C-4C5308A1881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72E3B-FB3B-E3CC-95B3-D9676B43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A5C3D-825E-8803-529F-3A180D04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FC1A-74D3-4400-A697-390D6804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E74F-7289-1B86-9271-ADC5F81E5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3B810-57C0-593C-CE9F-D2B83BC4E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869FB-CE7A-AB5A-06D1-31FA61BBC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FC3AC-723C-5F7F-D1AD-86C6FA15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CE42-F9D0-47A4-912C-4C5308A1881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34862-B709-0A51-2D7E-534C74C7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AA1D0-24C7-38DD-248E-93CEE8F4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FC1A-74D3-4400-A697-390D6804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47957-82CD-5DB5-4621-DFC9278B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9738B-E720-6124-7460-1399E7DE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846-8C62-BC8B-6391-3EE5F6327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CE42-F9D0-47A4-912C-4C5308A1881C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88BB-FDE3-7A59-DC6A-155F0FA1D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39C51-661A-D6E9-E881-E867AFCC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EFC1A-74D3-4400-A697-390D68042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8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59670E9A-A3F7-1E56-8887-9ADE9B7D4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E69169D-F212-599C-44D6-8445BAA3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2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12F46E4-53B1-AABC-CFDB-AE3AAF407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5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C.</dc:creator>
  <cp:lastModifiedBy>Ken C.</cp:lastModifiedBy>
  <cp:revision>3</cp:revision>
  <dcterms:created xsi:type="dcterms:W3CDTF">2023-01-26T23:53:56Z</dcterms:created>
  <dcterms:modified xsi:type="dcterms:W3CDTF">2023-01-27T03:44:20Z</dcterms:modified>
</cp:coreProperties>
</file>