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8870-1CE2-4A7F-809E-1D3B9F617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7B9E-D908-44FB-9553-7D81905B5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23F9-CBC7-41B5-A513-8B266ECD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F0D56-3A24-4CB3-8FB0-9F328A34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1CB18-6BEE-43B0-821B-F85A3302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9644-AE03-45F0-8BE5-0052D4FF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64D35-F623-4F06-B6B7-2AF352CC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75CA-0422-475B-A3BA-26ABF580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4EF1-EF0C-4882-8113-3A5A225B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0920-E407-4FD2-8008-D87B702A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4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51C9D-66BE-401F-85F6-CD614B86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1B6A2-904B-4247-A4F7-6AB8ECBFA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D160-F267-4A9E-AD19-F68972D9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DBE9-594D-475B-A6ED-C2A52C5B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1E11-A4B9-4910-A4CE-FA064AD1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EEFA-209D-4A08-AC64-9C55171F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A2A0-C17F-45EE-9013-907B74FA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9EB9D-6B75-460C-9497-4E41BB78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EF39-3F81-4087-ACA0-CA7ABDBF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585B-49F8-45FD-8210-F27F7622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8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37B7-82B5-430F-8165-8DC6136F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DEBE4-5F44-4CBF-B3A1-EC41A26A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25B2-C7C1-4A52-930B-F73B8F96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3130-40BD-4E53-BAC2-AE875712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8793-D29C-4DF3-AC9C-2D2F9603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A0B5-913D-4079-AE13-7F1D8D89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5205-217A-48C8-BF52-02A20C70C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4522-F420-4F47-9E7B-0FE87F31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ECBC2-7409-4449-916B-3BD06B14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A685F-47DC-41B9-9A74-286F8CB3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4987-B524-46FE-BEF8-D5247E4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5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9D3F-871D-461B-AA5D-BA0A216B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DF58-3FA9-4A66-B7BC-14066CB18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6AED9-8A65-4F6E-B2BC-5457C5EF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8900A-1AAD-463B-A6C3-39D43CDFD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3FE5B-1A21-4C20-B5B1-2BF8032D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1ADD-4349-4521-A897-ADBAA855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FF236-ADC9-4D8A-9950-80FBB29E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10F1A-DFD6-4925-A537-484ABE2F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3989-8D00-4F01-A16E-4E19C503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AEC4D-54F2-4249-AD05-EC0ACA91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553DC-8984-454D-8743-768EC935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8414B-DC9C-4A12-B5CF-28F50C85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48A57-8671-4DE3-BDEB-2A20D0C8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6932F2-C814-41E0-A9BB-350D27AE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F86D7-6C21-4FCF-9C52-4A5E9EE2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A3BD-BC9D-4CEE-81CD-C590B561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9F7A-0942-46F8-B362-9A32A276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89093-6C3A-45BE-BEC0-463A9694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297F-7CB5-4B2A-BF9E-B08DF0DF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7E3B5-A211-4C97-8C3D-292692EF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AD352-6A01-4E14-A6AD-5A8E1888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F7E6-C432-4AEA-A7A6-8F7CB872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24A5B-BD97-47E1-B3A8-FC86D855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D93E-E80A-4E57-B261-F6FD924E1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DEDBB-7D9F-40E7-A704-BA9F7371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89808-B089-4452-A34F-7D3CD15A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8832-2767-41E3-9D86-ADC8EAD9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6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5D6010-47D7-42AD-BAD2-AC997A7B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8475A-1ADF-4C4B-87EE-9567999E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4699-0FAE-42BA-B6B0-72965247F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31D5-D2D6-481A-A6FD-8D3234EEA406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CD26-8477-4DE6-9315-64B06DCDC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A69BA-8E25-4426-B66F-2B6D5AEF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4541-543D-4061-B5AD-134CA1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59ED-51FA-415B-AF89-2FCD60A14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69891-74B4-4194-A341-C6554556C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5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2AD03B-B056-4CAA-A291-5B84A7AA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142995"/>
            <a:ext cx="10972822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3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68B-9BF2-4DE8-9289-C829E08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with clusters as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4DD732-F164-40ED-93DA-DE623E0D3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24168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Clustering</vt:lpstr>
      <vt:lpstr>PowerPoint Presentation</vt:lpstr>
      <vt:lpstr>CART with clusters as labels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Kenneth L Cox</dc:creator>
  <cp:lastModifiedBy>Kenneth L Cox</cp:lastModifiedBy>
  <cp:revision>2</cp:revision>
  <dcterms:created xsi:type="dcterms:W3CDTF">2022-08-12T09:48:56Z</dcterms:created>
  <dcterms:modified xsi:type="dcterms:W3CDTF">2022-08-12T10:28:02Z</dcterms:modified>
</cp:coreProperties>
</file>