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10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E9A7-C60A-42A0-F7CD-FEC33A3AE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7ECDE-022D-6AD2-2370-5AB8A1769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1DFE3-7E2F-210F-2123-AD12894A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12F2-4F77-4B1E-B1CC-40E702BCBA9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5634F-122B-C262-5FD3-59FF8489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C035-C336-1061-D507-5156CA46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72A-2C90-4267-90A9-3BDA466C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7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6819-31C9-34F5-14C0-870AD3E4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5E328-281C-36C6-C787-99E7F08A1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10F9C-A743-10B5-A116-31A92F6E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12F2-4F77-4B1E-B1CC-40E702BCBA9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CD3E-36D5-366F-CC46-DB6D13FB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FC39C-BC30-40C1-F6BC-B7F43C7F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72A-2C90-4267-90A9-3BDA466C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2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373D3-EDB9-4F27-1BDB-2A13FF7ED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45C39-F412-6BA5-B454-18C3818E9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A8323-8482-0756-A35A-52A492A1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12F2-4F77-4B1E-B1CC-40E702BCBA9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A256-8508-6E4B-85AA-964441FA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A781-8A3C-71B0-6A01-857B8EBE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72A-2C90-4267-90A9-3BDA466C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2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A174-3907-285A-2C4C-80E9B7D3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D718E-7AAE-72D2-D460-F7E8360AD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684AE-14DC-F93D-8649-1203F1E2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12F2-4F77-4B1E-B1CC-40E702BCBA9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9BC1E-AFA1-4E1E-C969-B48D398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132C2-CEFA-5915-FFB2-43F85D26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72A-2C90-4267-90A9-3BDA466C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5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0AC9-0C67-9325-CB89-35AA7605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61559-ACBA-B2ED-006D-CD38F080D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C594-B4F7-ABF2-5445-9C566923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12F2-4F77-4B1E-B1CC-40E702BCBA9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0C968-9821-70C0-6462-7AE8F230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271D2-99DC-28FE-B452-33968598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72A-2C90-4267-90A9-3BDA466C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DD01-A9EA-74B2-CCBE-9E771210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67C0-7701-2A77-D533-A96347EB5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2738B-E1A0-FFE5-1E4A-77639F62B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C1788-AD37-6362-F2F8-8952E6F5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12F2-4F77-4B1E-B1CC-40E702BCBA9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6977D-5A53-673C-4078-58E8ECF8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67B83-6371-5616-6169-753871D9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72A-2C90-4267-90A9-3BDA466C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4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9529-8830-6A81-676C-44C7FC2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D37AC-2DC3-6B73-357C-F380F899D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C2768-FCD4-F3BA-6837-DA625CC37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F3717-475A-0903-3560-8A22AAC50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E350D-CB91-81E4-69CB-3D74FB493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FA5F89-8A1F-2EE2-1336-CA720671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12F2-4F77-4B1E-B1CC-40E702BCBA9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E61E5-AD35-21E6-14B4-E7AEBF3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7479E-1350-9AF3-EA6A-54A6AC6F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72A-2C90-4267-90A9-3BDA466C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6E6B-97B4-1969-5408-F5D3CF56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FED13-4492-F5D8-E23F-4B2DBDF1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12F2-4F77-4B1E-B1CC-40E702BCBA9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0EE81-CA72-26A6-B5E5-33BFF198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E8375-6227-F39C-7C14-2A225A1F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72A-2C90-4267-90A9-3BDA466C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0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C66F7-B288-E19B-DC51-5A612EF9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12F2-4F77-4B1E-B1CC-40E702BCBA9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E7995-BB1E-F277-DBEA-6604BFA9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C9958-233F-5532-9F50-1A20823C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72A-2C90-4267-90A9-3BDA466C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1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4B55-164E-4A26-DBC0-990B6890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C445-668A-3F1C-DEBD-B2CC29CF5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B75C3-939F-6ECF-1C94-55A45FD5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3222E-CFC9-7088-6C72-84E4B8E9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12F2-4F77-4B1E-B1CC-40E702BCBA9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37BE6-C310-1B6C-F72D-7D2DBB1D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6BF88-60FF-4E8A-9032-80871C9C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72A-2C90-4267-90A9-3BDA466C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0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9EFF-AA1F-F568-24AD-E74E770E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CD11C-4CAF-D339-515B-835F64E4F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1030A-9B15-062D-878F-7A7511BE4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37DEC-17A7-BB49-48F1-9A8B0B9E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12F2-4F77-4B1E-B1CC-40E702BCBA9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F447D-FA90-7D51-D810-6899A239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0E953-53D1-A6D2-C965-F867B7CA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72A-2C90-4267-90A9-3BDA466C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1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0CCF0-3976-6C73-CD42-4267C035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79829-4EA2-0546-DF51-191A0BD7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5BED1-74DF-042A-DD36-ABA88BF23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12F2-4F77-4B1E-B1CC-40E702BCBA9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7BBE7-CA28-4368-4EEE-C88BF1061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A3937-3211-B4F2-4908-82F5E44DF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1572A-2C90-4267-90A9-3BDA466C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0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D2F56F57-AB51-18B6-3596-841085D4E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056"/>
            <a:ext cx="12192000" cy="643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4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6803873-E601-9B5A-B14A-D1A9EBC07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2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C6555957-06F0-AA03-6CD9-8AB911788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1600196"/>
            <a:ext cx="9144019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0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C.</dc:creator>
  <cp:lastModifiedBy>Ken C.</cp:lastModifiedBy>
  <cp:revision>1</cp:revision>
  <dcterms:created xsi:type="dcterms:W3CDTF">2022-07-12T13:28:16Z</dcterms:created>
  <dcterms:modified xsi:type="dcterms:W3CDTF">2022-07-12T14:13:51Z</dcterms:modified>
</cp:coreProperties>
</file>