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260" r:id="rId4"/>
    <p:sldId id="311" r:id="rId5"/>
    <p:sldId id="295" r:id="rId6"/>
    <p:sldId id="313" r:id="rId7"/>
    <p:sldId id="315" r:id="rId8"/>
    <p:sldId id="299" r:id="rId9"/>
    <p:sldId id="317" r:id="rId10"/>
    <p:sldId id="318" r:id="rId11"/>
    <p:sldId id="31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ật Hoàng" initials="NH" lastIdx="0" clrIdx="0">
    <p:extLst>
      <p:ext uri="{19B8F6BF-5375-455C-9EA6-DF929625EA0E}">
        <p15:presenceInfo xmlns:p15="http://schemas.microsoft.com/office/powerpoint/2012/main" userId="3d43d5d900cc2649" providerId="Windows Live"/>
      </p:ext>
    </p:extLst>
  </p:cmAuthor>
  <p:cmAuthor id="2" name="Acer" initials="A" lastIdx="1" clrIdx="1">
    <p:extLst>
      <p:ext uri="{19B8F6BF-5375-455C-9EA6-DF929625EA0E}">
        <p15:presenceInfo xmlns:p15="http://schemas.microsoft.com/office/powerpoint/2012/main" userId="bfd66f186fdf5a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5821" autoAdjust="0"/>
  </p:normalViewPr>
  <p:slideViewPr>
    <p:cSldViewPr snapToGrid="0">
      <p:cViewPr varScale="1">
        <p:scale>
          <a:sx n="71" d="100"/>
          <a:sy n="71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A3F80-DA2C-4F36-BBB3-F0BCCB3EE0FC}" type="datetimeFigureOut">
              <a:rPr lang="vi-VN" smtClean="0"/>
              <a:t>24/05/2023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1C151-6AD6-4218-B5EC-082E700D30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43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1C151-6AD6-4218-B5EC-082E700D30BB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426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sz="800" kern="120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1C151-6AD6-4218-B5EC-082E700D30BB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266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sz="800" kern="1200">
              <a:solidFill>
                <a:schemeClr val="tx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1C151-6AD6-4218-B5EC-082E700D30BB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45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1C151-6AD6-4218-B5EC-082E700D30BB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530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1C151-6AD6-4218-B5EC-082E700D30BB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812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1C151-6AD6-4218-B5EC-082E700D30BB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8322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1C151-6AD6-4218-B5EC-082E700D30BB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42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1C151-6AD6-4218-B5EC-082E700D30BB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617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4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8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0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3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2FFA-3A61-4648-837D-BA9C9C54717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2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02FFA-3A61-4648-837D-BA9C9C54717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282C-9406-4514-83DF-8D172298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yanyoga/sample-sales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yanyoga/sample-sales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1878649"/>
            <a:ext cx="9144000" cy="1257345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Report topic :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ON RETAIL SALES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BANK DATA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26673" y="4407739"/>
            <a:ext cx="640960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group :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	MSSV : 20133057</a:t>
            </a:r>
          </a:p>
          <a:p>
            <a:pPr marL="514350" indent="-514350" algn="l">
              <a:buAutoNum type="arabicPeriod"/>
            </a:pPr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Ngô Văn Khánh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MSSV : </a:t>
            </a:r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20133067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 algn="l">
              <a:buAutoNum type="arabicPeriod"/>
            </a:pP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	MSSV : 20133097</a:t>
            </a: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66158" y="3343427"/>
            <a:ext cx="4972594" cy="739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Instructors: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GV. Nguyen Van </a:t>
            </a:r>
            <a:r>
              <a:rPr lang="en-US" sz="2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Class: 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vi-V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 descr="Khoa Công nghệ Thông t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317978"/>
            <a:ext cx="12131040" cy="54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/05/2023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30" y="97950"/>
            <a:ext cx="9467850" cy="15262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372" y="428012"/>
            <a:ext cx="1193074" cy="9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1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929978-FD34-C186-6340-D48CAD641914}"/>
              </a:ext>
            </a:extLst>
          </p:cNvPr>
          <p:cNvSpPr txBox="1"/>
          <p:nvPr/>
        </p:nvSpPr>
        <p:spPr>
          <a:xfrm>
            <a:off x="932688" y="439007"/>
            <a:ext cx="886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3.2 Dùng các thư viện matplotlib, seaborn, sklearn để xác định phân vùng cụm và vẽ tâm cụm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AFDEA3-EC50-9F32-D6F3-CD431B78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92" y="1091781"/>
            <a:ext cx="8048515" cy="1607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251A6-F233-C679-A4EF-4534CAB26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49" y="2490485"/>
            <a:ext cx="5459435" cy="385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1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1D60C6-ED5A-4A4D-EDC0-C7013E3ACF93}"/>
              </a:ext>
            </a:extLst>
          </p:cNvPr>
          <p:cNvSpPr txBox="1"/>
          <p:nvPr/>
        </p:nvSpPr>
        <p:spPr>
          <a:xfrm>
            <a:off x="932688" y="439007"/>
            <a:ext cx="416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3.3 Tô màu để nổi bật các cụm và tâm cụm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ADDF4-86E4-FCC2-5B65-F9BF4FEC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18" y="1151620"/>
            <a:ext cx="5053286" cy="3547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71FC2F-3E89-7103-4C95-DE7BFCF8CAA8}"/>
              </a:ext>
            </a:extLst>
          </p:cNvPr>
          <p:cNvSpPr txBox="1"/>
          <p:nvPr/>
        </p:nvSpPr>
        <p:spPr>
          <a:xfrm>
            <a:off x="6588480" y="1734135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3.4 Dự đoán 1 bộ dữ liệu mới sẽ thuộc cụm nào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D03EE8-4BE3-80B8-DAB7-B89132CE01B1}"/>
              </a:ext>
            </a:extLst>
          </p:cNvPr>
          <p:cNvSpPr txBox="1"/>
          <p:nvPr/>
        </p:nvSpPr>
        <p:spPr>
          <a:xfrm>
            <a:off x="7172909" y="210346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model.predict(new_predict_data)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55EE21-BC01-5FE4-0A33-448A1A2DB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333" y="2594097"/>
            <a:ext cx="4680532" cy="33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6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551" y="497833"/>
            <a:ext cx="11495313" cy="536317"/>
          </a:xfrm>
        </p:spPr>
        <p:txBody>
          <a:bodyPr>
            <a:noAutofit/>
          </a:bodyPr>
          <a:lstStyle/>
          <a:p>
            <a:pPr algn="ctr"/>
            <a:r>
              <a:rPr 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 assignment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42267"/>
              </p:ext>
            </p:extLst>
          </p:nvPr>
        </p:nvGraphicFramePr>
        <p:xfrm>
          <a:off x="752473" y="1866378"/>
          <a:ext cx="10687051" cy="298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03">
                  <a:extLst>
                    <a:ext uri="{9D8B030D-6E8A-4147-A177-3AD203B41FA5}">
                      <a16:colId xmlns:a16="http://schemas.microsoft.com/office/drawing/2014/main" val="1561433059"/>
                    </a:ext>
                  </a:extLst>
                </a:gridCol>
                <a:gridCol w="1150240">
                  <a:extLst>
                    <a:ext uri="{9D8B030D-6E8A-4147-A177-3AD203B41FA5}">
                      <a16:colId xmlns:a16="http://schemas.microsoft.com/office/drawing/2014/main" val="288910883"/>
                    </a:ext>
                  </a:extLst>
                </a:gridCol>
                <a:gridCol w="1587315">
                  <a:extLst>
                    <a:ext uri="{9D8B030D-6E8A-4147-A177-3AD203B41FA5}">
                      <a16:colId xmlns:a16="http://schemas.microsoft.com/office/drawing/2014/main" val="856234931"/>
                    </a:ext>
                  </a:extLst>
                </a:gridCol>
                <a:gridCol w="1526054">
                  <a:extLst>
                    <a:ext uri="{9D8B030D-6E8A-4147-A177-3AD203B41FA5}">
                      <a16:colId xmlns:a16="http://schemas.microsoft.com/office/drawing/2014/main" val="4169333234"/>
                    </a:ext>
                  </a:extLst>
                </a:gridCol>
                <a:gridCol w="1667413">
                  <a:extLst>
                    <a:ext uri="{9D8B030D-6E8A-4147-A177-3AD203B41FA5}">
                      <a16:colId xmlns:a16="http://schemas.microsoft.com/office/drawing/2014/main" val="1641552461"/>
                    </a:ext>
                  </a:extLst>
                </a:gridCol>
                <a:gridCol w="2007490">
                  <a:extLst>
                    <a:ext uri="{9D8B030D-6E8A-4147-A177-3AD203B41FA5}">
                      <a16:colId xmlns:a16="http://schemas.microsoft.com/office/drawing/2014/main" val="420306189"/>
                    </a:ext>
                  </a:extLst>
                </a:gridCol>
                <a:gridCol w="1327336">
                  <a:extLst>
                    <a:ext uri="{9D8B030D-6E8A-4147-A177-3AD203B41FA5}">
                      <a16:colId xmlns:a16="http://schemas.microsoft.com/office/drawing/2014/main" val="128354933"/>
                    </a:ext>
                  </a:extLst>
                </a:gridCol>
              </a:tblGrid>
              <a:tr h="748942">
                <a:tc>
                  <a:txBody>
                    <a:bodyPr/>
                    <a:lstStyle/>
                    <a:p>
                      <a:pPr algn="ctr"/>
                      <a:r>
                        <a:rPr lang="vi-V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 công</a:t>
                      </a:r>
                    </a:p>
                    <a:p>
                      <a:pPr algn="ctr"/>
                      <a:r>
                        <a:rPr lang="vi-V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nhiệm vụ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</a:t>
                      </a:r>
                    </a:p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Association Rule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Clustering</a:t>
                      </a:r>
                      <a:endParaRPr lang="vi-V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 quan hoá trên Python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 quan hóa trên Power BI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 độ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592"/>
                  </a:ext>
                </a:extLst>
              </a:tr>
              <a:tr h="5954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</a:t>
                      </a:r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Vũ</a:t>
                      </a:r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Thế</a:t>
                      </a:r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Khôi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vi-V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529912"/>
                  </a:ext>
                </a:extLst>
              </a:tr>
              <a:tr h="595438"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 Văn Khánh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vi-VN" b="1" baseline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03744"/>
                  </a:ext>
                </a:extLst>
              </a:tr>
              <a:tr h="698496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</a:t>
                      </a:r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Song </a:t>
                      </a:r>
                      <a:r>
                        <a:rPr lang="en-US" b="1" baseline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0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08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22" y="-1308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of the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47" y="1094887"/>
            <a:ext cx="5029258" cy="5202003"/>
          </a:xfrm>
        </p:spPr>
        <p:txBody>
          <a:bodyPr>
            <a:noAutofit/>
          </a:bodyPr>
          <a:lstStyle/>
          <a:p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Source SalesData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hlinkClick r:id="rId3"/>
              </a:rPr>
              <a:t>https://www.kaggle.com/kyanyoga/sample-sales-data</a:t>
            </a:r>
            <a:r>
              <a:rPr lang="en-US" sz="2000"/>
              <a:t> </a:t>
            </a:r>
            <a:endParaRPr lang="vi-VN" sz="2000"/>
          </a:p>
          <a:p>
            <a:pPr marL="0" indent="0">
              <a:buNone/>
            </a:pPr>
            <a:endParaRPr lang="en-US" sz="2000" b="1"/>
          </a:p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is a descriptive dataset of sample sales data taken on www.kaggle.com including a lot of information about sales data, customer information,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information, revenue,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delivery,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5623122" y="4233797"/>
            <a:ext cx="6236369" cy="2530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07837" y="5762481"/>
            <a:ext cx="5884163" cy="2003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data: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25 columns, nearly ~ 2800 rows.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A5EB8C-BBB7-55B4-0DCC-55FA97938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605" y="749224"/>
            <a:ext cx="6810048" cy="493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4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22" y="-1308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of the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47" y="1094887"/>
            <a:ext cx="5029258" cy="5202003"/>
          </a:xfrm>
        </p:spPr>
        <p:txBody>
          <a:bodyPr>
            <a:no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sz="2000">
                <a:hlinkClick r:id="rId3"/>
              </a:rPr>
              <a:t>https://www.kaggle.com/kyanyoga/sample-sales-data</a:t>
            </a:r>
            <a:r>
              <a:rPr lang="en-US" sz="2000"/>
              <a:t> </a:t>
            </a:r>
            <a:endParaRPr lang="vi-VN" sz="2000"/>
          </a:p>
          <a:p>
            <a:pPr marL="0" indent="0">
              <a:buNone/>
            </a:pPr>
            <a:endParaRPr lang="en-US" sz="2000" b="1"/>
          </a:p>
          <a:p>
            <a:pPr algn="just"/>
            <a:r>
              <a:rPr lang="en-US" sz="2000"/>
              <a:t>This dataset describes a bank's data about the criteria it considers to agree to lend money to a customer. Some criteria such as whether this customer has a family, how many children, has a car, has a savings account, has a current account... and then will decide whether to agree to a loan or not. Are not</a:t>
            </a:r>
            <a:endParaRPr lang="vi-VN" sz="200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5623122" y="4233797"/>
            <a:ext cx="6236369" cy="2530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23122" y="5856426"/>
            <a:ext cx="5884163" cy="2003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data: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columns, nearly ~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00 rows.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CC2D0E-3B91-44DB-6703-6EAAE4DD5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889" y="643560"/>
            <a:ext cx="5960833" cy="49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8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1. SSIS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44625-11B8-B50E-35B6-860BB082D5D1}"/>
              </a:ext>
            </a:extLst>
          </p:cNvPr>
          <p:cNvSpPr txBox="1">
            <a:spLocks/>
          </p:cNvSpPr>
          <p:nvPr/>
        </p:nvSpPr>
        <p:spPr>
          <a:xfrm>
            <a:off x="3999165" y="1714800"/>
            <a:ext cx="6106742" cy="628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vi-VN" sz="3200" b="1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Microsoft Clustering</a:t>
            </a:r>
            <a:endParaRPr lang="en-US" sz="3200" b="1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CE6F886-FC05-9661-EEC2-AB849F861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88" y="2545879"/>
            <a:ext cx="5522385" cy="360416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89A4D2A-DA78-604A-E1D4-B7FA19299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761" y="2545879"/>
            <a:ext cx="6206351" cy="36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1560" y="112494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1. SSIS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44625-11B8-B50E-35B6-860BB082D5D1}"/>
              </a:ext>
            </a:extLst>
          </p:cNvPr>
          <p:cNvSpPr txBox="1">
            <a:spLocks/>
          </p:cNvSpPr>
          <p:nvPr/>
        </p:nvSpPr>
        <p:spPr>
          <a:xfrm>
            <a:off x="4052953" y="1162357"/>
            <a:ext cx="6106742" cy="628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vi-VN" sz="3200" b="1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Microsoft Decision Tree</a:t>
            </a:r>
            <a:endParaRPr lang="en-US" sz="3200" b="1"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150B030-AADA-D670-1A08-56FC14B2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28" y="1791149"/>
            <a:ext cx="11138143" cy="47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2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44625-11B8-B50E-35B6-860BB082D5D1}"/>
              </a:ext>
            </a:extLst>
          </p:cNvPr>
          <p:cNvSpPr txBox="1">
            <a:spLocks/>
          </p:cNvSpPr>
          <p:nvPr/>
        </p:nvSpPr>
        <p:spPr>
          <a:xfrm>
            <a:off x="4984205" y="657277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Association Rule</a:t>
            </a:r>
            <a:endParaRPr lang="en-US" sz="32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FC50D-ABAA-6B7A-E862-B599966B9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465" y="1761827"/>
            <a:ext cx="8169348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3395" y="397625"/>
            <a:ext cx="11495313" cy="5363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ata visualization</a:t>
            </a:r>
            <a:r>
              <a:rPr lang="vi-V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Power BI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19" y="1038695"/>
            <a:ext cx="4947044" cy="2780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436" y="1038695"/>
            <a:ext cx="5373664" cy="27791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436" y="4183692"/>
            <a:ext cx="5373664" cy="2467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519" y="4183692"/>
            <a:ext cx="4947044" cy="2467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785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3395" y="397625"/>
            <a:ext cx="11495313" cy="5363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ata visualization</a:t>
            </a:r>
            <a:r>
              <a:rPr lang="vi-V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vi-V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0508D-6BE8-4F9E-C316-73BCF08A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10" y="1536192"/>
            <a:ext cx="9395530" cy="507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726252-8F8B-6704-A25E-71E0A2244E3F}"/>
              </a:ext>
            </a:extLst>
          </p:cNvPr>
          <p:cNvSpPr txBox="1"/>
          <p:nvPr/>
        </p:nvSpPr>
        <p:spPr>
          <a:xfrm>
            <a:off x="1636776" y="1079087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3.1 Sử dụng phương pháp khuỷu tay để tìm số cụm- ELBOW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2A1C8-1036-E9FE-F951-17AB78FDEA22}"/>
              </a:ext>
            </a:extLst>
          </p:cNvPr>
          <p:cNvSpPr txBox="1"/>
          <p:nvPr/>
        </p:nvSpPr>
        <p:spPr>
          <a:xfrm>
            <a:off x="4077478" y="51371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2020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374</Words>
  <Application>Microsoft Office PowerPoint</Application>
  <PresentationFormat>Widescreen</PresentationFormat>
  <Paragraphs>63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Work assignment</vt:lpstr>
      <vt:lpstr>Data source of the topic</vt:lpstr>
      <vt:lpstr>Data source of the topic</vt:lpstr>
      <vt:lpstr>1. SSIS</vt:lpstr>
      <vt:lpstr>1. SSIS</vt:lpstr>
      <vt:lpstr>1. SSIS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Nhật Hoàng</dc:creator>
  <cp:lastModifiedBy>Lê Vũ Thế Khôi</cp:lastModifiedBy>
  <cp:revision>415</cp:revision>
  <dcterms:created xsi:type="dcterms:W3CDTF">2021-12-05T14:50:20Z</dcterms:created>
  <dcterms:modified xsi:type="dcterms:W3CDTF">2023-05-23T18:40:46Z</dcterms:modified>
</cp:coreProperties>
</file>