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7CBA9-6A12-45A8-BE8C-35EE9239556D}" v="20" dt="2025-04-16T18:45:30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ya Kathirvel" userId="ae192b734570a6aa" providerId="LiveId" clId="{A2A7CBA9-6A12-45A8-BE8C-35EE9239556D}"/>
    <pc:docChg chg="custSel modSld modMainMaster">
      <pc:chgData name="Abhinaya Kathirvel" userId="ae192b734570a6aa" providerId="LiveId" clId="{A2A7CBA9-6A12-45A8-BE8C-35EE9239556D}" dt="2025-04-16T18:45:30.211" v="21"/>
      <pc:docMkLst>
        <pc:docMk/>
      </pc:docMkLst>
      <pc:sldChg chg="modSp mod modTransition">
        <pc:chgData name="Abhinaya Kathirvel" userId="ae192b734570a6aa" providerId="LiveId" clId="{A2A7CBA9-6A12-45A8-BE8C-35EE9239556D}" dt="2025-04-16T18:36:12.953" v="20"/>
        <pc:sldMkLst>
          <pc:docMk/>
          <pc:sldMk cId="0" sldId="256"/>
        </pc:sldMkLst>
        <pc:spChg chg="mod">
          <ac:chgData name="Abhinaya Kathirvel" userId="ae192b734570a6aa" providerId="LiveId" clId="{A2A7CBA9-6A12-45A8-BE8C-35EE9239556D}" dt="2025-04-16T18:35:38.805" v="18" actId="103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56"/>
            <ac:spMk id="3" creationId="{00000000-0000-0000-0000-000000000000}"/>
          </ac:spMkLst>
        </pc:spChg>
      </pc:sldChg>
      <pc:sldChg chg="modSp modTransition">
        <pc:chgData name="Abhinaya Kathirvel" userId="ae192b734570a6aa" providerId="LiveId" clId="{A2A7CBA9-6A12-45A8-BE8C-35EE9239556D}" dt="2025-04-16T18:35:25.352" v="15"/>
        <pc:sldMkLst>
          <pc:docMk/>
          <pc:sldMk cId="0" sldId="257"/>
        </pc:sldMkLst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57"/>
            <ac:spMk id="2" creationId="{00000000-0000-0000-0000-000000000000}"/>
          </ac:spMkLst>
        </pc:spChg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57"/>
            <ac:spMk id="3" creationId="{00000000-0000-0000-0000-000000000000}"/>
          </ac:spMkLst>
        </pc:spChg>
      </pc:sldChg>
      <pc:sldChg chg="modSp modTransition">
        <pc:chgData name="Abhinaya Kathirvel" userId="ae192b734570a6aa" providerId="LiveId" clId="{A2A7CBA9-6A12-45A8-BE8C-35EE9239556D}" dt="2025-04-16T18:35:25.352" v="15"/>
        <pc:sldMkLst>
          <pc:docMk/>
          <pc:sldMk cId="0" sldId="258"/>
        </pc:sldMkLst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58"/>
            <ac:spMk id="2" creationId="{00000000-0000-0000-0000-000000000000}"/>
          </ac:spMkLst>
        </pc:spChg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58"/>
            <ac:spMk id="3" creationId="{00000000-0000-0000-0000-000000000000}"/>
          </ac:spMkLst>
        </pc:spChg>
      </pc:sldChg>
      <pc:sldChg chg="modSp modTransition">
        <pc:chgData name="Abhinaya Kathirvel" userId="ae192b734570a6aa" providerId="LiveId" clId="{A2A7CBA9-6A12-45A8-BE8C-35EE9239556D}" dt="2025-04-16T18:35:25.352" v="15"/>
        <pc:sldMkLst>
          <pc:docMk/>
          <pc:sldMk cId="0" sldId="259"/>
        </pc:sldMkLst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59"/>
            <ac:spMk id="2" creationId="{00000000-0000-0000-0000-000000000000}"/>
          </ac:spMkLst>
        </pc:spChg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59"/>
            <ac:spMk id="3" creationId="{00000000-0000-0000-0000-000000000000}"/>
          </ac:spMkLst>
        </pc:spChg>
      </pc:sldChg>
      <pc:sldChg chg="modSp modTransition">
        <pc:chgData name="Abhinaya Kathirvel" userId="ae192b734570a6aa" providerId="LiveId" clId="{A2A7CBA9-6A12-45A8-BE8C-35EE9239556D}" dt="2025-04-16T18:35:25.352" v="15"/>
        <pc:sldMkLst>
          <pc:docMk/>
          <pc:sldMk cId="0" sldId="260"/>
        </pc:sldMkLst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0"/>
            <ac:spMk id="2" creationId="{00000000-0000-0000-0000-000000000000}"/>
          </ac:spMkLst>
        </pc:spChg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0"/>
            <ac:spMk id="3" creationId="{00000000-0000-0000-0000-000000000000}"/>
          </ac:spMkLst>
        </pc:spChg>
      </pc:sldChg>
      <pc:sldChg chg="modSp modTransition">
        <pc:chgData name="Abhinaya Kathirvel" userId="ae192b734570a6aa" providerId="LiveId" clId="{A2A7CBA9-6A12-45A8-BE8C-35EE9239556D}" dt="2025-04-16T18:35:25.352" v="15"/>
        <pc:sldMkLst>
          <pc:docMk/>
          <pc:sldMk cId="0" sldId="261"/>
        </pc:sldMkLst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1"/>
            <ac:spMk id="2" creationId="{00000000-0000-0000-0000-000000000000}"/>
          </ac:spMkLst>
        </pc:spChg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Transition modAnim">
        <pc:chgData name="Abhinaya Kathirvel" userId="ae192b734570a6aa" providerId="LiveId" clId="{A2A7CBA9-6A12-45A8-BE8C-35EE9239556D}" dt="2025-04-16T18:45:30.211" v="21"/>
        <pc:sldMkLst>
          <pc:docMk/>
          <pc:sldMk cId="0" sldId="262"/>
        </pc:sldMkLst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Abhinaya Kathirvel" userId="ae192b734570a6aa" providerId="LiveId" clId="{A2A7CBA9-6A12-45A8-BE8C-35EE9239556D}" dt="2025-04-16T18:45:30.211" v="21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Abhinaya Kathirvel" userId="ae192b734570a6aa" providerId="LiveId" clId="{A2A7CBA9-6A12-45A8-BE8C-35EE9239556D}" dt="2025-04-16T18:45:30.211" v="21"/>
          <ac:picMkLst>
            <pc:docMk/>
            <pc:sldMk cId="0" sldId="262"/>
            <ac:picMk id="4" creationId="{1FDDF646-6AB0-3145-DB90-ED99A0719994}"/>
          </ac:picMkLst>
        </pc:picChg>
      </pc:sldChg>
      <pc:sldChg chg="modSp modTransition">
        <pc:chgData name="Abhinaya Kathirvel" userId="ae192b734570a6aa" providerId="LiveId" clId="{A2A7CBA9-6A12-45A8-BE8C-35EE9239556D}" dt="2025-04-16T18:35:25.352" v="15"/>
        <pc:sldMkLst>
          <pc:docMk/>
          <pc:sldMk cId="0" sldId="263"/>
        </pc:sldMkLst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3"/>
            <ac:spMk id="2" creationId="{00000000-0000-0000-0000-000000000000}"/>
          </ac:spMkLst>
        </pc:spChg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3"/>
            <ac:spMk id="3" creationId="{00000000-0000-0000-0000-000000000000}"/>
          </ac:spMkLst>
        </pc:spChg>
      </pc:sldChg>
      <pc:sldChg chg="modSp modTransition">
        <pc:chgData name="Abhinaya Kathirvel" userId="ae192b734570a6aa" providerId="LiveId" clId="{A2A7CBA9-6A12-45A8-BE8C-35EE9239556D}" dt="2025-04-16T18:35:25.352" v="15"/>
        <pc:sldMkLst>
          <pc:docMk/>
          <pc:sldMk cId="0" sldId="264"/>
        </pc:sldMkLst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4"/>
            <ac:spMk id="2" creationId="{00000000-0000-0000-0000-000000000000}"/>
          </ac:spMkLst>
        </pc:spChg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4"/>
            <ac:spMk id="3" creationId="{00000000-0000-0000-0000-000000000000}"/>
          </ac:spMkLst>
        </pc:spChg>
      </pc:sldChg>
      <pc:sldChg chg="modSp modTransition">
        <pc:chgData name="Abhinaya Kathirvel" userId="ae192b734570a6aa" providerId="LiveId" clId="{A2A7CBA9-6A12-45A8-BE8C-35EE9239556D}" dt="2025-04-16T18:35:25.352" v="15"/>
        <pc:sldMkLst>
          <pc:docMk/>
          <pc:sldMk cId="0" sldId="265"/>
        </pc:sldMkLst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5"/>
            <ac:spMk id="2" creationId="{00000000-0000-0000-0000-000000000000}"/>
          </ac:spMkLst>
        </pc:spChg>
        <pc:spChg chg="mod">
          <ac:chgData name="Abhinaya Kathirvel" userId="ae192b734570a6aa" providerId="LiveId" clId="{A2A7CBA9-6A12-45A8-BE8C-35EE9239556D}" dt="2025-04-16T18:33:42.288" v="3"/>
          <ac:spMkLst>
            <pc:docMk/>
            <pc:sldMk cId="0" sldId="265"/>
            <ac:spMk id="3" creationId="{00000000-0000-0000-0000-000000000000}"/>
          </ac:spMkLst>
        </pc:spChg>
      </pc:sldChg>
      <pc:sldMasterChg chg="modTransition modSldLayout">
        <pc:chgData name="Abhinaya Kathirvel" userId="ae192b734570a6aa" providerId="LiveId" clId="{A2A7CBA9-6A12-45A8-BE8C-35EE9239556D}" dt="2025-04-16T18:35:25.352" v="15"/>
        <pc:sldMasterMkLst>
          <pc:docMk/>
          <pc:sldMasterMk cId="2157145871" sldId="2147483660"/>
        </pc:sldMasterMkLst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1814875288" sldId="2147483661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776547692" sldId="2147483662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3328969806" sldId="2147483663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1443363842" sldId="2147483664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3687314957" sldId="2147483665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1035277848" sldId="2147483666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3937094748" sldId="2147483667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284260549" sldId="2147483668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1329757391" sldId="2147483669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443880995" sldId="2147483670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1346055681" sldId="2147483671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447436968" sldId="2147483672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4225577706" sldId="2147483673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3537368603" sldId="2147483674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2341465482" sldId="2147483675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1722749705" sldId="2147483676"/>
          </pc:sldLayoutMkLst>
        </pc:sldLayoutChg>
        <pc:sldLayoutChg chg="modTransition">
          <pc:chgData name="Abhinaya Kathirvel" userId="ae192b734570a6aa" providerId="LiveId" clId="{A2A7CBA9-6A12-45A8-BE8C-35EE9239556D}" dt="2025-04-16T18:35:25.352" v="15"/>
          <pc:sldLayoutMkLst>
            <pc:docMk/>
            <pc:sldMasterMk cId="2157145871" sldId="2147483660"/>
            <pc:sldLayoutMk cId="3046735435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0783890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4031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2593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4316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36563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3652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24490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9800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343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7106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6111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611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3286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5306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053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76834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2748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17-Apr-25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5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Image Filter Web Application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Name: Khushant Wankhede</a:t>
                </a:r>
              </a:p>
              <a:p>
                <a:r>
                  <a:rPr lang="en-IN" dirty="0"/>
                  <a:t>Class: MCA-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𝑠𝑒𝑚</m:t>
                    </m:r>
                  </m:oMath>
                </a14:m>
                <a:endParaRPr lang="ar-AE" dirty="0"/>
              </a:p>
              <a:p>
                <a:r>
                  <a:rPr lang="en-IN" dirty="0"/>
                  <a:t>Batch Name: B2</a:t>
                </a:r>
                <a:endParaRPr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2232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web-based application that allows users to upload images and apply a variety of image processing filters.</a:t>
            </a:r>
            <a:br>
              <a:rPr lang="en-US" dirty="0"/>
            </a:br>
            <a:r>
              <a:rPr lang="en-US" dirty="0"/>
              <a:t>Built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Python with Flask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E47F94-5F67-EFA0-8B48-B2E2C6A3B5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an image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apply filters.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the image on the server and return the result.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responsive, and user-friendly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full-stack integration (Frontend + Flask backend).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CC54A-53D9-3950-BECC-75429A64A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Frontend: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Backend: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Python (Flask)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OpenCV (cv2) for image processing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NumPy for array operations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Flask for routing and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endParaRPr lang="en-US" sz="1800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Flow / Methods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85887A-87BA-80FD-B2A2-7C183C9C9B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133" y="2437472"/>
            <a:ext cx="7242047" cy="3791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User selects an image and clicks "Upload and Process"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JS sends the image to Flask backend via /process route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Backend: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Reads and decodes image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Applies 4 filters: Grayscale, Edges, Blur, Cartoon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Saves processed images in /static/ folder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Frontend displays processed images using flip cards with hover effect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Implemented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28CCB41-1913-AA07-5588-7B0BE6848A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2133" y="2459988"/>
            <a:ext cx="7704667" cy="248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Grayscale: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Converts to black and white (cv2.cvtColor)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Edge Detection: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Detects edges (cv2.Canny)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Gaussian Blur: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Smooths image (cv2.GaussianBlur)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Cartoon Effect: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Combines bilateral filter and adaptive thresholding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Observations / What Did We Learn?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23749B-3D48-F3AC-8994-0048EA2F3F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8443" y="2438401"/>
            <a:ext cx="5548378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 card UI for each processed image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 form with image preview option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handles image submission via Fetch API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 with flexbox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Buttons for refresh and re-upload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655226-B71D-A14C-88EF-F84CB2E68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1494503"/>
            <a:ext cx="7704667" cy="4505313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Understood how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frontend and backend communicate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using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Fetch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and Flask routes.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Learned to handle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file uploads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(images) in a web application using Flask and HTML forms.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Gained hands-on experience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image processing techniques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OpenCV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(like grayscale, blur, edge detection, cartoon effect).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Designed and built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responsive and interactive 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HTML, CSS, and JavaScript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Learned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store and serve processed images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using Flask and the static folder.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Practiced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debugging full-stack issues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and improved problem-solving skills during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Got familiar with integrating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multiple technologies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(HTML/CSS/JS + Python/OpenCV).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Realized the importance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clean code structure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and separating frontend/backend logic.</a:t>
            </a:r>
          </a:p>
        </p:txBody>
      </p:sp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100</TotalTime>
  <Words>393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 Math</vt:lpstr>
      <vt:lpstr>Corbel</vt:lpstr>
      <vt:lpstr>Wingdings</vt:lpstr>
      <vt:lpstr>Parallax</vt:lpstr>
      <vt:lpstr>Image Filter Web Application</vt:lpstr>
      <vt:lpstr>Introduction</vt:lpstr>
      <vt:lpstr>Project Objectives</vt:lpstr>
      <vt:lpstr>Technologies Used</vt:lpstr>
      <vt:lpstr>Working Flow / Methods</vt:lpstr>
      <vt:lpstr>Filters Implemented</vt:lpstr>
      <vt:lpstr>Observations / What Did We Learn?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khushant wankhede</cp:lastModifiedBy>
  <cp:revision>17</cp:revision>
  <dcterms:created xsi:type="dcterms:W3CDTF">2013-01-27T09:14:16Z</dcterms:created>
  <dcterms:modified xsi:type="dcterms:W3CDTF">2025-04-17T10:37:44Z</dcterms:modified>
  <cp:category/>
</cp:coreProperties>
</file>