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8" r:id="rId3"/>
    <p:sldId id="260" r:id="rId4"/>
    <p:sldId id="261" r:id="rId5"/>
    <p:sldId id="296" r:id="rId6"/>
    <p:sldId id="306" r:id="rId7"/>
    <p:sldId id="297" r:id="rId8"/>
    <p:sldId id="300" r:id="rId9"/>
    <p:sldId id="298" r:id="rId10"/>
    <p:sldId id="307" r:id="rId11"/>
    <p:sldId id="299" r:id="rId12"/>
    <p:sldId id="302" r:id="rId13"/>
    <p:sldId id="275" r:id="rId14"/>
  </p:sldIdLst>
  <p:sldSz cx="9144000" cy="5143500" type="screen16x9"/>
  <p:notesSz cx="6858000" cy="9144000"/>
  <p:embeddedFontLst>
    <p:embeddedFont>
      <p:font typeface="Albert Sans" panose="020B0604020202020204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  <p:bold r:id="rId21"/>
      <p:italic r:id="rId22"/>
      <p:boldItalic r:id="rId23"/>
    </p:embeddedFont>
    <p:embeddedFont>
      <p:font typeface="Syne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667855-04D3-4A56-A5F8-60B4E103BB73}">
  <a:tblStyle styleId="{88667855-04D3-4A56-A5F8-60B4E103BB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5A45757-7BC2-4F82-849F-D0FFC7A9FA8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2b89ea26e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2b89ea26e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>
          <a:extLst>
            <a:ext uri="{FF2B5EF4-FFF2-40B4-BE49-F238E27FC236}">
              <a16:creationId xmlns:a16="http://schemas.microsoft.com/office/drawing/2014/main" id="{0F81877A-33AB-83B9-BC74-7B11138AA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54dda1946d_6_332:notes">
            <a:extLst>
              <a:ext uri="{FF2B5EF4-FFF2-40B4-BE49-F238E27FC236}">
                <a16:creationId xmlns:a16="http://schemas.microsoft.com/office/drawing/2014/main" id="{3AB724DD-2FA2-35E8-90ED-F6D09DA157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54dda1946d_6_332:notes">
            <a:extLst>
              <a:ext uri="{FF2B5EF4-FFF2-40B4-BE49-F238E27FC236}">
                <a16:creationId xmlns:a16="http://schemas.microsoft.com/office/drawing/2014/main" id="{A1385DC3-5A2C-2BD7-861F-06EE264F3A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837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721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114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559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824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015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390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18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15825"/>
            <a:ext cx="4989000" cy="25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74025"/>
            <a:ext cx="4989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564477" y="-2956563"/>
            <a:ext cx="15782917" cy="9889780"/>
            <a:chOff x="-3564477" y="-2956563"/>
            <a:chExt cx="15782917" cy="9889780"/>
          </a:xfrm>
        </p:grpSpPr>
        <p:grpSp>
          <p:nvGrpSpPr>
            <p:cNvPr id="12" name="Google Shape;12;p2"/>
            <p:cNvGrpSpPr/>
            <p:nvPr/>
          </p:nvGrpSpPr>
          <p:grpSpPr>
            <a:xfrm rot="10800000" flipH="1">
              <a:off x="2508242" y="1896435"/>
              <a:ext cx="9710198" cy="4876137"/>
              <a:chOff x="871538" y="3179763"/>
              <a:chExt cx="7327898" cy="3679826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165225" y="3278188"/>
                <a:ext cx="7034210" cy="247967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035" extrusionOk="0">
                    <a:moveTo>
                      <a:pt x="2937" y="0"/>
                    </a:moveTo>
                    <a:cubicBezTo>
                      <a:pt x="2879" y="177"/>
                      <a:pt x="2795" y="345"/>
                      <a:pt x="2694" y="505"/>
                    </a:cubicBezTo>
                    <a:cubicBezTo>
                      <a:pt x="2650" y="575"/>
                      <a:pt x="2603" y="644"/>
                      <a:pt x="2553" y="709"/>
                    </a:cubicBezTo>
                    <a:cubicBezTo>
                      <a:pt x="2526" y="744"/>
                      <a:pt x="2497" y="780"/>
                      <a:pt x="2467" y="813"/>
                    </a:cubicBezTo>
                    <a:cubicBezTo>
                      <a:pt x="2399" y="886"/>
                      <a:pt x="2321" y="950"/>
                      <a:pt x="2230" y="989"/>
                    </a:cubicBezTo>
                    <a:cubicBezTo>
                      <a:pt x="2179" y="1012"/>
                      <a:pt x="2124" y="1027"/>
                      <a:pt x="2064" y="1031"/>
                    </a:cubicBezTo>
                    <a:cubicBezTo>
                      <a:pt x="1997" y="1035"/>
                      <a:pt x="1923" y="1024"/>
                      <a:pt x="1865" y="985"/>
                    </a:cubicBezTo>
                    <a:cubicBezTo>
                      <a:pt x="1809" y="948"/>
                      <a:pt x="1773" y="891"/>
                      <a:pt x="1739" y="837"/>
                    </a:cubicBezTo>
                    <a:cubicBezTo>
                      <a:pt x="1664" y="720"/>
                      <a:pt x="1591" y="601"/>
                      <a:pt x="1518" y="483"/>
                    </a:cubicBezTo>
                    <a:cubicBezTo>
                      <a:pt x="1484" y="427"/>
                      <a:pt x="1449" y="372"/>
                      <a:pt x="1415" y="316"/>
                    </a:cubicBezTo>
                    <a:cubicBezTo>
                      <a:pt x="1350" y="213"/>
                      <a:pt x="1277" y="104"/>
                      <a:pt x="1164" y="51"/>
                    </a:cubicBezTo>
                    <a:cubicBezTo>
                      <a:pt x="1080" y="12"/>
                      <a:pt x="987" y="11"/>
                      <a:pt x="904" y="25"/>
                    </a:cubicBezTo>
                    <a:cubicBezTo>
                      <a:pt x="822" y="40"/>
                      <a:pt x="746" y="69"/>
                      <a:pt x="665" y="90"/>
                    </a:cubicBezTo>
                    <a:cubicBezTo>
                      <a:pt x="584" y="110"/>
                      <a:pt x="497" y="124"/>
                      <a:pt x="411" y="140"/>
                    </a:cubicBezTo>
                    <a:cubicBezTo>
                      <a:pt x="259" y="169"/>
                      <a:pt x="107" y="205"/>
                      <a:pt x="0" y="30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146175" y="3362325"/>
                <a:ext cx="7042153" cy="2441575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019" extrusionOk="0">
                    <a:moveTo>
                      <a:pt x="2940" y="43"/>
                    </a:moveTo>
                    <a:cubicBezTo>
                      <a:pt x="2878" y="211"/>
                      <a:pt x="2792" y="373"/>
                      <a:pt x="2690" y="526"/>
                    </a:cubicBezTo>
                    <a:cubicBezTo>
                      <a:pt x="2645" y="593"/>
                      <a:pt x="2598" y="658"/>
                      <a:pt x="2548" y="720"/>
                    </a:cubicBezTo>
                    <a:cubicBezTo>
                      <a:pt x="2520" y="754"/>
                      <a:pt x="2492" y="787"/>
                      <a:pt x="2461" y="818"/>
                    </a:cubicBezTo>
                    <a:cubicBezTo>
                      <a:pt x="2393" y="886"/>
                      <a:pt x="2316" y="945"/>
                      <a:pt x="2227" y="981"/>
                    </a:cubicBezTo>
                    <a:cubicBezTo>
                      <a:pt x="2177" y="1001"/>
                      <a:pt x="2123" y="1014"/>
                      <a:pt x="2064" y="1017"/>
                    </a:cubicBezTo>
                    <a:cubicBezTo>
                      <a:pt x="1998" y="1019"/>
                      <a:pt x="1927" y="1008"/>
                      <a:pt x="1870" y="970"/>
                    </a:cubicBezTo>
                    <a:cubicBezTo>
                      <a:pt x="1815" y="934"/>
                      <a:pt x="1779" y="879"/>
                      <a:pt x="1744" y="826"/>
                    </a:cubicBezTo>
                    <a:cubicBezTo>
                      <a:pt x="1668" y="710"/>
                      <a:pt x="1594" y="593"/>
                      <a:pt x="1519" y="475"/>
                    </a:cubicBezTo>
                    <a:cubicBezTo>
                      <a:pt x="1485" y="420"/>
                      <a:pt x="1449" y="365"/>
                      <a:pt x="1414" y="310"/>
                    </a:cubicBezTo>
                    <a:cubicBezTo>
                      <a:pt x="1348" y="207"/>
                      <a:pt x="1273" y="99"/>
                      <a:pt x="1161" y="45"/>
                    </a:cubicBezTo>
                    <a:cubicBezTo>
                      <a:pt x="1079" y="5"/>
                      <a:pt x="987" y="0"/>
                      <a:pt x="905" y="10"/>
                    </a:cubicBezTo>
                    <a:cubicBezTo>
                      <a:pt x="823" y="20"/>
                      <a:pt x="747" y="45"/>
                      <a:pt x="667" y="61"/>
                    </a:cubicBezTo>
                    <a:cubicBezTo>
                      <a:pt x="586" y="78"/>
                      <a:pt x="500" y="88"/>
                      <a:pt x="414" y="101"/>
                    </a:cubicBezTo>
                    <a:cubicBezTo>
                      <a:pt x="262" y="124"/>
                      <a:pt x="110" y="155"/>
                      <a:pt x="0" y="25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128713" y="3419475"/>
                <a:ext cx="7045327" cy="2432049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1015" extrusionOk="0">
                    <a:moveTo>
                      <a:pt x="2941" y="97"/>
                    </a:moveTo>
                    <a:cubicBezTo>
                      <a:pt x="2876" y="257"/>
                      <a:pt x="2787" y="411"/>
                      <a:pt x="2684" y="557"/>
                    </a:cubicBezTo>
                    <a:cubicBezTo>
                      <a:pt x="2639" y="621"/>
                      <a:pt x="2591" y="683"/>
                      <a:pt x="2541" y="742"/>
                    </a:cubicBezTo>
                    <a:cubicBezTo>
                      <a:pt x="2514" y="774"/>
                      <a:pt x="2485" y="805"/>
                      <a:pt x="2454" y="834"/>
                    </a:cubicBezTo>
                    <a:cubicBezTo>
                      <a:pt x="2386" y="898"/>
                      <a:pt x="2310" y="951"/>
                      <a:pt x="2223" y="983"/>
                    </a:cubicBezTo>
                    <a:cubicBezTo>
                      <a:pt x="2174" y="1001"/>
                      <a:pt x="2121" y="1012"/>
                      <a:pt x="2064" y="1014"/>
                    </a:cubicBezTo>
                    <a:cubicBezTo>
                      <a:pt x="1999" y="1015"/>
                      <a:pt x="1930" y="1003"/>
                      <a:pt x="1873" y="966"/>
                    </a:cubicBezTo>
                    <a:cubicBezTo>
                      <a:pt x="1820" y="931"/>
                      <a:pt x="1784" y="877"/>
                      <a:pt x="1749" y="826"/>
                    </a:cubicBezTo>
                    <a:cubicBezTo>
                      <a:pt x="1671" y="712"/>
                      <a:pt x="1595" y="595"/>
                      <a:pt x="1520" y="478"/>
                    </a:cubicBezTo>
                    <a:cubicBezTo>
                      <a:pt x="1484" y="423"/>
                      <a:pt x="1448" y="368"/>
                      <a:pt x="1412" y="314"/>
                    </a:cubicBezTo>
                    <a:cubicBezTo>
                      <a:pt x="1345" y="212"/>
                      <a:pt x="1269" y="105"/>
                      <a:pt x="1158" y="49"/>
                    </a:cubicBezTo>
                    <a:cubicBezTo>
                      <a:pt x="1076" y="8"/>
                      <a:pt x="986" y="0"/>
                      <a:pt x="904" y="6"/>
                    </a:cubicBezTo>
                    <a:cubicBezTo>
                      <a:pt x="823" y="12"/>
                      <a:pt x="748" y="32"/>
                      <a:pt x="668" y="44"/>
                    </a:cubicBezTo>
                    <a:cubicBezTo>
                      <a:pt x="588" y="57"/>
                      <a:pt x="502" y="63"/>
                      <a:pt x="416" y="73"/>
                    </a:cubicBezTo>
                    <a:cubicBezTo>
                      <a:pt x="265" y="90"/>
                      <a:pt x="112" y="117"/>
                      <a:pt x="0" y="21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112838" y="3476625"/>
                <a:ext cx="7048500" cy="242252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1011" extrusionOk="0">
                    <a:moveTo>
                      <a:pt x="2943" y="151"/>
                    </a:moveTo>
                    <a:cubicBezTo>
                      <a:pt x="2874" y="303"/>
                      <a:pt x="2783" y="449"/>
                      <a:pt x="2679" y="588"/>
                    </a:cubicBezTo>
                    <a:cubicBezTo>
                      <a:pt x="2634" y="649"/>
                      <a:pt x="2585" y="708"/>
                      <a:pt x="2535" y="764"/>
                    </a:cubicBezTo>
                    <a:cubicBezTo>
                      <a:pt x="2507" y="794"/>
                      <a:pt x="2478" y="823"/>
                      <a:pt x="2447" y="850"/>
                    </a:cubicBezTo>
                    <a:cubicBezTo>
                      <a:pt x="2379" y="909"/>
                      <a:pt x="2304" y="957"/>
                      <a:pt x="2219" y="985"/>
                    </a:cubicBezTo>
                    <a:cubicBezTo>
                      <a:pt x="2171" y="1001"/>
                      <a:pt x="2119" y="1010"/>
                      <a:pt x="2063" y="1011"/>
                    </a:cubicBezTo>
                    <a:cubicBezTo>
                      <a:pt x="2000" y="1011"/>
                      <a:pt x="1932" y="998"/>
                      <a:pt x="1877" y="962"/>
                    </a:cubicBezTo>
                    <a:cubicBezTo>
                      <a:pt x="1824" y="927"/>
                      <a:pt x="1789" y="875"/>
                      <a:pt x="1754" y="826"/>
                    </a:cubicBezTo>
                    <a:cubicBezTo>
                      <a:pt x="1674" y="713"/>
                      <a:pt x="1597" y="597"/>
                      <a:pt x="1520" y="481"/>
                    </a:cubicBezTo>
                    <a:cubicBezTo>
                      <a:pt x="1484" y="426"/>
                      <a:pt x="1447" y="372"/>
                      <a:pt x="1410" y="318"/>
                    </a:cubicBezTo>
                    <a:cubicBezTo>
                      <a:pt x="1341" y="218"/>
                      <a:pt x="1265" y="112"/>
                      <a:pt x="1154" y="54"/>
                    </a:cubicBezTo>
                    <a:cubicBezTo>
                      <a:pt x="1073" y="11"/>
                      <a:pt x="984" y="0"/>
                      <a:pt x="904" y="2"/>
                    </a:cubicBezTo>
                    <a:cubicBezTo>
                      <a:pt x="823" y="4"/>
                      <a:pt x="748" y="19"/>
                      <a:pt x="669" y="27"/>
                    </a:cubicBezTo>
                    <a:cubicBezTo>
                      <a:pt x="589" y="36"/>
                      <a:pt x="503" y="39"/>
                      <a:pt x="418" y="45"/>
                    </a:cubicBezTo>
                    <a:cubicBezTo>
                      <a:pt x="268" y="57"/>
                      <a:pt x="114" y="78"/>
                      <a:pt x="0" y="17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095375" y="3522663"/>
                <a:ext cx="7054851" cy="2428875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14" extrusionOk="0">
                    <a:moveTo>
                      <a:pt x="2945" y="210"/>
                    </a:moveTo>
                    <a:cubicBezTo>
                      <a:pt x="2872" y="354"/>
                      <a:pt x="2779" y="493"/>
                      <a:pt x="2674" y="625"/>
                    </a:cubicBezTo>
                    <a:cubicBezTo>
                      <a:pt x="2628" y="682"/>
                      <a:pt x="2579" y="739"/>
                      <a:pt x="2528" y="791"/>
                    </a:cubicBezTo>
                    <a:cubicBezTo>
                      <a:pt x="2500" y="819"/>
                      <a:pt x="2471" y="846"/>
                      <a:pt x="2441" y="870"/>
                    </a:cubicBezTo>
                    <a:cubicBezTo>
                      <a:pt x="2373" y="925"/>
                      <a:pt x="2299" y="968"/>
                      <a:pt x="2215" y="992"/>
                    </a:cubicBezTo>
                    <a:cubicBezTo>
                      <a:pt x="2167" y="1006"/>
                      <a:pt x="2117" y="1014"/>
                      <a:pt x="2062" y="1013"/>
                    </a:cubicBezTo>
                    <a:cubicBezTo>
                      <a:pt x="2001" y="1011"/>
                      <a:pt x="1935" y="998"/>
                      <a:pt x="1881" y="963"/>
                    </a:cubicBezTo>
                    <a:cubicBezTo>
                      <a:pt x="1829" y="929"/>
                      <a:pt x="1794" y="879"/>
                      <a:pt x="1759" y="831"/>
                    </a:cubicBezTo>
                    <a:cubicBezTo>
                      <a:pt x="1677" y="720"/>
                      <a:pt x="1599" y="604"/>
                      <a:pt x="1520" y="489"/>
                    </a:cubicBezTo>
                    <a:cubicBezTo>
                      <a:pt x="1484" y="435"/>
                      <a:pt x="1446" y="381"/>
                      <a:pt x="1409" y="327"/>
                    </a:cubicBezTo>
                    <a:cubicBezTo>
                      <a:pt x="1338" y="228"/>
                      <a:pt x="1260" y="123"/>
                      <a:pt x="1151" y="63"/>
                    </a:cubicBezTo>
                    <a:cubicBezTo>
                      <a:pt x="1071" y="19"/>
                      <a:pt x="983" y="4"/>
                      <a:pt x="903" y="2"/>
                    </a:cubicBezTo>
                    <a:cubicBezTo>
                      <a:pt x="824" y="0"/>
                      <a:pt x="749" y="11"/>
                      <a:pt x="670" y="15"/>
                    </a:cubicBezTo>
                    <a:cubicBezTo>
                      <a:pt x="590" y="20"/>
                      <a:pt x="505" y="19"/>
                      <a:pt x="420" y="22"/>
                    </a:cubicBezTo>
                    <a:cubicBezTo>
                      <a:pt x="270" y="28"/>
                      <a:pt x="116" y="45"/>
                      <a:pt x="0" y="13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079500" y="3560763"/>
                <a:ext cx="7056436" cy="2444749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020" extrusionOk="0">
                    <a:moveTo>
                      <a:pt x="2946" y="271"/>
                    </a:moveTo>
                    <a:cubicBezTo>
                      <a:pt x="2870" y="408"/>
                      <a:pt x="2775" y="539"/>
                      <a:pt x="2669" y="664"/>
                    </a:cubicBezTo>
                    <a:cubicBezTo>
                      <a:pt x="2622" y="719"/>
                      <a:pt x="2573" y="772"/>
                      <a:pt x="2522" y="820"/>
                    </a:cubicBezTo>
                    <a:cubicBezTo>
                      <a:pt x="2494" y="847"/>
                      <a:pt x="2464" y="872"/>
                      <a:pt x="2434" y="894"/>
                    </a:cubicBezTo>
                    <a:cubicBezTo>
                      <a:pt x="2366" y="945"/>
                      <a:pt x="2293" y="982"/>
                      <a:pt x="2210" y="1002"/>
                    </a:cubicBezTo>
                    <a:cubicBezTo>
                      <a:pt x="2164" y="1014"/>
                      <a:pt x="2114" y="1020"/>
                      <a:pt x="2061" y="1018"/>
                    </a:cubicBezTo>
                    <a:cubicBezTo>
                      <a:pt x="2002" y="1015"/>
                      <a:pt x="1938" y="1001"/>
                      <a:pt x="1885" y="966"/>
                    </a:cubicBezTo>
                    <a:cubicBezTo>
                      <a:pt x="1834" y="934"/>
                      <a:pt x="1799" y="885"/>
                      <a:pt x="1764" y="839"/>
                    </a:cubicBezTo>
                    <a:cubicBezTo>
                      <a:pt x="1680" y="729"/>
                      <a:pt x="1600" y="614"/>
                      <a:pt x="1521" y="500"/>
                    </a:cubicBezTo>
                    <a:cubicBezTo>
                      <a:pt x="1483" y="446"/>
                      <a:pt x="1445" y="393"/>
                      <a:pt x="1407" y="340"/>
                    </a:cubicBezTo>
                    <a:cubicBezTo>
                      <a:pt x="1335" y="241"/>
                      <a:pt x="1256" y="138"/>
                      <a:pt x="1147" y="76"/>
                    </a:cubicBezTo>
                    <a:cubicBezTo>
                      <a:pt x="1068" y="31"/>
                      <a:pt x="982" y="12"/>
                      <a:pt x="902" y="6"/>
                    </a:cubicBezTo>
                    <a:cubicBezTo>
                      <a:pt x="824" y="0"/>
                      <a:pt x="749" y="6"/>
                      <a:pt x="671" y="6"/>
                    </a:cubicBezTo>
                    <a:cubicBezTo>
                      <a:pt x="591" y="6"/>
                      <a:pt x="507" y="2"/>
                      <a:pt x="422" y="2"/>
                    </a:cubicBezTo>
                    <a:cubicBezTo>
                      <a:pt x="273" y="3"/>
                      <a:pt x="118" y="14"/>
                      <a:pt x="0" y="10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060450" y="3543300"/>
                <a:ext cx="7062789" cy="25146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1049" extrusionOk="0">
                    <a:moveTo>
                      <a:pt x="2949" y="356"/>
                    </a:moveTo>
                    <a:cubicBezTo>
                      <a:pt x="2869" y="485"/>
                      <a:pt x="2772" y="608"/>
                      <a:pt x="2664" y="726"/>
                    </a:cubicBezTo>
                    <a:cubicBezTo>
                      <a:pt x="2617" y="778"/>
                      <a:pt x="2568" y="828"/>
                      <a:pt x="2516" y="873"/>
                    </a:cubicBezTo>
                    <a:cubicBezTo>
                      <a:pt x="2488" y="898"/>
                      <a:pt x="2459" y="921"/>
                      <a:pt x="2428" y="941"/>
                    </a:cubicBezTo>
                    <a:cubicBezTo>
                      <a:pt x="2360" y="987"/>
                      <a:pt x="2288" y="1019"/>
                      <a:pt x="2207" y="1036"/>
                    </a:cubicBezTo>
                    <a:cubicBezTo>
                      <a:pt x="2162" y="1045"/>
                      <a:pt x="2113" y="1049"/>
                      <a:pt x="2062" y="1046"/>
                    </a:cubicBezTo>
                    <a:cubicBezTo>
                      <a:pt x="2003" y="1042"/>
                      <a:pt x="1941" y="1027"/>
                      <a:pt x="1890" y="993"/>
                    </a:cubicBezTo>
                    <a:cubicBezTo>
                      <a:pt x="1840" y="961"/>
                      <a:pt x="1805" y="915"/>
                      <a:pt x="1770" y="870"/>
                    </a:cubicBezTo>
                    <a:cubicBezTo>
                      <a:pt x="1684" y="762"/>
                      <a:pt x="1603" y="647"/>
                      <a:pt x="1522" y="534"/>
                    </a:cubicBezTo>
                    <a:cubicBezTo>
                      <a:pt x="1484" y="480"/>
                      <a:pt x="1445" y="428"/>
                      <a:pt x="1406" y="375"/>
                    </a:cubicBezTo>
                    <a:cubicBezTo>
                      <a:pt x="1333" y="277"/>
                      <a:pt x="1252" y="175"/>
                      <a:pt x="1145" y="111"/>
                    </a:cubicBezTo>
                    <a:cubicBezTo>
                      <a:pt x="1066" y="65"/>
                      <a:pt x="982" y="43"/>
                      <a:pt x="903" y="33"/>
                    </a:cubicBezTo>
                    <a:cubicBezTo>
                      <a:pt x="825" y="23"/>
                      <a:pt x="751" y="24"/>
                      <a:pt x="673" y="20"/>
                    </a:cubicBezTo>
                    <a:cubicBezTo>
                      <a:pt x="594" y="16"/>
                      <a:pt x="510" y="9"/>
                      <a:pt x="425" y="5"/>
                    </a:cubicBezTo>
                    <a:cubicBezTo>
                      <a:pt x="277" y="0"/>
                      <a:pt x="121" y="7"/>
                      <a:pt x="0" y="8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042988" y="3519488"/>
                <a:ext cx="7069135" cy="2590800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1081" extrusionOk="0">
                    <a:moveTo>
                      <a:pt x="2951" y="444"/>
                    </a:moveTo>
                    <a:cubicBezTo>
                      <a:pt x="2867" y="565"/>
                      <a:pt x="2768" y="681"/>
                      <a:pt x="2659" y="792"/>
                    </a:cubicBezTo>
                    <a:cubicBezTo>
                      <a:pt x="2612" y="840"/>
                      <a:pt x="2561" y="887"/>
                      <a:pt x="2510" y="929"/>
                    </a:cubicBezTo>
                    <a:cubicBezTo>
                      <a:pt x="2481" y="952"/>
                      <a:pt x="2452" y="973"/>
                      <a:pt x="2421" y="991"/>
                    </a:cubicBezTo>
                    <a:cubicBezTo>
                      <a:pt x="2354" y="1032"/>
                      <a:pt x="2282" y="1059"/>
                      <a:pt x="2203" y="1072"/>
                    </a:cubicBezTo>
                    <a:cubicBezTo>
                      <a:pt x="2158" y="1079"/>
                      <a:pt x="2111" y="1081"/>
                      <a:pt x="2061" y="1077"/>
                    </a:cubicBezTo>
                    <a:cubicBezTo>
                      <a:pt x="2004" y="1071"/>
                      <a:pt x="1944" y="1056"/>
                      <a:pt x="1893" y="1023"/>
                    </a:cubicBezTo>
                    <a:cubicBezTo>
                      <a:pt x="1845" y="992"/>
                      <a:pt x="1810" y="947"/>
                      <a:pt x="1774" y="904"/>
                    </a:cubicBezTo>
                    <a:cubicBezTo>
                      <a:pt x="1687" y="797"/>
                      <a:pt x="1605" y="684"/>
                      <a:pt x="1522" y="571"/>
                    </a:cubicBezTo>
                    <a:cubicBezTo>
                      <a:pt x="1484" y="518"/>
                      <a:pt x="1444" y="465"/>
                      <a:pt x="1404" y="413"/>
                    </a:cubicBezTo>
                    <a:cubicBezTo>
                      <a:pt x="1329" y="316"/>
                      <a:pt x="1248" y="215"/>
                      <a:pt x="1142" y="150"/>
                    </a:cubicBezTo>
                    <a:cubicBezTo>
                      <a:pt x="1064" y="102"/>
                      <a:pt x="980" y="77"/>
                      <a:pt x="902" y="62"/>
                    </a:cubicBezTo>
                    <a:cubicBezTo>
                      <a:pt x="825" y="48"/>
                      <a:pt x="751" y="45"/>
                      <a:pt x="674" y="37"/>
                    </a:cubicBezTo>
                    <a:cubicBezTo>
                      <a:pt x="595" y="29"/>
                      <a:pt x="511" y="18"/>
                      <a:pt x="427" y="11"/>
                    </a:cubicBezTo>
                    <a:cubicBezTo>
                      <a:pt x="279" y="0"/>
                      <a:pt x="123" y="3"/>
                      <a:pt x="0" y="81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027113" y="3490913"/>
                <a:ext cx="7070726" cy="2674938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116" extrusionOk="0">
                    <a:moveTo>
                      <a:pt x="2952" y="534"/>
                    </a:moveTo>
                    <a:cubicBezTo>
                      <a:pt x="2865" y="647"/>
                      <a:pt x="2764" y="755"/>
                      <a:pt x="2654" y="859"/>
                    </a:cubicBezTo>
                    <a:cubicBezTo>
                      <a:pt x="2606" y="904"/>
                      <a:pt x="2555" y="949"/>
                      <a:pt x="2503" y="987"/>
                    </a:cubicBezTo>
                    <a:cubicBezTo>
                      <a:pt x="2475" y="1008"/>
                      <a:pt x="2445" y="1027"/>
                      <a:pt x="2414" y="1043"/>
                    </a:cubicBezTo>
                    <a:cubicBezTo>
                      <a:pt x="2347" y="1079"/>
                      <a:pt x="2276" y="1101"/>
                      <a:pt x="2199" y="1110"/>
                    </a:cubicBezTo>
                    <a:cubicBezTo>
                      <a:pt x="2155" y="1115"/>
                      <a:pt x="2109" y="1116"/>
                      <a:pt x="2060" y="1110"/>
                    </a:cubicBezTo>
                    <a:cubicBezTo>
                      <a:pt x="2005" y="1103"/>
                      <a:pt x="1947" y="1087"/>
                      <a:pt x="1897" y="1055"/>
                    </a:cubicBezTo>
                    <a:cubicBezTo>
                      <a:pt x="1849" y="1025"/>
                      <a:pt x="1814" y="982"/>
                      <a:pt x="1779" y="940"/>
                    </a:cubicBezTo>
                    <a:cubicBezTo>
                      <a:pt x="1690" y="835"/>
                      <a:pt x="1606" y="722"/>
                      <a:pt x="1523" y="610"/>
                    </a:cubicBezTo>
                    <a:cubicBezTo>
                      <a:pt x="1483" y="557"/>
                      <a:pt x="1443" y="505"/>
                      <a:pt x="1403" y="454"/>
                    </a:cubicBezTo>
                    <a:cubicBezTo>
                      <a:pt x="1326" y="357"/>
                      <a:pt x="1243" y="258"/>
                      <a:pt x="1138" y="190"/>
                    </a:cubicBezTo>
                    <a:cubicBezTo>
                      <a:pt x="1061" y="141"/>
                      <a:pt x="979" y="113"/>
                      <a:pt x="902" y="94"/>
                    </a:cubicBezTo>
                    <a:cubicBezTo>
                      <a:pt x="825" y="76"/>
                      <a:pt x="752" y="67"/>
                      <a:pt x="675" y="56"/>
                    </a:cubicBezTo>
                    <a:cubicBezTo>
                      <a:pt x="596" y="44"/>
                      <a:pt x="513" y="29"/>
                      <a:pt x="429" y="19"/>
                    </a:cubicBezTo>
                    <a:cubicBezTo>
                      <a:pt x="282" y="3"/>
                      <a:pt x="124" y="0"/>
                      <a:pt x="0" y="7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009650" y="3457575"/>
                <a:ext cx="7075487" cy="2762251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53" extrusionOk="0">
                    <a:moveTo>
                      <a:pt x="2954" y="626"/>
                    </a:moveTo>
                    <a:cubicBezTo>
                      <a:pt x="2863" y="731"/>
                      <a:pt x="2760" y="832"/>
                      <a:pt x="2648" y="928"/>
                    </a:cubicBezTo>
                    <a:cubicBezTo>
                      <a:pt x="2600" y="970"/>
                      <a:pt x="2549" y="1012"/>
                      <a:pt x="2497" y="1047"/>
                    </a:cubicBezTo>
                    <a:cubicBezTo>
                      <a:pt x="2468" y="1066"/>
                      <a:pt x="2438" y="1083"/>
                      <a:pt x="2408" y="1097"/>
                    </a:cubicBezTo>
                    <a:cubicBezTo>
                      <a:pt x="2340" y="1129"/>
                      <a:pt x="2270" y="1145"/>
                      <a:pt x="2195" y="1150"/>
                    </a:cubicBezTo>
                    <a:cubicBezTo>
                      <a:pt x="2152" y="1153"/>
                      <a:pt x="2107" y="1152"/>
                      <a:pt x="2060" y="1145"/>
                    </a:cubicBezTo>
                    <a:cubicBezTo>
                      <a:pt x="2006" y="1137"/>
                      <a:pt x="1949" y="1120"/>
                      <a:pt x="1901" y="1089"/>
                    </a:cubicBezTo>
                    <a:cubicBezTo>
                      <a:pt x="1854" y="1059"/>
                      <a:pt x="1819" y="1018"/>
                      <a:pt x="1784" y="978"/>
                    </a:cubicBezTo>
                    <a:cubicBezTo>
                      <a:pt x="1692" y="874"/>
                      <a:pt x="1608" y="762"/>
                      <a:pt x="1523" y="651"/>
                    </a:cubicBezTo>
                    <a:cubicBezTo>
                      <a:pt x="1483" y="599"/>
                      <a:pt x="1442" y="547"/>
                      <a:pt x="1401" y="496"/>
                    </a:cubicBezTo>
                    <a:cubicBezTo>
                      <a:pt x="1323" y="400"/>
                      <a:pt x="1239" y="302"/>
                      <a:pt x="1135" y="233"/>
                    </a:cubicBezTo>
                    <a:cubicBezTo>
                      <a:pt x="1059" y="183"/>
                      <a:pt x="978" y="151"/>
                      <a:pt x="901" y="128"/>
                    </a:cubicBezTo>
                    <a:cubicBezTo>
                      <a:pt x="826" y="106"/>
                      <a:pt x="752" y="92"/>
                      <a:pt x="675" y="77"/>
                    </a:cubicBezTo>
                    <a:cubicBezTo>
                      <a:pt x="597" y="60"/>
                      <a:pt x="515" y="42"/>
                      <a:pt x="431" y="30"/>
                    </a:cubicBezTo>
                    <a:cubicBezTo>
                      <a:pt x="285" y="7"/>
                      <a:pt x="126" y="0"/>
                      <a:pt x="0" y="7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990600" y="3421063"/>
                <a:ext cx="7083427" cy="2857501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192" extrusionOk="0">
                    <a:moveTo>
                      <a:pt x="2957" y="719"/>
                    </a:moveTo>
                    <a:cubicBezTo>
                      <a:pt x="2863" y="816"/>
                      <a:pt x="2757" y="909"/>
                      <a:pt x="2644" y="999"/>
                    </a:cubicBezTo>
                    <a:cubicBezTo>
                      <a:pt x="2595" y="1038"/>
                      <a:pt x="2544" y="1076"/>
                      <a:pt x="2491" y="1108"/>
                    </a:cubicBezTo>
                    <a:cubicBezTo>
                      <a:pt x="2462" y="1125"/>
                      <a:pt x="2433" y="1140"/>
                      <a:pt x="2402" y="1152"/>
                    </a:cubicBezTo>
                    <a:cubicBezTo>
                      <a:pt x="2334" y="1179"/>
                      <a:pt x="2266" y="1190"/>
                      <a:pt x="2191" y="1191"/>
                    </a:cubicBezTo>
                    <a:cubicBezTo>
                      <a:pt x="2150" y="1192"/>
                      <a:pt x="2106" y="1189"/>
                      <a:pt x="2060" y="1181"/>
                    </a:cubicBezTo>
                    <a:cubicBezTo>
                      <a:pt x="2008" y="1171"/>
                      <a:pt x="1953" y="1154"/>
                      <a:pt x="1906" y="1124"/>
                    </a:cubicBezTo>
                    <a:cubicBezTo>
                      <a:pt x="1860" y="1095"/>
                      <a:pt x="1825" y="1056"/>
                      <a:pt x="1790" y="1017"/>
                    </a:cubicBezTo>
                    <a:cubicBezTo>
                      <a:pt x="1696" y="915"/>
                      <a:pt x="1611" y="803"/>
                      <a:pt x="1524" y="693"/>
                    </a:cubicBezTo>
                    <a:cubicBezTo>
                      <a:pt x="1484" y="641"/>
                      <a:pt x="1442" y="590"/>
                      <a:pt x="1400" y="539"/>
                    </a:cubicBezTo>
                    <a:cubicBezTo>
                      <a:pt x="1321" y="444"/>
                      <a:pt x="1235" y="347"/>
                      <a:pt x="1132" y="276"/>
                    </a:cubicBezTo>
                    <a:cubicBezTo>
                      <a:pt x="1057" y="225"/>
                      <a:pt x="978" y="189"/>
                      <a:pt x="901" y="163"/>
                    </a:cubicBezTo>
                    <a:cubicBezTo>
                      <a:pt x="827" y="136"/>
                      <a:pt x="754" y="118"/>
                      <a:pt x="677" y="98"/>
                    </a:cubicBezTo>
                    <a:cubicBezTo>
                      <a:pt x="600" y="78"/>
                      <a:pt x="518" y="57"/>
                      <a:pt x="434" y="41"/>
                    </a:cubicBezTo>
                    <a:cubicBezTo>
                      <a:pt x="288" y="13"/>
                      <a:pt x="129" y="0"/>
                      <a:pt x="0" y="6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973138" y="3387725"/>
                <a:ext cx="7085009" cy="295910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235" extrusionOk="0">
                    <a:moveTo>
                      <a:pt x="2958" y="811"/>
                    </a:moveTo>
                    <a:cubicBezTo>
                      <a:pt x="2861" y="900"/>
                      <a:pt x="2753" y="985"/>
                      <a:pt x="2639" y="1068"/>
                    </a:cubicBezTo>
                    <a:cubicBezTo>
                      <a:pt x="2589" y="1104"/>
                      <a:pt x="2538" y="1139"/>
                      <a:pt x="2485" y="1168"/>
                    </a:cubicBezTo>
                    <a:cubicBezTo>
                      <a:pt x="2456" y="1183"/>
                      <a:pt x="2426" y="1196"/>
                      <a:pt x="2395" y="1206"/>
                    </a:cubicBezTo>
                    <a:cubicBezTo>
                      <a:pt x="2328" y="1228"/>
                      <a:pt x="2260" y="1235"/>
                      <a:pt x="2187" y="1232"/>
                    </a:cubicBezTo>
                    <a:cubicBezTo>
                      <a:pt x="2146" y="1230"/>
                      <a:pt x="2104" y="1225"/>
                      <a:pt x="2059" y="1216"/>
                    </a:cubicBezTo>
                    <a:cubicBezTo>
                      <a:pt x="2008" y="1205"/>
                      <a:pt x="1956" y="1187"/>
                      <a:pt x="1909" y="1157"/>
                    </a:cubicBezTo>
                    <a:cubicBezTo>
                      <a:pt x="1865" y="1130"/>
                      <a:pt x="1830" y="1092"/>
                      <a:pt x="1795" y="1055"/>
                    </a:cubicBezTo>
                    <a:cubicBezTo>
                      <a:pt x="1698" y="955"/>
                      <a:pt x="1612" y="843"/>
                      <a:pt x="1525" y="734"/>
                    </a:cubicBezTo>
                    <a:cubicBezTo>
                      <a:pt x="1483" y="682"/>
                      <a:pt x="1441" y="632"/>
                      <a:pt x="1398" y="581"/>
                    </a:cubicBezTo>
                    <a:cubicBezTo>
                      <a:pt x="1317" y="487"/>
                      <a:pt x="1231" y="392"/>
                      <a:pt x="1129" y="319"/>
                    </a:cubicBezTo>
                    <a:cubicBezTo>
                      <a:pt x="1054" y="266"/>
                      <a:pt x="976" y="227"/>
                      <a:pt x="901" y="196"/>
                    </a:cubicBezTo>
                    <a:cubicBezTo>
                      <a:pt x="827" y="166"/>
                      <a:pt x="754" y="143"/>
                      <a:pt x="678" y="119"/>
                    </a:cubicBezTo>
                    <a:cubicBezTo>
                      <a:pt x="601" y="95"/>
                      <a:pt x="520" y="70"/>
                      <a:pt x="436" y="51"/>
                    </a:cubicBezTo>
                    <a:cubicBezTo>
                      <a:pt x="291" y="17"/>
                      <a:pt x="131" y="0"/>
                      <a:pt x="0" y="65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957263" y="3352800"/>
                <a:ext cx="7089777" cy="306705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1280" extrusionOk="0">
                    <a:moveTo>
                      <a:pt x="2960" y="904"/>
                    </a:moveTo>
                    <a:cubicBezTo>
                      <a:pt x="2859" y="984"/>
                      <a:pt x="2749" y="1063"/>
                      <a:pt x="2634" y="1138"/>
                    </a:cubicBezTo>
                    <a:cubicBezTo>
                      <a:pt x="2584" y="1171"/>
                      <a:pt x="2532" y="1203"/>
                      <a:pt x="2478" y="1228"/>
                    </a:cubicBezTo>
                    <a:cubicBezTo>
                      <a:pt x="2449" y="1242"/>
                      <a:pt x="2419" y="1253"/>
                      <a:pt x="2388" y="1261"/>
                    </a:cubicBezTo>
                    <a:cubicBezTo>
                      <a:pt x="2321" y="1279"/>
                      <a:pt x="2254" y="1280"/>
                      <a:pt x="2183" y="1273"/>
                    </a:cubicBezTo>
                    <a:cubicBezTo>
                      <a:pt x="2143" y="1269"/>
                      <a:pt x="2102" y="1262"/>
                      <a:pt x="2059" y="1252"/>
                    </a:cubicBezTo>
                    <a:cubicBezTo>
                      <a:pt x="2009" y="1239"/>
                      <a:pt x="1958" y="1221"/>
                      <a:pt x="1913" y="1192"/>
                    </a:cubicBezTo>
                    <a:cubicBezTo>
                      <a:pt x="1870" y="1165"/>
                      <a:pt x="1835" y="1130"/>
                      <a:pt x="1800" y="1094"/>
                    </a:cubicBezTo>
                    <a:cubicBezTo>
                      <a:pt x="1701" y="995"/>
                      <a:pt x="1614" y="884"/>
                      <a:pt x="1525" y="776"/>
                    </a:cubicBezTo>
                    <a:cubicBezTo>
                      <a:pt x="1483" y="725"/>
                      <a:pt x="1440" y="674"/>
                      <a:pt x="1397" y="625"/>
                    </a:cubicBezTo>
                    <a:cubicBezTo>
                      <a:pt x="1314" y="531"/>
                      <a:pt x="1226" y="437"/>
                      <a:pt x="1125" y="362"/>
                    </a:cubicBezTo>
                    <a:cubicBezTo>
                      <a:pt x="1052" y="308"/>
                      <a:pt x="975" y="266"/>
                      <a:pt x="900" y="231"/>
                    </a:cubicBezTo>
                    <a:cubicBezTo>
                      <a:pt x="827" y="197"/>
                      <a:pt x="755" y="169"/>
                      <a:pt x="679" y="141"/>
                    </a:cubicBezTo>
                    <a:cubicBezTo>
                      <a:pt x="602" y="113"/>
                      <a:pt x="521" y="84"/>
                      <a:pt x="438" y="62"/>
                    </a:cubicBezTo>
                    <a:cubicBezTo>
                      <a:pt x="294" y="23"/>
                      <a:pt x="133" y="0"/>
                      <a:pt x="0" y="6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939800" y="3319463"/>
                <a:ext cx="7094538" cy="318135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1328" extrusionOk="0">
                    <a:moveTo>
                      <a:pt x="2962" y="995"/>
                    </a:moveTo>
                    <a:cubicBezTo>
                      <a:pt x="2857" y="1068"/>
                      <a:pt x="2745" y="1139"/>
                      <a:pt x="2628" y="1207"/>
                    </a:cubicBezTo>
                    <a:cubicBezTo>
                      <a:pt x="2578" y="1237"/>
                      <a:pt x="2525" y="1267"/>
                      <a:pt x="2472" y="1288"/>
                    </a:cubicBezTo>
                    <a:cubicBezTo>
                      <a:pt x="2442" y="1300"/>
                      <a:pt x="2412" y="1309"/>
                      <a:pt x="2382" y="1315"/>
                    </a:cubicBezTo>
                    <a:cubicBezTo>
                      <a:pt x="2314" y="1328"/>
                      <a:pt x="2248" y="1324"/>
                      <a:pt x="2179" y="1313"/>
                    </a:cubicBezTo>
                    <a:cubicBezTo>
                      <a:pt x="2140" y="1307"/>
                      <a:pt x="2099" y="1299"/>
                      <a:pt x="2058" y="1287"/>
                    </a:cubicBezTo>
                    <a:cubicBezTo>
                      <a:pt x="2010" y="1273"/>
                      <a:pt x="1961" y="1254"/>
                      <a:pt x="1917" y="1226"/>
                    </a:cubicBezTo>
                    <a:cubicBezTo>
                      <a:pt x="1875" y="1200"/>
                      <a:pt x="1839" y="1166"/>
                      <a:pt x="1805" y="1133"/>
                    </a:cubicBezTo>
                    <a:cubicBezTo>
                      <a:pt x="1704" y="1035"/>
                      <a:pt x="1616" y="925"/>
                      <a:pt x="1525" y="817"/>
                    </a:cubicBezTo>
                    <a:cubicBezTo>
                      <a:pt x="1483" y="766"/>
                      <a:pt x="1439" y="716"/>
                      <a:pt x="1395" y="667"/>
                    </a:cubicBezTo>
                    <a:cubicBezTo>
                      <a:pt x="1311" y="574"/>
                      <a:pt x="1222" y="482"/>
                      <a:pt x="1122" y="405"/>
                    </a:cubicBezTo>
                    <a:cubicBezTo>
                      <a:pt x="1049" y="350"/>
                      <a:pt x="974" y="304"/>
                      <a:pt x="900" y="265"/>
                    </a:cubicBezTo>
                    <a:cubicBezTo>
                      <a:pt x="827" y="227"/>
                      <a:pt x="755" y="194"/>
                      <a:pt x="680" y="162"/>
                    </a:cubicBezTo>
                    <a:cubicBezTo>
                      <a:pt x="604" y="129"/>
                      <a:pt x="523" y="98"/>
                      <a:pt x="440" y="72"/>
                    </a:cubicBezTo>
                    <a:cubicBezTo>
                      <a:pt x="296" y="27"/>
                      <a:pt x="135" y="0"/>
                      <a:pt x="0" y="5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923925" y="3282950"/>
                <a:ext cx="7096126" cy="3302001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1378" extrusionOk="0">
                    <a:moveTo>
                      <a:pt x="2963" y="1088"/>
                    </a:moveTo>
                    <a:cubicBezTo>
                      <a:pt x="2855" y="1153"/>
                      <a:pt x="2741" y="1216"/>
                      <a:pt x="2623" y="1278"/>
                    </a:cubicBezTo>
                    <a:cubicBezTo>
                      <a:pt x="2572" y="1304"/>
                      <a:pt x="2519" y="1331"/>
                      <a:pt x="2465" y="1349"/>
                    </a:cubicBezTo>
                    <a:cubicBezTo>
                      <a:pt x="2436" y="1359"/>
                      <a:pt x="2405" y="1366"/>
                      <a:pt x="2375" y="1370"/>
                    </a:cubicBezTo>
                    <a:cubicBezTo>
                      <a:pt x="2308" y="1378"/>
                      <a:pt x="2242" y="1369"/>
                      <a:pt x="2175" y="1354"/>
                    </a:cubicBezTo>
                    <a:cubicBezTo>
                      <a:pt x="2136" y="1346"/>
                      <a:pt x="2097" y="1336"/>
                      <a:pt x="2057" y="1323"/>
                    </a:cubicBezTo>
                    <a:cubicBezTo>
                      <a:pt x="2011" y="1307"/>
                      <a:pt x="1964" y="1288"/>
                      <a:pt x="1921" y="1261"/>
                    </a:cubicBezTo>
                    <a:cubicBezTo>
                      <a:pt x="1879" y="1235"/>
                      <a:pt x="1844" y="1204"/>
                      <a:pt x="1809" y="1172"/>
                    </a:cubicBezTo>
                    <a:cubicBezTo>
                      <a:pt x="1706" y="1076"/>
                      <a:pt x="1617" y="966"/>
                      <a:pt x="1526" y="859"/>
                    </a:cubicBezTo>
                    <a:cubicBezTo>
                      <a:pt x="1483" y="808"/>
                      <a:pt x="1438" y="759"/>
                      <a:pt x="1393" y="710"/>
                    </a:cubicBezTo>
                    <a:cubicBezTo>
                      <a:pt x="1308" y="618"/>
                      <a:pt x="1217" y="527"/>
                      <a:pt x="1118" y="449"/>
                    </a:cubicBezTo>
                    <a:cubicBezTo>
                      <a:pt x="1047" y="392"/>
                      <a:pt x="973" y="343"/>
                      <a:pt x="899" y="300"/>
                    </a:cubicBezTo>
                    <a:cubicBezTo>
                      <a:pt x="827" y="257"/>
                      <a:pt x="756" y="220"/>
                      <a:pt x="681" y="184"/>
                    </a:cubicBezTo>
                    <a:cubicBezTo>
                      <a:pt x="605" y="147"/>
                      <a:pt x="525" y="112"/>
                      <a:pt x="442" y="83"/>
                    </a:cubicBezTo>
                    <a:cubicBezTo>
                      <a:pt x="299" y="33"/>
                      <a:pt x="137" y="0"/>
                      <a:pt x="0" y="5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904875" y="3249613"/>
                <a:ext cx="7104059" cy="3421063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428" extrusionOk="0">
                    <a:moveTo>
                      <a:pt x="2966" y="1180"/>
                    </a:moveTo>
                    <a:cubicBezTo>
                      <a:pt x="2854" y="1237"/>
                      <a:pt x="2738" y="1293"/>
                      <a:pt x="2619" y="1347"/>
                    </a:cubicBezTo>
                    <a:cubicBezTo>
                      <a:pt x="2567" y="1371"/>
                      <a:pt x="2514" y="1394"/>
                      <a:pt x="2460" y="1409"/>
                    </a:cubicBezTo>
                    <a:cubicBezTo>
                      <a:pt x="2430" y="1417"/>
                      <a:pt x="2400" y="1423"/>
                      <a:pt x="2369" y="1424"/>
                    </a:cubicBezTo>
                    <a:cubicBezTo>
                      <a:pt x="2302" y="1428"/>
                      <a:pt x="2237" y="1413"/>
                      <a:pt x="2171" y="1394"/>
                    </a:cubicBezTo>
                    <a:cubicBezTo>
                      <a:pt x="2134" y="1384"/>
                      <a:pt x="2096" y="1372"/>
                      <a:pt x="2058" y="1358"/>
                    </a:cubicBezTo>
                    <a:cubicBezTo>
                      <a:pt x="2013" y="1341"/>
                      <a:pt x="1967" y="1321"/>
                      <a:pt x="1925" y="1295"/>
                    </a:cubicBezTo>
                    <a:cubicBezTo>
                      <a:pt x="1885" y="1270"/>
                      <a:pt x="1850" y="1240"/>
                      <a:pt x="1815" y="1210"/>
                    </a:cubicBezTo>
                    <a:cubicBezTo>
                      <a:pt x="1709" y="1116"/>
                      <a:pt x="1620" y="1006"/>
                      <a:pt x="1527" y="900"/>
                    </a:cubicBezTo>
                    <a:cubicBezTo>
                      <a:pt x="1483" y="850"/>
                      <a:pt x="1438" y="801"/>
                      <a:pt x="1392" y="753"/>
                    </a:cubicBezTo>
                    <a:cubicBezTo>
                      <a:pt x="1305" y="661"/>
                      <a:pt x="1214" y="571"/>
                      <a:pt x="1116" y="491"/>
                    </a:cubicBezTo>
                    <a:cubicBezTo>
                      <a:pt x="1045" y="433"/>
                      <a:pt x="972" y="381"/>
                      <a:pt x="899" y="333"/>
                    </a:cubicBezTo>
                    <a:cubicBezTo>
                      <a:pt x="829" y="287"/>
                      <a:pt x="757" y="245"/>
                      <a:pt x="683" y="205"/>
                    </a:cubicBezTo>
                    <a:cubicBezTo>
                      <a:pt x="607" y="164"/>
                      <a:pt x="528" y="125"/>
                      <a:pt x="445" y="93"/>
                    </a:cubicBezTo>
                    <a:cubicBezTo>
                      <a:pt x="302" y="37"/>
                      <a:pt x="140" y="0"/>
                      <a:pt x="0" y="5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7413" y="3213100"/>
                <a:ext cx="7108827" cy="3546476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1480" extrusionOk="0">
                    <a:moveTo>
                      <a:pt x="2968" y="1273"/>
                    </a:moveTo>
                    <a:cubicBezTo>
                      <a:pt x="2852" y="1322"/>
                      <a:pt x="2734" y="1370"/>
                      <a:pt x="2614" y="1417"/>
                    </a:cubicBezTo>
                    <a:cubicBezTo>
                      <a:pt x="2562" y="1438"/>
                      <a:pt x="2508" y="1458"/>
                      <a:pt x="2453" y="1470"/>
                    </a:cubicBezTo>
                    <a:cubicBezTo>
                      <a:pt x="2423" y="1476"/>
                      <a:pt x="2393" y="1480"/>
                      <a:pt x="2362" y="1479"/>
                    </a:cubicBezTo>
                    <a:cubicBezTo>
                      <a:pt x="2295" y="1478"/>
                      <a:pt x="2231" y="1458"/>
                      <a:pt x="2167" y="1435"/>
                    </a:cubicBezTo>
                    <a:cubicBezTo>
                      <a:pt x="2131" y="1423"/>
                      <a:pt x="2094" y="1409"/>
                      <a:pt x="2057" y="1394"/>
                    </a:cubicBezTo>
                    <a:cubicBezTo>
                      <a:pt x="2014" y="1376"/>
                      <a:pt x="1970" y="1355"/>
                      <a:pt x="1929" y="1330"/>
                    </a:cubicBezTo>
                    <a:cubicBezTo>
                      <a:pt x="1890" y="1306"/>
                      <a:pt x="1855" y="1278"/>
                      <a:pt x="1820" y="1249"/>
                    </a:cubicBezTo>
                    <a:cubicBezTo>
                      <a:pt x="1712" y="1157"/>
                      <a:pt x="1622" y="1047"/>
                      <a:pt x="1527" y="942"/>
                    </a:cubicBezTo>
                    <a:cubicBezTo>
                      <a:pt x="1483" y="892"/>
                      <a:pt x="1437" y="844"/>
                      <a:pt x="1391" y="796"/>
                    </a:cubicBezTo>
                    <a:cubicBezTo>
                      <a:pt x="1302" y="705"/>
                      <a:pt x="1210" y="617"/>
                      <a:pt x="1113" y="535"/>
                    </a:cubicBezTo>
                    <a:cubicBezTo>
                      <a:pt x="1042" y="475"/>
                      <a:pt x="971" y="420"/>
                      <a:pt x="899" y="368"/>
                    </a:cubicBezTo>
                    <a:cubicBezTo>
                      <a:pt x="829" y="318"/>
                      <a:pt x="758" y="271"/>
                      <a:pt x="684" y="227"/>
                    </a:cubicBezTo>
                    <a:cubicBezTo>
                      <a:pt x="608" y="182"/>
                      <a:pt x="529" y="140"/>
                      <a:pt x="447" y="104"/>
                    </a:cubicBezTo>
                    <a:cubicBezTo>
                      <a:pt x="305" y="43"/>
                      <a:pt x="142" y="0"/>
                      <a:pt x="0" y="4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71538" y="3179763"/>
                <a:ext cx="7110414" cy="3679826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1536" extrusionOk="0">
                    <a:moveTo>
                      <a:pt x="2969" y="1365"/>
                    </a:moveTo>
                    <a:cubicBezTo>
                      <a:pt x="2850" y="1406"/>
                      <a:pt x="2730" y="1447"/>
                      <a:pt x="2608" y="1487"/>
                    </a:cubicBezTo>
                    <a:cubicBezTo>
                      <a:pt x="2556" y="1504"/>
                      <a:pt x="2502" y="1521"/>
                      <a:pt x="2447" y="1530"/>
                    </a:cubicBezTo>
                    <a:cubicBezTo>
                      <a:pt x="2417" y="1534"/>
                      <a:pt x="2386" y="1536"/>
                      <a:pt x="2356" y="1533"/>
                    </a:cubicBezTo>
                    <a:cubicBezTo>
                      <a:pt x="2289" y="1527"/>
                      <a:pt x="2226" y="1502"/>
                      <a:pt x="2163" y="1476"/>
                    </a:cubicBezTo>
                    <a:cubicBezTo>
                      <a:pt x="2128" y="1461"/>
                      <a:pt x="2092" y="1445"/>
                      <a:pt x="2056" y="1429"/>
                    </a:cubicBezTo>
                    <a:cubicBezTo>
                      <a:pt x="2014" y="1409"/>
                      <a:pt x="1973" y="1388"/>
                      <a:pt x="1933" y="1364"/>
                    </a:cubicBezTo>
                    <a:cubicBezTo>
                      <a:pt x="1895" y="1340"/>
                      <a:pt x="1859" y="1314"/>
                      <a:pt x="1825" y="1287"/>
                    </a:cubicBezTo>
                    <a:cubicBezTo>
                      <a:pt x="1714" y="1197"/>
                      <a:pt x="1623" y="1087"/>
                      <a:pt x="1528" y="983"/>
                    </a:cubicBezTo>
                    <a:cubicBezTo>
                      <a:pt x="1483" y="933"/>
                      <a:pt x="1436" y="885"/>
                      <a:pt x="1389" y="838"/>
                    </a:cubicBezTo>
                    <a:cubicBezTo>
                      <a:pt x="1299" y="748"/>
                      <a:pt x="1205" y="661"/>
                      <a:pt x="1109" y="577"/>
                    </a:cubicBezTo>
                    <a:cubicBezTo>
                      <a:pt x="1040" y="517"/>
                      <a:pt x="970" y="458"/>
                      <a:pt x="898" y="402"/>
                    </a:cubicBezTo>
                    <a:cubicBezTo>
                      <a:pt x="829" y="347"/>
                      <a:pt x="758" y="296"/>
                      <a:pt x="685" y="248"/>
                    </a:cubicBezTo>
                    <a:cubicBezTo>
                      <a:pt x="610" y="198"/>
                      <a:pt x="531" y="153"/>
                      <a:pt x="449" y="114"/>
                    </a:cubicBezTo>
                    <a:cubicBezTo>
                      <a:pt x="308" y="47"/>
                      <a:pt x="144" y="0"/>
                      <a:pt x="0" y="4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 rot="10800000">
              <a:off x="2861163" y="-2956563"/>
              <a:ext cx="7299326" cy="3862388"/>
              <a:chOff x="2446338" y="-23812"/>
              <a:chExt cx="7299326" cy="3862388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2446338" y="-23812"/>
                <a:ext cx="6784972" cy="3862388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94" extrusionOk="0">
                    <a:moveTo>
                      <a:pt x="3153" y="1794"/>
                    </a:moveTo>
                    <a:cubicBezTo>
                      <a:pt x="3014" y="1620"/>
                      <a:pt x="2861" y="1443"/>
                      <a:pt x="2705" y="1261"/>
                    </a:cubicBezTo>
                    <a:cubicBezTo>
                      <a:pt x="2685" y="1237"/>
                      <a:pt x="2655" y="1209"/>
                      <a:pt x="2618" y="1219"/>
                    </a:cubicBezTo>
                    <a:cubicBezTo>
                      <a:pt x="2588" y="1227"/>
                      <a:pt x="2572" y="1257"/>
                      <a:pt x="2554" y="1281"/>
                    </a:cubicBezTo>
                    <a:cubicBezTo>
                      <a:pt x="2483" y="1376"/>
                      <a:pt x="2324" y="1395"/>
                      <a:pt x="2231" y="1329"/>
                    </a:cubicBezTo>
                    <a:cubicBezTo>
                      <a:pt x="2192" y="1300"/>
                      <a:pt x="2166" y="1264"/>
                      <a:pt x="2148" y="1223"/>
                    </a:cubicBezTo>
                    <a:cubicBezTo>
                      <a:pt x="2129" y="1181"/>
                      <a:pt x="2118" y="1134"/>
                      <a:pt x="2108" y="1088"/>
                    </a:cubicBezTo>
                    <a:cubicBezTo>
                      <a:pt x="2104" y="1064"/>
                      <a:pt x="2099" y="1039"/>
                      <a:pt x="2095" y="1013"/>
                    </a:cubicBezTo>
                    <a:cubicBezTo>
                      <a:pt x="2083" y="942"/>
                      <a:pt x="2075" y="866"/>
                      <a:pt x="2068" y="790"/>
                    </a:cubicBezTo>
                    <a:cubicBezTo>
                      <a:pt x="2053" y="636"/>
                      <a:pt x="2039" y="482"/>
                      <a:pt x="2024" y="328"/>
                    </a:cubicBezTo>
                    <a:cubicBezTo>
                      <a:pt x="2018" y="261"/>
                      <a:pt x="2010" y="192"/>
                      <a:pt x="1973" y="131"/>
                    </a:cubicBezTo>
                    <a:cubicBezTo>
                      <a:pt x="1924" y="50"/>
                      <a:pt x="1821" y="0"/>
                      <a:pt x="1734" y="14"/>
                    </a:cubicBezTo>
                    <a:cubicBezTo>
                      <a:pt x="1696" y="20"/>
                      <a:pt x="1663" y="36"/>
                      <a:pt x="1629" y="53"/>
                    </a:cubicBezTo>
                    <a:cubicBezTo>
                      <a:pt x="1524" y="104"/>
                      <a:pt x="1411" y="154"/>
                      <a:pt x="1295" y="199"/>
                    </a:cubicBezTo>
                    <a:cubicBezTo>
                      <a:pt x="1184" y="241"/>
                      <a:pt x="1071" y="280"/>
                      <a:pt x="955" y="313"/>
                    </a:cubicBezTo>
                    <a:cubicBezTo>
                      <a:pt x="882" y="335"/>
                      <a:pt x="807" y="355"/>
                      <a:pt x="732" y="374"/>
                    </a:cubicBezTo>
                    <a:cubicBezTo>
                      <a:pt x="630" y="401"/>
                      <a:pt x="526" y="428"/>
                      <a:pt x="419" y="437"/>
                    </a:cubicBezTo>
                    <a:cubicBezTo>
                      <a:pt x="274" y="450"/>
                      <a:pt x="127" y="431"/>
                      <a:pt x="0" y="38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503488" y="77788"/>
                <a:ext cx="6757987" cy="3594099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1670" extrusionOk="0">
                    <a:moveTo>
                      <a:pt x="3140" y="1670"/>
                    </a:moveTo>
                    <a:cubicBezTo>
                      <a:pt x="3005" y="1523"/>
                      <a:pt x="2854" y="1373"/>
                      <a:pt x="2697" y="1215"/>
                    </a:cubicBezTo>
                    <a:cubicBezTo>
                      <a:pt x="2677" y="1195"/>
                      <a:pt x="2648" y="1170"/>
                      <a:pt x="2611" y="1181"/>
                    </a:cubicBezTo>
                    <a:cubicBezTo>
                      <a:pt x="2583" y="1190"/>
                      <a:pt x="2567" y="1219"/>
                      <a:pt x="2549" y="1243"/>
                    </a:cubicBezTo>
                    <a:cubicBezTo>
                      <a:pt x="2477" y="1338"/>
                      <a:pt x="2323" y="1360"/>
                      <a:pt x="2229" y="1300"/>
                    </a:cubicBezTo>
                    <a:cubicBezTo>
                      <a:pt x="2190" y="1275"/>
                      <a:pt x="2163" y="1241"/>
                      <a:pt x="2143" y="1203"/>
                    </a:cubicBezTo>
                    <a:cubicBezTo>
                      <a:pt x="2122" y="1164"/>
                      <a:pt x="2109" y="1120"/>
                      <a:pt x="2097" y="1076"/>
                    </a:cubicBezTo>
                    <a:cubicBezTo>
                      <a:pt x="2092" y="1052"/>
                      <a:pt x="2086" y="1028"/>
                      <a:pt x="2081" y="1003"/>
                    </a:cubicBezTo>
                    <a:cubicBezTo>
                      <a:pt x="2066" y="934"/>
                      <a:pt x="2057" y="858"/>
                      <a:pt x="2048" y="784"/>
                    </a:cubicBezTo>
                    <a:cubicBezTo>
                      <a:pt x="2030" y="632"/>
                      <a:pt x="2012" y="479"/>
                      <a:pt x="1994" y="327"/>
                    </a:cubicBezTo>
                    <a:cubicBezTo>
                      <a:pt x="1986" y="261"/>
                      <a:pt x="1977" y="192"/>
                      <a:pt x="1941" y="132"/>
                    </a:cubicBezTo>
                    <a:cubicBezTo>
                      <a:pt x="1892" y="51"/>
                      <a:pt x="1792" y="0"/>
                      <a:pt x="1707" y="9"/>
                    </a:cubicBezTo>
                    <a:cubicBezTo>
                      <a:pt x="1670" y="14"/>
                      <a:pt x="1636" y="28"/>
                      <a:pt x="1602" y="43"/>
                    </a:cubicBezTo>
                    <a:cubicBezTo>
                      <a:pt x="1499" y="88"/>
                      <a:pt x="1387" y="137"/>
                      <a:pt x="1273" y="180"/>
                    </a:cubicBezTo>
                    <a:cubicBezTo>
                      <a:pt x="1163" y="221"/>
                      <a:pt x="1052" y="260"/>
                      <a:pt x="938" y="294"/>
                    </a:cubicBezTo>
                    <a:cubicBezTo>
                      <a:pt x="866" y="316"/>
                      <a:pt x="792" y="335"/>
                      <a:pt x="719" y="354"/>
                    </a:cubicBezTo>
                    <a:cubicBezTo>
                      <a:pt x="618" y="381"/>
                      <a:pt x="516" y="407"/>
                      <a:pt x="411" y="418"/>
                    </a:cubicBezTo>
                    <a:cubicBezTo>
                      <a:pt x="268" y="432"/>
                      <a:pt x="124" y="418"/>
                      <a:pt x="0" y="38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562225" y="176213"/>
                <a:ext cx="6729413" cy="3330575"/>
              </a:xfrm>
              <a:custGeom>
                <a:avLst/>
                <a:gdLst/>
                <a:ahLst/>
                <a:cxnLst/>
                <a:rect l="l" t="t" r="r" b="b"/>
                <a:pathLst>
                  <a:path w="3127" h="1547" extrusionOk="0">
                    <a:moveTo>
                      <a:pt x="3127" y="1547"/>
                    </a:moveTo>
                    <a:cubicBezTo>
                      <a:pt x="2996" y="1427"/>
                      <a:pt x="2846" y="1303"/>
                      <a:pt x="2690" y="1171"/>
                    </a:cubicBezTo>
                    <a:cubicBezTo>
                      <a:pt x="2670" y="1154"/>
                      <a:pt x="2641" y="1132"/>
                      <a:pt x="2605" y="1145"/>
                    </a:cubicBezTo>
                    <a:cubicBezTo>
                      <a:pt x="2577" y="1154"/>
                      <a:pt x="2561" y="1183"/>
                      <a:pt x="2543" y="1207"/>
                    </a:cubicBezTo>
                    <a:cubicBezTo>
                      <a:pt x="2472" y="1301"/>
                      <a:pt x="2322" y="1327"/>
                      <a:pt x="2228" y="1273"/>
                    </a:cubicBezTo>
                    <a:cubicBezTo>
                      <a:pt x="2188" y="1250"/>
                      <a:pt x="2160" y="1219"/>
                      <a:pt x="2138" y="1184"/>
                    </a:cubicBezTo>
                    <a:cubicBezTo>
                      <a:pt x="2116" y="1148"/>
                      <a:pt x="2100" y="1106"/>
                      <a:pt x="2087" y="1064"/>
                    </a:cubicBezTo>
                    <a:cubicBezTo>
                      <a:pt x="2079" y="1042"/>
                      <a:pt x="2073" y="1018"/>
                      <a:pt x="2067" y="994"/>
                    </a:cubicBezTo>
                    <a:cubicBezTo>
                      <a:pt x="2049" y="926"/>
                      <a:pt x="2038" y="852"/>
                      <a:pt x="2028" y="778"/>
                    </a:cubicBezTo>
                    <a:cubicBezTo>
                      <a:pt x="2007" y="628"/>
                      <a:pt x="1985" y="477"/>
                      <a:pt x="1964" y="327"/>
                    </a:cubicBezTo>
                    <a:cubicBezTo>
                      <a:pt x="1955" y="262"/>
                      <a:pt x="1945" y="194"/>
                      <a:pt x="1909" y="134"/>
                    </a:cubicBezTo>
                    <a:cubicBezTo>
                      <a:pt x="1860" y="54"/>
                      <a:pt x="1763" y="0"/>
                      <a:pt x="1679" y="6"/>
                    </a:cubicBezTo>
                    <a:cubicBezTo>
                      <a:pt x="1643" y="9"/>
                      <a:pt x="1610" y="20"/>
                      <a:pt x="1576" y="34"/>
                    </a:cubicBezTo>
                    <a:cubicBezTo>
                      <a:pt x="1473" y="74"/>
                      <a:pt x="1362" y="120"/>
                      <a:pt x="1250" y="162"/>
                    </a:cubicBezTo>
                    <a:cubicBezTo>
                      <a:pt x="1142" y="203"/>
                      <a:pt x="1033" y="242"/>
                      <a:pt x="921" y="276"/>
                    </a:cubicBezTo>
                    <a:cubicBezTo>
                      <a:pt x="850" y="297"/>
                      <a:pt x="778" y="317"/>
                      <a:pt x="705" y="336"/>
                    </a:cubicBezTo>
                    <a:cubicBezTo>
                      <a:pt x="606" y="362"/>
                      <a:pt x="505" y="388"/>
                      <a:pt x="403" y="399"/>
                    </a:cubicBezTo>
                    <a:cubicBezTo>
                      <a:pt x="262" y="415"/>
                      <a:pt x="121" y="405"/>
                      <a:pt x="0" y="37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620963" y="277813"/>
                <a:ext cx="6704010" cy="3062289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1423" extrusionOk="0">
                    <a:moveTo>
                      <a:pt x="3115" y="1423"/>
                    </a:moveTo>
                    <a:cubicBezTo>
                      <a:pt x="2988" y="1330"/>
                      <a:pt x="2839" y="1233"/>
                      <a:pt x="2682" y="1125"/>
                    </a:cubicBezTo>
                    <a:cubicBezTo>
                      <a:pt x="2662" y="1111"/>
                      <a:pt x="2634" y="1093"/>
                      <a:pt x="2599" y="1107"/>
                    </a:cubicBezTo>
                    <a:cubicBezTo>
                      <a:pt x="2572" y="1117"/>
                      <a:pt x="2555" y="1146"/>
                      <a:pt x="2538" y="1169"/>
                    </a:cubicBezTo>
                    <a:cubicBezTo>
                      <a:pt x="2466" y="1263"/>
                      <a:pt x="2320" y="1292"/>
                      <a:pt x="2226" y="1245"/>
                    </a:cubicBezTo>
                    <a:cubicBezTo>
                      <a:pt x="2186" y="1225"/>
                      <a:pt x="2157" y="1197"/>
                      <a:pt x="2134" y="1164"/>
                    </a:cubicBezTo>
                    <a:cubicBezTo>
                      <a:pt x="2109" y="1131"/>
                      <a:pt x="2091" y="1092"/>
                      <a:pt x="2076" y="1051"/>
                    </a:cubicBezTo>
                    <a:cubicBezTo>
                      <a:pt x="2067" y="1030"/>
                      <a:pt x="2060" y="1007"/>
                      <a:pt x="2053" y="984"/>
                    </a:cubicBezTo>
                    <a:cubicBezTo>
                      <a:pt x="2032" y="918"/>
                      <a:pt x="2020" y="845"/>
                      <a:pt x="2008" y="772"/>
                    </a:cubicBezTo>
                    <a:cubicBezTo>
                      <a:pt x="1983" y="623"/>
                      <a:pt x="1959" y="474"/>
                      <a:pt x="1934" y="326"/>
                    </a:cubicBezTo>
                    <a:cubicBezTo>
                      <a:pt x="1923" y="261"/>
                      <a:pt x="1912" y="194"/>
                      <a:pt x="1876" y="135"/>
                    </a:cubicBezTo>
                    <a:cubicBezTo>
                      <a:pt x="1828" y="55"/>
                      <a:pt x="1734" y="0"/>
                      <a:pt x="1652" y="2"/>
                    </a:cubicBezTo>
                    <a:cubicBezTo>
                      <a:pt x="1616" y="2"/>
                      <a:pt x="1583" y="12"/>
                      <a:pt x="1549" y="23"/>
                    </a:cubicBezTo>
                    <a:cubicBezTo>
                      <a:pt x="1447" y="58"/>
                      <a:pt x="1338" y="102"/>
                      <a:pt x="1227" y="144"/>
                    </a:cubicBezTo>
                    <a:cubicBezTo>
                      <a:pt x="1121" y="183"/>
                      <a:pt x="1013" y="223"/>
                      <a:pt x="904" y="256"/>
                    </a:cubicBezTo>
                    <a:cubicBezTo>
                      <a:pt x="834" y="278"/>
                      <a:pt x="763" y="297"/>
                      <a:pt x="692" y="316"/>
                    </a:cubicBezTo>
                    <a:cubicBezTo>
                      <a:pt x="594" y="342"/>
                      <a:pt x="495" y="368"/>
                      <a:pt x="394" y="380"/>
                    </a:cubicBezTo>
                    <a:cubicBezTo>
                      <a:pt x="256" y="397"/>
                      <a:pt x="118" y="391"/>
                      <a:pt x="0" y="37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678113" y="369888"/>
                <a:ext cx="6677024" cy="2803525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1302" extrusionOk="0">
                    <a:moveTo>
                      <a:pt x="3102" y="1302"/>
                    </a:moveTo>
                    <a:cubicBezTo>
                      <a:pt x="2979" y="1237"/>
                      <a:pt x="2831" y="1166"/>
                      <a:pt x="2674" y="1084"/>
                    </a:cubicBezTo>
                    <a:cubicBezTo>
                      <a:pt x="2654" y="1073"/>
                      <a:pt x="2627" y="1059"/>
                      <a:pt x="2593" y="1073"/>
                    </a:cubicBezTo>
                    <a:cubicBezTo>
                      <a:pt x="2566" y="1084"/>
                      <a:pt x="2550" y="1112"/>
                      <a:pt x="2532" y="1136"/>
                    </a:cubicBezTo>
                    <a:cubicBezTo>
                      <a:pt x="2460" y="1229"/>
                      <a:pt x="2319" y="1261"/>
                      <a:pt x="2224" y="1220"/>
                    </a:cubicBezTo>
                    <a:cubicBezTo>
                      <a:pt x="2184" y="1203"/>
                      <a:pt x="2154" y="1178"/>
                      <a:pt x="2129" y="1148"/>
                    </a:cubicBezTo>
                    <a:cubicBezTo>
                      <a:pt x="2103" y="1118"/>
                      <a:pt x="2083" y="1081"/>
                      <a:pt x="2065" y="1043"/>
                    </a:cubicBezTo>
                    <a:cubicBezTo>
                      <a:pt x="2055" y="1022"/>
                      <a:pt x="2047" y="1001"/>
                      <a:pt x="2038" y="978"/>
                    </a:cubicBezTo>
                    <a:cubicBezTo>
                      <a:pt x="2015" y="914"/>
                      <a:pt x="2001" y="841"/>
                      <a:pt x="1988" y="769"/>
                    </a:cubicBezTo>
                    <a:cubicBezTo>
                      <a:pt x="1960" y="623"/>
                      <a:pt x="1932" y="476"/>
                      <a:pt x="1904" y="329"/>
                    </a:cubicBezTo>
                    <a:cubicBezTo>
                      <a:pt x="1892" y="265"/>
                      <a:pt x="1879" y="199"/>
                      <a:pt x="1844" y="140"/>
                    </a:cubicBezTo>
                    <a:cubicBezTo>
                      <a:pt x="1796" y="60"/>
                      <a:pt x="1706" y="4"/>
                      <a:pt x="1625" y="1"/>
                    </a:cubicBezTo>
                    <a:cubicBezTo>
                      <a:pt x="1589" y="0"/>
                      <a:pt x="1556" y="7"/>
                      <a:pt x="1522" y="17"/>
                    </a:cubicBezTo>
                    <a:cubicBezTo>
                      <a:pt x="1422" y="47"/>
                      <a:pt x="1313" y="89"/>
                      <a:pt x="1204" y="129"/>
                    </a:cubicBezTo>
                    <a:cubicBezTo>
                      <a:pt x="1099" y="168"/>
                      <a:pt x="994" y="207"/>
                      <a:pt x="887" y="241"/>
                    </a:cubicBezTo>
                    <a:cubicBezTo>
                      <a:pt x="818" y="263"/>
                      <a:pt x="748" y="282"/>
                      <a:pt x="678" y="300"/>
                    </a:cubicBezTo>
                    <a:cubicBezTo>
                      <a:pt x="582" y="326"/>
                      <a:pt x="485" y="351"/>
                      <a:pt x="386" y="365"/>
                    </a:cubicBezTo>
                    <a:cubicBezTo>
                      <a:pt x="250" y="383"/>
                      <a:pt x="115" y="381"/>
                      <a:pt x="0" y="36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736850" y="458788"/>
                <a:ext cx="6648447" cy="265430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1233" extrusionOk="0">
                    <a:moveTo>
                      <a:pt x="3089" y="1184"/>
                    </a:moveTo>
                    <a:cubicBezTo>
                      <a:pt x="2970" y="1146"/>
                      <a:pt x="2824" y="1102"/>
                      <a:pt x="2667" y="1044"/>
                    </a:cubicBezTo>
                    <a:cubicBezTo>
                      <a:pt x="2647" y="1037"/>
                      <a:pt x="2620" y="1026"/>
                      <a:pt x="2586" y="1042"/>
                    </a:cubicBezTo>
                    <a:cubicBezTo>
                      <a:pt x="2561" y="1054"/>
                      <a:pt x="2544" y="1081"/>
                      <a:pt x="2527" y="1104"/>
                    </a:cubicBezTo>
                    <a:cubicBezTo>
                      <a:pt x="2455" y="1197"/>
                      <a:pt x="2318" y="1233"/>
                      <a:pt x="2222" y="1198"/>
                    </a:cubicBezTo>
                    <a:cubicBezTo>
                      <a:pt x="2182" y="1184"/>
                      <a:pt x="2151" y="1161"/>
                      <a:pt x="2124" y="1134"/>
                    </a:cubicBezTo>
                    <a:cubicBezTo>
                      <a:pt x="2097" y="1106"/>
                      <a:pt x="2074" y="1073"/>
                      <a:pt x="2054" y="1036"/>
                    </a:cubicBezTo>
                    <a:cubicBezTo>
                      <a:pt x="2043" y="1017"/>
                      <a:pt x="2034" y="996"/>
                      <a:pt x="2024" y="974"/>
                    </a:cubicBezTo>
                    <a:cubicBezTo>
                      <a:pt x="1999" y="912"/>
                      <a:pt x="1982" y="840"/>
                      <a:pt x="1967" y="769"/>
                    </a:cubicBezTo>
                    <a:cubicBezTo>
                      <a:pt x="1936" y="624"/>
                      <a:pt x="1905" y="479"/>
                      <a:pt x="1874" y="334"/>
                    </a:cubicBezTo>
                    <a:cubicBezTo>
                      <a:pt x="1860" y="271"/>
                      <a:pt x="1846" y="206"/>
                      <a:pt x="1811" y="147"/>
                    </a:cubicBezTo>
                    <a:cubicBezTo>
                      <a:pt x="1764" y="68"/>
                      <a:pt x="1677" y="9"/>
                      <a:pt x="1597" y="3"/>
                    </a:cubicBezTo>
                    <a:cubicBezTo>
                      <a:pt x="1562" y="0"/>
                      <a:pt x="1530" y="5"/>
                      <a:pt x="1496" y="13"/>
                    </a:cubicBezTo>
                    <a:cubicBezTo>
                      <a:pt x="1396" y="37"/>
                      <a:pt x="1288" y="77"/>
                      <a:pt x="1181" y="117"/>
                    </a:cubicBezTo>
                    <a:cubicBezTo>
                      <a:pt x="1078" y="154"/>
                      <a:pt x="975" y="194"/>
                      <a:pt x="870" y="228"/>
                    </a:cubicBezTo>
                    <a:cubicBezTo>
                      <a:pt x="802" y="249"/>
                      <a:pt x="734" y="268"/>
                      <a:pt x="665" y="287"/>
                    </a:cubicBezTo>
                    <a:cubicBezTo>
                      <a:pt x="570" y="312"/>
                      <a:pt x="474" y="337"/>
                      <a:pt x="378" y="352"/>
                    </a:cubicBezTo>
                    <a:cubicBezTo>
                      <a:pt x="244" y="372"/>
                      <a:pt x="112" y="373"/>
                      <a:pt x="0" y="36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797175" y="546100"/>
                <a:ext cx="6618284" cy="2592387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204" extrusionOk="0">
                    <a:moveTo>
                      <a:pt x="3075" y="1066"/>
                    </a:moveTo>
                    <a:cubicBezTo>
                      <a:pt x="2960" y="1055"/>
                      <a:pt x="2816" y="1037"/>
                      <a:pt x="2658" y="1005"/>
                    </a:cubicBezTo>
                    <a:cubicBezTo>
                      <a:pt x="2638" y="1001"/>
                      <a:pt x="2611" y="993"/>
                      <a:pt x="2579" y="1010"/>
                    </a:cubicBezTo>
                    <a:cubicBezTo>
                      <a:pt x="2554" y="1023"/>
                      <a:pt x="2538" y="1050"/>
                      <a:pt x="2520" y="1073"/>
                    </a:cubicBezTo>
                    <a:cubicBezTo>
                      <a:pt x="2448" y="1165"/>
                      <a:pt x="2316" y="1204"/>
                      <a:pt x="2220" y="1176"/>
                    </a:cubicBezTo>
                    <a:cubicBezTo>
                      <a:pt x="2179" y="1164"/>
                      <a:pt x="2147" y="1145"/>
                      <a:pt x="2118" y="1120"/>
                    </a:cubicBezTo>
                    <a:cubicBezTo>
                      <a:pt x="2089" y="1095"/>
                      <a:pt x="2064" y="1064"/>
                      <a:pt x="2042" y="1029"/>
                    </a:cubicBezTo>
                    <a:cubicBezTo>
                      <a:pt x="2030" y="1011"/>
                      <a:pt x="2019" y="991"/>
                      <a:pt x="2009" y="970"/>
                    </a:cubicBezTo>
                    <a:cubicBezTo>
                      <a:pt x="1981" y="910"/>
                      <a:pt x="1963" y="838"/>
                      <a:pt x="1946" y="769"/>
                    </a:cubicBezTo>
                    <a:cubicBezTo>
                      <a:pt x="1912" y="625"/>
                      <a:pt x="1877" y="482"/>
                      <a:pt x="1843" y="339"/>
                    </a:cubicBezTo>
                    <a:cubicBezTo>
                      <a:pt x="1828" y="276"/>
                      <a:pt x="1812" y="212"/>
                      <a:pt x="1778" y="154"/>
                    </a:cubicBezTo>
                    <a:cubicBezTo>
                      <a:pt x="1731" y="75"/>
                      <a:pt x="1647" y="15"/>
                      <a:pt x="1569" y="5"/>
                    </a:cubicBezTo>
                    <a:cubicBezTo>
                      <a:pt x="1535" y="0"/>
                      <a:pt x="1502" y="3"/>
                      <a:pt x="1468" y="9"/>
                    </a:cubicBezTo>
                    <a:cubicBezTo>
                      <a:pt x="1370" y="28"/>
                      <a:pt x="1263" y="66"/>
                      <a:pt x="1158" y="104"/>
                    </a:cubicBezTo>
                    <a:cubicBezTo>
                      <a:pt x="1056" y="141"/>
                      <a:pt x="955" y="181"/>
                      <a:pt x="851" y="214"/>
                    </a:cubicBezTo>
                    <a:cubicBezTo>
                      <a:pt x="785" y="236"/>
                      <a:pt x="718" y="255"/>
                      <a:pt x="650" y="273"/>
                    </a:cubicBezTo>
                    <a:cubicBezTo>
                      <a:pt x="557" y="298"/>
                      <a:pt x="463" y="323"/>
                      <a:pt x="368" y="338"/>
                    </a:cubicBezTo>
                    <a:cubicBezTo>
                      <a:pt x="237" y="360"/>
                      <a:pt x="107" y="365"/>
                      <a:pt x="0" y="36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854325" y="635000"/>
                <a:ext cx="6591299" cy="2528888"/>
              </a:xfrm>
              <a:custGeom>
                <a:avLst/>
                <a:gdLst/>
                <a:ahLst/>
                <a:cxnLst/>
                <a:rect l="l" t="t" r="r" b="b"/>
                <a:pathLst>
                  <a:path w="3062" h="1175" extrusionOk="0">
                    <a:moveTo>
                      <a:pt x="3062" y="948"/>
                    </a:moveTo>
                    <a:cubicBezTo>
                      <a:pt x="2952" y="964"/>
                      <a:pt x="2809" y="972"/>
                      <a:pt x="2650" y="965"/>
                    </a:cubicBezTo>
                    <a:cubicBezTo>
                      <a:pt x="2630" y="964"/>
                      <a:pt x="2604" y="960"/>
                      <a:pt x="2573" y="978"/>
                    </a:cubicBezTo>
                    <a:cubicBezTo>
                      <a:pt x="2549" y="992"/>
                      <a:pt x="2532" y="1018"/>
                      <a:pt x="2515" y="1041"/>
                    </a:cubicBezTo>
                    <a:cubicBezTo>
                      <a:pt x="2443" y="1133"/>
                      <a:pt x="2314" y="1175"/>
                      <a:pt x="2218" y="1154"/>
                    </a:cubicBezTo>
                    <a:cubicBezTo>
                      <a:pt x="2178" y="1144"/>
                      <a:pt x="2144" y="1128"/>
                      <a:pt x="2114" y="1106"/>
                    </a:cubicBezTo>
                    <a:cubicBezTo>
                      <a:pt x="2083" y="1084"/>
                      <a:pt x="2056" y="1056"/>
                      <a:pt x="2031" y="1023"/>
                    </a:cubicBezTo>
                    <a:cubicBezTo>
                      <a:pt x="2018" y="1005"/>
                      <a:pt x="2006" y="986"/>
                      <a:pt x="1995" y="966"/>
                    </a:cubicBezTo>
                    <a:cubicBezTo>
                      <a:pt x="1964" y="907"/>
                      <a:pt x="1944" y="837"/>
                      <a:pt x="1926" y="768"/>
                    </a:cubicBezTo>
                    <a:cubicBezTo>
                      <a:pt x="1888" y="627"/>
                      <a:pt x="1851" y="485"/>
                      <a:pt x="1813" y="344"/>
                    </a:cubicBezTo>
                    <a:cubicBezTo>
                      <a:pt x="1797" y="282"/>
                      <a:pt x="1780" y="219"/>
                      <a:pt x="1745" y="161"/>
                    </a:cubicBezTo>
                    <a:cubicBezTo>
                      <a:pt x="1699" y="83"/>
                      <a:pt x="1619" y="21"/>
                      <a:pt x="1541" y="6"/>
                    </a:cubicBezTo>
                    <a:cubicBezTo>
                      <a:pt x="1508" y="0"/>
                      <a:pt x="1476" y="0"/>
                      <a:pt x="1441" y="5"/>
                    </a:cubicBezTo>
                    <a:cubicBezTo>
                      <a:pt x="1344" y="19"/>
                      <a:pt x="1238" y="54"/>
                      <a:pt x="1135" y="91"/>
                    </a:cubicBezTo>
                    <a:cubicBezTo>
                      <a:pt x="1035" y="127"/>
                      <a:pt x="936" y="168"/>
                      <a:pt x="834" y="201"/>
                    </a:cubicBezTo>
                    <a:cubicBezTo>
                      <a:pt x="770" y="222"/>
                      <a:pt x="703" y="241"/>
                      <a:pt x="637" y="259"/>
                    </a:cubicBezTo>
                    <a:cubicBezTo>
                      <a:pt x="545" y="284"/>
                      <a:pt x="453" y="308"/>
                      <a:pt x="360" y="325"/>
                    </a:cubicBezTo>
                    <a:cubicBezTo>
                      <a:pt x="231" y="348"/>
                      <a:pt x="104" y="357"/>
                      <a:pt x="0" y="365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913063" y="719137"/>
                <a:ext cx="6562729" cy="2473326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1149" extrusionOk="0">
                    <a:moveTo>
                      <a:pt x="3049" y="831"/>
                    </a:moveTo>
                    <a:cubicBezTo>
                      <a:pt x="2943" y="875"/>
                      <a:pt x="2802" y="910"/>
                      <a:pt x="2642" y="928"/>
                    </a:cubicBezTo>
                    <a:cubicBezTo>
                      <a:pt x="2623" y="930"/>
                      <a:pt x="2597" y="929"/>
                      <a:pt x="2567" y="949"/>
                    </a:cubicBezTo>
                    <a:cubicBezTo>
                      <a:pt x="2544" y="963"/>
                      <a:pt x="2527" y="989"/>
                      <a:pt x="2509" y="1012"/>
                    </a:cubicBezTo>
                    <a:cubicBezTo>
                      <a:pt x="2437" y="1103"/>
                      <a:pt x="2313" y="1149"/>
                      <a:pt x="2216" y="1133"/>
                    </a:cubicBezTo>
                    <a:cubicBezTo>
                      <a:pt x="2176" y="1127"/>
                      <a:pt x="2141" y="1113"/>
                      <a:pt x="2109" y="1094"/>
                    </a:cubicBezTo>
                    <a:cubicBezTo>
                      <a:pt x="2076" y="1075"/>
                      <a:pt x="2047" y="1049"/>
                      <a:pt x="2020" y="1018"/>
                    </a:cubicBezTo>
                    <a:cubicBezTo>
                      <a:pt x="2006" y="1002"/>
                      <a:pt x="1993" y="984"/>
                      <a:pt x="1981" y="963"/>
                    </a:cubicBezTo>
                    <a:cubicBezTo>
                      <a:pt x="1947" y="907"/>
                      <a:pt x="1926" y="838"/>
                      <a:pt x="1906" y="770"/>
                    </a:cubicBezTo>
                    <a:cubicBezTo>
                      <a:pt x="1865" y="630"/>
                      <a:pt x="1824" y="490"/>
                      <a:pt x="1783" y="350"/>
                    </a:cubicBezTo>
                    <a:cubicBezTo>
                      <a:pt x="1765" y="290"/>
                      <a:pt x="1747" y="227"/>
                      <a:pt x="1713" y="170"/>
                    </a:cubicBezTo>
                    <a:cubicBezTo>
                      <a:pt x="1667" y="92"/>
                      <a:pt x="1590" y="29"/>
                      <a:pt x="1514" y="10"/>
                    </a:cubicBezTo>
                    <a:cubicBezTo>
                      <a:pt x="1481" y="2"/>
                      <a:pt x="1449" y="0"/>
                      <a:pt x="1415" y="3"/>
                    </a:cubicBezTo>
                    <a:cubicBezTo>
                      <a:pt x="1319" y="12"/>
                      <a:pt x="1213" y="45"/>
                      <a:pt x="1112" y="81"/>
                    </a:cubicBezTo>
                    <a:cubicBezTo>
                      <a:pt x="1013" y="116"/>
                      <a:pt x="917" y="156"/>
                      <a:pt x="817" y="190"/>
                    </a:cubicBezTo>
                    <a:cubicBezTo>
                      <a:pt x="754" y="211"/>
                      <a:pt x="689" y="230"/>
                      <a:pt x="623" y="248"/>
                    </a:cubicBezTo>
                    <a:cubicBezTo>
                      <a:pt x="533" y="273"/>
                      <a:pt x="442" y="296"/>
                      <a:pt x="352" y="314"/>
                    </a:cubicBezTo>
                    <a:cubicBezTo>
                      <a:pt x="225" y="338"/>
                      <a:pt x="101" y="351"/>
                      <a:pt x="0" y="36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971800" y="803275"/>
                <a:ext cx="6534148" cy="2414589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1122" extrusionOk="0">
                    <a:moveTo>
                      <a:pt x="3036" y="715"/>
                    </a:moveTo>
                    <a:cubicBezTo>
                      <a:pt x="2934" y="786"/>
                      <a:pt x="2794" y="847"/>
                      <a:pt x="2635" y="890"/>
                    </a:cubicBezTo>
                    <a:cubicBezTo>
                      <a:pt x="2615" y="896"/>
                      <a:pt x="2590" y="898"/>
                      <a:pt x="2560" y="919"/>
                    </a:cubicBezTo>
                    <a:cubicBezTo>
                      <a:pt x="2538" y="934"/>
                      <a:pt x="2521" y="960"/>
                      <a:pt x="2504" y="982"/>
                    </a:cubicBezTo>
                    <a:cubicBezTo>
                      <a:pt x="2432" y="1073"/>
                      <a:pt x="2312" y="1122"/>
                      <a:pt x="2214" y="1113"/>
                    </a:cubicBezTo>
                    <a:cubicBezTo>
                      <a:pt x="2174" y="1109"/>
                      <a:pt x="2138" y="1099"/>
                      <a:pt x="2104" y="1082"/>
                    </a:cubicBezTo>
                    <a:cubicBezTo>
                      <a:pt x="2070" y="1066"/>
                      <a:pt x="2038" y="1042"/>
                      <a:pt x="2009" y="1013"/>
                    </a:cubicBezTo>
                    <a:cubicBezTo>
                      <a:pt x="1994" y="998"/>
                      <a:pt x="1980" y="981"/>
                      <a:pt x="1967" y="961"/>
                    </a:cubicBezTo>
                    <a:cubicBezTo>
                      <a:pt x="1930" y="907"/>
                      <a:pt x="1907" y="838"/>
                      <a:pt x="1886" y="771"/>
                    </a:cubicBezTo>
                    <a:cubicBezTo>
                      <a:pt x="1842" y="633"/>
                      <a:pt x="1797" y="495"/>
                      <a:pt x="1753" y="357"/>
                    </a:cubicBezTo>
                    <a:cubicBezTo>
                      <a:pt x="1734" y="297"/>
                      <a:pt x="1714" y="236"/>
                      <a:pt x="1680" y="179"/>
                    </a:cubicBezTo>
                    <a:cubicBezTo>
                      <a:pt x="1635" y="101"/>
                      <a:pt x="1561" y="36"/>
                      <a:pt x="1487" y="13"/>
                    </a:cubicBezTo>
                    <a:cubicBezTo>
                      <a:pt x="1454" y="3"/>
                      <a:pt x="1422" y="0"/>
                      <a:pt x="1388" y="1"/>
                    </a:cubicBezTo>
                    <a:cubicBezTo>
                      <a:pt x="1293" y="4"/>
                      <a:pt x="1189" y="35"/>
                      <a:pt x="1089" y="70"/>
                    </a:cubicBezTo>
                    <a:cubicBezTo>
                      <a:pt x="992" y="104"/>
                      <a:pt x="898" y="145"/>
                      <a:pt x="800" y="178"/>
                    </a:cubicBezTo>
                    <a:cubicBezTo>
                      <a:pt x="738" y="200"/>
                      <a:pt x="674" y="218"/>
                      <a:pt x="610" y="236"/>
                    </a:cubicBezTo>
                    <a:cubicBezTo>
                      <a:pt x="521" y="261"/>
                      <a:pt x="432" y="284"/>
                      <a:pt x="343" y="302"/>
                    </a:cubicBezTo>
                    <a:cubicBezTo>
                      <a:pt x="219" y="328"/>
                      <a:pt x="98" y="346"/>
                      <a:pt x="0" y="368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028950" y="881063"/>
                <a:ext cx="6507166" cy="2362199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1098" extrusionOk="0">
                    <a:moveTo>
                      <a:pt x="3023" y="602"/>
                    </a:moveTo>
                    <a:cubicBezTo>
                      <a:pt x="2925" y="700"/>
                      <a:pt x="2787" y="787"/>
                      <a:pt x="2627" y="856"/>
                    </a:cubicBezTo>
                    <a:cubicBezTo>
                      <a:pt x="2607" y="864"/>
                      <a:pt x="2583" y="871"/>
                      <a:pt x="2554" y="892"/>
                    </a:cubicBezTo>
                    <a:cubicBezTo>
                      <a:pt x="2533" y="909"/>
                      <a:pt x="2516" y="933"/>
                      <a:pt x="2498" y="956"/>
                    </a:cubicBezTo>
                    <a:cubicBezTo>
                      <a:pt x="2426" y="1046"/>
                      <a:pt x="2311" y="1098"/>
                      <a:pt x="2213" y="1096"/>
                    </a:cubicBezTo>
                    <a:cubicBezTo>
                      <a:pt x="2172" y="1095"/>
                      <a:pt x="2135" y="1087"/>
                      <a:pt x="2100" y="1073"/>
                    </a:cubicBezTo>
                    <a:cubicBezTo>
                      <a:pt x="2064" y="1060"/>
                      <a:pt x="2030" y="1039"/>
                      <a:pt x="1998" y="1012"/>
                    </a:cubicBezTo>
                    <a:cubicBezTo>
                      <a:pt x="1982" y="997"/>
                      <a:pt x="1967" y="981"/>
                      <a:pt x="1953" y="962"/>
                    </a:cubicBezTo>
                    <a:cubicBezTo>
                      <a:pt x="1913" y="910"/>
                      <a:pt x="1889" y="842"/>
                      <a:pt x="1866" y="776"/>
                    </a:cubicBezTo>
                    <a:cubicBezTo>
                      <a:pt x="1818" y="640"/>
                      <a:pt x="1771" y="504"/>
                      <a:pt x="1723" y="367"/>
                    </a:cubicBezTo>
                    <a:cubicBezTo>
                      <a:pt x="1702" y="308"/>
                      <a:pt x="1681" y="248"/>
                      <a:pt x="1648" y="191"/>
                    </a:cubicBezTo>
                    <a:cubicBezTo>
                      <a:pt x="1603" y="114"/>
                      <a:pt x="1533" y="47"/>
                      <a:pt x="1459" y="20"/>
                    </a:cubicBezTo>
                    <a:cubicBezTo>
                      <a:pt x="1427" y="8"/>
                      <a:pt x="1396" y="2"/>
                      <a:pt x="1361" y="2"/>
                    </a:cubicBezTo>
                    <a:cubicBezTo>
                      <a:pt x="1268" y="0"/>
                      <a:pt x="1164" y="29"/>
                      <a:pt x="1066" y="62"/>
                    </a:cubicBezTo>
                    <a:cubicBezTo>
                      <a:pt x="971" y="96"/>
                      <a:pt x="879" y="137"/>
                      <a:pt x="783" y="170"/>
                    </a:cubicBezTo>
                    <a:cubicBezTo>
                      <a:pt x="722" y="191"/>
                      <a:pt x="659" y="210"/>
                      <a:pt x="596" y="227"/>
                    </a:cubicBezTo>
                    <a:cubicBezTo>
                      <a:pt x="510" y="252"/>
                      <a:pt x="422" y="275"/>
                      <a:pt x="335" y="294"/>
                    </a:cubicBezTo>
                    <a:cubicBezTo>
                      <a:pt x="213" y="322"/>
                      <a:pt x="95" y="343"/>
                      <a:pt x="0" y="37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3087688" y="949325"/>
                <a:ext cx="6477001" cy="2333624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1084" extrusionOk="0">
                    <a:moveTo>
                      <a:pt x="3010" y="493"/>
                    </a:moveTo>
                    <a:cubicBezTo>
                      <a:pt x="2917" y="618"/>
                      <a:pt x="2780" y="730"/>
                      <a:pt x="2619" y="825"/>
                    </a:cubicBezTo>
                    <a:cubicBezTo>
                      <a:pt x="2600" y="837"/>
                      <a:pt x="2576" y="847"/>
                      <a:pt x="2548" y="870"/>
                    </a:cubicBezTo>
                    <a:cubicBezTo>
                      <a:pt x="2527" y="887"/>
                      <a:pt x="2510" y="911"/>
                      <a:pt x="2493" y="933"/>
                    </a:cubicBezTo>
                    <a:cubicBezTo>
                      <a:pt x="2420" y="1023"/>
                      <a:pt x="2310" y="1078"/>
                      <a:pt x="2211" y="1082"/>
                    </a:cubicBezTo>
                    <a:cubicBezTo>
                      <a:pt x="2170" y="1084"/>
                      <a:pt x="2132" y="1079"/>
                      <a:pt x="2095" y="1068"/>
                    </a:cubicBezTo>
                    <a:cubicBezTo>
                      <a:pt x="2057" y="1057"/>
                      <a:pt x="2021" y="1039"/>
                      <a:pt x="1988" y="1014"/>
                    </a:cubicBezTo>
                    <a:cubicBezTo>
                      <a:pt x="1970" y="1001"/>
                      <a:pt x="1954" y="985"/>
                      <a:pt x="1939" y="967"/>
                    </a:cubicBezTo>
                    <a:cubicBezTo>
                      <a:pt x="1896" y="917"/>
                      <a:pt x="1870" y="850"/>
                      <a:pt x="1845" y="784"/>
                    </a:cubicBezTo>
                    <a:cubicBezTo>
                      <a:pt x="1795" y="650"/>
                      <a:pt x="1744" y="516"/>
                      <a:pt x="1693" y="381"/>
                    </a:cubicBezTo>
                    <a:cubicBezTo>
                      <a:pt x="1671" y="323"/>
                      <a:pt x="1648" y="263"/>
                      <a:pt x="1615" y="207"/>
                    </a:cubicBezTo>
                    <a:cubicBezTo>
                      <a:pt x="1571" y="130"/>
                      <a:pt x="1504" y="62"/>
                      <a:pt x="1432" y="31"/>
                    </a:cubicBezTo>
                    <a:cubicBezTo>
                      <a:pt x="1401" y="17"/>
                      <a:pt x="1369" y="9"/>
                      <a:pt x="1335" y="7"/>
                    </a:cubicBezTo>
                    <a:cubicBezTo>
                      <a:pt x="1242" y="0"/>
                      <a:pt x="1140" y="26"/>
                      <a:pt x="1044" y="59"/>
                    </a:cubicBezTo>
                    <a:cubicBezTo>
                      <a:pt x="949" y="91"/>
                      <a:pt x="860" y="132"/>
                      <a:pt x="766" y="166"/>
                    </a:cubicBezTo>
                    <a:cubicBezTo>
                      <a:pt x="706" y="187"/>
                      <a:pt x="645" y="205"/>
                      <a:pt x="583" y="223"/>
                    </a:cubicBezTo>
                    <a:cubicBezTo>
                      <a:pt x="498" y="247"/>
                      <a:pt x="411" y="269"/>
                      <a:pt x="327" y="290"/>
                    </a:cubicBezTo>
                    <a:cubicBezTo>
                      <a:pt x="207" y="319"/>
                      <a:pt x="92" y="344"/>
                      <a:pt x="0" y="381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3144838" y="1017588"/>
                <a:ext cx="6450016" cy="2309812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1073" extrusionOk="0">
                    <a:moveTo>
                      <a:pt x="2997" y="383"/>
                    </a:moveTo>
                    <a:cubicBezTo>
                      <a:pt x="2908" y="536"/>
                      <a:pt x="2772" y="674"/>
                      <a:pt x="2612" y="795"/>
                    </a:cubicBezTo>
                    <a:cubicBezTo>
                      <a:pt x="2592" y="810"/>
                      <a:pt x="2568" y="823"/>
                      <a:pt x="2542" y="847"/>
                    </a:cubicBezTo>
                    <a:cubicBezTo>
                      <a:pt x="2522" y="865"/>
                      <a:pt x="2505" y="889"/>
                      <a:pt x="2487" y="911"/>
                    </a:cubicBezTo>
                    <a:cubicBezTo>
                      <a:pt x="2415" y="1000"/>
                      <a:pt x="2308" y="1058"/>
                      <a:pt x="2209" y="1069"/>
                    </a:cubicBezTo>
                    <a:cubicBezTo>
                      <a:pt x="2168" y="1073"/>
                      <a:pt x="2129" y="1072"/>
                      <a:pt x="2090" y="1063"/>
                    </a:cubicBezTo>
                    <a:cubicBezTo>
                      <a:pt x="2051" y="1055"/>
                      <a:pt x="2012" y="1040"/>
                      <a:pt x="1977" y="1016"/>
                    </a:cubicBezTo>
                    <a:cubicBezTo>
                      <a:pt x="1958" y="1004"/>
                      <a:pt x="1941" y="989"/>
                      <a:pt x="1925" y="972"/>
                    </a:cubicBezTo>
                    <a:cubicBezTo>
                      <a:pt x="1879" y="923"/>
                      <a:pt x="1852" y="857"/>
                      <a:pt x="1825" y="793"/>
                    </a:cubicBezTo>
                    <a:cubicBezTo>
                      <a:pt x="1771" y="660"/>
                      <a:pt x="1717" y="528"/>
                      <a:pt x="1663" y="395"/>
                    </a:cubicBezTo>
                    <a:cubicBezTo>
                      <a:pt x="1639" y="337"/>
                      <a:pt x="1615" y="279"/>
                      <a:pt x="1583" y="223"/>
                    </a:cubicBezTo>
                    <a:cubicBezTo>
                      <a:pt x="1539" y="147"/>
                      <a:pt x="1475" y="77"/>
                      <a:pt x="1404" y="41"/>
                    </a:cubicBezTo>
                    <a:cubicBezTo>
                      <a:pt x="1374" y="26"/>
                      <a:pt x="1343" y="16"/>
                      <a:pt x="1308" y="12"/>
                    </a:cubicBezTo>
                    <a:cubicBezTo>
                      <a:pt x="1217" y="0"/>
                      <a:pt x="1115" y="23"/>
                      <a:pt x="1021" y="55"/>
                    </a:cubicBezTo>
                    <a:cubicBezTo>
                      <a:pt x="928" y="87"/>
                      <a:pt x="840" y="128"/>
                      <a:pt x="749" y="161"/>
                    </a:cubicBezTo>
                    <a:cubicBezTo>
                      <a:pt x="690" y="183"/>
                      <a:pt x="630" y="201"/>
                      <a:pt x="569" y="218"/>
                    </a:cubicBezTo>
                    <a:cubicBezTo>
                      <a:pt x="486" y="242"/>
                      <a:pt x="401" y="264"/>
                      <a:pt x="318" y="286"/>
                    </a:cubicBezTo>
                    <a:cubicBezTo>
                      <a:pt x="201" y="316"/>
                      <a:pt x="89" y="345"/>
                      <a:pt x="0" y="38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3203575" y="1089025"/>
                <a:ext cx="6421441" cy="2287587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1063" extrusionOk="0">
                    <a:moveTo>
                      <a:pt x="2984" y="273"/>
                    </a:moveTo>
                    <a:cubicBezTo>
                      <a:pt x="2899" y="452"/>
                      <a:pt x="2765" y="617"/>
                      <a:pt x="2604" y="763"/>
                    </a:cubicBezTo>
                    <a:cubicBezTo>
                      <a:pt x="2584" y="781"/>
                      <a:pt x="2561" y="798"/>
                      <a:pt x="2535" y="823"/>
                    </a:cubicBezTo>
                    <a:cubicBezTo>
                      <a:pt x="2516" y="842"/>
                      <a:pt x="2499" y="866"/>
                      <a:pt x="2482" y="887"/>
                    </a:cubicBezTo>
                    <a:cubicBezTo>
                      <a:pt x="2409" y="975"/>
                      <a:pt x="2307" y="1038"/>
                      <a:pt x="2207" y="1055"/>
                    </a:cubicBezTo>
                    <a:cubicBezTo>
                      <a:pt x="2166" y="1062"/>
                      <a:pt x="2126" y="1063"/>
                      <a:pt x="2085" y="1057"/>
                    </a:cubicBezTo>
                    <a:cubicBezTo>
                      <a:pt x="2045" y="1052"/>
                      <a:pt x="2004" y="1039"/>
                      <a:pt x="1966" y="1018"/>
                    </a:cubicBezTo>
                    <a:cubicBezTo>
                      <a:pt x="1946" y="1006"/>
                      <a:pt x="1928" y="993"/>
                      <a:pt x="1911" y="976"/>
                    </a:cubicBezTo>
                    <a:cubicBezTo>
                      <a:pt x="1863" y="929"/>
                      <a:pt x="1833" y="864"/>
                      <a:pt x="1805" y="800"/>
                    </a:cubicBezTo>
                    <a:cubicBezTo>
                      <a:pt x="1748" y="670"/>
                      <a:pt x="1691" y="539"/>
                      <a:pt x="1633" y="408"/>
                    </a:cubicBezTo>
                    <a:cubicBezTo>
                      <a:pt x="1608" y="351"/>
                      <a:pt x="1583" y="293"/>
                      <a:pt x="1550" y="238"/>
                    </a:cubicBezTo>
                    <a:cubicBezTo>
                      <a:pt x="1506" y="162"/>
                      <a:pt x="1446" y="90"/>
                      <a:pt x="1377" y="51"/>
                    </a:cubicBezTo>
                    <a:cubicBezTo>
                      <a:pt x="1347" y="34"/>
                      <a:pt x="1316" y="22"/>
                      <a:pt x="1281" y="16"/>
                    </a:cubicBezTo>
                    <a:cubicBezTo>
                      <a:pt x="1191" y="0"/>
                      <a:pt x="1090" y="20"/>
                      <a:pt x="998" y="51"/>
                    </a:cubicBezTo>
                    <a:cubicBezTo>
                      <a:pt x="907" y="81"/>
                      <a:pt x="821" y="123"/>
                      <a:pt x="731" y="156"/>
                    </a:cubicBezTo>
                    <a:cubicBezTo>
                      <a:pt x="675" y="177"/>
                      <a:pt x="615" y="195"/>
                      <a:pt x="556" y="212"/>
                    </a:cubicBezTo>
                    <a:cubicBezTo>
                      <a:pt x="474" y="236"/>
                      <a:pt x="391" y="258"/>
                      <a:pt x="310" y="280"/>
                    </a:cubicBezTo>
                    <a:cubicBezTo>
                      <a:pt x="195" y="312"/>
                      <a:pt x="86" y="345"/>
                      <a:pt x="0" y="39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3263900" y="1158875"/>
                <a:ext cx="6391277" cy="22701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055" extrusionOk="0">
                    <a:moveTo>
                      <a:pt x="2970" y="164"/>
                    </a:moveTo>
                    <a:cubicBezTo>
                      <a:pt x="2890" y="370"/>
                      <a:pt x="2756" y="561"/>
                      <a:pt x="2595" y="733"/>
                    </a:cubicBezTo>
                    <a:cubicBezTo>
                      <a:pt x="2576" y="754"/>
                      <a:pt x="2553" y="774"/>
                      <a:pt x="2528" y="801"/>
                    </a:cubicBezTo>
                    <a:cubicBezTo>
                      <a:pt x="2510" y="820"/>
                      <a:pt x="2493" y="843"/>
                      <a:pt x="2475" y="865"/>
                    </a:cubicBezTo>
                    <a:cubicBezTo>
                      <a:pt x="2403" y="952"/>
                      <a:pt x="2305" y="1018"/>
                      <a:pt x="2205" y="1041"/>
                    </a:cubicBezTo>
                    <a:cubicBezTo>
                      <a:pt x="2163" y="1051"/>
                      <a:pt x="2122" y="1055"/>
                      <a:pt x="2080" y="1052"/>
                    </a:cubicBezTo>
                    <a:cubicBezTo>
                      <a:pt x="2037" y="1050"/>
                      <a:pt x="1994" y="1039"/>
                      <a:pt x="1954" y="1020"/>
                    </a:cubicBezTo>
                    <a:cubicBezTo>
                      <a:pt x="1933" y="1010"/>
                      <a:pt x="1914" y="997"/>
                      <a:pt x="1896" y="981"/>
                    </a:cubicBezTo>
                    <a:cubicBezTo>
                      <a:pt x="1845" y="936"/>
                      <a:pt x="1813" y="871"/>
                      <a:pt x="1784" y="809"/>
                    </a:cubicBezTo>
                    <a:cubicBezTo>
                      <a:pt x="1723" y="680"/>
                      <a:pt x="1663" y="551"/>
                      <a:pt x="1602" y="422"/>
                    </a:cubicBezTo>
                    <a:cubicBezTo>
                      <a:pt x="1576" y="366"/>
                      <a:pt x="1549" y="309"/>
                      <a:pt x="1517" y="254"/>
                    </a:cubicBezTo>
                    <a:cubicBezTo>
                      <a:pt x="1473" y="178"/>
                      <a:pt x="1417" y="105"/>
                      <a:pt x="1348" y="61"/>
                    </a:cubicBezTo>
                    <a:cubicBezTo>
                      <a:pt x="1319" y="43"/>
                      <a:pt x="1288" y="29"/>
                      <a:pt x="1254" y="21"/>
                    </a:cubicBezTo>
                    <a:cubicBezTo>
                      <a:pt x="1165" y="0"/>
                      <a:pt x="1065" y="17"/>
                      <a:pt x="974" y="47"/>
                    </a:cubicBezTo>
                    <a:cubicBezTo>
                      <a:pt x="885" y="76"/>
                      <a:pt x="801" y="119"/>
                      <a:pt x="713" y="152"/>
                    </a:cubicBezTo>
                    <a:cubicBezTo>
                      <a:pt x="658" y="173"/>
                      <a:pt x="600" y="191"/>
                      <a:pt x="541" y="208"/>
                    </a:cubicBezTo>
                    <a:cubicBezTo>
                      <a:pt x="461" y="231"/>
                      <a:pt x="379" y="253"/>
                      <a:pt x="301" y="276"/>
                    </a:cubicBezTo>
                    <a:cubicBezTo>
                      <a:pt x="188" y="310"/>
                      <a:pt x="82" y="346"/>
                      <a:pt x="0" y="405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322638" y="1227138"/>
                <a:ext cx="6362703" cy="2254251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047" extrusionOk="0">
                    <a:moveTo>
                      <a:pt x="2957" y="55"/>
                    </a:moveTo>
                    <a:cubicBezTo>
                      <a:pt x="2881" y="288"/>
                      <a:pt x="2748" y="505"/>
                      <a:pt x="2588" y="702"/>
                    </a:cubicBezTo>
                    <a:cubicBezTo>
                      <a:pt x="2568" y="727"/>
                      <a:pt x="2546" y="750"/>
                      <a:pt x="2522" y="778"/>
                    </a:cubicBezTo>
                    <a:cubicBezTo>
                      <a:pt x="2504" y="798"/>
                      <a:pt x="2487" y="821"/>
                      <a:pt x="2470" y="842"/>
                    </a:cubicBezTo>
                    <a:cubicBezTo>
                      <a:pt x="2397" y="929"/>
                      <a:pt x="2304" y="998"/>
                      <a:pt x="2203" y="1028"/>
                    </a:cubicBezTo>
                    <a:cubicBezTo>
                      <a:pt x="2161" y="1041"/>
                      <a:pt x="2119" y="1047"/>
                      <a:pt x="2075" y="1047"/>
                    </a:cubicBezTo>
                    <a:cubicBezTo>
                      <a:pt x="2031" y="1047"/>
                      <a:pt x="1985" y="1040"/>
                      <a:pt x="1943" y="1022"/>
                    </a:cubicBezTo>
                    <a:cubicBezTo>
                      <a:pt x="1921" y="1013"/>
                      <a:pt x="1901" y="1001"/>
                      <a:pt x="1882" y="986"/>
                    </a:cubicBezTo>
                    <a:cubicBezTo>
                      <a:pt x="1828" y="943"/>
                      <a:pt x="1795" y="879"/>
                      <a:pt x="1764" y="817"/>
                    </a:cubicBezTo>
                    <a:cubicBezTo>
                      <a:pt x="1700" y="690"/>
                      <a:pt x="1636" y="563"/>
                      <a:pt x="1572" y="436"/>
                    </a:cubicBezTo>
                    <a:cubicBezTo>
                      <a:pt x="1544" y="381"/>
                      <a:pt x="1516" y="324"/>
                      <a:pt x="1484" y="270"/>
                    </a:cubicBezTo>
                    <a:cubicBezTo>
                      <a:pt x="1441" y="195"/>
                      <a:pt x="1388" y="120"/>
                      <a:pt x="1321" y="72"/>
                    </a:cubicBezTo>
                    <a:cubicBezTo>
                      <a:pt x="1292" y="52"/>
                      <a:pt x="1262" y="36"/>
                      <a:pt x="1227" y="25"/>
                    </a:cubicBezTo>
                    <a:cubicBezTo>
                      <a:pt x="1139" y="0"/>
                      <a:pt x="1040" y="15"/>
                      <a:pt x="951" y="43"/>
                    </a:cubicBezTo>
                    <a:cubicBezTo>
                      <a:pt x="863" y="72"/>
                      <a:pt x="782" y="114"/>
                      <a:pt x="696" y="147"/>
                    </a:cubicBezTo>
                    <a:cubicBezTo>
                      <a:pt x="642" y="168"/>
                      <a:pt x="585" y="186"/>
                      <a:pt x="528" y="203"/>
                    </a:cubicBezTo>
                    <a:cubicBezTo>
                      <a:pt x="449" y="226"/>
                      <a:pt x="369" y="248"/>
                      <a:pt x="292" y="272"/>
                    </a:cubicBezTo>
                    <a:cubicBezTo>
                      <a:pt x="182" y="307"/>
                      <a:pt x="79" y="347"/>
                      <a:pt x="0" y="413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379788" y="1177925"/>
                <a:ext cx="6335716" cy="2366963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1100" extrusionOk="0">
                    <a:moveTo>
                      <a:pt x="2944" y="0"/>
                    </a:moveTo>
                    <a:cubicBezTo>
                      <a:pt x="2872" y="261"/>
                      <a:pt x="2740" y="504"/>
                      <a:pt x="2580" y="727"/>
                    </a:cubicBezTo>
                    <a:cubicBezTo>
                      <a:pt x="2560" y="754"/>
                      <a:pt x="2539" y="781"/>
                      <a:pt x="2516" y="810"/>
                    </a:cubicBezTo>
                    <a:cubicBezTo>
                      <a:pt x="2499" y="831"/>
                      <a:pt x="2482" y="854"/>
                      <a:pt x="2464" y="875"/>
                    </a:cubicBezTo>
                    <a:cubicBezTo>
                      <a:pt x="2392" y="961"/>
                      <a:pt x="2302" y="1033"/>
                      <a:pt x="2201" y="1070"/>
                    </a:cubicBezTo>
                    <a:cubicBezTo>
                      <a:pt x="2160" y="1085"/>
                      <a:pt x="2116" y="1094"/>
                      <a:pt x="2070" y="1097"/>
                    </a:cubicBezTo>
                    <a:cubicBezTo>
                      <a:pt x="2025" y="1100"/>
                      <a:pt x="1976" y="1095"/>
                      <a:pt x="1932" y="1080"/>
                    </a:cubicBezTo>
                    <a:cubicBezTo>
                      <a:pt x="1909" y="1071"/>
                      <a:pt x="1887" y="1060"/>
                      <a:pt x="1867" y="1046"/>
                    </a:cubicBezTo>
                    <a:cubicBezTo>
                      <a:pt x="1811" y="1005"/>
                      <a:pt x="1776" y="942"/>
                      <a:pt x="1744" y="881"/>
                    </a:cubicBezTo>
                    <a:cubicBezTo>
                      <a:pt x="1677" y="756"/>
                      <a:pt x="1609" y="630"/>
                      <a:pt x="1542" y="505"/>
                    </a:cubicBezTo>
                    <a:cubicBezTo>
                      <a:pt x="1513" y="450"/>
                      <a:pt x="1483" y="395"/>
                      <a:pt x="1452" y="340"/>
                    </a:cubicBezTo>
                    <a:cubicBezTo>
                      <a:pt x="1409" y="266"/>
                      <a:pt x="1359" y="190"/>
                      <a:pt x="1294" y="138"/>
                    </a:cubicBezTo>
                    <a:cubicBezTo>
                      <a:pt x="1266" y="115"/>
                      <a:pt x="1235" y="97"/>
                      <a:pt x="1200" y="85"/>
                    </a:cubicBezTo>
                    <a:cubicBezTo>
                      <a:pt x="1113" y="55"/>
                      <a:pt x="1015" y="67"/>
                      <a:pt x="929" y="95"/>
                    </a:cubicBezTo>
                    <a:cubicBezTo>
                      <a:pt x="842" y="122"/>
                      <a:pt x="763" y="165"/>
                      <a:pt x="679" y="198"/>
                    </a:cubicBezTo>
                    <a:cubicBezTo>
                      <a:pt x="626" y="219"/>
                      <a:pt x="570" y="237"/>
                      <a:pt x="514" y="253"/>
                    </a:cubicBezTo>
                    <a:cubicBezTo>
                      <a:pt x="437" y="276"/>
                      <a:pt x="359" y="297"/>
                      <a:pt x="284" y="322"/>
                    </a:cubicBezTo>
                    <a:cubicBezTo>
                      <a:pt x="176" y="359"/>
                      <a:pt x="75" y="404"/>
                      <a:pt x="0" y="47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3438525" y="1011238"/>
                <a:ext cx="6307138" cy="2605088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1210" extrusionOk="0">
                    <a:moveTo>
                      <a:pt x="2931" y="0"/>
                    </a:moveTo>
                    <a:cubicBezTo>
                      <a:pt x="2863" y="288"/>
                      <a:pt x="2733" y="557"/>
                      <a:pt x="2572" y="806"/>
                    </a:cubicBezTo>
                    <a:cubicBezTo>
                      <a:pt x="2454" y="988"/>
                      <a:pt x="2296" y="1174"/>
                      <a:pt x="2066" y="1201"/>
                    </a:cubicBezTo>
                    <a:cubicBezTo>
                      <a:pt x="1994" y="1210"/>
                      <a:pt x="1915" y="1200"/>
                      <a:pt x="1853" y="1160"/>
                    </a:cubicBezTo>
                    <a:cubicBezTo>
                      <a:pt x="1794" y="1120"/>
                      <a:pt x="1758" y="1058"/>
                      <a:pt x="1724" y="998"/>
                    </a:cubicBezTo>
                    <a:cubicBezTo>
                      <a:pt x="1622" y="821"/>
                      <a:pt x="1521" y="643"/>
                      <a:pt x="1420" y="465"/>
                    </a:cubicBezTo>
                    <a:cubicBezTo>
                      <a:pt x="1359" y="360"/>
                      <a:pt x="1290" y="246"/>
                      <a:pt x="1174" y="199"/>
                    </a:cubicBezTo>
                    <a:cubicBezTo>
                      <a:pt x="1088" y="164"/>
                      <a:pt x="991" y="174"/>
                      <a:pt x="906" y="200"/>
                    </a:cubicBezTo>
                    <a:cubicBezTo>
                      <a:pt x="821" y="227"/>
                      <a:pt x="744" y="270"/>
                      <a:pt x="662" y="303"/>
                    </a:cubicBezTo>
                    <a:cubicBezTo>
                      <a:pt x="435" y="394"/>
                      <a:pt x="158" y="419"/>
                      <a:pt x="0" y="59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3422650" y="1179513"/>
                <a:ext cx="6313488" cy="2478089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1151" extrusionOk="0">
                    <a:moveTo>
                      <a:pt x="2933" y="0"/>
                    </a:moveTo>
                    <a:cubicBezTo>
                      <a:pt x="2882" y="193"/>
                      <a:pt x="2802" y="376"/>
                      <a:pt x="2704" y="551"/>
                    </a:cubicBezTo>
                    <a:cubicBezTo>
                      <a:pt x="2661" y="627"/>
                      <a:pt x="2615" y="701"/>
                      <a:pt x="2566" y="773"/>
                    </a:cubicBezTo>
                    <a:cubicBezTo>
                      <a:pt x="2539" y="812"/>
                      <a:pt x="2511" y="851"/>
                      <a:pt x="2480" y="889"/>
                    </a:cubicBezTo>
                    <a:cubicBezTo>
                      <a:pt x="2412" y="971"/>
                      <a:pt x="2332" y="1045"/>
                      <a:pt x="2238" y="1093"/>
                    </a:cubicBezTo>
                    <a:cubicBezTo>
                      <a:pt x="2186" y="1120"/>
                      <a:pt x="2128" y="1138"/>
                      <a:pt x="2065" y="1144"/>
                    </a:cubicBezTo>
                    <a:cubicBezTo>
                      <a:pt x="1995" y="1151"/>
                      <a:pt x="1918" y="1141"/>
                      <a:pt x="1857" y="1101"/>
                    </a:cubicBezTo>
                    <a:cubicBezTo>
                      <a:pt x="1799" y="1063"/>
                      <a:pt x="1763" y="1003"/>
                      <a:pt x="1728" y="944"/>
                    </a:cubicBezTo>
                    <a:cubicBezTo>
                      <a:pt x="1658" y="825"/>
                      <a:pt x="1587" y="705"/>
                      <a:pt x="1517" y="585"/>
                    </a:cubicBezTo>
                    <a:cubicBezTo>
                      <a:pt x="1484" y="528"/>
                      <a:pt x="1451" y="472"/>
                      <a:pt x="1418" y="416"/>
                    </a:cubicBezTo>
                    <a:cubicBezTo>
                      <a:pt x="1356" y="311"/>
                      <a:pt x="1285" y="199"/>
                      <a:pt x="1170" y="150"/>
                    </a:cubicBezTo>
                    <a:cubicBezTo>
                      <a:pt x="1085" y="114"/>
                      <a:pt x="989" y="119"/>
                      <a:pt x="905" y="142"/>
                    </a:cubicBezTo>
                    <a:cubicBezTo>
                      <a:pt x="821" y="165"/>
                      <a:pt x="744" y="203"/>
                      <a:pt x="663" y="232"/>
                    </a:cubicBezTo>
                    <a:cubicBezTo>
                      <a:pt x="581" y="261"/>
                      <a:pt x="493" y="281"/>
                      <a:pt x="406" y="304"/>
                    </a:cubicBezTo>
                    <a:cubicBezTo>
                      <a:pt x="253" y="344"/>
                      <a:pt x="103" y="390"/>
                      <a:pt x="0" y="498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3408363" y="1347788"/>
                <a:ext cx="6316663" cy="2352674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093" extrusionOk="0">
                    <a:moveTo>
                      <a:pt x="2935" y="0"/>
                    </a:moveTo>
                    <a:cubicBezTo>
                      <a:pt x="2880" y="185"/>
                      <a:pt x="2798" y="361"/>
                      <a:pt x="2699" y="528"/>
                    </a:cubicBezTo>
                    <a:cubicBezTo>
                      <a:pt x="2655" y="601"/>
                      <a:pt x="2609" y="672"/>
                      <a:pt x="2559" y="741"/>
                    </a:cubicBezTo>
                    <a:cubicBezTo>
                      <a:pt x="2532" y="778"/>
                      <a:pt x="2504" y="815"/>
                      <a:pt x="2473" y="851"/>
                    </a:cubicBezTo>
                    <a:cubicBezTo>
                      <a:pt x="2405" y="929"/>
                      <a:pt x="2327" y="998"/>
                      <a:pt x="2234" y="1041"/>
                    </a:cubicBezTo>
                    <a:cubicBezTo>
                      <a:pt x="2182" y="1066"/>
                      <a:pt x="2126" y="1082"/>
                      <a:pt x="2064" y="1087"/>
                    </a:cubicBezTo>
                    <a:cubicBezTo>
                      <a:pt x="1995" y="1093"/>
                      <a:pt x="1920" y="1082"/>
                      <a:pt x="1861" y="1043"/>
                    </a:cubicBezTo>
                    <a:cubicBezTo>
                      <a:pt x="1804" y="1006"/>
                      <a:pt x="1768" y="947"/>
                      <a:pt x="1733" y="891"/>
                    </a:cubicBezTo>
                    <a:cubicBezTo>
                      <a:pt x="1661" y="772"/>
                      <a:pt x="1589" y="653"/>
                      <a:pt x="1517" y="534"/>
                    </a:cubicBezTo>
                    <a:cubicBezTo>
                      <a:pt x="1484" y="478"/>
                      <a:pt x="1450" y="422"/>
                      <a:pt x="1416" y="366"/>
                    </a:cubicBezTo>
                    <a:cubicBezTo>
                      <a:pt x="1353" y="262"/>
                      <a:pt x="1281" y="151"/>
                      <a:pt x="1167" y="100"/>
                    </a:cubicBezTo>
                    <a:cubicBezTo>
                      <a:pt x="1082" y="63"/>
                      <a:pt x="988" y="65"/>
                      <a:pt x="905" y="84"/>
                    </a:cubicBezTo>
                    <a:cubicBezTo>
                      <a:pt x="821" y="102"/>
                      <a:pt x="745" y="136"/>
                      <a:pt x="664" y="161"/>
                    </a:cubicBezTo>
                    <a:cubicBezTo>
                      <a:pt x="582" y="185"/>
                      <a:pt x="495" y="203"/>
                      <a:pt x="408" y="222"/>
                    </a:cubicBezTo>
                    <a:cubicBezTo>
                      <a:pt x="256" y="256"/>
                      <a:pt x="105" y="297"/>
                      <a:pt x="0" y="40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" name="Google Shape;52;p2"/>
            <p:cNvGrpSpPr/>
            <p:nvPr/>
          </p:nvGrpSpPr>
          <p:grpSpPr>
            <a:xfrm rot="2966106" flipH="1">
              <a:off x="-3484917" y="2957934"/>
              <a:ext cx="5005393" cy="2513542"/>
              <a:chOff x="871538" y="3179763"/>
              <a:chExt cx="7327898" cy="3679826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1165225" y="3278188"/>
                <a:ext cx="7034210" cy="247967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035" extrusionOk="0">
                    <a:moveTo>
                      <a:pt x="2937" y="0"/>
                    </a:moveTo>
                    <a:cubicBezTo>
                      <a:pt x="2879" y="177"/>
                      <a:pt x="2795" y="345"/>
                      <a:pt x="2694" y="505"/>
                    </a:cubicBezTo>
                    <a:cubicBezTo>
                      <a:pt x="2650" y="575"/>
                      <a:pt x="2603" y="644"/>
                      <a:pt x="2553" y="709"/>
                    </a:cubicBezTo>
                    <a:cubicBezTo>
                      <a:pt x="2526" y="744"/>
                      <a:pt x="2497" y="780"/>
                      <a:pt x="2467" y="813"/>
                    </a:cubicBezTo>
                    <a:cubicBezTo>
                      <a:pt x="2399" y="886"/>
                      <a:pt x="2321" y="950"/>
                      <a:pt x="2230" y="989"/>
                    </a:cubicBezTo>
                    <a:cubicBezTo>
                      <a:pt x="2179" y="1012"/>
                      <a:pt x="2124" y="1027"/>
                      <a:pt x="2064" y="1031"/>
                    </a:cubicBezTo>
                    <a:cubicBezTo>
                      <a:pt x="1997" y="1035"/>
                      <a:pt x="1923" y="1024"/>
                      <a:pt x="1865" y="985"/>
                    </a:cubicBezTo>
                    <a:cubicBezTo>
                      <a:pt x="1809" y="948"/>
                      <a:pt x="1773" y="891"/>
                      <a:pt x="1739" y="837"/>
                    </a:cubicBezTo>
                    <a:cubicBezTo>
                      <a:pt x="1664" y="720"/>
                      <a:pt x="1591" y="601"/>
                      <a:pt x="1518" y="483"/>
                    </a:cubicBezTo>
                    <a:cubicBezTo>
                      <a:pt x="1484" y="427"/>
                      <a:pt x="1449" y="372"/>
                      <a:pt x="1415" y="316"/>
                    </a:cubicBezTo>
                    <a:cubicBezTo>
                      <a:pt x="1350" y="213"/>
                      <a:pt x="1277" y="104"/>
                      <a:pt x="1164" y="51"/>
                    </a:cubicBezTo>
                    <a:cubicBezTo>
                      <a:pt x="1080" y="12"/>
                      <a:pt x="987" y="11"/>
                      <a:pt x="904" y="25"/>
                    </a:cubicBezTo>
                    <a:cubicBezTo>
                      <a:pt x="822" y="40"/>
                      <a:pt x="746" y="69"/>
                      <a:pt x="665" y="90"/>
                    </a:cubicBezTo>
                    <a:cubicBezTo>
                      <a:pt x="584" y="110"/>
                      <a:pt x="497" y="124"/>
                      <a:pt x="411" y="140"/>
                    </a:cubicBezTo>
                    <a:cubicBezTo>
                      <a:pt x="259" y="169"/>
                      <a:pt x="107" y="205"/>
                      <a:pt x="0" y="30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146175" y="3362325"/>
                <a:ext cx="7042153" cy="2441575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019" extrusionOk="0">
                    <a:moveTo>
                      <a:pt x="2940" y="43"/>
                    </a:moveTo>
                    <a:cubicBezTo>
                      <a:pt x="2878" y="211"/>
                      <a:pt x="2792" y="373"/>
                      <a:pt x="2690" y="526"/>
                    </a:cubicBezTo>
                    <a:cubicBezTo>
                      <a:pt x="2645" y="593"/>
                      <a:pt x="2598" y="658"/>
                      <a:pt x="2548" y="720"/>
                    </a:cubicBezTo>
                    <a:cubicBezTo>
                      <a:pt x="2520" y="754"/>
                      <a:pt x="2492" y="787"/>
                      <a:pt x="2461" y="818"/>
                    </a:cubicBezTo>
                    <a:cubicBezTo>
                      <a:pt x="2393" y="886"/>
                      <a:pt x="2316" y="945"/>
                      <a:pt x="2227" y="981"/>
                    </a:cubicBezTo>
                    <a:cubicBezTo>
                      <a:pt x="2177" y="1001"/>
                      <a:pt x="2123" y="1014"/>
                      <a:pt x="2064" y="1017"/>
                    </a:cubicBezTo>
                    <a:cubicBezTo>
                      <a:pt x="1998" y="1019"/>
                      <a:pt x="1927" y="1008"/>
                      <a:pt x="1870" y="970"/>
                    </a:cubicBezTo>
                    <a:cubicBezTo>
                      <a:pt x="1815" y="934"/>
                      <a:pt x="1779" y="879"/>
                      <a:pt x="1744" y="826"/>
                    </a:cubicBezTo>
                    <a:cubicBezTo>
                      <a:pt x="1668" y="710"/>
                      <a:pt x="1594" y="593"/>
                      <a:pt x="1519" y="475"/>
                    </a:cubicBezTo>
                    <a:cubicBezTo>
                      <a:pt x="1485" y="420"/>
                      <a:pt x="1449" y="365"/>
                      <a:pt x="1414" y="310"/>
                    </a:cubicBezTo>
                    <a:cubicBezTo>
                      <a:pt x="1348" y="207"/>
                      <a:pt x="1273" y="99"/>
                      <a:pt x="1161" y="45"/>
                    </a:cubicBezTo>
                    <a:cubicBezTo>
                      <a:pt x="1079" y="5"/>
                      <a:pt x="987" y="0"/>
                      <a:pt x="905" y="10"/>
                    </a:cubicBezTo>
                    <a:cubicBezTo>
                      <a:pt x="823" y="20"/>
                      <a:pt x="747" y="45"/>
                      <a:pt x="667" y="61"/>
                    </a:cubicBezTo>
                    <a:cubicBezTo>
                      <a:pt x="586" y="78"/>
                      <a:pt x="500" y="88"/>
                      <a:pt x="414" y="101"/>
                    </a:cubicBezTo>
                    <a:cubicBezTo>
                      <a:pt x="262" y="124"/>
                      <a:pt x="110" y="155"/>
                      <a:pt x="0" y="25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128713" y="3419475"/>
                <a:ext cx="7045327" cy="2432049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1015" extrusionOk="0">
                    <a:moveTo>
                      <a:pt x="2941" y="97"/>
                    </a:moveTo>
                    <a:cubicBezTo>
                      <a:pt x="2876" y="257"/>
                      <a:pt x="2787" y="411"/>
                      <a:pt x="2684" y="557"/>
                    </a:cubicBezTo>
                    <a:cubicBezTo>
                      <a:pt x="2639" y="621"/>
                      <a:pt x="2591" y="683"/>
                      <a:pt x="2541" y="742"/>
                    </a:cubicBezTo>
                    <a:cubicBezTo>
                      <a:pt x="2514" y="774"/>
                      <a:pt x="2485" y="805"/>
                      <a:pt x="2454" y="834"/>
                    </a:cubicBezTo>
                    <a:cubicBezTo>
                      <a:pt x="2386" y="898"/>
                      <a:pt x="2310" y="951"/>
                      <a:pt x="2223" y="983"/>
                    </a:cubicBezTo>
                    <a:cubicBezTo>
                      <a:pt x="2174" y="1001"/>
                      <a:pt x="2121" y="1012"/>
                      <a:pt x="2064" y="1014"/>
                    </a:cubicBezTo>
                    <a:cubicBezTo>
                      <a:pt x="1999" y="1015"/>
                      <a:pt x="1930" y="1003"/>
                      <a:pt x="1873" y="966"/>
                    </a:cubicBezTo>
                    <a:cubicBezTo>
                      <a:pt x="1820" y="931"/>
                      <a:pt x="1784" y="877"/>
                      <a:pt x="1749" y="826"/>
                    </a:cubicBezTo>
                    <a:cubicBezTo>
                      <a:pt x="1671" y="712"/>
                      <a:pt x="1595" y="595"/>
                      <a:pt x="1520" y="478"/>
                    </a:cubicBezTo>
                    <a:cubicBezTo>
                      <a:pt x="1484" y="423"/>
                      <a:pt x="1448" y="368"/>
                      <a:pt x="1412" y="314"/>
                    </a:cubicBezTo>
                    <a:cubicBezTo>
                      <a:pt x="1345" y="212"/>
                      <a:pt x="1269" y="105"/>
                      <a:pt x="1158" y="49"/>
                    </a:cubicBezTo>
                    <a:cubicBezTo>
                      <a:pt x="1076" y="8"/>
                      <a:pt x="986" y="0"/>
                      <a:pt x="904" y="6"/>
                    </a:cubicBezTo>
                    <a:cubicBezTo>
                      <a:pt x="823" y="12"/>
                      <a:pt x="748" y="32"/>
                      <a:pt x="668" y="44"/>
                    </a:cubicBezTo>
                    <a:cubicBezTo>
                      <a:pt x="588" y="57"/>
                      <a:pt x="502" y="63"/>
                      <a:pt x="416" y="73"/>
                    </a:cubicBezTo>
                    <a:cubicBezTo>
                      <a:pt x="265" y="90"/>
                      <a:pt x="112" y="117"/>
                      <a:pt x="0" y="21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1112838" y="3476625"/>
                <a:ext cx="7048500" cy="242252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1011" extrusionOk="0">
                    <a:moveTo>
                      <a:pt x="2943" y="151"/>
                    </a:moveTo>
                    <a:cubicBezTo>
                      <a:pt x="2874" y="303"/>
                      <a:pt x="2783" y="449"/>
                      <a:pt x="2679" y="588"/>
                    </a:cubicBezTo>
                    <a:cubicBezTo>
                      <a:pt x="2634" y="649"/>
                      <a:pt x="2585" y="708"/>
                      <a:pt x="2535" y="764"/>
                    </a:cubicBezTo>
                    <a:cubicBezTo>
                      <a:pt x="2507" y="794"/>
                      <a:pt x="2478" y="823"/>
                      <a:pt x="2447" y="850"/>
                    </a:cubicBezTo>
                    <a:cubicBezTo>
                      <a:pt x="2379" y="909"/>
                      <a:pt x="2304" y="957"/>
                      <a:pt x="2219" y="985"/>
                    </a:cubicBezTo>
                    <a:cubicBezTo>
                      <a:pt x="2171" y="1001"/>
                      <a:pt x="2119" y="1010"/>
                      <a:pt x="2063" y="1011"/>
                    </a:cubicBezTo>
                    <a:cubicBezTo>
                      <a:pt x="2000" y="1011"/>
                      <a:pt x="1932" y="998"/>
                      <a:pt x="1877" y="962"/>
                    </a:cubicBezTo>
                    <a:cubicBezTo>
                      <a:pt x="1824" y="927"/>
                      <a:pt x="1789" y="875"/>
                      <a:pt x="1754" y="826"/>
                    </a:cubicBezTo>
                    <a:cubicBezTo>
                      <a:pt x="1674" y="713"/>
                      <a:pt x="1597" y="597"/>
                      <a:pt x="1520" y="481"/>
                    </a:cubicBezTo>
                    <a:cubicBezTo>
                      <a:pt x="1484" y="426"/>
                      <a:pt x="1447" y="372"/>
                      <a:pt x="1410" y="318"/>
                    </a:cubicBezTo>
                    <a:cubicBezTo>
                      <a:pt x="1341" y="218"/>
                      <a:pt x="1265" y="112"/>
                      <a:pt x="1154" y="54"/>
                    </a:cubicBezTo>
                    <a:cubicBezTo>
                      <a:pt x="1073" y="11"/>
                      <a:pt x="984" y="0"/>
                      <a:pt x="904" y="2"/>
                    </a:cubicBezTo>
                    <a:cubicBezTo>
                      <a:pt x="823" y="4"/>
                      <a:pt x="748" y="19"/>
                      <a:pt x="669" y="27"/>
                    </a:cubicBezTo>
                    <a:cubicBezTo>
                      <a:pt x="589" y="36"/>
                      <a:pt x="503" y="39"/>
                      <a:pt x="418" y="45"/>
                    </a:cubicBezTo>
                    <a:cubicBezTo>
                      <a:pt x="268" y="57"/>
                      <a:pt x="114" y="78"/>
                      <a:pt x="0" y="17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1095375" y="3522663"/>
                <a:ext cx="7054851" cy="2428875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14" extrusionOk="0">
                    <a:moveTo>
                      <a:pt x="2945" y="210"/>
                    </a:moveTo>
                    <a:cubicBezTo>
                      <a:pt x="2872" y="354"/>
                      <a:pt x="2779" y="493"/>
                      <a:pt x="2674" y="625"/>
                    </a:cubicBezTo>
                    <a:cubicBezTo>
                      <a:pt x="2628" y="682"/>
                      <a:pt x="2579" y="739"/>
                      <a:pt x="2528" y="791"/>
                    </a:cubicBezTo>
                    <a:cubicBezTo>
                      <a:pt x="2500" y="819"/>
                      <a:pt x="2471" y="846"/>
                      <a:pt x="2441" y="870"/>
                    </a:cubicBezTo>
                    <a:cubicBezTo>
                      <a:pt x="2373" y="925"/>
                      <a:pt x="2299" y="968"/>
                      <a:pt x="2215" y="992"/>
                    </a:cubicBezTo>
                    <a:cubicBezTo>
                      <a:pt x="2167" y="1006"/>
                      <a:pt x="2117" y="1014"/>
                      <a:pt x="2062" y="1013"/>
                    </a:cubicBezTo>
                    <a:cubicBezTo>
                      <a:pt x="2001" y="1011"/>
                      <a:pt x="1935" y="998"/>
                      <a:pt x="1881" y="963"/>
                    </a:cubicBezTo>
                    <a:cubicBezTo>
                      <a:pt x="1829" y="929"/>
                      <a:pt x="1794" y="879"/>
                      <a:pt x="1759" y="831"/>
                    </a:cubicBezTo>
                    <a:cubicBezTo>
                      <a:pt x="1677" y="720"/>
                      <a:pt x="1599" y="604"/>
                      <a:pt x="1520" y="489"/>
                    </a:cubicBezTo>
                    <a:cubicBezTo>
                      <a:pt x="1484" y="435"/>
                      <a:pt x="1446" y="381"/>
                      <a:pt x="1409" y="327"/>
                    </a:cubicBezTo>
                    <a:cubicBezTo>
                      <a:pt x="1338" y="228"/>
                      <a:pt x="1260" y="123"/>
                      <a:pt x="1151" y="63"/>
                    </a:cubicBezTo>
                    <a:cubicBezTo>
                      <a:pt x="1071" y="19"/>
                      <a:pt x="983" y="4"/>
                      <a:pt x="903" y="2"/>
                    </a:cubicBezTo>
                    <a:cubicBezTo>
                      <a:pt x="824" y="0"/>
                      <a:pt x="749" y="11"/>
                      <a:pt x="670" y="15"/>
                    </a:cubicBezTo>
                    <a:cubicBezTo>
                      <a:pt x="590" y="20"/>
                      <a:pt x="505" y="19"/>
                      <a:pt x="420" y="22"/>
                    </a:cubicBezTo>
                    <a:cubicBezTo>
                      <a:pt x="270" y="28"/>
                      <a:pt x="116" y="45"/>
                      <a:pt x="0" y="13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1079500" y="3560763"/>
                <a:ext cx="7056436" cy="2444749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020" extrusionOk="0">
                    <a:moveTo>
                      <a:pt x="2946" y="271"/>
                    </a:moveTo>
                    <a:cubicBezTo>
                      <a:pt x="2870" y="408"/>
                      <a:pt x="2775" y="539"/>
                      <a:pt x="2669" y="664"/>
                    </a:cubicBezTo>
                    <a:cubicBezTo>
                      <a:pt x="2622" y="719"/>
                      <a:pt x="2573" y="772"/>
                      <a:pt x="2522" y="820"/>
                    </a:cubicBezTo>
                    <a:cubicBezTo>
                      <a:pt x="2494" y="847"/>
                      <a:pt x="2464" y="872"/>
                      <a:pt x="2434" y="894"/>
                    </a:cubicBezTo>
                    <a:cubicBezTo>
                      <a:pt x="2366" y="945"/>
                      <a:pt x="2293" y="982"/>
                      <a:pt x="2210" y="1002"/>
                    </a:cubicBezTo>
                    <a:cubicBezTo>
                      <a:pt x="2164" y="1014"/>
                      <a:pt x="2114" y="1020"/>
                      <a:pt x="2061" y="1018"/>
                    </a:cubicBezTo>
                    <a:cubicBezTo>
                      <a:pt x="2002" y="1015"/>
                      <a:pt x="1938" y="1001"/>
                      <a:pt x="1885" y="966"/>
                    </a:cubicBezTo>
                    <a:cubicBezTo>
                      <a:pt x="1834" y="934"/>
                      <a:pt x="1799" y="885"/>
                      <a:pt x="1764" y="839"/>
                    </a:cubicBezTo>
                    <a:cubicBezTo>
                      <a:pt x="1680" y="729"/>
                      <a:pt x="1600" y="614"/>
                      <a:pt x="1521" y="500"/>
                    </a:cubicBezTo>
                    <a:cubicBezTo>
                      <a:pt x="1483" y="446"/>
                      <a:pt x="1445" y="393"/>
                      <a:pt x="1407" y="340"/>
                    </a:cubicBezTo>
                    <a:cubicBezTo>
                      <a:pt x="1335" y="241"/>
                      <a:pt x="1256" y="138"/>
                      <a:pt x="1147" y="76"/>
                    </a:cubicBezTo>
                    <a:cubicBezTo>
                      <a:pt x="1068" y="31"/>
                      <a:pt x="982" y="12"/>
                      <a:pt x="902" y="6"/>
                    </a:cubicBezTo>
                    <a:cubicBezTo>
                      <a:pt x="824" y="0"/>
                      <a:pt x="749" y="6"/>
                      <a:pt x="671" y="6"/>
                    </a:cubicBezTo>
                    <a:cubicBezTo>
                      <a:pt x="591" y="6"/>
                      <a:pt x="507" y="2"/>
                      <a:pt x="422" y="2"/>
                    </a:cubicBezTo>
                    <a:cubicBezTo>
                      <a:pt x="273" y="3"/>
                      <a:pt x="118" y="14"/>
                      <a:pt x="0" y="10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060450" y="3543300"/>
                <a:ext cx="7062789" cy="25146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1049" extrusionOk="0">
                    <a:moveTo>
                      <a:pt x="2949" y="356"/>
                    </a:moveTo>
                    <a:cubicBezTo>
                      <a:pt x="2869" y="485"/>
                      <a:pt x="2772" y="608"/>
                      <a:pt x="2664" y="726"/>
                    </a:cubicBezTo>
                    <a:cubicBezTo>
                      <a:pt x="2617" y="778"/>
                      <a:pt x="2568" y="828"/>
                      <a:pt x="2516" y="873"/>
                    </a:cubicBezTo>
                    <a:cubicBezTo>
                      <a:pt x="2488" y="898"/>
                      <a:pt x="2459" y="921"/>
                      <a:pt x="2428" y="941"/>
                    </a:cubicBezTo>
                    <a:cubicBezTo>
                      <a:pt x="2360" y="987"/>
                      <a:pt x="2288" y="1019"/>
                      <a:pt x="2207" y="1036"/>
                    </a:cubicBezTo>
                    <a:cubicBezTo>
                      <a:pt x="2162" y="1045"/>
                      <a:pt x="2113" y="1049"/>
                      <a:pt x="2062" y="1046"/>
                    </a:cubicBezTo>
                    <a:cubicBezTo>
                      <a:pt x="2003" y="1042"/>
                      <a:pt x="1941" y="1027"/>
                      <a:pt x="1890" y="993"/>
                    </a:cubicBezTo>
                    <a:cubicBezTo>
                      <a:pt x="1840" y="961"/>
                      <a:pt x="1805" y="915"/>
                      <a:pt x="1770" y="870"/>
                    </a:cubicBezTo>
                    <a:cubicBezTo>
                      <a:pt x="1684" y="762"/>
                      <a:pt x="1603" y="647"/>
                      <a:pt x="1522" y="534"/>
                    </a:cubicBezTo>
                    <a:cubicBezTo>
                      <a:pt x="1484" y="480"/>
                      <a:pt x="1445" y="428"/>
                      <a:pt x="1406" y="375"/>
                    </a:cubicBezTo>
                    <a:cubicBezTo>
                      <a:pt x="1333" y="277"/>
                      <a:pt x="1252" y="175"/>
                      <a:pt x="1145" y="111"/>
                    </a:cubicBezTo>
                    <a:cubicBezTo>
                      <a:pt x="1066" y="65"/>
                      <a:pt x="982" y="43"/>
                      <a:pt x="903" y="33"/>
                    </a:cubicBezTo>
                    <a:cubicBezTo>
                      <a:pt x="825" y="23"/>
                      <a:pt x="751" y="24"/>
                      <a:pt x="673" y="20"/>
                    </a:cubicBezTo>
                    <a:cubicBezTo>
                      <a:pt x="594" y="16"/>
                      <a:pt x="510" y="9"/>
                      <a:pt x="425" y="5"/>
                    </a:cubicBezTo>
                    <a:cubicBezTo>
                      <a:pt x="277" y="0"/>
                      <a:pt x="121" y="7"/>
                      <a:pt x="0" y="8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042988" y="3519488"/>
                <a:ext cx="7069135" cy="2590800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1081" extrusionOk="0">
                    <a:moveTo>
                      <a:pt x="2951" y="444"/>
                    </a:moveTo>
                    <a:cubicBezTo>
                      <a:pt x="2867" y="565"/>
                      <a:pt x="2768" y="681"/>
                      <a:pt x="2659" y="792"/>
                    </a:cubicBezTo>
                    <a:cubicBezTo>
                      <a:pt x="2612" y="840"/>
                      <a:pt x="2561" y="887"/>
                      <a:pt x="2510" y="929"/>
                    </a:cubicBezTo>
                    <a:cubicBezTo>
                      <a:pt x="2481" y="952"/>
                      <a:pt x="2452" y="973"/>
                      <a:pt x="2421" y="991"/>
                    </a:cubicBezTo>
                    <a:cubicBezTo>
                      <a:pt x="2354" y="1032"/>
                      <a:pt x="2282" y="1059"/>
                      <a:pt x="2203" y="1072"/>
                    </a:cubicBezTo>
                    <a:cubicBezTo>
                      <a:pt x="2158" y="1079"/>
                      <a:pt x="2111" y="1081"/>
                      <a:pt x="2061" y="1077"/>
                    </a:cubicBezTo>
                    <a:cubicBezTo>
                      <a:pt x="2004" y="1071"/>
                      <a:pt x="1944" y="1056"/>
                      <a:pt x="1893" y="1023"/>
                    </a:cubicBezTo>
                    <a:cubicBezTo>
                      <a:pt x="1845" y="992"/>
                      <a:pt x="1810" y="947"/>
                      <a:pt x="1774" y="904"/>
                    </a:cubicBezTo>
                    <a:cubicBezTo>
                      <a:pt x="1687" y="797"/>
                      <a:pt x="1605" y="684"/>
                      <a:pt x="1522" y="571"/>
                    </a:cubicBezTo>
                    <a:cubicBezTo>
                      <a:pt x="1484" y="518"/>
                      <a:pt x="1444" y="465"/>
                      <a:pt x="1404" y="413"/>
                    </a:cubicBezTo>
                    <a:cubicBezTo>
                      <a:pt x="1329" y="316"/>
                      <a:pt x="1248" y="215"/>
                      <a:pt x="1142" y="150"/>
                    </a:cubicBezTo>
                    <a:cubicBezTo>
                      <a:pt x="1064" y="102"/>
                      <a:pt x="980" y="77"/>
                      <a:pt x="902" y="62"/>
                    </a:cubicBezTo>
                    <a:cubicBezTo>
                      <a:pt x="825" y="48"/>
                      <a:pt x="751" y="45"/>
                      <a:pt x="674" y="37"/>
                    </a:cubicBezTo>
                    <a:cubicBezTo>
                      <a:pt x="595" y="29"/>
                      <a:pt x="511" y="18"/>
                      <a:pt x="427" y="11"/>
                    </a:cubicBezTo>
                    <a:cubicBezTo>
                      <a:pt x="279" y="0"/>
                      <a:pt x="123" y="3"/>
                      <a:pt x="0" y="81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1027113" y="3490913"/>
                <a:ext cx="7070726" cy="2674938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116" extrusionOk="0">
                    <a:moveTo>
                      <a:pt x="2952" y="534"/>
                    </a:moveTo>
                    <a:cubicBezTo>
                      <a:pt x="2865" y="647"/>
                      <a:pt x="2764" y="755"/>
                      <a:pt x="2654" y="859"/>
                    </a:cubicBezTo>
                    <a:cubicBezTo>
                      <a:pt x="2606" y="904"/>
                      <a:pt x="2555" y="949"/>
                      <a:pt x="2503" y="987"/>
                    </a:cubicBezTo>
                    <a:cubicBezTo>
                      <a:pt x="2475" y="1008"/>
                      <a:pt x="2445" y="1027"/>
                      <a:pt x="2414" y="1043"/>
                    </a:cubicBezTo>
                    <a:cubicBezTo>
                      <a:pt x="2347" y="1079"/>
                      <a:pt x="2276" y="1101"/>
                      <a:pt x="2199" y="1110"/>
                    </a:cubicBezTo>
                    <a:cubicBezTo>
                      <a:pt x="2155" y="1115"/>
                      <a:pt x="2109" y="1116"/>
                      <a:pt x="2060" y="1110"/>
                    </a:cubicBezTo>
                    <a:cubicBezTo>
                      <a:pt x="2005" y="1103"/>
                      <a:pt x="1947" y="1087"/>
                      <a:pt x="1897" y="1055"/>
                    </a:cubicBezTo>
                    <a:cubicBezTo>
                      <a:pt x="1849" y="1025"/>
                      <a:pt x="1814" y="982"/>
                      <a:pt x="1779" y="940"/>
                    </a:cubicBezTo>
                    <a:cubicBezTo>
                      <a:pt x="1690" y="835"/>
                      <a:pt x="1606" y="722"/>
                      <a:pt x="1523" y="610"/>
                    </a:cubicBezTo>
                    <a:cubicBezTo>
                      <a:pt x="1483" y="557"/>
                      <a:pt x="1443" y="505"/>
                      <a:pt x="1403" y="454"/>
                    </a:cubicBezTo>
                    <a:cubicBezTo>
                      <a:pt x="1326" y="357"/>
                      <a:pt x="1243" y="258"/>
                      <a:pt x="1138" y="190"/>
                    </a:cubicBezTo>
                    <a:cubicBezTo>
                      <a:pt x="1061" y="141"/>
                      <a:pt x="979" y="113"/>
                      <a:pt x="902" y="94"/>
                    </a:cubicBezTo>
                    <a:cubicBezTo>
                      <a:pt x="825" y="76"/>
                      <a:pt x="752" y="67"/>
                      <a:pt x="675" y="56"/>
                    </a:cubicBezTo>
                    <a:cubicBezTo>
                      <a:pt x="596" y="44"/>
                      <a:pt x="513" y="29"/>
                      <a:pt x="429" y="19"/>
                    </a:cubicBezTo>
                    <a:cubicBezTo>
                      <a:pt x="282" y="3"/>
                      <a:pt x="124" y="0"/>
                      <a:pt x="0" y="7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1009650" y="3457575"/>
                <a:ext cx="7075487" cy="2762251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53" extrusionOk="0">
                    <a:moveTo>
                      <a:pt x="2954" y="626"/>
                    </a:moveTo>
                    <a:cubicBezTo>
                      <a:pt x="2863" y="731"/>
                      <a:pt x="2760" y="832"/>
                      <a:pt x="2648" y="928"/>
                    </a:cubicBezTo>
                    <a:cubicBezTo>
                      <a:pt x="2600" y="970"/>
                      <a:pt x="2549" y="1012"/>
                      <a:pt x="2497" y="1047"/>
                    </a:cubicBezTo>
                    <a:cubicBezTo>
                      <a:pt x="2468" y="1066"/>
                      <a:pt x="2438" y="1083"/>
                      <a:pt x="2408" y="1097"/>
                    </a:cubicBezTo>
                    <a:cubicBezTo>
                      <a:pt x="2340" y="1129"/>
                      <a:pt x="2270" y="1145"/>
                      <a:pt x="2195" y="1150"/>
                    </a:cubicBezTo>
                    <a:cubicBezTo>
                      <a:pt x="2152" y="1153"/>
                      <a:pt x="2107" y="1152"/>
                      <a:pt x="2060" y="1145"/>
                    </a:cubicBezTo>
                    <a:cubicBezTo>
                      <a:pt x="2006" y="1137"/>
                      <a:pt x="1949" y="1120"/>
                      <a:pt x="1901" y="1089"/>
                    </a:cubicBezTo>
                    <a:cubicBezTo>
                      <a:pt x="1854" y="1059"/>
                      <a:pt x="1819" y="1018"/>
                      <a:pt x="1784" y="978"/>
                    </a:cubicBezTo>
                    <a:cubicBezTo>
                      <a:pt x="1692" y="874"/>
                      <a:pt x="1608" y="762"/>
                      <a:pt x="1523" y="651"/>
                    </a:cubicBezTo>
                    <a:cubicBezTo>
                      <a:pt x="1483" y="599"/>
                      <a:pt x="1442" y="547"/>
                      <a:pt x="1401" y="496"/>
                    </a:cubicBezTo>
                    <a:cubicBezTo>
                      <a:pt x="1323" y="400"/>
                      <a:pt x="1239" y="302"/>
                      <a:pt x="1135" y="233"/>
                    </a:cubicBezTo>
                    <a:cubicBezTo>
                      <a:pt x="1059" y="183"/>
                      <a:pt x="978" y="151"/>
                      <a:pt x="901" y="128"/>
                    </a:cubicBezTo>
                    <a:cubicBezTo>
                      <a:pt x="826" y="106"/>
                      <a:pt x="752" y="92"/>
                      <a:pt x="675" y="77"/>
                    </a:cubicBezTo>
                    <a:cubicBezTo>
                      <a:pt x="597" y="60"/>
                      <a:pt x="515" y="42"/>
                      <a:pt x="431" y="30"/>
                    </a:cubicBezTo>
                    <a:cubicBezTo>
                      <a:pt x="285" y="7"/>
                      <a:pt x="126" y="0"/>
                      <a:pt x="0" y="7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990600" y="3421063"/>
                <a:ext cx="7083427" cy="2857501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192" extrusionOk="0">
                    <a:moveTo>
                      <a:pt x="2957" y="719"/>
                    </a:moveTo>
                    <a:cubicBezTo>
                      <a:pt x="2863" y="816"/>
                      <a:pt x="2757" y="909"/>
                      <a:pt x="2644" y="999"/>
                    </a:cubicBezTo>
                    <a:cubicBezTo>
                      <a:pt x="2595" y="1038"/>
                      <a:pt x="2544" y="1076"/>
                      <a:pt x="2491" y="1108"/>
                    </a:cubicBezTo>
                    <a:cubicBezTo>
                      <a:pt x="2462" y="1125"/>
                      <a:pt x="2433" y="1140"/>
                      <a:pt x="2402" y="1152"/>
                    </a:cubicBezTo>
                    <a:cubicBezTo>
                      <a:pt x="2334" y="1179"/>
                      <a:pt x="2266" y="1190"/>
                      <a:pt x="2191" y="1191"/>
                    </a:cubicBezTo>
                    <a:cubicBezTo>
                      <a:pt x="2150" y="1192"/>
                      <a:pt x="2106" y="1189"/>
                      <a:pt x="2060" y="1181"/>
                    </a:cubicBezTo>
                    <a:cubicBezTo>
                      <a:pt x="2008" y="1171"/>
                      <a:pt x="1953" y="1154"/>
                      <a:pt x="1906" y="1124"/>
                    </a:cubicBezTo>
                    <a:cubicBezTo>
                      <a:pt x="1860" y="1095"/>
                      <a:pt x="1825" y="1056"/>
                      <a:pt x="1790" y="1017"/>
                    </a:cubicBezTo>
                    <a:cubicBezTo>
                      <a:pt x="1696" y="915"/>
                      <a:pt x="1611" y="803"/>
                      <a:pt x="1524" y="693"/>
                    </a:cubicBezTo>
                    <a:cubicBezTo>
                      <a:pt x="1484" y="641"/>
                      <a:pt x="1442" y="590"/>
                      <a:pt x="1400" y="539"/>
                    </a:cubicBezTo>
                    <a:cubicBezTo>
                      <a:pt x="1321" y="444"/>
                      <a:pt x="1235" y="347"/>
                      <a:pt x="1132" y="276"/>
                    </a:cubicBezTo>
                    <a:cubicBezTo>
                      <a:pt x="1057" y="225"/>
                      <a:pt x="978" y="189"/>
                      <a:pt x="901" y="163"/>
                    </a:cubicBezTo>
                    <a:cubicBezTo>
                      <a:pt x="827" y="136"/>
                      <a:pt x="754" y="118"/>
                      <a:pt x="677" y="98"/>
                    </a:cubicBezTo>
                    <a:cubicBezTo>
                      <a:pt x="600" y="78"/>
                      <a:pt x="518" y="57"/>
                      <a:pt x="434" y="41"/>
                    </a:cubicBezTo>
                    <a:cubicBezTo>
                      <a:pt x="288" y="13"/>
                      <a:pt x="129" y="0"/>
                      <a:pt x="0" y="6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973138" y="3387725"/>
                <a:ext cx="7085009" cy="295910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235" extrusionOk="0">
                    <a:moveTo>
                      <a:pt x="2958" y="811"/>
                    </a:moveTo>
                    <a:cubicBezTo>
                      <a:pt x="2861" y="900"/>
                      <a:pt x="2753" y="985"/>
                      <a:pt x="2639" y="1068"/>
                    </a:cubicBezTo>
                    <a:cubicBezTo>
                      <a:pt x="2589" y="1104"/>
                      <a:pt x="2538" y="1139"/>
                      <a:pt x="2485" y="1168"/>
                    </a:cubicBezTo>
                    <a:cubicBezTo>
                      <a:pt x="2456" y="1183"/>
                      <a:pt x="2426" y="1196"/>
                      <a:pt x="2395" y="1206"/>
                    </a:cubicBezTo>
                    <a:cubicBezTo>
                      <a:pt x="2328" y="1228"/>
                      <a:pt x="2260" y="1235"/>
                      <a:pt x="2187" y="1232"/>
                    </a:cubicBezTo>
                    <a:cubicBezTo>
                      <a:pt x="2146" y="1230"/>
                      <a:pt x="2104" y="1225"/>
                      <a:pt x="2059" y="1216"/>
                    </a:cubicBezTo>
                    <a:cubicBezTo>
                      <a:pt x="2008" y="1205"/>
                      <a:pt x="1956" y="1187"/>
                      <a:pt x="1909" y="1157"/>
                    </a:cubicBezTo>
                    <a:cubicBezTo>
                      <a:pt x="1865" y="1130"/>
                      <a:pt x="1830" y="1092"/>
                      <a:pt x="1795" y="1055"/>
                    </a:cubicBezTo>
                    <a:cubicBezTo>
                      <a:pt x="1698" y="955"/>
                      <a:pt x="1612" y="843"/>
                      <a:pt x="1525" y="734"/>
                    </a:cubicBezTo>
                    <a:cubicBezTo>
                      <a:pt x="1483" y="682"/>
                      <a:pt x="1441" y="632"/>
                      <a:pt x="1398" y="581"/>
                    </a:cubicBezTo>
                    <a:cubicBezTo>
                      <a:pt x="1317" y="487"/>
                      <a:pt x="1231" y="392"/>
                      <a:pt x="1129" y="319"/>
                    </a:cubicBezTo>
                    <a:cubicBezTo>
                      <a:pt x="1054" y="266"/>
                      <a:pt x="976" y="227"/>
                      <a:pt x="901" y="196"/>
                    </a:cubicBezTo>
                    <a:cubicBezTo>
                      <a:pt x="827" y="166"/>
                      <a:pt x="754" y="143"/>
                      <a:pt x="678" y="119"/>
                    </a:cubicBezTo>
                    <a:cubicBezTo>
                      <a:pt x="601" y="95"/>
                      <a:pt x="520" y="70"/>
                      <a:pt x="436" y="51"/>
                    </a:cubicBezTo>
                    <a:cubicBezTo>
                      <a:pt x="291" y="17"/>
                      <a:pt x="131" y="0"/>
                      <a:pt x="0" y="65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957263" y="3352800"/>
                <a:ext cx="7089777" cy="306705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1280" extrusionOk="0">
                    <a:moveTo>
                      <a:pt x="2960" y="904"/>
                    </a:moveTo>
                    <a:cubicBezTo>
                      <a:pt x="2859" y="984"/>
                      <a:pt x="2749" y="1063"/>
                      <a:pt x="2634" y="1138"/>
                    </a:cubicBezTo>
                    <a:cubicBezTo>
                      <a:pt x="2584" y="1171"/>
                      <a:pt x="2532" y="1203"/>
                      <a:pt x="2478" y="1228"/>
                    </a:cubicBezTo>
                    <a:cubicBezTo>
                      <a:pt x="2449" y="1242"/>
                      <a:pt x="2419" y="1253"/>
                      <a:pt x="2388" y="1261"/>
                    </a:cubicBezTo>
                    <a:cubicBezTo>
                      <a:pt x="2321" y="1279"/>
                      <a:pt x="2254" y="1280"/>
                      <a:pt x="2183" y="1273"/>
                    </a:cubicBezTo>
                    <a:cubicBezTo>
                      <a:pt x="2143" y="1269"/>
                      <a:pt x="2102" y="1262"/>
                      <a:pt x="2059" y="1252"/>
                    </a:cubicBezTo>
                    <a:cubicBezTo>
                      <a:pt x="2009" y="1239"/>
                      <a:pt x="1958" y="1221"/>
                      <a:pt x="1913" y="1192"/>
                    </a:cubicBezTo>
                    <a:cubicBezTo>
                      <a:pt x="1870" y="1165"/>
                      <a:pt x="1835" y="1130"/>
                      <a:pt x="1800" y="1094"/>
                    </a:cubicBezTo>
                    <a:cubicBezTo>
                      <a:pt x="1701" y="995"/>
                      <a:pt x="1614" y="884"/>
                      <a:pt x="1525" y="776"/>
                    </a:cubicBezTo>
                    <a:cubicBezTo>
                      <a:pt x="1483" y="725"/>
                      <a:pt x="1440" y="674"/>
                      <a:pt x="1397" y="625"/>
                    </a:cubicBezTo>
                    <a:cubicBezTo>
                      <a:pt x="1314" y="531"/>
                      <a:pt x="1226" y="437"/>
                      <a:pt x="1125" y="362"/>
                    </a:cubicBezTo>
                    <a:cubicBezTo>
                      <a:pt x="1052" y="308"/>
                      <a:pt x="975" y="266"/>
                      <a:pt x="900" y="231"/>
                    </a:cubicBezTo>
                    <a:cubicBezTo>
                      <a:pt x="827" y="197"/>
                      <a:pt x="755" y="169"/>
                      <a:pt x="679" y="141"/>
                    </a:cubicBezTo>
                    <a:cubicBezTo>
                      <a:pt x="602" y="113"/>
                      <a:pt x="521" y="84"/>
                      <a:pt x="438" y="62"/>
                    </a:cubicBezTo>
                    <a:cubicBezTo>
                      <a:pt x="294" y="23"/>
                      <a:pt x="133" y="0"/>
                      <a:pt x="0" y="6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939800" y="3319463"/>
                <a:ext cx="7094538" cy="318135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1328" extrusionOk="0">
                    <a:moveTo>
                      <a:pt x="2962" y="995"/>
                    </a:moveTo>
                    <a:cubicBezTo>
                      <a:pt x="2857" y="1068"/>
                      <a:pt x="2745" y="1139"/>
                      <a:pt x="2628" y="1207"/>
                    </a:cubicBezTo>
                    <a:cubicBezTo>
                      <a:pt x="2578" y="1237"/>
                      <a:pt x="2525" y="1267"/>
                      <a:pt x="2472" y="1288"/>
                    </a:cubicBezTo>
                    <a:cubicBezTo>
                      <a:pt x="2442" y="1300"/>
                      <a:pt x="2412" y="1309"/>
                      <a:pt x="2382" y="1315"/>
                    </a:cubicBezTo>
                    <a:cubicBezTo>
                      <a:pt x="2314" y="1328"/>
                      <a:pt x="2248" y="1324"/>
                      <a:pt x="2179" y="1313"/>
                    </a:cubicBezTo>
                    <a:cubicBezTo>
                      <a:pt x="2140" y="1307"/>
                      <a:pt x="2099" y="1299"/>
                      <a:pt x="2058" y="1287"/>
                    </a:cubicBezTo>
                    <a:cubicBezTo>
                      <a:pt x="2010" y="1273"/>
                      <a:pt x="1961" y="1254"/>
                      <a:pt x="1917" y="1226"/>
                    </a:cubicBezTo>
                    <a:cubicBezTo>
                      <a:pt x="1875" y="1200"/>
                      <a:pt x="1839" y="1166"/>
                      <a:pt x="1805" y="1133"/>
                    </a:cubicBezTo>
                    <a:cubicBezTo>
                      <a:pt x="1704" y="1035"/>
                      <a:pt x="1616" y="925"/>
                      <a:pt x="1525" y="817"/>
                    </a:cubicBezTo>
                    <a:cubicBezTo>
                      <a:pt x="1483" y="766"/>
                      <a:pt x="1439" y="716"/>
                      <a:pt x="1395" y="667"/>
                    </a:cubicBezTo>
                    <a:cubicBezTo>
                      <a:pt x="1311" y="574"/>
                      <a:pt x="1222" y="482"/>
                      <a:pt x="1122" y="405"/>
                    </a:cubicBezTo>
                    <a:cubicBezTo>
                      <a:pt x="1049" y="350"/>
                      <a:pt x="974" y="304"/>
                      <a:pt x="900" y="265"/>
                    </a:cubicBezTo>
                    <a:cubicBezTo>
                      <a:pt x="827" y="227"/>
                      <a:pt x="755" y="194"/>
                      <a:pt x="680" y="162"/>
                    </a:cubicBezTo>
                    <a:cubicBezTo>
                      <a:pt x="604" y="129"/>
                      <a:pt x="523" y="98"/>
                      <a:pt x="440" y="72"/>
                    </a:cubicBezTo>
                    <a:cubicBezTo>
                      <a:pt x="296" y="27"/>
                      <a:pt x="135" y="0"/>
                      <a:pt x="0" y="5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923925" y="3282950"/>
                <a:ext cx="7096126" cy="3302001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1378" extrusionOk="0">
                    <a:moveTo>
                      <a:pt x="2963" y="1088"/>
                    </a:moveTo>
                    <a:cubicBezTo>
                      <a:pt x="2855" y="1153"/>
                      <a:pt x="2741" y="1216"/>
                      <a:pt x="2623" y="1278"/>
                    </a:cubicBezTo>
                    <a:cubicBezTo>
                      <a:pt x="2572" y="1304"/>
                      <a:pt x="2519" y="1331"/>
                      <a:pt x="2465" y="1349"/>
                    </a:cubicBezTo>
                    <a:cubicBezTo>
                      <a:pt x="2436" y="1359"/>
                      <a:pt x="2405" y="1366"/>
                      <a:pt x="2375" y="1370"/>
                    </a:cubicBezTo>
                    <a:cubicBezTo>
                      <a:pt x="2308" y="1378"/>
                      <a:pt x="2242" y="1369"/>
                      <a:pt x="2175" y="1354"/>
                    </a:cubicBezTo>
                    <a:cubicBezTo>
                      <a:pt x="2136" y="1346"/>
                      <a:pt x="2097" y="1336"/>
                      <a:pt x="2057" y="1323"/>
                    </a:cubicBezTo>
                    <a:cubicBezTo>
                      <a:pt x="2011" y="1307"/>
                      <a:pt x="1964" y="1288"/>
                      <a:pt x="1921" y="1261"/>
                    </a:cubicBezTo>
                    <a:cubicBezTo>
                      <a:pt x="1879" y="1235"/>
                      <a:pt x="1844" y="1204"/>
                      <a:pt x="1809" y="1172"/>
                    </a:cubicBezTo>
                    <a:cubicBezTo>
                      <a:pt x="1706" y="1076"/>
                      <a:pt x="1617" y="966"/>
                      <a:pt x="1526" y="859"/>
                    </a:cubicBezTo>
                    <a:cubicBezTo>
                      <a:pt x="1483" y="808"/>
                      <a:pt x="1438" y="759"/>
                      <a:pt x="1393" y="710"/>
                    </a:cubicBezTo>
                    <a:cubicBezTo>
                      <a:pt x="1308" y="618"/>
                      <a:pt x="1217" y="527"/>
                      <a:pt x="1118" y="449"/>
                    </a:cubicBezTo>
                    <a:cubicBezTo>
                      <a:pt x="1047" y="392"/>
                      <a:pt x="973" y="343"/>
                      <a:pt x="899" y="300"/>
                    </a:cubicBezTo>
                    <a:cubicBezTo>
                      <a:pt x="827" y="257"/>
                      <a:pt x="756" y="220"/>
                      <a:pt x="681" y="184"/>
                    </a:cubicBezTo>
                    <a:cubicBezTo>
                      <a:pt x="605" y="147"/>
                      <a:pt x="525" y="112"/>
                      <a:pt x="442" y="83"/>
                    </a:cubicBezTo>
                    <a:cubicBezTo>
                      <a:pt x="299" y="33"/>
                      <a:pt x="137" y="0"/>
                      <a:pt x="0" y="5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904875" y="3249613"/>
                <a:ext cx="7104059" cy="3421063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428" extrusionOk="0">
                    <a:moveTo>
                      <a:pt x="2966" y="1180"/>
                    </a:moveTo>
                    <a:cubicBezTo>
                      <a:pt x="2854" y="1237"/>
                      <a:pt x="2738" y="1293"/>
                      <a:pt x="2619" y="1347"/>
                    </a:cubicBezTo>
                    <a:cubicBezTo>
                      <a:pt x="2567" y="1371"/>
                      <a:pt x="2514" y="1394"/>
                      <a:pt x="2460" y="1409"/>
                    </a:cubicBezTo>
                    <a:cubicBezTo>
                      <a:pt x="2430" y="1417"/>
                      <a:pt x="2400" y="1423"/>
                      <a:pt x="2369" y="1424"/>
                    </a:cubicBezTo>
                    <a:cubicBezTo>
                      <a:pt x="2302" y="1428"/>
                      <a:pt x="2237" y="1413"/>
                      <a:pt x="2171" y="1394"/>
                    </a:cubicBezTo>
                    <a:cubicBezTo>
                      <a:pt x="2134" y="1384"/>
                      <a:pt x="2096" y="1372"/>
                      <a:pt x="2058" y="1358"/>
                    </a:cubicBezTo>
                    <a:cubicBezTo>
                      <a:pt x="2013" y="1341"/>
                      <a:pt x="1967" y="1321"/>
                      <a:pt x="1925" y="1295"/>
                    </a:cubicBezTo>
                    <a:cubicBezTo>
                      <a:pt x="1885" y="1270"/>
                      <a:pt x="1850" y="1240"/>
                      <a:pt x="1815" y="1210"/>
                    </a:cubicBezTo>
                    <a:cubicBezTo>
                      <a:pt x="1709" y="1116"/>
                      <a:pt x="1620" y="1006"/>
                      <a:pt x="1527" y="900"/>
                    </a:cubicBezTo>
                    <a:cubicBezTo>
                      <a:pt x="1483" y="850"/>
                      <a:pt x="1438" y="801"/>
                      <a:pt x="1392" y="753"/>
                    </a:cubicBezTo>
                    <a:cubicBezTo>
                      <a:pt x="1305" y="661"/>
                      <a:pt x="1214" y="571"/>
                      <a:pt x="1116" y="491"/>
                    </a:cubicBezTo>
                    <a:cubicBezTo>
                      <a:pt x="1045" y="433"/>
                      <a:pt x="972" y="381"/>
                      <a:pt x="899" y="333"/>
                    </a:cubicBezTo>
                    <a:cubicBezTo>
                      <a:pt x="829" y="287"/>
                      <a:pt x="757" y="245"/>
                      <a:pt x="683" y="205"/>
                    </a:cubicBezTo>
                    <a:cubicBezTo>
                      <a:pt x="607" y="164"/>
                      <a:pt x="528" y="125"/>
                      <a:pt x="445" y="93"/>
                    </a:cubicBezTo>
                    <a:cubicBezTo>
                      <a:pt x="302" y="37"/>
                      <a:pt x="140" y="0"/>
                      <a:pt x="0" y="5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887413" y="3213100"/>
                <a:ext cx="7108827" cy="3546476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1480" extrusionOk="0">
                    <a:moveTo>
                      <a:pt x="2968" y="1273"/>
                    </a:moveTo>
                    <a:cubicBezTo>
                      <a:pt x="2852" y="1322"/>
                      <a:pt x="2734" y="1370"/>
                      <a:pt x="2614" y="1417"/>
                    </a:cubicBezTo>
                    <a:cubicBezTo>
                      <a:pt x="2562" y="1438"/>
                      <a:pt x="2508" y="1458"/>
                      <a:pt x="2453" y="1470"/>
                    </a:cubicBezTo>
                    <a:cubicBezTo>
                      <a:pt x="2423" y="1476"/>
                      <a:pt x="2393" y="1480"/>
                      <a:pt x="2362" y="1479"/>
                    </a:cubicBezTo>
                    <a:cubicBezTo>
                      <a:pt x="2295" y="1478"/>
                      <a:pt x="2231" y="1458"/>
                      <a:pt x="2167" y="1435"/>
                    </a:cubicBezTo>
                    <a:cubicBezTo>
                      <a:pt x="2131" y="1423"/>
                      <a:pt x="2094" y="1409"/>
                      <a:pt x="2057" y="1394"/>
                    </a:cubicBezTo>
                    <a:cubicBezTo>
                      <a:pt x="2014" y="1376"/>
                      <a:pt x="1970" y="1355"/>
                      <a:pt x="1929" y="1330"/>
                    </a:cubicBezTo>
                    <a:cubicBezTo>
                      <a:pt x="1890" y="1306"/>
                      <a:pt x="1855" y="1278"/>
                      <a:pt x="1820" y="1249"/>
                    </a:cubicBezTo>
                    <a:cubicBezTo>
                      <a:pt x="1712" y="1157"/>
                      <a:pt x="1622" y="1047"/>
                      <a:pt x="1527" y="942"/>
                    </a:cubicBezTo>
                    <a:cubicBezTo>
                      <a:pt x="1483" y="892"/>
                      <a:pt x="1437" y="844"/>
                      <a:pt x="1391" y="796"/>
                    </a:cubicBezTo>
                    <a:cubicBezTo>
                      <a:pt x="1302" y="705"/>
                      <a:pt x="1210" y="617"/>
                      <a:pt x="1113" y="535"/>
                    </a:cubicBezTo>
                    <a:cubicBezTo>
                      <a:pt x="1042" y="475"/>
                      <a:pt x="971" y="420"/>
                      <a:pt x="899" y="368"/>
                    </a:cubicBezTo>
                    <a:cubicBezTo>
                      <a:pt x="829" y="318"/>
                      <a:pt x="758" y="271"/>
                      <a:pt x="684" y="227"/>
                    </a:cubicBezTo>
                    <a:cubicBezTo>
                      <a:pt x="608" y="182"/>
                      <a:pt x="529" y="140"/>
                      <a:pt x="447" y="104"/>
                    </a:cubicBezTo>
                    <a:cubicBezTo>
                      <a:pt x="305" y="43"/>
                      <a:pt x="142" y="0"/>
                      <a:pt x="0" y="4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871538" y="3179763"/>
                <a:ext cx="7110414" cy="3679826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1536" extrusionOk="0">
                    <a:moveTo>
                      <a:pt x="2969" y="1365"/>
                    </a:moveTo>
                    <a:cubicBezTo>
                      <a:pt x="2850" y="1406"/>
                      <a:pt x="2730" y="1447"/>
                      <a:pt x="2608" y="1487"/>
                    </a:cubicBezTo>
                    <a:cubicBezTo>
                      <a:pt x="2556" y="1504"/>
                      <a:pt x="2502" y="1521"/>
                      <a:pt x="2447" y="1530"/>
                    </a:cubicBezTo>
                    <a:cubicBezTo>
                      <a:pt x="2417" y="1534"/>
                      <a:pt x="2386" y="1536"/>
                      <a:pt x="2356" y="1533"/>
                    </a:cubicBezTo>
                    <a:cubicBezTo>
                      <a:pt x="2289" y="1527"/>
                      <a:pt x="2226" y="1502"/>
                      <a:pt x="2163" y="1476"/>
                    </a:cubicBezTo>
                    <a:cubicBezTo>
                      <a:pt x="2128" y="1461"/>
                      <a:pt x="2092" y="1445"/>
                      <a:pt x="2056" y="1429"/>
                    </a:cubicBezTo>
                    <a:cubicBezTo>
                      <a:pt x="2014" y="1409"/>
                      <a:pt x="1973" y="1388"/>
                      <a:pt x="1933" y="1364"/>
                    </a:cubicBezTo>
                    <a:cubicBezTo>
                      <a:pt x="1895" y="1340"/>
                      <a:pt x="1859" y="1314"/>
                      <a:pt x="1825" y="1287"/>
                    </a:cubicBezTo>
                    <a:cubicBezTo>
                      <a:pt x="1714" y="1197"/>
                      <a:pt x="1623" y="1087"/>
                      <a:pt x="1528" y="983"/>
                    </a:cubicBezTo>
                    <a:cubicBezTo>
                      <a:pt x="1483" y="933"/>
                      <a:pt x="1436" y="885"/>
                      <a:pt x="1389" y="838"/>
                    </a:cubicBezTo>
                    <a:cubicBezTo>
                      <a:pt x="1299" y="748"/>
                      <a:pt x="1205" y="661"/>
                      <a:pt x="1109" y="577"/>
                    </a:cubicBezTo>
                    <a:cubicBezTo>
                      <a:pt x="1040" y="517"/>
                      <a:pt x="970" y="458"/>
                      <a:pt x="898" y="402"/>
                    </a:cubicBezTo>
                    <a:cubicBezTo>
                      <a:pt x="829" y="347"/>
                      <a:pt x="758" y="296"/>
                      <a:pt x="685" y="248"/>
                    </a:cubicBezTo>
                    <a:cubicBezTo>
                      <a:pt x="610" y="198"/>
                      <a:pt x="531" y="153"/>
                      <a:pt x="449" y="114"/>
                    </a:cubicBezTo>
                    <a:cubicBezTo>
                      <a:pt x="308" y="47"/>
                      <a:pt x="144" y="0"/>
                      <a:pt x="0" y="4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1" name="Google Shape;71;p2"/>
          <p:cNvGrpSpPr/>
          <p:nvPr/>
        </p:nvGrpSpPr>
        <p:grpSpPr>
          <a:xfrm>
            <a:off x="-439850" y="5"/>
            <a:ext cx="9307682" cy="4841896"/>
            <a:chOff x="-439850" y="5"/>
            <a:chExt cx="9307682" cy="4841896"/>
          </a:xfrm>
        </p:grpSpPr>
        <p:sp>
          <p:nvSpPr>
            <p:cNvPr id="72" name="Google Shape;72;p2"/>
            <p:cNvSpPr/>
            <p:nvPr/>
          </p:nvSpPr>
          <p:spPr>
            <a:xfrm>
              <a:off x="-439850" y="5"/>
              <a:ext cx="1076850" cy="1407550"/>
            </a:xfrm>
            <a:custGeom>
              <a:avLst/>
              <a:gdLst/>
              <a:ahLst/>
              <a:cxnLst/>
              <a:rect l="l" t="t" r="r" b="b"/>
              <a:pathLst>
                <a:path w="127" h="166" extrusionOk="0">
                  <a:moveTo>
                    <a:pt x="1" y="166"/>
                  </a:moveTo>
                  <a:lnTo>
                    <a:pt x="47" y="166"/>
                  </a:lnTo>
                  <a:lnTo>
                    <a:pt x="127" y="84"/>
                  </a:lnTo>
                  <a:lnTo>
                    <a:pt x="4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" y="84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503818" y="4366101"/>
              <a:ext cx="364013" cy="475800"/>
            </a:xfrm>
            <a:custGeom>
              <a:avLst/>
              <a:gdLst/>
              <a:ahLst/>
              <a:cxnLst/>
              <a:rect l="l" t="t" r="r" b="b"/>
              <a:pathLst>
                <a:path w="127" h="166" extrusionOk="0">
                  <a:moveTo>
                    <a:pt x="1" y="166"/>
                  </a:moveTo>
                  <a:lnTo>
                    <a:pt x="47" y="166"/>
                  </a:lnTo>
                  <a:lnTo>
                    <a:pt x="127" y="84"/>
                  </a:lnTo>
                  <a:lnTo>
                    <a:pt x="4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" y="84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3" name="Google Shape;1183;p23"/>
          <p:cNvGrpSpPr/>
          <p:nvPr/>
        </p:nvGrpSpPr>
        <p:grpSpPr>
          <a:xfrm>
            <a:off x="-1237699" y="-2465626"/>
            <a:ext cx="13542273" cy="9977218"/>
            <a:chOff x="-1237699" y="-2465626"/>
            <a:chExt cx="13542273" cy="9977218"/>
          </a:xfrm>
        </p:grpSpPr>
        <p:grpSp>
          <p:nvGrpSpPr>
            <p:cNvPr id="1184" name="Google Shape;1184;p23"/>
            <p:cNvGrpSpPr/>
            <p:nvPr/>
          </p:nvGrpSpPr>
          <p:grpSpPr>
            <a:xfrm rot="-2966106">
              <a:off x="7219621" y="3536309"/>
              <a:ext cx="5005393" cy="2513542"/>
              <a:chOff x="871538" y="3179763"/>
              <a:chExt cx="7327898" cy="3679826"/>
            </a:xfrm>
          </p:grpSpPr>
          <p:sp>
            <p:nvSpPr>
              <p:cNvPr id="1185" name="Google Shape;1185;p23"/>
              <p:cNvSpPr/>
              <p:nvPr/>
            </p:nvSpPr>
            <p:spPr>
              <a:xfrm>
                <a:off x="1165225" y="3278188"/>
                <a:ext cx="7034210" cy="247967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035" extrusionOk="0">
                    <a:moveTo>
                      <a:pt x="2937" y="0"/>
                    </a:moveTo>
                    <a:cubicBezTo>
                      <a:pt x="2879" y="177"/>
                      <a:pt x="2795" y="345"/>
                      <a:pt x="2694" y="505"/>
                    </a:cubicBezTo>
                    <a:cubicBezTo>
                      <a:pt x="2650" y="575"/>
                      <a:pt x="2603" y="644"/>
                      <a:pt x="2553" y="709"/>
                    </a:cubicBezTo>
                    <a:cubicBezTo>
                      <a:pt x="2526" y="744"/>
                      <a:pt x="2497" y="780"/>
                      <a:pt x="2467" y="813"/>
                    </a:cubicBezTo>
                    <a:cubicBezTo>
                      <a:pt x="2399" y="886"/>
                      <a:pt x="2321" y="950"/>
                      <a:pt x="2230" y="989"/>
                    </a:cubicBezTo>
                    <a:cubicBezTo>
                      <a:pt x="2179" y="1012"/>
                      <a:pt x="2124" y="1027"/>
                      <a:pt x="2064" y="1031"/>
                    </a:cubicBezTo>
                    <a:cubicBezTo>
                      <a:pt x="1997" y="1035"/>
                      <a:pt x="1923" y="1024"/>
                      <a:pt x="1865" y="985"/>
                    </a:cubicBezTo>
                    <a:cubicBezTo>
                      <a:pt x="1809" y="948"/>
                      <a:pt x="1773" y="891"/>
                      <a:pt x="1739" y="837"/>
                    </a:cubicBezTo>
                    <a:cubicBezTo>
                      <a:pt x="1664" y="720"/>
                      <a:pt x="1591" y="601"/>
                      <a:pt x="1518" y="483"/>
                    </a:cubicBezTo>
                    <a:cubicBezTo>
                      <a:pt x="1484" y="427"/>
                      <a:pt x="1449" y="372"/>
                      <a:pt x="1415" y="316"/>
                    </a:cubicBezTo>
                    <a:cubicBezTo>
                      <a:pt x="1350" y="213"/>
                      <a:pt x="1277" y="104"/>
                      <a:pt x="1164" y="51"/>
                    </a:cubicBezTo>
                    <a:cubicBezTo>
                      <a:pt x="1080" y="12"/>
                      <a:pt x="987" y="11"/>
                      <a:pt x="904" y="25"/>
                    </a:cubicBezTo>
                    <a:cubicBezTo>
                      <a:pt x="822" y="40"/>
                      <a:pt x="746" y="69"/>
                      <a:pt x="665" y="90"/>
                    </a:cubicBezTo>
                    <a:cubicBezTo>
                      <a:pt x="584" y="110"/>
                      <a:pt x="497" y="124"/>
                      <a:pt x="411" y="140"/>
                    </a:cubicBezTo>
                    <a:cubicBezTo>
                      <a:pt x="259" y="169"/>
                      <a:pt x="107" y="205"/>
                      <a:pt x="0" y="30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23"/>
              <p:cNvSpPr/>
              <p:nvPr/>
            </p:nvSpPr>
            <p:spPr>
              <a:xfrm>
                <a:off x="1146175" y="3362325"/>
                <a:ext cx="7042153" cy="2441575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019" extrusionOk="0">
                    <a:moveTo>
                      <a:pt x="2940" y="43"/>
                    </a:moveTo>
                    <a:cubicBezTo>
                      <a:pt x="2878" y="211"/>
                      <a:pt x="2792" y="373"/>
                      <a:pt x="2690" y="526"/>
                    </a:cubicBezTo>
                    <a:cubicBezTo>
                      <a:pt x="2645" y="593"/>
                      <a:pt x="2598" y="658"/>
                      <a:pt x="2548" y="720"/>
                    </a:cubicBezTo>
                    <a:cubicBezTo>
                      <a:pt x="2520" y="754"/>
                      <a:pt x="2492" y="787"/>
                      <a:pt x="2461" y="818"/>
                    </a:cubicBezTo>
                    <a:cubicBezTo>
                      <a:pt x="2393" y="886"/>
                      <a:pt x="2316" y="945"/>
                      <a:pt x="2227" y="981"/>
                    </a:cubicBezTo>
                    <a:cubicBezTo>
                      <a:pt x="2177" y="1001"/>
                      <a:pt x="2123" y="1014"/>
                      <a:pt x="2064" y="1017"/>
                    </a:cubicBezTo>
                    <a:cubicBezTo>
                      <a:pt x="1998" y="1019"/>
                      <a:pt x="1927" y="1008"/>
                      <a:pt x="1870" y="970"/>
                    </a:cubicBezTo>
                    <a:cubicBezTo>
                      <a:pt x="1815" y="934"/>
                      <a:pt x="1779" y="879"/>
                      <a:pt x="1744" y="826"/>
                    </a:cubicBezTo>
                    <a:cubicBezTo>
                      <a:pt x="1668" y="710"/>
                      <a:pt x="1594" y="593"/>
                      <a:pt x="1519" y="475"/>
                    </a:cubicBezTo>
                    <a:cubicBezTo>
                      <a:pt x="1485" y="420"/>
                      <a:pt x="1449" y="365"/>
                      <a:pt x="1414" y="310"/>
                    </a:cubicBezTo>
                    <a:cubicBezTo>
                      <a:pt x="1348" y="207"/>
                      <a:pt x="1273" y="99"/>
                      <a:pt x="1161" y="45"/>
                    </a:cubicBezTo>
                    <a:cubicBezTo>
                      <a:pt x="1079" y="5"/>
                      <a:pt x="987" y="0"/>
                      <a:pt x="905" y="10"/>
                    </a:cubicBezTo>
                    <a:cubicBezTo>
                      <a:pt x="823" y="20"/>
                      <a:pt x="747" y="45"/>
                      <a:pt x="667" y="61"/>
                    </a:cubicBezTo>
                    <a:cubicBezTo>
                      <a:pt x="586" y="78"/>
                      <a:pt x="500" y="88"/>
                      <a:pt x="414" y="101"/>
                    </a:cubicBezTo>
                    <a:cubicBezTo>
                      <a:pt x="262" y="124"/>
                      <a:pt x="110" y="155"/>
                      <a:pt x="0" y="25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3"/>
              <p:cNvSpPr/>
              <p:nvPr/>
            </p:nvSpPr>
            <p:spPr>
              <a:xfrm>
                <a:off x="1128713" y="3419475"/>
                <a:ext cx="7045327" cy="2432049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1015" extrusionOk="0">
                    <a:moveTo>
                      <a:pt x="2941" y="97"/>
                    </a:moveTo>
                    <a:cubicBezTo>
                      <a:pt x="2876" y="257"/>
                      <a:pt x="2787" y="411"/>
                      <a:pt x="2684" y="557"/>
                    </a:cubicBezTo>
                    <a:cubicBezTo>
                      <a:pt x="2639" y="621"/>
                      <a:pt x="2591" y="683"/>
                      <a:pt x="2541" y="742"/>
                    </a:cubicBezTo>
                    <a:cubicBezTo>
                      <a:pt x="2514" y="774"/>
                      <a:pt x="2485" y="805"/>
                      <a:pt x="2454" y="834"/>
                    </a:cubicBezTo>
                    <a:cubicBezTo>
                      <a:pt x="2386" y="898"/>
                      <a:pt x="2310" y="951"/>
                      <a:pt x="2223" y="983"/>
                    </a:cubicBezTo>
                    <a:cubicBezTo>
                      <a:pt x="2174" y="1001"/>
                      <a:pt x="2121" y="1012"/>
                      <a:pt x="2064" y="1014"/>
                    </a:cubicBezTo>
                    <a:cubicBezTo>
                      <a:pt x="1999" y="1015"/>
                      <a:pt x="1930" y="1003"/>
                      <a:pt x="1873" y="966"/>
                    </a:cubicBezTo>
                    <a:cubicBezTo>
                      <a:pt x="1820" y="931"/>
                      <a:pt x="1784" y="877"/>
                      <a:pt x="1749" y="826"/>
                    </a:cubicBezTo>
                    <a:cubicBezTo>
                      <a:pt x="1671" y="712"/>
                      <a:pt x="1595" y="595"/>
                      <a:pt x="1520" y="478"/>
                    </a:cubicBezTo>
                    <a:cubicBezTo>
                      <a:pt x="1484" y="423"/>
                      <a:pt x="1448" y="368"/>
                      <a:pt x="1412" y="314"/>
                    </a:cubicBezTo>
                    <a:cubicBezTo>
                      <a:pt x="1345" y="212"/>
                      <a:pt x="1269" y="105"/>
                      <a:pt x="1158" y="49"/>
                    </a:cubicBezTo>
                    <a:cubicBezTo>
                      <a:pt x="1076" y="8"/>
                      <a:pt x="986" y="0"/>
                      <a:pt x="904" y="6"/>
                    </a:cubicBezTo>
                    <a:cubicBezTo>
                      <a:pt x="823" y="12"/>
                      <a:pt x="748" y="32"/>
                      <a:pt x="668" y="44"/>
                    </a:cubicBezTo>
                    <a:cubicBezTo>
                      <a:pt x="588" y="57"/>
                      <a:pt x="502" y="63"/>
                      <a:pt x="416" y="73"/>
                    </a:cubicBezTo>
                    <a:cubicBezTo>
                      <a:pt x="265" y="90"/>
                      <a:pt x="112" y="117"/>
                      <a:pt x="0" y="21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3"/>
              <p:cNvSpPr/>
              <p:nvPr/>
            </p:nvSpPr>
            <p:spPr>
              <a:xfrm>
                <a:off x="1112838" y="3476625"/>
                <a:ext cx="7048500" cy="242252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1011" extrusionOk="0">
                    <a:moveTo>
                      <a:pt x="2943" y="151"/>
                    </a:moveTo>
                    <a:cubicBezTo>
                      <a:pt x="2874" y="303"/>
                      <a:pt x="2783" y="449"/>
                      <a:pt x="2679" y="588"/>
                    </a:cubicBezTo>
                    <a:cubicBezTo>
                      <a:pt x="2634" y="649"/>
                      <a:pt x="2585" y="708"/>
                      <a:pt x="2535" y="764"/>
                    </a:cubicBezTo>
                    <a:cubicBezTo>
                      <a:pt x="2507" y="794"/>
                      <a:pt x="2478" y="823"/>
                      <a:pt x="2447" y="850"/>
                    </a:cubicBezTo>
                    <a:cubicBezTo>
                      <a:pt x="2379" y="909"/>
                      <a:pt x="2304" y="957"/>
                      <a:pt x="2219" y="985"/>
                    </a:cubicBezTo>
                    <a:cubicBezTo>
                      <a:pt x="2171" y="1001"/>
                      <a:pt x="2119" y="1010"/>
                      <a:pt x="2063" y="1011"/>
                    </a:cubicBezTo>
                    <a:cubicBezTo>
                      <a:pt x="2000" y="1011"/>
                      <a:pt x="1932" y="998"/>
                      <a:pt x="1877" y="962"/>
                    </a:cubicBezTo>
                    <a:cubicBezTo>
                      <a:pt x="1824" y="927"/>
                      <a:pt x="1789" y="875"/>
                      <a:pt x="1754" y="826"/>
                    </a:cubicBezTo>
                    <a:cubicBezTo>
                      <a:pt x="1674" y="713"/>
                      <a:pt x="1597" y="597"/>
                      <a:pt x="1520" y="481"/>
                    </a:cubicBezTo>
                    <a:cubicBezTo>
                      <a:pt x="1484" y="426"/>
                      <a:pt x="1447" y="372"/>
                      <a:pt x="1410" y="318"/>
                    </a:cubicBezTo>
                    <a:cubicBezTo>
                      <a:pt x="1341" y="218"/>
                      <a:pt x="1265" y="112"/>
                      <a:pt x="1154" y="54"/>
                    </a:cubicBezTo>
                    <a:cubicBezTo>
                      <a:pt x="1073" y="11"/>
                      <a:pt x="984" y="0"/>
                      <a:pt x="904" y="2"/>
                    </a:cubicBezTo>
                    <a:cubicBezTo>
                      <a:pt x="823" y="4"/>
                      <a:pt x="748" y="19"/>
                      <a:pt x="669" y="27"/>
                    </a:cubicBezTo>
                    <a:cubicBezTo>
                      <a:pt x="589" y="36"/>
                      <a:pt x="503" y="39"/>
                      <a:pt x="418" y="45"/>
                    </a:cubicBezTo>
                    <a:cubicBezTo>
                      <a:pt x="268" y="57"/>
                      <a:pt x="114" y="78"/>
                      <a:pt x="0" y="17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3"/>
              <p:cNvSpPr/>
              <p:nvPr/>
            </p:nvSpPr>
            <p:spPr>
              <a:xfrm>
                <a:off x="1095375" y="3522663"/>
                <a:ext cx="7054851" cy="2428875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14" extrusionOk="0">
                    <a:moveTo>
                      <a:pt x="2945" y="210"/>
                    </a:moveTo>
                    <a:cubicBezTo>
                      <a:pt x="2872" y="354"/>
                      <a:pt x="2779" y="493"/>
                      <a:pt x="2674" y="625"/>
                    </a:cubicBezTo>
                    <a:cubicBezTo>
                      <a:pt x="2628" y="682"/>
                      <a:pt x="2579" y="739"/>
                      <a:pt x="2528" y="791"/>
                    </a:cubicBezTo>
                    <a:cubicBezTo>
                      <a:pt x="2500" y="819"/>
                      <a:pt x="2471" y="846"/>
                      <a:pt x="2441" y="870"/>
                    </a:cubicBezTo>
                    <a:cubicBezTo>
                      <a:pt x="2373" y="925"/>
                      <a:pt x="2299" y="968"/>
                      <a:pt x="2215" y="992"/>
                    </a:cubicBezTo>
                    <a:cubicBezTo>
                      <a:pt x="2167" y="1006"/>
                      <a:pt x="2117" y="1014"/>
                      <a:pt x="2062" y="1013"/>
                    </a:cubicBezTo>
                    <a:cubicBezTo>
                      <a:pt x="2001" y="1011"/>
                      <a:pt x="1935" y="998"/>
                      <a:pt x="1881" y="963"/>
                    </a:cubicBezTo>
                    <a:cubicBezTo>
                      <a:pt x="1829" y="929"/>
                      <a:pt x="1794" y="879"/>
                      <a:pt x="1759" y="831"/>
                    </a:cubicBezTo>
                    <a:cubicBezTo>
                      <a:pt x="1677" y="720"/>
                      <a:pt x="1599" y="604"/>
                      <a:pt x="1520" y="489"/>
                    </a:cubicBezTo>
                    <a:cubicBezTo>
                      <a:pt x="1484" y="435"/>
                      <a:pt x="1446" y="381"/>
                      <a:pt x="1409" y="327"/>
                    </a:cubicBezTo>
                    <a:cubicBezTo>
                      <a:pt x="1338" y="228"/>
                      <a:pt x="1260" y="123"/>
                      <a:pt x="1151" y="63"/>
                    </a:cubicBezTo>
                    <a:cubicBezTo>
                      <a:pt x="1071" y="19"/>
                      <a:pt x="983" y="4"/>
                      <a:pt x="903" y="2"/>
                    </a:cubicBezTo>
                    <a:cubicBezTo>
                      <a:pt x="824" y="0"/>
                      <a:pt x="749" y="11"/>
                      <a:pt x="670" y="15"/>
                    </a:cubicBezTo>
                    <a:cubicBezTo>
                      <a:pt x="590" y="20"/>
                      <a:pt x="505" y="19"/>
                      <a:pt x="420" y="22"/>
                    </a:cubicBezTo>
                    <a:cubicBezTo>
                      <a:pt x="270" y="28"/>
                      <a:pt x="116" y="45"/>
                      <a:pt x="0" y="13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23"/>
              <p:cNvSpPr/>
              <p:nvPr/>
            </p:nvSpPr>
            <p:spPr>
              <a:xfrm>
                <a:off x="1079500" y="3560763"/>
                <a:ext cx="7056436" cy="2444749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020" extrusionOk="0">
                    <a:moveTo>
                      <a:pt x="2946" y="271"/>
                    </a:moveTo>
                    <a:cubicBezTo>
                      <a:pt x="2870" y="408"/>
                      <a:pt x="2775" y="539"/>
                      <a:pt x="2669" y="664"/>
                    </a:cubicBezTo>
                    <a:cubicBezTo>
                      <a:pt x="2622" y="719"/>
                      <a:pt x="2573" y="772"/>
                      <a:pt x="2522" y="820"/>
                    </a:cubicBezTo>
                    <a:cubicBezTo>
                      <a:pt x="2494" y="847"/>
                      <a:pt x="2464" y="872"/>
                      <a:pt x="2434" y="894"/>
                    </a:cubicBezTo>
                    <a:cubicBezTo>
                      <a:pt x="2366" y="945"/>
                      <a:pt x="2293" y="982"/>
                      <a:pt x="2210" y="1002"/>
                    </a:cubicBezTo>
                    <a:cubicBezTo>
                      <a:pt x="2164" y="1014"/>
                      <a:pt x="2114" y="1020"/>
                      <a:pt x="2061" y="1018"/>
                    </a:cubicBezTo>
                    <a:cubicBezTo>
                      <a:pt x="2002" y="1015"/>
                      <a:pt x="1938" y="1001"/>
                      <a:pt x="1885" y="966"/>
                    </a:cubicBezTo>
                    <a:cubicBezTo>
                      <a:pt x="1834" y="934"/>
                      <a:pt x="1799" y="885"/>
                      <a:pt x="1764" y="839"/>
                    </a:cubicBezTo>
                    <a:cubicBezTo>
                      <a:pt x="1680" y="729"/>
                      <a:pt x="1600" y="614"/>
                      <a:pt x="1521" y="500"/>
                    </a:cubicBezTo>
                    <a:cubicBezTo>
                      <a:pt x="1483" y="446"/>
                      <a:pt x="1445" y="393"/>
                      <a:pt x="1407" y="340"/>
                    </a:cubicBezTo>
                    <a:cubicBezTo>
                      <a:pt x="1335" y="241"/>
                      <a:pt x="1256" y="138"/>
                      <a:pt x="1147" y="76"/>
                    </a:cubicBezTo>
                    <a:cubicBezTo>
                      <a:pt x="1068" y="31"/>
                      <a:pt x="982" y="12"/>
                      <a:pt x="902" y="6"/>
                    </a:cubicBezTo>
                    <a:cubicBezTo>
                      <a:pt x="824" y="0"/>
                      <a:pt x="749" y="6"/>
                      <a:pt x="671" y="6"/>
                    </a:cubicBezTo>
                    <a:cubicBezTo>
                      <a:pt x="591" y="6"/>
                      <a:pt x="507" y="2"/>
                      <a:pt x="422" y="2"/>
                    </a:cubicBezTo>
                    <a:cubicBezTo>
                      <a:pt x="273" y="3"/>
                      <a:pt x="118" y="14"/>
                      <a:pt x="0" y="10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23"/>
              <p:cNvSpPr/>
              <p:nvPr/>
            </p:nvSpPr>
            <p:spPr>
              <a:xfrm>
                <a:off x="1060450" y="3543300"/>
                <a:ext cx="7062789" cy="25146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1049" extrusionOk="0">
                    <a:moveTo>
                      <a:pt x="2949" y="356"/>
                    </a:moveTo>
                    <a:cubicBezTo>
                      <a:pt x="2869" y="485"/>
                      <a:pt x="2772" y="608"/>
                      <a:pt x="2664" y="726"/>
                    </a:cubicBezTo>
                    <a:cubicBezTo>
                      <a:pt x="2617" y="778"/>
                      <a:pt x="2568" y="828"/>
                      <a:pt x="2516" y="873"/>
                    </a:cubicBezTo>
                    <a:cubicBezTo>
                      <a:pt x="2488" y="898"/>
                      <a:pt x="2459" y="921"/>
                      <a:pt x="2428" y="941"/>
                    </a:cubicBezTo>
                    <a:cubicBezTo>
                      <a:pt x="2360" y="987"/>
                      <a:pt x="2288" y="1019"/>
                      <a:pt x="2207" y="1036"/>
                    </a:cubicBezTo>
                    <a:cubicBezTo>
                      <a:pt x="2162" y="1045"/>
                      <a:pt x="2113" y="1049"/>
                      <a:pt x="2062" y="1046"/>
                    </a:cubicBezTo>
                    <a:cubicBezTo>
                      <a:pt x="2003" y="1042"/>
                      <a:pt x="1941" y="1027"/>
                      <a:pt x="1890" y="993"/>
                    </a:cubicBezTo>
                    <a:cubicBezTo>
                      <a:pt x="1840" y="961"/>
                      <a:pt x="1805" y="915"/>
                      <a:pt x="1770" y="870"/>
                    </a:cubicBezTo>
                    <a:cubicBezTo>
                      <a:pt x="1684" y="762"/>
                      <a:pt x="1603" y="647"/>
                      <a:pt x="1522" y="534"/>
                    </a:cubicBezTo>
                    <a:cubicBezTo>
                      <a:pt x="1484" y="480"/>
                      <a:pt x="1445" y="428"/>
                      <a:pt x="1406" y="375"/>
                    </a:cubicBezTo>
                    <a:cubicBezTo>
                      <a:pt x="1333" y="277"/>
                      <a:pt x="1252" y="175"/>
                      <a:pt x="1145" y="111"/>
                    </a:cubicBezTo>
                    <a:cubicBezTo>
                      <a:pt x="1066" y="65"/>
                      <a:pt x="982" y="43"/>
                      <a:pt x="903" y="33"/>
                    </a:cubicBezTo>
                    <a:cubicBezTo>
                      <a:pt x="825" y="23"/>
                      <a:pt x="751" y="24"/>
                      <a:pt x="673" y="20"/>
                    </a:cubicBezTo>
                    <a:cubicBezTo>
                      <a:pt x="594" y="16"/>
                      <a:pt x="510" y="9"/>
                      <a:pt x="425" y="5"/>
                    </a:cubicBezTo>
                    <a:cubicBezTo>
                      <a:pt x="277" y="0"/>
                      <a:pt x="121" y="7"/>
                      <a:pt x="0" y="8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23"/>
              <p:cNvSpPr/>
              <p:nvPr/>
            </p:nvSpPr>
            <p:spPr>
              <a:xfrm>
                <a:off x="1042988" y="3519488"/>
                <a:ext cx="7069135" cy="2590800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1081" extrusionOk="0">
                    <a:moveTo>
                      <a:pt x="2951" y="444"/>
                    </a:moveTo>
                    <a:cubicBezTo>
                      <a:pt x="2867" y="565"/>
                      <a:pt x="2768" y="681"/>
                      <a:pt x="2659" y="792"/>
                    </a:cubicBezTo>
                    <a:cubicBezTo>
                      <a:pt x="2612" y="840"/>
                      <a:pt x="2561" y="887"/>
                      <a:pt x="2510" y="929"/>
                    </a:cubicBezTo>
                    <a:cubicBezTo>
                      <a:pt x="2481" y="952"/>
                      <a:pt x="2452" y="973"/>
                      <a:pt x="2421" y="991"/>
                    </a:cubicBezTo>
                    <a:cubicBezTo>
                      <a:pt x="2354" y="1032"/>
                      <a:pt x="2282" y="1059"/>
                      <a:pt x="2203" y="1072"/>
                    </a:cubicBezTo>
                    <a:cubicBezTo>
                      <a:pt x="2158" y="1079"/>
                      <a:pt x="2111" y="1081"/>
                      <a:pt x="2061" y="1077"/>
                    </a:cubicBezTo>
                    <a:cubicBezTo>
                      <a:pt x="2004" y="1071"/>
                      <a:pt x="1944" y="1056"/>
                      <a:pt x="1893" y="1023"/>
                    </a:cubicBezTo>
                    <a:cubicBezTo>
                      <a:pt x="1845" y="992"/>
                      <a:pt x="1810" y="947"/>
                      <a:pt x="1774" y="904"/>
                    </a:cubicBezTo>
                    <a:cubicBezTo>
                      <a:pt x="1687" y="797"/>
                      <a:pt x="1605" y="684"/>
                      <a:pt x="1522" y="571"/>
                    </a:cubicBezTo>
                    <a:cubicBezTo>
                      <a:pt x="1484" y="518"/>
                      <a:pt x="1444" y="465"/>
                      <a:pt x="1404" y="413"/>
                    </a:cubicBezTo>
                    <a:cubicBezTo>
                      <a:pt x="1329" y="316"/>
                      <a:pt x="1248" y="215"/>
                      <a:pt x="1142" y="150"/>
                    </a:cubicBezTo>
                    <a:cubicBezTo>
                      <a:pt x="1064" y="102"/>
                      <a:pt x="980" y="77"/>
                      <a:pt x="902" y="62"/>
                    </a:cubicBezTo>
                    <a:cubicBezTo>
                      <a:pt x="825" y="48"/>
                      <a:pt x="751" y="45"/>
                      <a:pt x="674" y="37"/>
                    </a:cubicBezTo>
                    <a:cubicBezTo>
                      <a:pt x="595" y="29"/>
                      <a:pt x="511" y="18"/>
                      <a:pt x="427" y="11"/>
                    </a:cubicBezTo>
                    <a:cubicBezTo>
                      <a:pt x="279" y="0"/>
                      <a:pt x="123" y="3"/>
                      <a:pt x="0" y="81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3"/>
              <p:cNvSpPr/>
              <p:nvPr/>
            </p:nvSpPr>
            <p:spPr>
              <a:xfrm>
                <a:off x="1027113" y="3490913"/>
                <a:ext cx="7070726" cy="2674938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116" extrusionOk="0">
                    <a:moveTo>
                      <a:pt x="2952" y="534"/>
                    </a:moveTo>
                    <a:cubicBezTo>
                      <a:pt x="2865" y="647"/>
                      <a:pt x="2764" y="755"/>
                      <a:pt x="2654" y="859"/>
                    </a:cubicBezTo>
                    <a:cubicBezTo>
                      <a:pt x="2606" y="904"/>
                      <a:pt x="2555" y="949"/>
                      <a:pt x="2503" y="987"/>
                    </a:cubicBezTo>
                    <a:cubicBezTo>
                      <a:pt x="2475" y="1008"/>
                      <a:pt x="2445" y="1027"/>
                      <a:pt x="2414" y="1043"/>
                    </a:cubicBezTo>
                    <a:cubicBezTo>
                      <a:pt x="2347" y="1079"/>
                      <a:pt x="2276" y="1101"/>
                      <a:pt x="2199" y="1110"/>
                    </a:cubicBezTo>
                    <a:cubicBezTo>
                      <a:pt x="2155" y="1115"/>
                      <a:pt x="2109" y="1116"/>
                      <a:pt x="2060" y="1110"/>
                    </a:cubicBezTo>
                    <a:cubicBezTo>
                      <a:pt x="2005" y="1103"/>
                      <a:pt x="1947" y="1087"/>
                      <a:pt x="1897" y="1055"/>
                    </a:cubicBezTo>
                    <a:cubicBezTo>
                      <a:pt x="1849" y="1025"/>
                      <a:pt x="1814" y="982"/>
                      <a:pt x="1779" y="940"/>
                    </a:cubicBezTo>
                    <a:cubicBezTo>
                      <a:pt x="1690" y="835"/>
                      <a:pt x="1606" y="722"/>
                      <a:pt x="1523" y="610"/>
                    </a:cubicBezTo>
                    <a:cubicBezTo>
                      <a:pt x="1483" y="557"/>
                      <a:pt x="1443" y="505"/>
                      <a:pt x="1403" y="454"/>
                    </a:cubicBezTo>
                    <a:cubicBezTo>
                      <a:pt x="1326" y="357"/>
                      <a:pt x="1243" y="258"/>
                      <a:pt x="1138" y="190"/>
                    </a:cubicBezTo>
                    <a:cubicBezTo>
                      <a:pt x="1061" y="141"/>
                      <a:pt x="979" y="113"/>
                      <a:pt x="902" y="94"/>
                    </a:cubicBezTo>
                    <a:cubicBezTo>
                      <a:pt x="825" y="76"/>
                      <a:pt x="752" y="67"/>
                      <a:pt x="675" y="56"/>
                    </a:cubicBezTo>
                    <a:cubicBezTo>
                      <a:pt x="596" y="44"/>
                      <a:pt x="513" y="29"/>
                      <a:pt x="429" y="19"/>
                    </a:cubicBezTo>
                    <a:cubicBezTo>
                      <a:pt x="282" y="3"/>
                      <a:pt x="124" y="0"/>
                      <a:pt x="0" y="7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23"/>
              <p:cNvSpPr/>
              <p:nvPr/>
            </p:nvSpPr>
            <p:spPr>
              <a:xfrm>
                <a:off x="1009650" y="3457575"/>
                <a:ext cx="7075487" cy="2762251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53" extrusionOk="0">
                    <a:moveTo>
                      <a:pt x="2954" y="626"/>
                    </a:moveTo>
                    <a:cubicBezTo>
                      <a:pt x="2863" y="731"/>
                      <a:pt x="2760" y="832"/>
                      <a:pt x="2648" y="928"/>
                    </a:cubicBezTo>
                    <a:cubicBezTo>
                      <a:pt x="2600" y="970"/>
                      <a:pt x="2549" y="1012"/>
                      <a:pt x="2497" y="1047"/>
                    </a:cubicBezTo>
                    <a:cubicBezTo>
                      <a:pt x="2468" y="1066"/>
                      <a:pt x="2438" y="1083"/>
                      <a:pt x="2408" y="1097"/>
                    </a:cubicBezTo>
                    <a:cubicBezTo>
                      <a:pt x="2340" y="1129"/>
                      <a:pt x="2270" y="1145"/>
                      <a:pt x="2195" y="1150"/>
                    </a:cubicBezTo>
                    <a:cubicBezTo>
                      <a:pt x="2152" y="1153"/>
                      <a:pt x="2107" y="1152"/>
                      <a:pt x="2060" y="1145"/>
                    </a:cubicBezTo>
                    <a:cubicBezTo>
                      <a:pt x="2006" y="1137"/>
                      <a:pt x="1949" y="1120"/>
                      <a:pt x="1901" y="1089"/>
                    </a:cubicBezTo>
                    <a:cubicBezTo>
                      <a:pt x="1854" y="1059"/>
                      <a:pt x="1819" y="1018"/>
                      <a:pt x="1784" y="978"/>
                    </a:cubicBezTo>
                    <a:cubicBezTo>
                      <a:pt x="1692" y="874"/>
                      <a:pt x="1608" y="762"/>
                      <a:pt x="1523" y="651"/>
                    </a:cubicBezTo>
                    <a:cubicBezTo>
                      <a:pt x="1483" y="599"/>
                      <a:pt x="1442" y="547"/>
                      <a:pt x="1401" y="496"/>
                    </a:cubicBezTo>
                    <a:cubicBezTo>
                      <a:pt x="1323" y="400"/>
                      <a:pt x="1239" y="302"/>
                      <a:pt x="1135" y="233"/>
                    </a:cubicBezTo>
                    <a:cubicBezTo>
                      <a:pt x="1059" y="183"/>
                      <a:pt x="978" y="151"/>
                      <a:pt x="901" y="128"/>
                    </a:cubicBezTo>
                    <a:cubicBezTo>
                      <a:pt x="826" y="106"/>
                      <a:pt x="752" y="92"/>
                      <a:pt x="675" y="77"/>
                    </a:cubicBezTo>
                    <a:cubicBezTo>
                      <a:pt x="597" y="60"/>
                      <a:pt x="515" y="42"/>
                      <a:pt x="431" y="30"/>
                    </a:cubicBezTo>
                    <a:cubicBezTo>
                      <a:pt x="285" y="7"/>
                      <a:pt x="126" y="0"/>
                      <a:pt x="0" y="7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23"/>
              <p:cNvSpPr/>
              <p:nvPr/>
            </p:nvSpPr>
            <p:spPr>
              <a:xfrm>
                <a:off x="990600" y="3421063"/>
                <a:ext cx="7083427" cy="2857501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192" extrusionOk="0">
                    <a:moveTo>
                      <a:pt x="2957" y="719"/>
                    </a:moveTo>
                    <a:cubicBezTo>
                      <a:pt x="2863" y="816"/>
                      <a:pt x="2757" y="909"/>
                      <a:pt x="2644" y="999"/>
                    </a:cubicBezTo>
                    <a:cubicBezTo>
                      <a:pt x="2595" y="1038"/>
                      <a:pt x="2544" y="1076"/>
                      <a:pt x="2491" y="1108"/>
                    </a:cubicBezTo>
                    <a:cubicBezTo>
                      <a:pt x="2462" y="1125"/>
                      <a:pt x="2433" y="1140"/>
                      <a:pt x="2402" y="1152"/>
                    </a:cubicBezTo>
                    <a:cubicBezTo>
                      <a:pt x="2334" y="1179"/>
                      <a:pt x="2266" y="1190"/>
                      <a:pt x="2191" y="1191"/>
                    </a:cubicBezTo>
                    <a:cubicBezTo>
                      <a:pt x="2150" y="1192"/>
                      <a:pt x="2106" y="1189"/>
                      <a:pt x="2060" y="1181"/>
                    </a:cubicBezTo>
                    <a:cubicBezTo>
                      <a:pt x="2008" y="1171"/>
                      <a:pt x="1953" y="1154"/>
                      <a:pt x="1906" y="1124"/>
                    </a:cubicBezTo>
                    <a:cubicBezTo>
                      <a:pt x="1860" y="1095"/>
                      <a:pt x="1825" y="1056"/>
                      <a:pt x="1790" y="1017"/>
                    </a:cubicBezTo>
                    <a:cubicBezTo>
                      <a:pt x="1696" y="915"/>
                      <a:pt x="1611" y="803"/>
                      <a:pt x="1524" y="693"/>
                    </a:cubicBezTo>
                    <a:cubicBezTo>
                      <a:pt x="1484" y="641"/>
                      <a:pt x="1442" y="590"/>
                      <a:pt x="1400" y="539"/>
                    </a:cubicBezTo>
                    <a:cubicBezTo>
                      <a:pt x="1321" y="444"/>
                      <a:pt x="1235" y="347"/>
                      <a:pt x="1132" y="276"/>
                    </a:cubicBezTo>
                    <a:cubicBezTo>
                      <a:pt x="1057" y="225"/>
                      <a:pt x="978" y="189"/>
                      <a:pt x="901" y="163"/>
                    </a:cubicBezTo>
                    <a:cubicBezTo>
                      <a:pt x="827" y="136"/>
                      <a:pt x="754" y="118"/>
                      <a:pt x="677" y="98"/>
                    </a:cubicBezTo>
                    <a:cubicBezTo>
                      <a:pt x="600" y="78"/>
                      <a:pt x="518" y="57"/>
                      <a:pt x="434" y="41"/>
                    </a:cubicBezTo>
                    <a:cubicBezTo>
                      <a:pt x="288" y="13"/>
                      <a:pt x="129" y="0"/>
                      <a:pt x="0" y="6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23"/>
              <p:cNvSpPr/>
              <p:nvPr/>
            </p:nvSpPr>
            <p:spPr>
              <a:xfrm>
                <a:off x="973138" y="3387725"/>
                <a:ext cx="7085009" cy="295910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235" extrusionOk="0">
                    <a:moveTo>
                      <a:pt x="2958" y="811"/>
                    </a:moveTo>
                    <a:cubicBezTo>
                      <a:pt x="2861" y="900"/>
                      <a:pt x="2753" y="985"/>
                      <a:pt x="2639" y="1068"/>
                    </a:cubicBezTo>
                    <a:cubicBezTo>
                      <a:pt x="2589" y="1104"/>
                      <a:pt x="2538" y="1139"/>
                      <a:pt x="2485" y="1168"/>
                    </a:cubicBezTo>
                    <a:cubicBezTo>
                      <a:pt x="2456" y="1183"/>
                      <a:pt x="2426" y="1196"/>
                      <a:pt x="2395" y="1206"/>
                    </a:cubicBezTo>
                    <a:cubicBezTo>
                      <a:pt x="2328" y="1228"/>
                      <a:pt x="2260" y="1235"/>
                      <a:pt x="2187" y="1232"/>
                    </a:cubicBezTo>
                    <a:cubicBezTo>
                      <a:pt x="2146" y="1230"/>
                      <a:pt x="2104" y="1225"/>
                      <a:pt x="2059" y="1216"/>
                    </a:cubicBezTo>
                    <a:cubicBezTo>
                      <a:pt x="2008" y="1205"/>
                      <a:pt x="1956" y="1187"/>
                      <a:pt x="1909" y="1157"/>
                    </a:cubicBezTo>
                    <a:cubicBezTo>
                      <a:pt x="1865" y="1130"/>
                      <a:pt x="1830" y="1092"/>
                      <a:pt x="1795" y="1055"/>
                    </a:cubicBezTo>
                    <a:cubicBezTo>
                      <a:pt x="1698" y="955"/>
                      <a:pt x="1612" y="843"/>
                      <a:pt x="1525" y="734"/>
                    </a:cubicBezTo>
                    <a:cubicBezTo>
                      <a:pt x="1483" y="682"/>
                      <a:pt x="1441" y="632"/>
                      <a:pt x="1398" y="581"/>
                    </a:cubicBezTo>
                    <a:cubicBezTo>
                      <a:pt x="1317" y="487"/>
                      <a:pt x="1231" y="392"/>
                      <a:pt x="1129" y="319"/>
                    </a:cubicBezTo>
                    <a:cubicBezTo>
                      <a:pt x="1054" y="266"/>
                      <a:pt x="976" y="227"/>
                      <a:pt x="901" y="196"/>
                    </a:cubicBezTo>
                    <a:cubicBezTo>
                      <a:pt x="827" y="166"/>
                      <a:pt x="754" y="143"/>
                      <a:pt x="678" y="119"/>
                    </a:cubicBezTo>
                    <a:cubicBezTo>
                      <a:pt x="601" y="95"/>
                      <a:pt x="520" y="70"/>
                      <a:pt x="436" y="51"/>
                    </a:cubicBezTo>
                    <a:cubicBezTo>
                      <a:pt x="291" y="17"/>
                      <a:pt x="131" y="0"/>
                      <a:pt x="0" y="65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957263" y="3352800"/>
                <a:ext cx="7089777" cy="306705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1280" extrusionOk="0">
                    <a:moveTo>
                      <a:pt x="2960" y="904"/>
                    </a:moveTo>
                    <a:cubicBezTo>
                      <a:pt x="2859" y="984"/>
                      <a:pt x="2749" y="1063"/>
                      <a:pt x="2634" y="1138"/>
                    </a:cubicBezTo>
                    <a:cubicBezTo>
                      <a:pt x="2584" y="1171"/>
                      <a:pt x="2532" y="1203"/>
                      <a:pt x="2478" y="1228"/>
                    </a:cubicBezTo>
                    <a:cubicBezTo>
                      <a:pt x="2449" y="1242"/>
                      <a:pt x="2419" y="1253"/>
                      <a:pt x="2388" y="1261"/>
                    </a:cubicBezTo>
                    <a:cubicBezTo>
                      <a:pt x="2321" y="1279"/>
                      <a:pt x="2254" y="1280"/>
                      <a:pt x="2183" y="1273"/>
                    </a:cubicBezTo>
                    <a:cubicBezTo>
                      <a:pt x="2143" y="1269"/>
                      <a:pt x="2102" y="1262"/>
                      <a:pt x="2059" y="1252"/>
                    </a:cubicBezTo>
                    <a:cubicBezTo>
                      <a:pt x="2009" y="1239"/>
                      <a:pt x="1958" y="1221"/>
                      <a:pt x="1913" y="1192"/>
                    </a:cubicBezTo>
                    <a:cubicBezTo>
                      <a:pt x="1870" y="1165"/>
                      <a:pt x="1835" y="1130"/>
                      <a:pt x="1800" y="1094"/>
                    </a:cubicBezTo>
                    <a:cubicBezTo>
                      <a:pt x="1701" y="995"/>
                      <a:pt x="1614" y="884"/>
                      <a:pt x="1525" y="776"/>
                    </a:cubicBezTo>
                    <a:cubicBezTo>
                      <a:pt x="1483" y="725"/>
                      <a:pt x="1440" y="674"/>
                      <a:pt x="1397" y="625"/>
                    </a:cubicBezTo>
                    <a:cubicBezTo>
                      <a:pt x="1314" y="531"/>
                      <a:pt x="1226" y="437"/>
                      <a:pt x="1125" y="362"/>
                    </a:cubicBezTo>
                    <a:cubicBezTo>
                      <a:pt x="1052" y="308"/>
                      <a:pt x="975" y="266"/>
                      <a:pt x="900" y="231"/>
                    </a:cubicBezTo>
                    <a:cubicBezTo>
                      <a:pt x="827" y="197"/>
                      <a:pt x="755" y="169"/>
                      <a:pt x="679" y="141"/>
                    </a:cubicBezTo>
                    <a:cubicBezTo>
                      <a:pt x="602" y="113"/>
                      <a:pt x="521" y="84"/>
                      <a:pt x="438" y="62"/>
                    </a:cubicBezTo>
                    <a:cubicBezTo>
                      <a:pt x="294" y="23"/>
                      <a:pt x="133" y="0"/>
                      <a:pt x="0" y="6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3"/>
              <p:cNvSpPr/>
              <p:nvPr/>
            </p:nvSpPr>
            <p:spPr>
              <a:xfrm>
                <a:off x="939800" y="3319463"/>
                <a:ext cx="7094538" cy="318135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1328" extrusionOk="0">
                    <a:moveTo>
                      <a:pt x="2962" y="995"/>
                    </a:moveTo>
                    <a:cubicBezTo>
                      <a:pt x="2857" y="1068"/>
                      <a:pt x="2745" y="1139"/>
                      <a:pt x="2628" y="1207"/>
                    </a:cubicBezTo>
                    <a:cubicBezTo>
                      <a:pt x="2578" y="1237"/>
                      <a:pt x="2525" y="1267"/>
                      <a:pt x="2472" y="1288"/>
                    </a:cubicBezTo>
                    <a:cubicBezTo>
                      <a:pt x="2442" y="1300"/>
                      <a:pt x="2412" y="1309"/>
                      <a:pt x="2382" y="1315"/>
                    </a:cubicBezTo>
                    <a:cubicBezTo>
                      <a:pt x="2314" y="1328"/>
                      <a:pt x="2248" y="1324"/>
                      <a:pt x="2179" y="1313"/>
                    </a:cubicBezTo>
                    <a:cubicBezTo>
                      <a:pt x="2140" y="1307"/>
                      <a:pt x="2099" y="1299"/>
                      <a:pt x="2058" y="1287"/>
                    </a:cubicBezTo>
                    <a:cubicBezTo>
                      <a:pt x="2010" y="1273"/>
                      <a:pt x="1961" y="1254"/>
                      <a:pt x="1917" y="1226"/>
                    </a:cubicBezTo>
                    <a:cubicBezTo>
                      <a:pt x="1875" y="1200"/>
                      <a:pt x="1839" y="1166"/>
                      <a:pt x="1805" y="1133"/>
                    </a:cubicBezTo>
                    <a:cubicBezTo>
                      <a:pt x="1704" y="1035"/>
                      <a:pt x="1616" y="925"/>
                      <a:pt x="1525" y="817"/>
                    </a:cubicBezTo>
                    <a:cubicBezTo>
                      <a:pt x="1483" y="766"/>
                      <a:pt x="1439" y="716"/>
                      <a:pt x="1395" y="667"/>
                    </a:cubicBezTo>
                    <a:cubicBezTo>
                      <a:pt x="1311" y="574"/>
                      <a:pt x="1222" y="482"/>
                      <a:pt x="1122" y="405"/>
                    </a:cubicBezTo>
                    <a:cubicBezTo>
                      <a:pt x="1049" y="350"/>
                      <a:pt x="974" y="304"/>
                      <a:pt x="900" y="265"/>
                    </a:cubicBezTo>
                    <a:cubicBezTo>
                      <a:pt x="827" y="227"/>
                      <a:pt x="755" y="194"/>
                      <a:pt x="680" y="162"/>
                    </a:cubicBezTo>
                    <a:cubicBezTo>
                      <a:pt x="604" y="129"/>
                      <a:pt x="523" y="98"/>
                      <a:pt x="440" y="72"/>
                    </a:cubicBezTo>
                    <a:cubicBezTo>
                      <a:pt x="296" y="27"/>
                      <a:pt x="135" y="0"/>
                      <a:pt x="0" y="5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23"/>
              <p:cNvSpPr/>
              <p:nvPr/>
            </p:nvSpPr>
            <p:spPr>
              <a:xfrm>
                <a:off x="923925" y="3282950"/>
                <a:ext cx="7096126" cy="3302001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1378" extrusionOk="0">
                    <a:moveTo>
                      <a:pt x="2963" y="1088"/>
                    </a:moveTo>
                    <a:cubicBezTo>
                      <a:pt x="2855" y="1153"/>
                      <a:pt x="2741" y="1216"/>
                      <a:pt x="2623" y="1278"/>
                    </a:cubicBezTo>
                    <a:cubicBezTo>
                      <a:pt x="2572" y="1304"/>
                      <a:pt x="2519" y="1331"/>
                      <a:pt x="2465" y="1349"/>
                    </a:cubicBezTo>
                    <a:cubicBezTo>
                      <a:pt x="2436" y="1359"/>
                      <a:pt x="2405" y="1366"/>
                      <a:pt x="2375" y="1370"/>
                    </a:cubicBezTo>
                    <a:cubicBezTo>
                      <a:pt x="2308" y="1378"/>
                      <a:pt x="2242" y="1369"/>
                      <a:pt x="2175" y="1354"/>
                    </a:cubicBezTo>
                    <a:cubicBezTo>
                      <a:pt x="2136" y="1346"/>
                      <a:pt x="2097" y="1336"/>
                      <a:pt x="2057" y="1323"/>
                    </a:cubicBezTo>
                    <a:cubicBezTo>
                      <a:pt x="2011" y="1307"/>
                      <a:pt x="1964" y="1288"/>
                      <a:pt x="1921" y="1261"/>
                    </a:cubicBezTo>
                    <a:cubicBezTo>
                      <a:pt x="1879" y="1235"/>
                      <a:pt x="1844" y="1204"/>
                      <a:pt x="1809" y="1172"/>
                    </a:cubicBezTo>
                    <a:cubicBezTo>
                      <a:pt x="1706" y="1076"/>
                      <a:pt x="1617" y="966"/>
                      <a:pt x="1526" y="859"/>
                    </a:cubicBezTo>
                    <a:cubicBezTo>
                      <a:pt x="1483" y="808"/>
                      <a:pt x="1438" y="759"/>
                      <a:pt x="1393" y="710"/>
                    </a:cubicBezTo>
                    <a:cubicBezTo>
                      <a:pt x="1308" y="618"/>
                      <a:pt x="1217" y="527"/>
                      <a:pt x="1118" y="449"/>
                    </a:cubicBezTo>
                    <a:cubicBezTo>
                      <a:pt x="1047" y="392"/>
                      <a:pt x="973" y="343"/>
                      <a:pt x="899" y="300"/>
                    </a:cubicBezTo>
                    <a:cubicBezTo>
                      <a:pt x="827" y="257"/>
                      <a:pt x="756" y="220"/>
                      <a:pt x="681" y="184"/>
                    </a:cubicBezTo>
                    <a:cubicBezTo>
                      <a:pt x="605" y="147"/>
                      <a:pt x="525" y="112"/>
                      <a:pt x="442" y="83"/>
                    </a:cubicBezTo>
                    <a:cubicBezTo>
                      <a:pt x="299" y="33"/>
                      <a:pt x="137" y="0"/>
                      <a:pt x="0" y="5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3"/>
              <p:cNvSpPr/>
              <p:nvPr/>
            </p:nvSpPr>
            <p:spPr>
              <a:xfrm>
                <a:off x="904875" y="3249613"/>
                <a:ext cx="7104059" cy="3421063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428" extrusionOk="0">
                    <a:moveTo>
                      <a:pt x="2966" y="1180"/>
                    </a:moveTo>
                    <a:cubicBezTo>
                      <a:pt x="2854" y="1237"/>
                      <a:pt x="2738" y="1293"/>
                      <a:pt x="2619" y="1347"/>
                    </a:cubicBezTo>
                    <a:cubicBezTo>
                      <a:pt x="2567" y="1371"/>
                      <a:pt x="2514" y="1394"/>
                      <a:pt x="2460" y="1409"/>
                    </a:cubicBezTo>
                    <a:cubicBezTo>
                      <a:pt x="2430" y="1417"/>
                      <a:pt x="2400" y="1423"/>
                      <a:pt x="2369" y="1424"/>
                    </a:cubicBezTo>
                    <a:cubicBezTo>
                      <a:pt x="2302" y="1428"/>
                      <a:pt x="2237" y="1413"/>
                      <a:pt x="2171" y="1394"/>
                    </a:cubicBezTo>
                    <a:cubicBezTo>
                      <a:pt x="2134" y="1384"/>
                      <a:pt x="2096" y="1372"/>
                      <a:pt x="2058" y="1358"/>
                    </a:cubicBezTo>
                    <a:cubicBezTo>
                      <a:pt x="2013" y="1341"/>
                      <a:pt x="1967" y="1321"/>
                      <a:pt x="1925" y="1295"/>
                    </a:cubicBezTo>
                    <a:cubicBezTo>
                      <a:pt x="1885" y="1270"/>
                      <a:pt x="1850" y="1240"/>
                      <a:pt x="1815" y="1210"/>
                    </a:cubicBezTo>
                    <a:cubicBezTo>
                      <a:pt x="1709" y="1116"/>
                      <a:pt x="1620" y="1006"/>
                      <a:pt x="1527" y="900"/>
                    </a:cubicBezTo>
                    <a:cubicBezTo>
                      <a:pt x="1483" y="850"/>
                      <a:pt x="1438" y="801"/>
                      <a:pt x="1392" y="753"/>
                    </a:cubicBezTo>
                    <a:cubicBezTo>
                      <a:pt x="1305" y="661"/>
                      <a:pt x="1214" y="571"/>
                      <a:pt x="1116" y="491"/>
                    </a:cubicBezTo>
                    <a:cubicBezTo>
                      <a:pt x="1045" y="433"/>
                      <a:pt x="972" y="381"/>
                      <a:pt x="899" y="333"/>
                    </a:cubicBezTo>
                    <a:cubicBezTo>
                      <a:pt x="829" y="287"/>
                      <a:pt x="757" y="245"/>
                      <a:pt x="683" y="205"/>
                    </a:cubicBezTo>
                    <a:cubicBezTo>
                      <a:pt x="607" y="164"/>
                      <a:pt x="528" y="125"/>
                      <a:pt x="445" y="93"/>
                    </a:cubicBezTo>
                    <a:cubicBezTo>
                      <a:pt x="302" y="37"/>
                      <a:pt x="140" y="0"/>
                      <a:pt x="0" y="5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3"/>
              <p:cNvSpPr/>
              <p:nvPr/>
            </p:nvSpPr>
            <p:spPr>
              <a:xfrm>
                <a:off x="887413" y="3213100"/>
                <a:ext cx="7108827" cy="3546476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1480" extrusionOk="0">
                    <a:moveTo>
                      <a:pt x="2968" y="1273"/>
                    </a:moveTo>
                    <a:cubicBezTo>
                      <a:pt x="2852" y="1322"/>
                      <a:pt x="2734" y="1370"/>
                      <a:pt x="2614" y="1417"/>
                    </a:cubicBezTo>
                    <a:cubicBezTo>
                      <a:pt x="2562" y="1438"/>
                      <a:pt x="2508" y="1458"/>
                      <a:pt x="2453" y="1470"/>
                    </a:cubicBezTo>
                    <a:cubicBezTo>
                      <a:pt x="2423" y="1476"/>
                      <a:pt x="2393" y="1480"/>
                      <a:pt x="2362" y="1479"/>
                    </a:cubicBezTo>
                    <a:cubicBezTo>
                      <a:pt x="2295" y="1478"/>
                      <a:pt x="2231" y="1458"/>
                      <a:pt x="2167" y="1435"/>
                    </a:cubicBezTo>
                    <a:cubicBezTo>
                      <a:pt x="2131" y="1423"/>
                      <a:pt x="2094" y="1409"/>
                      <a:pt x="2057" y="1394"/>
                    </a:cubicBezTo>
                    <a:cubicBezTo>
                      <a:pt x="2014" y="1376"/>
                      <a:pt x="1970" y="1355"/>
                      <a:pt x="1929" y="1330"/>
                    </a:cubicBezTo>
                    <a:cubicBezTo>
                      <a:pt x="1890" y="1306"/>
                      <a:pt x="1855" y="1278"/>
                      <a:pt x="1820" y="1249"/>
                    </a:cubicBezTo>
                    <a:cubicBezTo>
                      <a:pt x="1712" y="1157"/>
                      <a:pt x="1622" y="1047"/>
                      <a:pt x="1527" y="942"/>
                    </a:cubicBezTo>
                    <a:cubicBezTo>
                      <a:pt x="1483" y="892"/>
                      <a:pt x="1437" y="844"/>
                      <a:pt x="1391" y="796"/>
                    </a:cubicBezTo>
                    <a:cubicBezTo>
                      <a:pt x="1302" y="705"/>
                      <a:pt x="1210" y="617"/>
                      <a:pt x="1113" y="535"/>
                    </a:cubicBezTo>
                    <a:cubicBezTo>
                      <a:pt x="1042" y="475"/>
                      <a:pt x="971" y="420"/>
                      <a:pt x="899" y="368"/>
                    </a:cubicBezTo>
                    <a:cubicBezTo>
                      <a:pt x="829" y="318"/>
                      <a:pt x="758" y="271"/>
                      <a:pt x="684" y="227"/>
                    </a:cubicBezTo>
                    <a:cubicBezTo>
                      <a:pt x="608" y="182"/>
                      <a:pt x="529" y="140"/>
                      <a:pt x="447" y="104"/>
                    </a:cubicBezTo>
                    <a:cubicBezTo>
                      <a:pt x="305" y="43"/>
                      <a:pt x="142" y="0"/>
                      <a:pt x="0" y="4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3"/>
              <p:cNvSpPr/>
              <p:nvPr/>
            </p:nvSpPr>
            <p:spPr>
              <a:xfrm>
                <a:off x="871538" y="3179763"/>
                <a:ext cx="7110414" cy="3679826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1536" extrusionOk="0">
                    <a:moveTo>
                      <a:pt x="2969" y="1365"/>
                    </a:moveTo>
                    <a:cubicBezTo>
                      <a:pt x="2850" y="1406"/>
                      <a:pt x="2730" y="1447"/>
                      <a:pt x="2608" y="1487"/>
                    </a:cubicBezTo>
                    <a:cubicBezTo>
                      <a:pt x="2556" y="1504"/>
                      <a:pt x="2502" y="1521"/>
                      <a:pt x="2447" y="1530"/>
                    </a:cubicBezTo>
                    <a:cubicBezTo>
                      <a:pt x="2417" y="1534"/>
                      <a:pt x="2386" y="1536"/>
                      <a:pt x="2356" y="1533"/>
                    </a:cubicBezTo>
                    <a:cubicBezTo>
                      <a:pt x="2289" y="1527"/>
                      <a:pt x="2226" y="1502"/>
                      <a:pt x="2163" y="1476"/>
                    </a:cubicBezTo>
                    <a:cubicBezTo>
                      <a:pt x="2128" y="1461"/>
                      <a:pt x="2092" y="1445"/>
                      <a:pt x="2056" y="1429"/>
                    </a:cubicBezTo>
                    <a:cubicBezTo>
                      <a:pt x="2014" y="1409"/>
                      <a:pt x="1973" y="1388"/>
                      <a:pt x="1933" y="1364"/>
                    </a:cubicBezTo>
                    <a:cubicBezTo>
                      <a:pt x="1895" y="1340"/>
                      <a:pt x="1859" y="1314"/>
                      <a:pt x="1825" y="1287"/>
                    </a:cubicBezTo>
                    <a:cubicBezTo>
                      <a:pt x="1714" y="1197"/>
                      <a:pt x="1623" y="1087"/>
                      <a:pt x="1528" y="983"/>
                    </a:cubicBezTo>
                    <a:cubicBezTo>
                      <a:pt x="1483" y="933"/>
                      <a:pt x="1436" y="885"/>
                      <a:pt x="1389" y="838"/>
                    </a:cubicBezTo>
                    <a:cubicBezTo>
                      <a:pt x="1299" y="748"/>
                      <a:pt x="1205" y="661"/>
                      <a:pt x="1109" y="577"/>
                    </a:cubicBezTo>
                    <a:cubicBezTo>
                      <a:pt x="1040" y="517"/>
                      <a:pt x="970" y="458"/>
                      <a:pt x="898" y="402"/>
                    </a:cubicBezTo>
                    <a:cubicBezTo>
                      <a:pt x="829" y="347"/>
                      <a:pt x="758" y="296"/>
                      <a:pt x="685" y="248"/>
                    </a:cubicBezTo>
                    <a:cubicBezTo>
                      <a:pt x="610" y="198"/>
                      <a:pt x="531" y="153"/>
                      <a:pt x="449" y="114"/>
                    </a:cubicBezTo>
                    <a:cubicBezTo>
                      <a:pt x="308" y="47"/>
                      <a:pt x="144" y="0"/>
                      <a:pt x="0" y="4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3" name="Google Shape;1203;p23"/>
            <p:cNvGrpSpPr/>
            <p:nvPr/>
          </p:nvGrpSpPr>
          <p:grpSpPr>
            <a:xfrm rot="-4570153">
              <a:off x="-1921827" y="-991726"/>
              <a:ext cx="5005731" cy="2513711"/>
              <a:chOff x="871538" y="3179763"/>
              <a:chExt cx="7327898" cy="3679826"/>
            </a:xfrm>
          </p:grpSpPr>
          <p:sp>
            <p:nvSpPr>
              <p:cNvPr id="1204" name="Google Shape;1204;p23"/>
              <p:cNvSpPr/>
              <p:nvPr/>
            </p:nvSpPr>
            <p:spPr>
              <a:xfrm>
                <a:off x="1165225" y="3278188"/>
                <a:ext cx="7034210" cy="247967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035" extrusionOk="0">
                    <a:moveTo>
                      <a:pt x="2937" y="0"/>
                    </a:moveTo>
                    <a:cubicBezTo>
                      <a:pt x="2879" y="177"/>
                      <a:pt x="2795" y="345"/>
                      <a:pt x="2694" y="505"/>
                    </a:cubicBezTo>
                    <a:cubicBezTo>
                      <a:pt x="2650" y="575"/>
                      <a:pt x="2603" y="644"/>
                      <a:pt x="2553" y="709"/>
                    </a:cubicBezTo>
                    <a:cubicBezTo>
                      <a:pt x="2526" y="744"/>
                      <a:pt x="2497" y="780"/>
                      <a:pt x="2467" y="813"/>
                    </a:cubicBezTo>
                    <a:cubicBezTo>
                      <a:pt x="2399" y="886"/>
                      <a:pt x="2321" y="950"/>
                      <a:pt x="2230" y="989"/>
                    </a:cubicBezTo>
                    <a:cubicBezTo>
                      <a:pt x="2179" y="1012"/>
                      <a:pt x="2124" y="1027"/>
                      <a:pt x="2064" y="1031"/>
                    </a:cubicBezTo>
                    <a:cubicBezTo>
                      <a:pt x="1997" y="1035"/>
                      <a:pt x="1923" y="1024"/>
                      <a:pt x="1865" y="985"/>
                    </a:cubicBezTo>
                    <a:cubicBezTo>
                      <a:pt x="1809" y="948"/>
                      <a:pt x="1773" y="891"/>
                      <a:pt x="1739" y="837"/>
                    </a:cubicBezTo>
                    <a:cubicBezTo>
                      <a:pt x="1664" y="720"/>
                      <a:pt x="1591" y="601"/>
                      <a:pt x="1518" y="483"/>
                    </a:cubicBezTo>
                    <a:cubicBezTo>
                      <a:pt x="1484" y="427"/>
                      <a:pt x="1449" y="372"/>
                      <a:pt x="1415" y="316"/>
                    </a:cubicBezTo>
                    <a:cubicBezTo>
                      <a:pt x="1350" y="213"/>
                      <a:pt x="1277" y="104"/>
                      <a:pt x="1164" y="51"/>
                    </a:cubicBezTo>
                    <a:cubicBezTo>
                      <a:pt x="1080" y="12"/>
                      <a:pt x="987" y="11"/>
                      <a:pt x="904" y="25"/>
                    </a:cubicBezTo>
                    <a:cubicBezTo>
                      <a:pt x="822" y="40"/>
                      <a:pt x="746" y="69"/>
                      <a:pt x="665" y="90"/>
                    </a:cubicBezTo>
                    <a:cubicBezTo>
                      <a:pt x="584" y="110"/>
                      <a:pt x="497" y="124"/>
                      <a:pt x="411" y="140"/>
                    </a:cubicBezTo>
                    <a:cubicBezTo>
                      <a:pt x="259" y="169"/>
                      <a:pt x="107" y="205"/>
                      <a:pt x="0" y="30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3"/>
              <p:cNvSpPr/>
              <p:nvPr/>
            </p:nvSpPr>
            <p:spPr>
              <a:xfrm>
                <a:off x="1146175" y="3362325"/>
                <a:ext cx="7042153" cy="2441575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019" extrusionOk="0">
                    <a:moveTo>
                      <a:pt x="2940" y="43"/>
                    </a:moveTo>
                    <a:cubicBezTo>
                      <a:pt x="2878" y="211"/>
                      <a:pt x="2792" y="373"/>
                      <a:pt x="2690" y="526"/>
                    </a:cubicBezTo>
                    <a:cubicBezTo>
                      <a:pt x="2645" y="593"/>
                      <a:pt x="2598" y="658"/>
                      <a:pt x="2548" y="720"/>
                    </a:cubicBezTo>
                    <a:cubicBezTo>
                      <a:pt x="2520" y="754"/>
                      <a:pt x="2492" y="787"/>
                      <a:pt x="2461" y="818"/>
                    </a:cubicBezTo>
                    <a:cubicBezTo>
                      <a:pt x="2393" y="886"/>
                      <a:pt x="2316" y="945"/>
                      <a:pt x="2227" y="981"/>
                    </a:cubicBezTo>
                    <a:cubicBezTo>
                      <a:pt x="2177" y="1001"/>
                      <a:pt x="2123" y="1014"/>
                      <a:pt x="2064" y="1017"/>
                    </a:cubicBezTo>
                    <a:cubicBezTo>
                      <a:pt x="1998" y="1019"/>
                      <a:pt x="1927" y="1008"/>
                      <a:pt x="1870" y="970"/>
                    </a:cubicBezTo>
                    <a:cubicBezTo>
                      <a:pt x="1815" y="934"/>
                      <a:pt x="1779" y="879"/>
                      <a:pt x="1744" y="826"/>
                    </a:cubicBezTo>
                    <a:cubicBezTo>
                      <a:pt x="1668" y="710"/>
                      <a:pt x="1594" y="593"/>
                      <a:pt x="1519" y="475"/>
                    </a:cubicBezTo>
                    <a:cubicBezTo>
                      <a:pt x="1485" y="420"/>
                      <a:pt x="1449" y="365"/>
                      <a:pt x="1414" y="310"/>
                    </a:cubicBezTo>
                    <a:cubicBezTo>
                      <a:pt x="1348" y="207"/>
                      <a:pt x="1273" y="99"/>
                      <a:pt x="1161" y="45"/>
                    </a:cubicBezTo>
                    <a:cubicBezTo>
                      <a:pt x="1079" y="5"/>
                      <a:pt x="987" y="0"/>
                      <a:pt x="905" y="10"/>
                    </a:cubicBezTo>
                    <a:cubicBezTo>
                      <a:pt x="823" y="20"/>
                      <a:pt x="747" y="45"/>
                      <a:pt x="667" y="61"/>
                    </a:cubicBezTo>
                    <a:cubicBezTo>
                      <a:pt x="586" y="78"/>
                      <a:pt x="500" y="88"/>
                      <a:pt x="414" y="101"/>
                    </a:cubicBezTo>
                    <a:cubicBezTo>
                      <a:pt x="262" y="124"/>
                      <a:pt x="110" y="155"/>
                      <a:pt x="0" y="25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3"/>
              <p:cNvSpPr/>
              <p:nvPr/>
            </p:nvSpPr>
            <p:spPr>
              <a:xfrm>
                <a:off x="1128713" y="3419475"/>
                <a:ext cx="7045327" cy="2432049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1015" extrusionOk="0">
                    <a:moveTo>
                      <a:pt x="2941" y="97"/>
                    </a:moveTo>
                    <a:cubicBezTo>
                      <a:pt x="2876" y="257"/>
                      <a:pt x="2787" y="411"/>
                      <a:pt x="2684" y="557"/>
                    </a:cubicBezTo>
                    <a:cubicBezTo>
                      <a:pt x="2639" y="621"/>
                      <a:pt x="2591" y="683"/>
                      <a:pt x="2541" y="742"/>
                    </a:cubicBezTo>
                    <a:cubicBezTo>
                      <a:pt x="2514" y="774"/>
                      <a:pt x="2485" y="805"/>
                      <a:pt x="2454" y="834"/>
                    </a:cubicBezTo>
                    <a:cubicBezTo>
                      <a:pt x="2386" y="898"/>
                      <a:pt x="2310" y="951"/>
                      <a:pt x="2223" y="983"/>
                    </a:cubicBezTo>
                    <a:cubicBezTo>
                      <a:pt x="2174" y="1001"/>
                      <a:pt x="2121" y="1012"/>
                      <a:pt x="2064" y="1014"/>
                    </a:cubicBezTo>
                    <a:cubicBezTo>
                      <a:pt x="1999" y="1015"/>
                      <a:pt x="1930" y="1003"/>
                      <a:pt x="1873" y="966"/>
                    </a:cubicBezTo>
                    <a:cubicBezTo>
                      <a:pt x="1820" y="931"/>
                      <a:pt x="1784" y="877"/>
                      <a:pt x="1749" y="826"/>
                    </a:cubicBezTo>
                    <a:cubicBezTo>
                      <a:pt x="1671" y="712"/>
                      <a:pt x="1595" y="595"/>
                      <a:pt x="1520" y="478"/>
                    </a:cubicBezTo>
                    <a:cubicBezTo>
                      <a:pt x="1484" y="423"/>
                      <a:pt x="1448" y="368"/>
                      <a:pt x="1412" y="314"/>
                    </a:cubicBezTo>
                    <a:cubicBezTo>
                      <a:pt x="1345" y="212"/>
                      <a:pt x="1269" y="105"/>
                      <a:pt x="1158" y="49"/>
                    </a:cubicBezTo>
                    <a:cubicBezTo>
                      <a:pt x="1076" y="8"/>
                      <a:pt x="986" y="0"/>
                      <a:pt x="904" y="6"/>
                    </a:cubicBezTo>
                    <a:cubicBezTo>
                      <a:pt x="823" y="12"/>
                      <a:pt x="748" y="32"/>
                      <a:pt x="668" y="44"/>
                    </a:cubicBezTo>
                    <a:cubicBezTo>
                      <a:pt x="588" y="57"/>
                      <a:pt x="502" y="63"/>
                      <a:pt x="416" y="73"/>
                    </a:cubicBezTo>
                    <a:cubicBezTo>
                      <a:pt x="265" y="90"/>
                      <a:pt x="112" y="117"/>
                      <a:pt x="0" y="21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23"/>
              <p:cNvSpPr/>
              <p:nvPr/>
            </p:nvSpPr>
            <p:spPr>
              <a:xfrm>
                <a:off x="1112838" y="3476625"/>
                <a:ext cx="7048500" cy="242252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1011" extrusionOk="0">
                    <a:moveTo>
                      <a:pt x="2943" y="151"/>
                    </a:moveTo>
                    <a:cubicBezTo>
                      <a:pt x="2874" y="303"/>
                      <a:pt x="2783" y="449"/>
                      <a:pt x="2679" y="588"/>
                    </a:cubicBezTo>
                    <a:cubicBezTo>
                      <a:pt x="2634" y="649"/>
                      <a:pt x="2585" y="708"/>
                      <a:pt x="2535" y="764"/>
                    </a:cubicBezTo>
                    <a:cubicBezTo>
                      <a:pt x="2507" y="794"/>
                      <a:pt x="2478" y="823"/>
                      <a:pt x="2447" y="850"/>
                    </a:cubicBezTo>
                    <a:cubicBezTo>
                      <a:pt x="2379" y="909"/>
                      <a:pt x="2304" y="957"/>
                      <a:pt x="2219" y="985"/>
                    </a:cubicBezTo>
                    <a:cubicBezTo>
                      <a:pt x="2171" y="1001"/>
                      <a:pt x="2119" y="1010"/>
                      <a:pt x="2063" y="1011"/>
                    </a:cubicBezTo>
                    <a:cubicBezTo>
                      <a:pt x="2000" y="1011"/>
                      <a:pt x="1932" y="998"/>
                      <a:pt x="1877" y="962"/>
                    </a:cubicBezTo>
                    <a:cubicBezTo>
                      <a:pt x="1824" y="927"/>
                      <a:pt x="1789" y="875"/>
                      <a:pt x="1754" y="826"/>
                    </a:cubicBezTo>
                    <a:cubicBezTo>
                      <a:pt x="1674" y="713"/>
                      <a:pt x="1597" y="597"/>
                      <a:pt x="1520" y="481"/>
                    </a:cubicBezTo>
                    <a:cubicBezTo>
                      <a:pt x="1484" y="426"/>
                      <a:pt x="1447" y="372"/>
                      <a:pt x="1410" y="318"/>
                    </a:cubicBezTo>
                    <a:cubicBezTo>
                      <a:pt x="1341" y="218"/>
                      <a:pt x="1265" y="112"/>
                      <a:pt x="1154" y="54"/>
                    </a:cubicBezTo>
                    <a:cubicBezTo>
                      <a:pt x="1073" y="11"/>
                      <a:pt x="984" y="0"/>
                      <a:pt x="904" y="2"/>
                    </a:cubicBezTo>
                    <a:cubicBezTo>
                      <a:pt x="823" y="4"/>
                      <a:pt x="748" y="19"/>
                      <a:pt x="669" y="27"/>
                    </a:cubicBezTo>
                    <a:cubicBezTo>
                      <a:pt x="589" y="36"/>
                      <a:pt x="503" y="39"/>
                      <a:pt x="418" y="45"/>
                    </a:cubicBezTo>
                    <a:cubicBezTo>
                      <a:pt x="268" y="57"/>
                      <a:pt x="114" y="78"/>
                      <a:pt x="0" y="17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23"/>
              <p:cNvSpPr/>
              <p:nvPr/>
            </p:nvSpPr>
            <p:spPr>
              <a:xfrm>
                <a:off x="1095375" y="3522663"/>
                <a:ext cx="7054851" cy="2428875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14" extrusionOk="0">
                    <a:moveTo>
                      <a:pt x="2945" y="210"/>
                    </a:moveTo>
                    <a:cubicBezTo>
                      <a:pt x="2872" y="354"/>
                      <a:pt x="2779" y="493"/>
                      <a:pt x="2674" y="625"/>
                    </a:cubicBezTo>
                    <a:cubicBezTo>
                      <a:pt x="2628" y="682"/>
                      <a:pt x="2579" y="739"/>
                      <a:pt x="2528" y="791"/>
                    </a:cubicBezTo>
                    <a:cubicBezTo>
                      <a:pt x="2500" y="819"/>
                      <a:pt x="2471" y="846"/>
                      <a:pt x="2441" y="870"/>
                    </a:cubicBezTo>
                    <a:cubicBezTo>
                      <a:pt x="2373" y="925"/>
                      <a:pt x="2299" y="968"/>
                      <a:pt x="2215" y="992"/>
                    </a:cubicBezTo>
                    <a:cubicBezTo>
                      <a:pt x="2167" y="1006"/>
                      <a:pt x="2117" y="1014"/>
                      <a:pt x="2062" y="1013"/>
                    </a:cubicBezTo>
                    <a:cubicBezTo>
                      <a:pt x="2001" y="1011"/>
                      <a:pt x="1935" y="998"/>
                      <a:pt x="1881" y="963"/>
                    </a:cubicBezTo>
                    <a:cubicBezTo>
                      <a:pt x="1829" y="929"/>
                      <a:pt x="1794" y="879"/>
                      <a:pt x="1759" y="831"/>
                    </a:cubicBezTo>
                    <a:cubicBezTo>
                      <a:pt x="1677" y="720"/>
                      <a:pt x="1599" y="604"/>
                      <a:pt x="1520" y="489"/>
                    </a:cubicBezTo>
                    <a:cubicBezTo>
                      <a:pt x="1484" y="435"/>
                      <a:pt x="1446" y="381"/>
                      <a:pt x="1409" y="327"/>
                    </a:cubicBezTo>
                    <a:cubicBezTo>
                      <a:pt x="1338" y="228"/>
                      <a:pt x="1260" y="123"/>
                      <a:pt x="1151" y="63"/>
                    </a:cubicBezTo>
                    <a:cubicBezTo>
                      <a:pt x="1071" y="19"/>
                      <a:pt x="983" y="4"/>
                      <a:pt x="903" y="2"/>
                    </a:cubicBezTo>
                    <a:cubicBezTo>
                      <a:pt x="824" y="0"/>
                      <a:pt x="749" y="11"/>
                      <a:pt x="670" y="15"/>
                    </a:cubicBezTo>
                    <a:cubicBezTo>
                      <a:pt x="590" y="20"/>
                      <a:pt x="505" y="19"/>
                      <a:pt x="420" y="22"/>
                    </a:cubicBezTo>
                    <a:cubicBezTo>
                      <a:pt x="270" y="28"/>
                      <a:pt x="116" y="45"/>
                      <a:pt x="0" y="13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3"/>
              <p:cNvSpPr/>
              <p:nvPr/>
            </p:nvSpPr>
            <p:spPr>
              <a:xfrm>
                <a:off x="1079500" y="3560763"/>
                <a:ext cx="7056436" cy="2444749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020" extrusionOk="0">
                    <a:moveTo>
                      <a:pt x="2946" y="271"/>
                    </a:moveTo>
                    <a:cubicBezTo>
                      <a:pt x="2870" y="408"/>
                      <a:pt x="2775" y="539"/>
                      <a:pt x="2669" y="664"/>
                    </a:cubicBezTo>
                    <a:cubicBezTo>
                      <a:pt x="2622" y="719"/>
                      <a:pt x="2573" y="772"/>
                      <a:pt x="2522" y="820"/>
                    </a:cubicBezTo>
                    <a:cubicBezTo>
                      <a:pt x="2494" y="847"/>
                      <a:pt x="2464" y="872"/>
                      <a:pt x="2434" y="894"/>
                    </a:cubicBezTo>
                    <a:cubicBezTo>
                      <a:pt x="2366" y="945"/>
                      <a:pt x="2293" y="982"/>
                      <a:pt x="2210" y="1002"/>
                    </a:cubicBezTo>
                    <a:cubicBezTo>
                      <a:pt x="2164" y="1014"/>
                      <a:pt x="2114" y="1020"/>
                      <a:pt x="2061" y="1018"/>
                    </a:cubicBezTo>
                    <a:cubicBezTo>
                      <a:pt x="2002" y="1015"/>
                      <a:pt x="1938" y="1001"/>
                      <a:pt x="1885" y="966"/>
                    </a:cubicBezTo>
                    <a:cubicBezTo>
                      <a:pt x="1834" y="934"/>
                      <a:pt x="1799" y="885"/>
                      <a:pt x="1764" y="839"/>
                    </a:cubicBezTo>
                    <a:cubicBezTo>
                      <a:pt x="1680" y="729"/>
                      <a:pt x="1600" y="614"/>
                      <a:pt x="1521" y="500"/>
                    </a:cubicBezTo>
                    <a:cubicBezTo>
                      <a:pt x="1483" y="446"/>
                      <a:pt x="1445" y="393"/>
                      <a:pt x="1407" y="340"/>
                    </a:cubicBezTo>
                    <a:cubicBezTo>
                      <a:pt x="1335" y="241"/>
                      <a:pt x="1256" y="138"/>
                      <a:pt x="1147" y="76"/>
                    </a:cubicBezTo>
                    <a:cubicBezTo>
                      <a:pt x="1068" y="31"/>
                      <a:pt x="982" y="12"/>
                      <a:pt x="902" y="6"/>
                    </a:cubicBezTo>
                    <a:cubicBezTo>
                      <a:pt x="824" y="0"/>
                      <a:pt x="749" y="6"/>
                      <a:pt x="671" y="6"/>
                    </a:cubicBezTo>
                    <a:cubicBezTo>
                      <a:pt x="591" y="6"/>
                      <a:pt x="507" y="2"/>
                      <a:pt x="422" y="2"/>
                    </a:cubicBezTo>
                    <a:cubicBezTo>
                      <a:pt x="273" y="3"/>
                      <a:pt x="118" y="14"/>
                      <a:pt x="0" y="10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3"/>
              <p:cNvSpPr/>
              <p:nvPr/>
            </p:nvSpPr>
            <p:spPr>
              <a:xfrm>
                <a:off x="1060450" y="3543300"/>
                <a:ext cx="7062789" cy="25146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1049" extrusionOk="0">
                    <a:moveTo>
                      <a:pt x="2949" y="356"/>
                    </a:moveTo>
                    <a:cubicBezTo>
                      <a:pt x="2869" y="485"/>
                      <a:pt x="2772" y="608"/>
                      <a:pt x="2664" y="726"/>
                    </a:cubicBezTo>
                    <a:cubicBezTo>
                      <a:pt x="2617" y="778"/>
                      <a:pt x="2568" y="828"/>
                      <a:pt x="2516" y="873"/>
                    </a:cubicBezTo>
                    <a:cubicBezTo>
                      <a:pt x="2488" y="898"/>
                      <a:pt x="2459" y="921"/>
                      <a:pt x="2428" y="941"/>
                    </a:cubicBezTo>
                    <a:cubicBezTo>
                      <a:pt x="2360" y="987"/>
                      <a:pt x="2288" y="1019"/>
                      <a:pt x="2207" y="1036"/>
                    </a:cubicBezTo>
                    <a:cubicBezTo>
                      <a:pt x="2162" y="1045"/>
                      <a:pt x="2113" y="1049"/>
                      <a:pt x="2062" y="1046"/>
                    </a:cubicBezTo>
                    <a:cubicBezTo>
                      <a:pt x="2003" y="1042"/>
                      <a:pt x="1941" y="1027"/>
                      <a:pt x="1890" y="993"/>
                    </a:cubicBezTo>
                    <a:cubicBezTo>
                      <a:pt x="1840" y="961"/>
                      <a:pt x="1805" y="915"/>
                      <a:pt x="1770" y="870"/>
                    </a:cubicBezTo>
                    <a:cubicBezTo>
                      <a:pt x="1684" y="762"/>
                      <a:pt x="1603" y="647"/>
                      <a:pt x="1522" y="534"/>
                    </a:cubicBezTo>
                    <a:cubicBezTo>
                      <a:pt x="1484" y="480"/>
                      <a:pt x="1445" y="428"/>
                      <a:pt x="1406" y="375"/>
                    </a:cubicBezTo>
                    <a:cubicBezTo>
                      <a:pt x="1333" y="277"/>
                      <a:pt x="1252" y="175"/>
                      <a:pt x="1145" y="111"/>
                    </a:cubicBezTo>
                    <a:cubicBezTo>
                      <a:pt x="1066" y="65"/>
                      <a:pt x="982" y="43"/>
                      <a:pt x="903" y="33"/>
                    </a:cubicBezTo>
                    <a:cubicBezTo>
                      <a:pt x="825" y="23"/>
                      <a:pt x="751" y="24"/>
                      <a:pt x="673" y="20"/>
                    </a:cubicBezTo>
                    <a:cubicBezTo>
                      <a:pt x="594" y="16"/>
                      <a:pt x="510" y="9"/>
                      <a:pt x="425" y="5"/>
                    </a:cubicBezTo>
                    <a:cubicBezTo>
                      <a:pt x="277" y="0"/>
                      <a:pt x="121" y="7"/>
                      <a:pt x="0" y="8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23"/>
              <p:cNvSpPr/>
              <p:nvPr/>
            </p:nvSpPr>
            <p:spPr>
              <a:xfrm>
                <a:off x="1042988" y="3519488"/>
                <a:ext cx="7069135" cy="2590800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1081" extrusionOk="0">
                    <a:moveTo>
                      <a:pt x="2951" y="444"/>
                    </a:moveTo>
                    <a:cubicBezTo>
                      <a:pt x="2867" y="565"/>
                      <a:pt x="2768" y="681"/>
                      <a:pt x="2659" y="792"/>
                    </a:cubicBezTo>
                    <a:cubicBezTo>
                      <a:pt x="2612" y="840"/>
                      <a:pt x="2561" y="887"/>
                      <a:pt x="2510" y="929"/>
                    </a:cubicBezTo>
                    <a:cubicBezTo>
                      <a:pt x="2481" y="952"/>
                      <a:pt x="2452" y="973"/>
                      <a:pt x="2421" y="991"/>
                    </a:cubicBezTo>
                    <a:cubicBezTo>
                      <a:pt x="2354" y="1032"/>
                      <a:pt x="2282" y="1059"/>
                      <a:pt x="2203" y="1072"/>
                    </a:cubicBezTo>
                    <a:cubicBezTo>
                      <a:pt x="2158" y="1079"/>
                      <a:pt x="2111" y="1081"/>
                      <a:pt x="2061" y="1077"/>
                    </a:cubicBezTo>
                    <a:cubicBezTo>
                      <a:pt x="2004" y="1071"/>
                      <a:pt x="1944" y="1056"/>
                      <a:pt x="1893" y="1023"/>
                    </a:cubicBezTo>
                    <a:cubicBezTo>
                      <a:pt x="1845" y="992"/>
                      <a:pt x="1810" y="947"/>
                      <a:pt x="1774" y="904"/>
                    </a:cubicBezTo>
                    <a:cubicBezTo>
                      <a:pt x="1687" y="797"/>
                      <a:pt x="1605" y="684"/>
                      <a:pt x="1522" y="571"/>
                    </a:cubicBezTo>
                    <a:cubicBezTo>
                      <a:pt x="1484" y="518"/>
                      <a:pt x="1444" y="465"/>
                      <a:pt x="1404" y="413"/>
                    </a:cubicBezTo>
                    <a:cubicBezTo>
                      <a:pt x="1329" y="316"/>
                      <a:pt x="1248" y="215"/>
                      <a:pt x="1142" y="150"/>
                    </a:cubicBezTo>
                    <a:cubicBezTo>
                      <a:pt x="1064" y="102"/>
                      <a:pt x="980" y="77"/>
                      <a:pt x="902" y="62"/>
                    </a:cubicBezTo>
                    <a:cubicBezTo>
                      <a:pt x="825" y="48"/>
                      <a:pt x="751" y="45"/>
                      <a:pt x="674" y="37"/>
                    </a:cubicBezTo>
                    <a:cubicBezTo>
                      <a:pt x="595" y="29"/>
                      <a:pt x="511" y="18"/>
                      <a:pt x="427" y="11"/>
                    </a:cubicBezTo>
                    <a:cubicBezTo>
                      <a:pt x="279" y="0"/>
                      <a:pt x="123" y="3"/>
                      <a:pt x="0" y="81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23"/>
              <p:cNvSpPr/>
              <p:nvPr/>
            </p:nvSpPr>
            <p:spPr>
              <a:xfrm>
                <a:off x="1027113" y="3490913"/>
                <a:ext cx="7070726" cy="2674938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116" extrusionOk="0">
                    <a:moveTo>
                      <a:pt x="2952" y="534"/>
                    </a:moveTo>
                    <a:cubicBezTo>
                      <a:pt x="2865" y="647"/>
                      <a:pt x="2764" y="755"/>
                      <a:pt x="2654" y="859"/>
                    </a:cubicBezTo>
                    <a:cubicBezTo>
                      <a:pt x="2606" y="904"/>
                      <a:pt x="2555" y="949"/>
                      <a:pt x="2503" y="987"/>
                    </a:cubicBezTo>
                    <a:cubicBezTo>
                      <a:pt x="2475" y="1008"/>
                      <a:pt x="2445" y="1027"/>
                      <a:pt x="2414" y="1043"/>
                    </a:cubicBezTo>
                    <a:cubicBezTo>
                      <a:pt x="2347" y="1079"/>
                      <a:pt x="2276" y="1101"/>
                      <a:pt x="2199" y="1110"/>
                    </a:cubicBezTo>
                    <a:cubicBezTo>
                      <a:pt x="2155" y="1115"/>
                      <a:pt x="2109" y="1116"/>
                      <a:pt x="2060" y="1110"/>
                    </a:cubicBezTo>
                    <a:cubicBezTo>
                      <a:pt x="2005" y="1103"/>
                      <a:pt x="1947" y="1087"/>
                      <a:pt x="1897" y="1055"/>
                    </a:cubicBezTo>
                    <a:cubicBezTo>
                      <a:pt x="1849" y="1025"/>
                      <a:pt x="1814" y="982"/>
                      <a:pt x="1779" y="940"/>
                    </a:cubicBezTo>
                    <a:cubicBezTo>
                      <a:pt x="1690" y="835"/>
                      <a:pt x="1606" y="722"/>
                      <a:pt x="1523" y="610"/>
                    </a:cubicBezTo>
                    <a:cubicBezTo>
                      <a:pt x="1483" y="557"/>
                      <a:pt x="1443" y="505"/>
                      <a:pt x="1403" y="454"/>
                    </a:cubicBezTo>
                    <a:cubicBezTo>
                      <a:pt x="1326" y="357"/>
                      <a:pt x="1243" y="258"/>
                      <a:pt x="1138" y="190"/>
                    </a:cubicBezTo>
                    <a:cubicBezTo>
                      <a:pt x="1061" y="141"/>
                      <a:pt x="979" y="113"/>
                      <a:pt x="902" y="94"/>
                    </a:cubicBezTo>
                    <a:cubicBezTo>
                      <a:pt x="825" y="76"/>
                      <a:pt x="752" y="67"/>
                      <a:pt x="675" y="56"/>
                    </a:cubicBezTo>
                    <a:cubicBezTo>
                      <a:pt x="596" y="44"/>
                      <a:pt x="513" y="29"/>
                      <a:pt x="429" y="19"/>
                    </a:cubicBezTo>
                    <a:cubicBezTo>
                      <a:pt x="282" y="3"/>
                      <a:pt x="124" y="0"/>
                      <a:pt x="0" y="7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23"/>
              <p:cNvSpPr/>
              <p:nvPr/>
            </p:nvSpPr>
            <p:spPr>
              <a:xfrm>
                <a:off x="1009650" y="3457575"/>
                <a:ext cx="7075487" cy="2762251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53" extrusionOk="0">
                    <a:moveTo>
                      <a:pt x="2954" y="626"/>
                    </a:moveTo>
                    <a:cubicBezTo>
                      <a:pt x="2863" y="731"/>
                      <a:pt x="2760" y="832"/>
                      <a:pt x="2648" y="928"/>
                    </a:cubicBezTo>
                    <a:cubicBezTo>
                      <a:pt x="2600" y="970"/>
                      <a:pt x="2549" y="1012"/>
                      <a:pt x="2497" y="1047"/>
                    </a:cubicBezTo>
                    <a:cubicBezTo>
                      <a:pt x="2468" y="1066"/>
                      <a:pt x="2438" y="1083"/>
                      <a:pt x="2408" y="1097"/>
                    </a:cubicBezTo>
                    <a:cubicBezTo>
                      <a:pt x="2340" y="1129"/>
                      <a:pt x="2270" y="1145"/>
                      <a:pt x="2195" y="1150"/>
                    </a:cubicBezTo>
                    <a:cubicBezTo>
                      <a:pt x="2152" y="1153"/>
                      <a:pt x="2107" y="1152"/>
                      <a:pt x="2060" y="1145"/>
                    </a:cubicBezTo>
                    <a:cubicBezTo>
                      <a:pt x="2006" y="1137"/>
                      <a:pt x="1949" y="1120"/>
                      <a:pt x="1901" y="1089"/>
                    </a:cubicBezTo>
                    <a:cubicBezTo>
                      <a:pt x="1854" y="1059"/>
                      <a:pt x="1819" y="1018"/>
                      <a:pt x="1784" y="978"/>
                    </a:cubicBezTo>
                    <a:cubicBezTo>
                      <a:pt x="1692" y="874"/>
                      <a:pt x="1608" y="762"/>
                      <a:pt x="1523" y="651"/>
                    </a:cubicBezTo>
                    <a:cubicBezTo>
                      <a:pt x="1483" y="599"/>
                      <a:pt x="1442" y="547"/>
                      <a:pt x="1401" y="496"/>
                    </a:cubicBezTo>
                    <a:cubicBezTo>
                      <a:pt x="1323" y="400"/>
                      <a:pt x="1239" y="302"/>
                      <a:pt x="1135" y="233"/>
                    </a:cubicBezTo>
                    <a:cubicBezTo>
                      <a:pt x="1059" y="183"/>
                      <a:pt x="978" y="151"/>
                      <a:pt x="901" y="128"/>
                    </a:cubicBezTo>
                    <a:cubicBezTo>
                      <a:pt x="826" y="106"/>
                      <a:pt x="752" y="92"/>
                      <a:pt x="675" y="77"/>
                    </a:cubicBezTo>
                    <a:cubicBezTo>
                      <a:pt x="597" y="60"/>
                      <a:pt x="515" y="42"/>
                      <a:pt x="431" y="30"/>
                    </a:cubicBezTo>
                    <a:cubicBezTo>
                      <a:pt x="285" y="7"/>
                      <a:pt x="126" y="0"/>
                      <a:pt x="0" y="7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23"/>
              <p:cNvSpPr/>
              <p:nvPr/>
            </p:nvSpPr>
            <p:spPr>
              <a:xfrm>
                <a:off x="990600" y="3421063"/>
                <a:ext cx="7083427" cy="2857501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192" extrusionOk="0">
                    <a:moveTo>
                      <a:pt x="2957" y="719"/>
                    </a:moveTo>
                    <a:cubicBezTo>
                      <a:pt x="2863" y="816"/>
                      <a:pt x="2757" y="909"/>
                      <a:pt x="2644" y="999"/>
                    </a:cubicBezTo>
                    <a:cubicBezTo>
                      <a:pt x="2595" y="1038"/>
                      <a:pt x="2544" y="1076"/>
                      <a:pt x="2491" y="1108"/>
                    </a:cubicBezTo>
                    <a:cubicBezTo>
                      <a:pt x="2462" y="1125"/>
                      <a:pt x="2433" y="1140"/>
                      <a:pt x="2402" y="1152"/>
                    </a:cubicBezTo>
                    <a:cubicBezTo>
                      <a:pt x="2334" y="1179"/>
                      <a:pt x="2266" y="1190"/>
                      <a:pt x="2191" y="1191"/>
                    </a:cubicBezTo>
                    <a:cubicBezTo>
                      <a:pt x="2150" y="1192"/>
                      <a:pt x="2106" y="1189"/>
                      <a:pt x="2060" y="1181"/>
                    </a:cubicBezTo>
                    <a:cubicBezTo>
                      <a:pt x="2008" y="1171"/>
                      <a:pt x="1953" y="1154"/>
                      <a:pt x="1906" y="1124"/>
                    </a:cubicBezTo>
                    <a:cubicBezTo>
                      <a:pt x="1860" y="1095"/>
                      <a:pt x="1825" y="1056"/>
                      <a:pt x="1790" y="1017"/>
                    </a:cubicBezTo>
                    <a:cubicBezTo>
                      <a:pt x="1696" y="915"/>
                      <a:pt x="1611" y="803"/>
                      <a:pt x="1524" y="693"/>
                    </a:cubicBezTo>
                    <a:cubicBezTo>
                      <a:pt x="1484" y="641"/>
                      <a:pt x="1442" y="590"/>
                      <a:pt x="1400" y="539"/>
                    </a:cubicBezTo>
                    <a:cubicBezTo>
                      <a:pt x="1321" y="444"/>
                      <a:pt x="1235" y="347"/>
                      <a:pt x="1132" y="276"/>
                    </a:cubicBezTo>
                    <a:cubicBezTo>
                      <a:pt x="1057" y="225"/>
                      <a:pt x="978" y="189"/>
                      <a:pt x="901" y="163"/>
                    </a:cubicBezTo>
                    <a:cubicBezTo>
                      <a:pt x="827" y="136"/>
                      <a:pt x="754" y="118"/>
                      <a:pt x="677" y="98"/>
                    </a:cubicBezTo>
                    <a:cubicBezTo>
                      <a:pt x="600" y="78"/>
                      <a:pt x="518" y="57"/>
                      <a:pt x="434" y="41"/>
                    </a:cubicBezTo>
                    <a:cubicBezTo>
                      <a:pt x="288" y="13"/>
                      <a:pt x="129" y="0"/>
                      <a:pt x="0" y="6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23"/>
              <p:cNvSpPr/>
              <p:nvPr/>
            </p:nvSpPr>
            <p:spPr>
              <a:xfrm>
                <a:off x="973138" y="3387725"/>
                <a:ext cx="7085009" cy="295910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235" extrusionOk="0">
                    <a:moveTo>
                      <a:pt x="2958" y="811"/>
                    </a:moveTo>
                    <a:cubicBezTo>
                      <a:pt x="2861" y="900"/>
                      <a:pt x="2753" y="985"/>
                      <a:pt x="2639" y="1068"/>
                    </a:cubicBezTo>
                    <a:cubicBezTo>
                      <a:pt x="2589" y="1104"/>
                      <a:pt x="2538" y="1139"/>
                      <a:pt x="2485" y="1168"/>
                    </a:cubicBezTo>
                    <a:cubicBezTo>
                      <a:pt x="2456" y="1183"/>
                      <a:pt x="2426" y="1196"/>
                      <a:pt x="2395" y="1206"/>
                    </a:cubicBezTo>
                    <a:cubicBezTo>
                      <a:pt x="2328" y="1228"/>
                      <a:pt x="2260" y="1235"/>
                      <a:pt x="2187" y="1232"/>
                    </a:cubicBezTo>
                    <a:cubicBezTo>
                      <a:pt x="2146" y="1230"/>
                      <a:pt x="2104" y="1225"/>
                      <a:pt x="2059" y="1216"/>
                    </a:cubicBezTo>
                    <a:cubicBezTo>
                      <a:pt x="2008" y="1205"/>
                      <a:pt x="1956" y="1187"/>
                      <a:pt x="1909" y="1157"/>
                    </a:cubicBezTo>
                    <a:cubicBezTo>
                      <a:pt x="1865" y="1130"/>
                      <a:pt x="1830" y="1092"/>
                      <a:pt x="1795" y="1055"/>
                    </a:cubicBezTo>
                    <a:cubicBezTo>
                      <a:pt x="1698" y="955"/>
                      <a:pt x="1612" y="843"/>
                      <a:pt x="1525" y="734"/>
                    </a:cubicBezTo>
                    <a:cubicBezTo>
                      <a:pt x="1483" y="682"/>
                      <a:pt x="1441" y="632"/>
                      <a:pt x="1398" y="581"/>
                    </a:cubicBezTo>
                    <a:cubicBezTo>
                      <a:pt x="1317" y="487"/>
                      <a:pt x="1231" y="392"/>
                      <a:pt x="1129" y="319"/>
                    </a:cubicBezTo>
                    <a:cubicBezTo>
                      <a:pt x="1054" y="266"/>
                      <a:pt x="976" y="227"/>
                      <a:pt x="901" y="196"/>
                    </a:cubicBezTo>
                    <a:cubicBezTo>
                      <a:pt x="827" y="166"/>
                      <a:pt x="754" y="143"/>
                      <a:pt x="678" y="119"/>
                    </a:cubicBezTo>
                    <a:cubicBezTo>
                      <a:pt x="601" y="95"/>
                      <a:pt x="520" y="70"/>
                      <a:pt x="436" y="51"/>
                    </a:cubicBezTo>
                    <a:cubicBezTo>
                      <a:pt x="291" y="17"/>
                      <a:pt x="131" y="0"/>
                      <a:pt x="0" y="65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23"/>
              <p:cNvSpPr/>
              <p:nvPr/>
            </p:nvSpPr>
            <p:spPr>
              <a:xfrm>
                <a:off x="957263" y="3352800"/>
                <a:ext cx="7089777" cy="306705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1280" extrusionOk="0">
                    <a:moveTo>
                      <a:pt x="2960" y="904"/>
                    </a:moveTo>
                    <a:cubicBezTo>
                      <a:pt x="2859" y="984"/>
                      <a:pt x="2749" y="1063"/>
                      <a:pt x="2634" y="1138"/>
                    </a:cubicBezTo>
                    <a:cubicBezTo>
                      <a:pt x="2584" y="1171"/>
                      <a:pt x="2532" y="1203"/>
                      <a:pt x="2478" y="1228"/>
                    </a:cubicBezTo>
                    <a:cubicBezTo>
                      <a:pt x="2449" y="1242"/>
                      <a:pt x="2419" y="1253"/>
                      <a:pt x="2388" y="1261"/>
                    </a:cubicBezTo>
                    <a:cubicBezTo>
                      <a:pt x="2321" y="1279"/>
                      <a:pt x="2254" y="1280"/>
                      <a:pt x="2183" y="1273"/>
                    </a:cubicBezTo>
                    <a:cubicBezTo>
                      <a:pt x="2143" y="1269"/>
                      <a:pt x="2102" y="1262"/>
                      <a:pt x="2059" y="1252"/>
                    </a:cubicBezTo>
                    <a:cubicBezTo>
                      <a:pt x="2009" y="1239"/>
                      <a:pt x="1958" y="1221"/>
                      <a:pt x="1913" y="1192"/>
                    </a:cubicBezTo>
                    <a:cubicBezTo>
                      <a:pt x="1870" y="1165"/>
                      <a:pt x="1835" y="1130"/>
                      <a:pt x="1800" y="1094"/>
                    </a:cubicBezTo>
                    <a:cubicBezTo>
                      <a:pt x="1701" y="995"/>
                      <a:pt x="1614" y="884"/>
                      <a:pt x="1525" y="776"/>
                    </a:cubicBezTo>
                    <a:cubicBezTo>
                      <a:pt x="1483" y="725"/>
                      <a:pt x="1440" y="674"/>
                      <a:pt x="1397" y="625"/>
                    </a:cubicBezTo>
                    <a:cubicBezTo>
                      <a:pt x="1314" y="531"/>
                      <a:pt x="1226" y="437"/>
                      <a:pt x="1125" y="362"/>
                    </a:cubicBezTo>
                    <a:cubicBezTo>
                      <a:pt x="1052" y="308"/>
                      <a:pt x="975" y="266"/>
                      <a:pt x="900" y="231"/>
                    </a:cubicBezTo>
                    <a:cubicBezTo>
                      <a:pt x="827" y="197"/>
                      <a:pt x="755" y="169"/>
                      <a:pt x="679" y="141"/>
                    </a:cubicBezTo>
                    <a:cubicBezTo>
                      <a:pt x="602" y="113"/>
                      <a:pt x="521" y="84"/>
                      <a:pt x="438" y="62"/>
                    </a:cubicBezTo>
                    <a:cubicBezTo>
                      <a:pt x="294" y="23"/>
                      <a:pt x="133" y="0"/>
                      <a:pt x="0" y="6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23"/>
              <p:cNvSpPr/>
              <p:nvPr/>
            </p:nvSpPr>
            <p:spPr>
              <a:xfrm>
                <a:off x="939800" y="3319463"/>
                <a:ext cx="7094538" cy="318135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1328" extrusionOk="0">
                    <a:moveTo>
                      <a:pt x="2962" y="995"/>
                    </a:moveTo>
                    <a:cubicBezTo>
                      <a:pt x="2857" y="1068"/>
                      <a:pt x="2745" y="1139"/>
                      <a:pt x="2628" y="1207"/>
                    </a:cubicBezTo>
                    <a:cubicBezTo>
                      <a:pt x="2578" y="1237"/>
                      <a:pt x="2525" y="1267"/>
                      <a:pt x="2472" y="1288"/>
                    </a:cubicBezTo>
                    <a:cubicBezTo>
                      <a:pt x="2442" y="1300"/>
                      <a:pt x="2412" y="1309"/>
                      <a:pt x="2382" y="1315"/>
                    </a:cubicBezTo>
                    <a:cubicBezTo>
                      <a:pt x="2314" y="1328"/>
                      <a:pt x="2248" y="1324"/>
                      <a:pt x="2179" y="1313"/>
                    </a:cubicBezTo>
                    <a:cubicBezTo>
                      <a:pt x="2140" y="1307"/>
                      <a:pt x="2099" y="1299"/>
                      <a:pt x="2058" y="1287"/>
                    </a:cubicBezTo>
                    <a:cubicBezTo>
                      <a:pt x="2010" y="1273"/>
                      <a:pt x="1961" y="1254"/>
                      <a:pt x="1917" y="1226"/>
                    </a:cubicBezTo>
                    <a:cubicBezTo>
                      <a:pt x="1875" y="1200"/>
                      <a:pt x="1839" y="1166"/>
                      <a:pt x="1805" y="1133"/>
                    </a:cubicBezTo>
                    <a:cubicBezTo>
                      <a:pt x="1704" y="1035"/>
                      <a:pt x="1616" y="925"/>
                      <a:pt x="1525" y="817"/>
                    </a:cubicBezTo>
                    <a:cubicBezTo>
                      <a:pt x="1483" y="766"/>
                      <a:pt x="1439" y="716"/>
                      <a:pt x="1395" y="667"/>
                    </a:cubicBezTo>
                    <a:cubicBezTo>
                      <a:pt x="1311" y="574"/>
                      <a:pt x="1222" y="482"/>
                      <a:pt x="1122" y="405"/>
                    </a:cubicBezTo>
                    <a:cubicBezTo>
                      <a:pt x="1049" y="350"/>
                      <a:pt x="974" y="304"/>
                      <a:pt x="900" y="265"/>
                    </a:cubicBezTo>
                    <a:cubicBezTo>
                      <a:pt x="827" y="227"/>
                      <a:pt x="755" y="194"/>
                      <a:pt x="680" y="162"/>
                    </a:cubicBezTo>
                    <a:cubicBezTo>
                      <a:pt x="604" y="129"/>
                      <a:pt x="523" y="98"/>
                      <a:pt x="440" y="72"/>
                    </a:cubicBezTo>
                    <a:cubicBezTo>
                      <a:pt x="296" y="27"/>
                      <a:pt x="135" y="0"/>
                      <a:pt x="0" y="5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23"/>
              <p:cNvSpPr/>
              <p:nvPr/>
            </p:nvSpPr>
            <p:spPr>
              <a:xfrm>
                <a:off x="923925" y="3282950"/>
                <a:ext cx="7096126" cy="3302001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1378" extrusionOk="0">
                    <a:moveTo>
                      <a:pt x="2963" y="1088"/>
                    </a:moveTo>
                    <a:cubicBezTo>
                      <a:pt x="2855" y="1153"/>
                      <a:pt x="2741" y="1216"/>
                      <a:pt x="2623" y="1278"/>
                    </a:cubicBezTo>
                    <a:cubicBezTo>
                      <a:pt x="2572" y="1304"/>
                      <a:pt x="2519" y="1331"/>
                      <a:pt x="2465" y="1349"/>
                    </a:cubicBezTo>
                    <a:cubicBezTo>
                      <a:pt x="2436" y="1359"/>
                      <a:pt x="2405" y="1366"/>
                      <a:pt x="2375" y="1370"/>
                    </a:cubicBezTo>
                    <a:cubicBezTo>
                      <a:pt x="2308" y="1378"/>
                      <a:pt x="2242" y="1369"/>
                      <a:pt x="2175" y="1354"/>
                    </a:cubicBezTo>
                    <a:cubicBezTo>
                      <a:pt x="2136" y="1346"/>
                      <a:pt x="2097" y="1336"/>
                      <a:pt x="2057" y="1323"/>
                    </a:cubicBezTo>
                    <a:cubicBezTo>
                      <a:pt x="2011" y="1307"/>
                      <a:pt x="1964" y="1288"/>
                      <a:pt x="1921" y="1261"/>
                    </a:cubicBezTo>
                    <a:cubicBezTo>
                      <a:pt x="1879" y="1235"/>
                      <a:pt x="1844" y="1204"/>
                      <a:pt x="1809" y="1172"/>
                    </a:cubicBezTo>
                    <a:cubicBezTo>
                      <a:pt x="1706" y="1076"/>
                      <a:pt x="1617" y="966"/>
                      <a:pt x="1526" y="859"/>
                    </a:cubicBezTo>
                    <a:cubicBezTo>
                      <a:pt x="1483" y="808"/>
                      <a:pt x="1438" y="759"/>
                      <a:pt x="1393" y="710"/>
                    </a:cubicBezTo>
                    <a:cubicBezTo>
                      <a:pt x="1308" y="618"/>
                      <a:pt x="1217" y="527"/>
                      <a:pt x="1118" y="449"/>
                    </a:cubicBezTo>
                    <a:cubicBezTo>
                      <a:pt x="1047" y="392"/>
                      <a:pt x="973" y="343"/>
                      <a:pt x="899" y="300"/>
                    </a:cubicBezTo>
                    <a:cubicBezTo>
                      <a:pt x="827" y="257"/>
                      <a:pt x="756" y="220"/>
                      <a:pt x="681" y="184"/>
                    </a:cubicBezTo>
                    <a:cubicBezTo>
                      <a:pt x="605" y="147"/>
                      <a:pt x="525" y="112"/>
                      <a:pt x="442" y="83"/>
                    </a:cubicBezTo>
                    <a:cubicBezTo>
                      <a:pt x="299" y="33"/>
                      <a:pt x="137" y="0"/>
                      <a:pt x="0" y="5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23"/>
              <p:cNvSpPr/>
              <p:nvPr/>
            </p:nvSpPr>
            <p:spPr>
              <a:xfrm>
                <a:off x="904875" y="3249613"/>
                <a:ext cx="7104059" cy="3421063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428" extrusionOk="0">
                    <a:moveTo>
                      <a:pt x="2966" y="1180"/>
                    </a:moveTo>
                    <a:cubicBezTo>
                      <a:pt x="2854" y="1237"/>
                      <a:pt x="2738" y="1293"/>
                      <a:pt x="2619" y="1347"/>
                    </a:cubicBezTo>
                    <a:cubicBezTo>
                      <a:pt x="2567" y="1371"/>
                      <a:pt x="2514" y="1394"/>
                      <a:pt x="2460" y="1409"/>
                    </a:cubicBezTo>
                    <a:cubicBezTo>
                      <a:pt x="2430" y="1417"/>
                      <a:pt x="2400" y="1423"/>
                      <a:pt x="2369" y="1424"/>
                    </a:cubicBezTo>
                    <a:cubicBezTo>
                      <a:pt x="2302" y="1428"/>
                      <a:pt x="2237" y="1413"/>
                      <a:pt x="2171" y="1394"/>
                    </a:cubicBezTo>
                    <a:cubicBezTo>
                      <a:pt x="2134" y="1384"/>
                      <a:pt x="2096" y="1372"/>
                      <a:pt x="2058" y="1358"/>
                    </a:cubicBezTo>
                    <a:cubicBezTo>
                      <a:pt x="2013" y="1341"/>
                      <a:pt x="1967" y="1321"/>
                      <a:pt x="1925" y="1295"/>
                    </a:cubicBezTo>
                    <a:cubicBezTo>
                      <a:pt x="1885" y="1270"/>
                      <a:pt x="1850" y="1240"/>
                      <a:pt x="1815" y="1210"/>
                    </a:cubicBezTo>
                    <a:cubicBezTo>
                      <a:pt x="1709" y="1116"/>
                      <a:pt x="1620" y="1006"/>
                      <a:pt x="1527" y="900"/>
                    </a:cubicBezTo>
                    <a:cubicBezTo>
                      <a:pt x="1483" y="850"/>
                      <a:pt x="1438" y="801"/>
                      <a:pt x="1392" y="753"/>
                    </a:cubicBezTo>
                    <a:cubicBezTo>
                      <a:pt x="1305" y="661"/>
                      <a:pt x="1214" y="571"/>
                      <a:pt x="1116" y="491"/>
                    </a:cubicBezTo>
                    <a:cubicBezTo>
                      <a:pt x="1045" y="433"/>
                      <a:pt x="972" y="381"/>
                      <a:pt x="899" y="333"/>
                    </a:cubicBezTo>
                    <a:cubicBezTo>
                      <a:pt x="829" y="287"/>
                      <a:pt x="757" y="245"/>
                      <a:pt x="683" y="205"/>
                    </a:cubicBezTo>
                    <a:cubicBezTo>
                      <a:pt x="607" y="164"/>
                      <a:pt x="528" y="125"/>
                      <a:pt x="445" y="93"/>
                    </a:cubicBezTo>
                    <a:cubicBezTo>
                      <a:pt x="302" y="37"/>
                      <a:pt x="140" y="0"/>
                      <a:pt x="0" y="5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23"/>
              <p:cNvSpPr/>
              <p:nvPr/>
            </p:nvSpPr>
            <p:spPr>
              <a:xfrm>
                <a:off x="887413" y="3213100"/>
                <a:ext cx="7108827" cy="3546476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1480" extrusionOk="0">
                    <a:moveTo>
                      <a:pt x="2968" y="1273"/>
                    </a:moveTo>
                    <a:cubicBezTo>
                      <a:pt x="2852" y="1322"/>
                      <a:pt x="2734" y="1370"/>
                      <a:pt x="2614" y="1417"/>
                    </a:cubicBezTo>
                    <a:cubicBezTo>
                      <a:pt x="2562" y="1438"/>
                      <a:pt x="2508" y="1458"/>
                      <a:pt x="2453" y="1470"/>
                    </a:cubicBezTo>
                    <a:cubicBezTo>
                      <a:pt x="2423" y="1476"/>
                      <a:pt x="2393" y="1480"/>
                      <a:pt x="2362" y="1479"/>
                    </a:cubicBezTo>
                    <a:cubicBezTo>
                      <a:pt x="2295" y="1478"/>
                      <a:pt x="2231" y="1458"/>
                      <a:pt x="2167" y="1435"/>
                    </a:cubicBezTo>
                    <a:cubicBezTo>
                      <a:pt x="2131" y="1423"/>
                      <a:pt x="2094" y="1409"/>
                      <a:pt x="2057" y="1394"/>
                    </a:cubicBezTo>
                    <a:cubicBezTo>
                      <a:pt x="2014" y="1376"/>
                      <a:pt x="1970" y="1355"/>
                      <a:pt x="1929" y="1330"/>
                    </a:cubicBezTo>
                    <a:cubicBezTo>
                      <a:pt x="1890" y="1306"/>
                      <a:pt x="1855" y="1278"/>
                      <a:pt x="1820" y="1249"/>
                    </a:cubicBezTo>
                    <a:cubicBezTo>
                      <a:pt x="1712" y="1157"/>
                      <a:pt x="1622" y="1047"/>
                      <a:pt x="1527" y="942"/>
                    </a:cubicBezTo>
                    <a:cubicBezTo>
                      <a:pt x="1483" y="892"/>
                      <a:pt x="1437" y="844"/>
                      <a:pt x="1391" y="796"/>
                    </a:cubicBezTo>
                    <a:cubicBezTo>
                      <a:pt x="1302" y="705"/>
                      <a:pt x="1210" y="617"/>
                      <a:pt x="1113" y="535"/>
                    </a:cubicBezTo>
                    <a:cubicBezTo>
                      <a:pt x="1042" y="475"/>
                      <a:pt x="971" y="420"/>
                      <a:pt x="899" y="368"/>
                    </a:cubicBezTo>
                    <a:cubicBezTo>
                      <a:pt x="829" y="318"/>
                      <a:pt x="758" y="271"/>
                      <a:pt x="684" y="227"/>
                    </a:cubicBezTo>
                    <a:cubicBezTo>
                      <a:pt x="608" y="182"/>
                      <a:pt x="529" y="140"/>
                      <a:pt x="447" y="104"/>
                    </a:cubicBezTo>
                    <a:cubicBezTo>
                      <a:pt x="305" y="43"/>
                      <a:pt x="142" y="0"/>
                      <a:pt x="0" y="4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23"/>
              <p:cNvSpPr/>
              <p:nvPr/>
            </p:nvSpPr>
            <p:spPr>
              <a:xfrm>
                <a:off x="871538" y="3179763"/>
                <a:ext cx="7110414" cy="3679826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1536" extrusionOk="0">
                    <a:moveTo>
                      <a:pt x="2969" y="1365"/>
                    </a:moveTo>
                    <a:cubicBezTo>
                      <a:pt x="2850" y="1406"/>
                      <a:pt x="2730" y="1447"/>
                      <a:pt x="2608" y="1487"/>
                    </a:cubicBezTo>
                    <a:cubicBezTo>
                      <a:pt x="2556" y="1504"/>
                      <a:pt x="2502" y="1521"/>
                      <a:pt x="2447" y="1530"/>
                    </a:cubicBezTo>
                    <a:cubicBezTo>
                      <a:pt x="2417" y="1534"/>
                      <a:pt x="2386" y="1536"/>
                      <a:pt x="2356" y="1533"/>
                    </a:cubicBezTo>
                    <a:cubicBezTo>
                      <a:pt x="2289" y="1527"/>
                      <a:pt x="2226" y="1502"/>
                      <a:pt x="2163" y="1476"/>
                    </a:cubicBezTo>
                    <a:cubicBezTo>
                      <a:pt x="2128" y="1461"/>
                      <a:pt x="2092" y="1445"/>
                      <a:pt x="2056" y="1429"/>
                    </a:cubicBezTo>
                    <a:cubicBezTo>
                      <a:pt x="2014" y="1409"/>
                      <a:pt x="1973" y="1388"/>
                      <a:pt x="1933" y="1364"/>
                    </a:cubicBezTo>
                    <a:cubicBezTo>
                      <a:pt x="1895" y="1340"/>
                      <a:pt x="1859" y="1314"/>
                      <a:pt x="1825" y="1287"/>
                    </a:cubicBezTo>
                    <a:cubicBezTo>
                      <a:pt x="1714" y="1197"/>
                      <a:pt x="1623" y="1087"/>
                      <a:pt x="1528" y="983"/>
                    </a:cubicBezTo>
                    <a:cubicBezTo>
                      <a:pt x="1483" y="933"/>
                      <a:pt x="1436" y="885"/>
                      <a:pt x="1389" y="838"/>
                    </a:cubicBezTo>
                    <a:cubicBezTo>
                      <a:pt x="1299" y="748"/>
                      <a:pt x="1205" y="661"/>
                      <a:pt x="1109" y="577"/>
                    </a:cubicBezTo>
                    <a:cubicBezTo>
                      <a:pt x="1040" y="517"/>
                      <a:pt x="970" y="458"/>
                      <a:pt x="898" y="402"/>
                    </a:cubicBezTo>
                    <a:cubicBezTo>
                      <a:pt x="829" y="347"/>
                      <a:pt x="758" y="296"/>
                      <a:pt x="685" y="248"/>
                    </a:cubicBezTo>
                    <a:cubicBezTo>
                      <a:pt x="610" y="198"/>
                      <a:pt x="531" y="153"/>
                      <a:pt x="449" y="114"/>
                    </a:cubicBezTo>
                    <a:cubicBezTo>
                      <a:pt x="308" y="47"/>
                      <a:pt x="144" y="0"/>
                      <a:pt x="0" y="4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22" name="Google Shape;1222;p23"/>
          <p:cNvGrpSpPr/>
          <p:nvPr/>
        </p:nvGrpSpPr>
        <p:grpSpPr>
          <a:xfrm>
            <a:off x="-298150" y="879951"/>
            <a:ext cx="9165981" cy="3781697"/>
            <a:chOff x="-298150" y="879951"/>
            <a:chExt cx="9165981" cy="3781697"/>
          </a:xfrm>
        </p:grpSpPr>
        <p:sp>
          <p:nvSpPr>
            <p:cNvPr id="1223" name="Google Shape;1223;p23"/>
            <p:cNvSpPr/>
            <p:nvPr/>
          </p:nvSpPr>
          <p:spPr>
            <a:xfrm>
              <a:off x="-298150" y="3624523"/>
              <a:ext cx="793450" cy="1037125"/>
            </a:xfrm>
            <a:custGeom>
              <a:avLst/>
              <a:gdLst/>
              <a:ahLst/>
              <a:cxnLst/>
              <a:rect l="l" t="t" r="r" b="b"/>
              <a:pathLst>
                <a:path w="127" h="166" extrusionOk="0">
                  <a:moveTo>
                    <a:pt x="1" y="166"/>
                  </a:moveTo>
                  <a:lnTo>
                    <a:pt x="47" y="166"/>
                  </a:lnTo>
                  <a:lnTo>
                    <a:pt x="127" y="84"/>
                  </a:lnTo>
                  <a:lnTo>
                    <a:pt x="4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" y="84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3"/>
            <p:cNvSpPr/>
            <p:nvPr/>
          </p:nvSpPr>
          <p:spPr>
            <a:xfrm>
              <a:off x="8503818" y="879951"/>
              <a:ext cx="364013" cy="475800"/>
            </a:xfrm>
            <a:custGeom>
              <a:avLst/>
              <a:gdLst/>
              <a:ahLst/>
              <a:cxnLst/>
              <a:rect l="l" t="t" r="r" b="b"/>
              <a:pathLst>
                <a:path w="127" h="166" extrusionOk="0">
                  <a:moveTo>
                    <a:pt x="1" y="166"/>
                  </a:moveTo>
                  <a:lnTo>
                    <a:pt x="47" y="166"/>
                  </a:lnTo>
                  <a:lnTo>
                    <a:pt x="127" y="84"/>
                  </a:lnTo>
                  <a:lnTo>
                    <a:pt x="4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" y="84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5" name="Google Shape;1225;p23"/>
          <p:cNvGrpSpPr/>
          <p:nvPr/>
        </p:nvGrpSpPr>
        <p:grpSpPr>
          <a:xfrm>
            <a:off x="408998" y="184059"/>
            <a:ext cx="8325990" cy="4824921"/>
            <a:chOff x="408998" y="184059"/>
            <a:chExt cx="8325990" cy="4824921"/>
          </a:xfrm>
        </p:grpSpPr>
        <p:grpSp>
          <p:nvGrpSpPr>
            <p:cNvPr id="1226" name="Google Shape;1226;p23"/>
            <p:cNvGrpSpPr/>
            <p:nvPr/>
          </p:nvGrpSpPr>
          <p:grpSpPr>
            <a:xfrm>
              <a:off x="408998" y="184059"/>
              <a:ext cx="8325990" cy="4824921"/>
              <a:chOff x="408998" y="184059"/>
              <a:chExt cx="8325990" cy="4824921"/>
            </a:xfrm>
          </p:grpSpPr>
          <p:grpSp>
            <p:nvGrpSpPr>
              <p:cNvPr id="1227" name="Google Shape;1227;p23"/>
              <p:cNvGrpSpPr/>
              <p:nvPr/>
            </p:nvGrpSpPr>
            <p:grpSpPr>
              <a:xfrm>
                <a:off x="8126548" y="184059"/>
                <a:ext cx="608440" cy="162121"/>
                <a:chOff x="4872038" y="3216275"/>
                <a:chExt cx="989013" cy="263525"/>
              </a:xfrm>
            </p:grpSpPr>
            <p:sp>
              <p:nvSpPr>
                <p:cNvPr id="1228" name="Google Shape;1228;p23"/>
                <p:cNvSpPr/>
                <p:nvPr/>
              </p:nvSpPr>
              <p:spPr>
                <a:xfrm>
                  <a:off x="5249863" y="3216275"/>
                  <a:ext cx="161925" cy="26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66" extrusionOk="0">
                      <a:moveTo>
                        <a:pt x="101" y="166"/>
                      </a:moveTo>
                      <a:lnTo>
                        <a:pt x="79" y="166"/>
                      </a:lnTo>
                      <a:lnTo>
                        <a:pt x="0" y="84"/>
                      </a:lnTo>
                      <a:lnTo>
                        <a:pt x="80" y="0"/>
                      </a:lnTo>
                      <a:lnTo>
                        <a:pt x="102" y="0"/>
                      </a:lnTo>
                      <a:lnTo>
                        <a:pt x="22" y="84"/>
                      </a:lnTo>
                      <a:lnTo>
                        <a:pt x="101" y="1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9" name="Google Shape;1229;p23"/>
                <p:cNvSpPr/>
                <p:nvPr/>
              </p:nvSpPr>
              <p:spPr>
                <a:xfrm>
                  <a:off x="5072063" y="3216275"/>
                  <a:ext cx="169863" cy="26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" h="166" extrusionOk="0">
                      <a:moveTo>
                        <a:pt x="106" y="166"/>
                      </a:moveTo>
                      <a:lnTo>
                        <a:pt x="80" y="166"/>
                      </a:lnTo>
                      <a:lnTo>
                        <a:pt x="0" y="84"/>
                      </a:lnTo>
                      <a:lnTo>
                        <a:pt x="81" y="0"/>
                      </a:lnTo>
                      <a:lnTo>
                        <a:pt x="107" y="0"/>
                      </a:lnTo>
                      <a:lnTo>
                        <a:pt x="27" y="84"/>
                      </a:lnTo>
                      <a:lnTo>
                        <a:pt x="106" y="1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0" name="Google Shape;1230;p23"/>
                <p:cNvSpPr/>
                <p:nvPr/>
              </p:nvSpPr>
              <p:spPr>
                <a:xfrm>
                  <a:off x="4872038" y="3216275"/>
                  <a:ext cx="193675" cy="26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66" extrusionOk="0">
                      <a:moveTo>
                        <a:pt x="121" y="166"/>
                      </a:moveTo>
                      <a:lnTo>
                        <a:pt x="80" y="166"/>
                      </a:lnTo>
                      <a:lnTo>
                        <a:pt x="0" y="84"/>
                      </a:lnTo>
                      <a:lnTo>
                        <a:pt x="81" y="0"/>
                      </a:lnTo>
                      <a:lnTo>
                        <a:pt x="122" y="0"/>
                      </a:lnTo>
                      <a:lnTo>
                        <a:pt x="41" y="84"/>
                      </a:lnTo>
                      <a:lnTo>
                        <a:pt x="121" y="1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1" name="Google Shape;1231;p23"/>
                <p:cNvSpPr/>
                <p:nvPr/>
              </p:nvSpPr>
              <p:spPr>
                <a:xfrm>
                  <a:off x="5726113" y="3216275"/>
                  <a:ext cx="134938" cy="26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66" extrusionOk="0">
                      <a:moveTo>
                        <a:pt x="85" y="166"/>
                      </a:moveTo>
                      <a:lnTo>
                        <a:pt x="80" y="166"/>
                      </a:lnTo>
                      <a:lnTo>
                        <a:pt x="0" y="84"/>
                      </a:lnTo>
                      <a:lnTo>
                        <a:pt x="81" y="0"/>
                      </a:lnTo>
                      <a:lnTo>
                        <a:pt x="85" y="0"/>
                      </a:lnTo>
                      <a:lnTo>
                        <a:pt x="5" y="84"/>
                      </a:lnTo>
                      <a:lnTo>
                        <a:pt x="85" y="1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2" name="Google Shape;1232;p23"/>
                <p:cNvSpPr/>
                <p:nvPr/>
              </p:nvSpPr>
              <p:spPr>
                <a:xfrm>
                  <a:off x="5419725" y="3216275"/>
                  <a:ext cx="152400" cy="26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" h="166" extrusionOk="0">
                      <a:moveTo>
                        <a:pt x="95" y="166"/>
                      </a:moveTo>
                      <a:lnTo>
                        <a:pt x="79" y="166"/>
                      </a:lnTo>
                      <a:lnTo>
                        <a:pt x="0" y="84"/>
                      </a:lnTo>
                      <a:lnTo>
                        <a:pt x="80" y="0"/>
                      </a:lnTo>
                      <a:lnTo>
                        <a:pt x="96" y="0"/>
                      </a:lnTo>
                      <a:lnTo>
                        <a:pt x="16" y="84"/>
                      </a:lnTo>
                      <a:lnTo>
                        <a:pt x="95" y="1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3" name="Google Shape;1233;p23"/>
                <p:cNvSpPr/>
                <p:nvPr/>
              </p:nvSpPr>
              <p:spPr>
                <a:xfrm>
                  <a:off x="5580063" y="3216275"/>
                  <a:ext cx="139700" cy="26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166" extrusionOk="0">
                      <a:moveTo>
                        <a:pt x="87" y="166"/>
                      </a:moveTo>
                      <a:lnTo>
                        <a:pt x="79" y="166"/>
                      </a:lnTo>
                      <a:lnTo>
                        <a:pt x="0" y="84"/>
                      </a:lnTo>
                      <a:lnTo>
                        <a:pt x="80" y="0"/>
                      </a:lnTo>
                      <a:lnTo>
                        <a:pt x="88" y="0"/>
                      </a:lnTo>
                      <a:lnTo>
                        <a:pt x="8" y="84"/>
                      </a:lnTo>
                      <a:lnTo>
                        <a:pt x="87" y="1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234" name="Google Shape;1234;p23"/>
              <p:cNvGrpSpPr/>
              <p:nvPr/>
            </p:nvGrpSpPr>
            <p:grpSpPr>
              <a:xfrm flipH="1">
                <a:off x="408998" y="4846859"/>
                <a:ext cx="608440" cy="162121"/>
                <a:chOff x="4872038" y="3216275"/>
                <a:chExt cx="989013" cy="263525"/>
              </a:xfrm>
            </p:grpSpPr>
            <p:sp>
              <p:nvSpPr>
                <p:cNvPr id="1235" name="Google Shape;1235;p23"/>
                <p:cNvSpPr/>
                <p:nvPr/>
              </p:nvSpPr>
              <p:spPr>
                <a:xfrm>
                  <a:off x="5249863" y="3216275"/>
                  <a:ext cx="161925" cy="26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" h="166" extrusionOk="0">
                      <a:moveTo>
                        <a:pt x="101" y="166"/>
                      </a:moveTo>
                      <a:lnTo>
                        <a:pt x="79" y="166"/>
                      </a:lnTo>
                      <a:lnTo>
                        <a:pt x="0" y="84"/>
                      </a:lnTo>
                      <a:lnTo>
                        <a:pt x="80" y="0"/>
                      </a:lnTo>
                      <a:lnTo>
                        <a:pt x="102" y="0"/>
                      </a:lnTo>
                      <a:lnTo>
                        <a:pt x="22" y="84"/>
                      </a:lnTo>
                      <a:lnTo>
                        <a:pt x="101" y="1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6" name="Google Shape;1236;p23"/>
                <p:cNvSpPr/>
                <p:nvPr/>
              </p:nvSpPr>
              <p:spPr>
                <a:xfrm>
                  <a:off x="5072063" y="3216275"/>
                  <a:ext cx="169863" cy="26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" h="166" extrusionOk="0">
                      <a:moveTo>
                        <a:pt x="106" y="166"/>
                      </a:moveTo>
                      <a:lnTo>
                        <a:pt x="80" y="166"/>
                      </a:lnTo>
                      <a:lnTo>
                        <a:pt x="0" y="84"/>
                      </a:lnTo>
                      <a:lnTo>
                        <a:pt x="81" y="0"/>
                      </a:lnTo>
                      <a:lnTo>
                        <a:pt x="107" y="0"/>
                      </a:lnTo>
                      <a:lnTo>
                        <a:pt x="27" y="84"/>
                      </a:lnTo>
                      <a:lnTo>
                        <a:pt x="106" y="1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7" name="Google Shape;1237;p23"/>
                <p:cNvSpPr/>
                <p:nvPr/>
              </p:nvSpPr>
              <p:spPr>
                <a:xfrm>
                  <a:off x="4872038" y="3216275"/>
                  <a:ext cx="193675" cy="26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66" extrusionOk="0">
                      <a:moveTo>
                        <a:pt x="121" y="166"/>
                      </a:moveTo>
                      <a:lnTo>
                        <a:pt x="80" y="166"/>
                      </a:lnTo>
                      <a:lnTo>
                        <a:pt x="0" y="84"/>
                      </a:lnTo>
                      <a:lnTo>
                        <a:pt x="81" y="0"/>
                      </a:lnTo>
                      <a:lnTo>
                        <a:pt x="122" y="0"/>
                      </a:lnTo>
                      <a:lnTo>
                        <a:pt x="41" y="84"/>
                      </a:lnTo>
                      <a:lnTo>
                        <a:pt x="121" y="1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8" name="Google Shape;1238;p23"/>
                <p:cNvSpPr/>
                <p:nvPr/>
              </p:nvSpPr>
              <p:spPr>
                <a:xfrm>
                  <a:off x="5726113" y="3216275"/>
                  <a:ext cx="134938" cy="26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66" extrusionOk="0">
                      <a:moveTo>
                        <a:pt x="85" y="166"/>
                      </a:moveTo>
                      <a:lnTo>
                        <a:pt x="80" y="166"/>
                      </a:lnTo>
                      <a:lnTo>
                        <a:pt x="0" y="84"/>
                      </a:lnTo>
                      <a:lnTo>
                        <a:pt x="81" y="0"/>
                      </a:lnTo>
                      <a:lnTo>
                        <a:pt x="85" y="0"/>
                      </a:lnTo>
                      <a:lnTo>
                        <a:pt x="5" y="84"/>
                      </a:lnTo>
                      <a:lnTo>
                        <a:pt x="85" y="1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9" name="Google Shape;1239;p23"/>
                <p:cNvSpPr/>
                <p:nvPr/>
              </p:nvSpPr>
              <p:spPr>
                <a:xfrm>
                  <a:off x="5419725" y="3216275"/>
                  <a:ext cx="152400" cy="26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" h="166" extrusionOk="0">
                      <a:moveTo>
                        <a:pt x="95" y="166"/>
                      </a:moveTo>
                      <a:lnTo>
                        <a:pt x="79" y="166"/>
                      </a:lnTo>
                      <a:lnTo>
                        <a:pt x="0" y="84"/>
                      </a:lnTo>
                      <a:lnTo>
                        <a:pt x="80" y="0"/>
                      </a:lnTo>
                      <a:lnTo>
                        <a:pt x="96" y="0"/>
                      </a:lnTo>
                      <a:lnTo>
                        <a:pt x="16" y="84"/>
                      </a:lnTo>
                      <a:lnTo>
                        <a:pt x="95" y="1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0" name="Google Shape;1240;p23"/>
                <p:cNvSpPr/>
                <p:nvPr/>
              </p:nvSpPr>
              <p:spPr>
                <a:xfrm>
                  <a:off x="5580063" y="3216275"/>
                  <a:ext cx="139700" cy="26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" h="166" extrusionOk="0">
                      <a:moveTo>
                        <a:pt x="87" y="166"/>
                      </a:moveTo>
                      <a:lnTo>
                        <a:pt x="79" y="166"/>
                      </a:lnTo>
                      <a:lnTo>
                        <a:pt x="0" y="84"/>
                      </a:lnTo>
                      <a:lnTo>
                        <a:pt x="80" y="0"/>
                      </a:lnTo>
                      <a:lnTo>
                        <a:pt x="88" y="0"/>
                      </a:lnTo>
                      <a:lnTo>
                        <a:pt x="8" y="84"/>
                      </a:lnTo>
                      <a:lnTo>
                        <a:pt x="87" y="1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41" name="Google Shape;1241;p23"/>
            <p:cNvGrpSpPr/>
            <p:nvPr/>
          </p:nvGrpSpPr>
          <p:grpSpPr>
            <a:xfrm>
              <a:off x="5996561" y="4523912"/>
              <a:ext cx="601221" cy="160197"/>
              <a:chOff x="4872038" y="3216275"/>
              <a:chExt cx="989013" cy="263525"/>
            </a:xfrm>
          </p:grpSpPr>
          <p:sp>
            <p:nvSpPr>
              <p:cNvPr id="1242" name="Google Shape;1242;p23"/>
              <p:cNvSpPr/>
              <p:nvPr/>
            </p:nvSpPr>
            <p:spPr>
              <a:xfrm>
                <a:off x="5249863" y="3216275"/>
                <a:ext cx="16192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6" extrusionOk="0">
                    <a:moveTo>
                      <a:pt x="101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102" y="0"/>
                    </a:lnTo>
                    <a:lnTo>
                      <a:pt x="22" y="84"/>
                    </a:lnTo>
                    <a:lnTo>
                      <a:pt x="10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23"/>
              <p:cNvSpPr/>
              <p:nvPr/>
            </p:nvSpPr>
            <p:spPr>
              <a:xfrm>
                <a:off x="5072063" y="3216275"/>
                <a:ext cx="16986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66" extrusionOk="0">
                    <a:moveTo>
                      <a:pt x="106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07" y="0"/>
                    </a:lnTo>
                    <a:lnTo>
                      <a:pt x="27" y="84"/>
                    </a:lnTo>
                    <a:lnTo>
                      <a:pt x="10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23"/>
              <p:cNvSpPr/>
              <p:nvPr/>
            </p:nvSpPr>
            <p:spPr>
              <a:xfrm>
                <a:off x="4872038" y="3216275"/>
                <a:ext cx="19367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66" extrusionOk="0">
                    <a:moveTo>
                      <a:pt x="121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22" y="0"/>
                    </a:lnTo>
                    <a:lnTo>
                      <a:pt x="41" y="84"/>
                    </a:lnTo>
                    <a:lnTo>
                      <a:pt x="12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23"/>
              <p:cNvSpPr/>
              <p:nvPr/>
            </p:nvSpPr>
            <p:spPr>
              <a:xfrm>
                <a:off x="5726113" y="3216275"/>
                <a:ext cx="134938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66" extrusionOk="0">
                    <a:moveTo>
                      <a:pt x="85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5" y="84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23"/>
              <p:cNvSpPr/>
              <p:nvPr/>
            </p:nvSpPr>
            <p:spPr>
              <a:xfrm>
                <a:off x="5419725" y="3216275"/>
                <a:ext cx="1524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66" extrusionOk="0">
                    <a:moveTo>
                      <a:pt x="95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96" y="0"/>
                    </a:lnTo>
                    <a:lnTo>
                      <a:pt x="16" y="84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23"/>
              <p:cNvSpPr/>
              <p:nvPr/>
            </p:nvSpPr>
            <p:spPr>
              <a:xfrm>
                <a:off x="5580063" y="3216275"/>
                <a:ext cx="1397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6" extrusionOk="0">
                    <a:moveTo>
                      <a:pt x="87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88" y="0"/>
                    </a:lnTo>
                    <a:lnTo>
                      <a:pt x="8" y="84"/>
                    </a:lnTo>
                    <a:lnTo>
                      <a:pt x="87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8" name="Google Shape;1248;p23"/>
            <p:cNvGrpSpPr/>
            <p:nvPr/>
          </p:nvGrpSpPr>
          <p:grpSpPr>
            <a:xfrm flipH="1">
              <a:off x="1848638" y="407738"/>
              <a:ext cx="989013" cy="263525"/>
              <a:chOff x="4872038" y="3216275"/>
              <a:chExt cx="989013" cy="263525"/>
            </a:xfrm>
          </p:grpSpPr>
          <p:sp>
            <p:nvSpPr>
              <p:cNvPr id="1249" name="Google Shape;1249;p23"/>
              <p:cNvSpPr/>
              <p:nvPr/>
            </p:nvSpPr>
            <p:spPr>
              <a:xfrm>
                <a:off x="5249863" y="3216275"/>
                <a:ext cx="16192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6" extrusionOk="0">
                    <a:moveTo>
                      <a:pt x="101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102" y="0"/>
                    </a:lnTo>
                    <a:lnTo>
                      <a:pt x="22" y="84"/>
                    </a:lnTo>
                    <a:lnTo>
                      <a:pt x="10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23"/>
              <p:cNvSpPr/>
              <p:nvPr/>
            </p:nvSpPr>
            <p:spPr>
              <a:xfrm>
                <a:off x="5072063" y="3216275"/>
                <a:ext cx="16986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66" extrusionOk="0">
                    <a:moveTo>
                      <a:pt x="106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07" y="0"/>
                    </a:lnTo>
                    <a:lnTo>
                      <a:pt x="27" y="84"/>
                    </a:lnTo>
                    <a:lnTo>
                      <a:pt x="10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23"/>
              <p:cNvSpPr/>
              <p:nvPr/>
            </p:nvSpPr>
            <p:spPr>
              <a:xfrm>
                <a:off x="4872038" y="3216275"/>
                <a:ext cx="19367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66" extrusionOk="0">
                    <a:moveTo>
                      <a:pt x="121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22" y="0"/>
                    </a:lnTo>
                    <a:lnTo>
                      <a:pt x="41" y="84"/>
                    </a:lnTo>
                    <a:lnTo>
                      <a:pt x="12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23"/>
              <p:cNvSpPr/>
              <p:nvPr/>
            </p:nvSpPr>
            <p:spPr>
              <a:xfrm>
                <a:off x="5726113" y="3216275"/>
                <a:ext cx="134938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66" extrusionOk="0">
                    <a:moveTo>
                      <a:pt x="85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5" y="84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23"/>
              <p:cNvSpPr/>
              <p:nvPr/>
            </p:nvSpPr>
            <p:spPr>
              <a:xfrm>
                <a:off x="5419725" y="3216275"/>
                <a:ext cx="1524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66" extrusionOk="0">
                    <a:moveTo>
                      <a:pt x="95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96" y="0"/>
                    </a:lnTo>
                    <a:lnTo>
                      <a:pt x="16" y="84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23"/>
              <p:cNvSpPr/>
              <p:nvPr/>
            </p:nvSpPr>
            <p:spPr>
              <a:xfrm>
                <a:off x="5580063" y="3216275"/>
                <a:ext cx="1397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6" extrusionOk="0">
                    <a:moveTo>
                      <a:pt x="87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88" y="0"/>
                    </a:lnTo>
                    <a:lnTo>
                      <a:pt x="8" y="84"/>
                    </a:lnTo>
                    <a:lnTo>
                      <a:pt x="87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5" name="Google Shape;1255;p23"/>
            <p:cNvGrpSpPr/>
            <p:nvPr/>
          </p:nvGrpSpPr>
          <p:grpSpPr>
            <a:xfrm>
              <a:off x="412611" y="1868937"/>
              <a:ext cx="601228" cy="212348"/>
              <a:chOff x="4449763" y="4024313"/>
              <a:chExt cx="746125" cy="263525"/>
            </a:xfrm>
          </p:grpSpPr>
          <p:sp>
            <p:nvSpPr>
              <p:cNvPr id="1256" name="Google Shape;1256;p23"/>
              <p:cNvSpPr/>
              <p:nvPr/>
            </p:nvSpPr>
            <p:spPr>
              <a:xfrm>
                <a:off x="4449763" y="4024313"/>
                <a:ext cx="16192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6" extrusionOk="0">
                    <a:moveTo>
                      <a:pt x="1" y="166"/>
                    </a:moveTo>
                    <a:lnTo>
                      <a:pt x="23" y="166"/>
                    </a:lnTo>
                    <a:lnTo>
                      <a:pt x="102" y="84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81" y="84"/>
                    </a:lnTo>
                    <a:lnTo>
                      <a:pt x="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23"/>
              <p:cNvSpPr/>
              <p:nvPr/>
            </p:nvSpPr>
            <p:spPr>
              <a:xfrm>
                <a:off x="4619625" y="4024313"/>
                <a:ext cx="16986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66" extrusionOk="0">
                    <a:moveTo>
                      <a:pt x="1" y="166"/>
                    </a:moveTo>
                    <a:lnTo>
                      <a:pt x="28" y="166"/>
                    </a:lnTo>
                    <a:lnTo>
                      <a:pt x="107" y="84"/>
                    </a:lnTo>
                    <a:lnTo>
                      <a:pt x="26" y="0"/>
                    </a:lnTo>
                    <a:lnTo>
                      <a:pt x="0" y="0"/>
                    </a:lnTo>
                    <a:lnTo>
                      <a:pt x="80" y="84"/>
                    </a:lnTo>
                    <a:lnTo>
                      <a:pt x="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23"/>
              <p:cNvSpPr/>
              <p:nvPr/>
            </p:nvSpPr>
            <p:spPr>
              <a:xfrm>
                <a:off x="4795838" y="4024313"/>
                <a:ext cx="192088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66" extrusionOk="0">
                    <a:moveTo>
                      <a:pt x="1" y="166"/>
                    </a:moveTo>
                    <a:lnTo>
                      <a:pt x="42" y="166"/>
                    </a:lnTo>
                    <a:lnTo>
                      <a:pt x="121" y="84"/>
                    </a:lnTo>
                    <a:lnTo>
                      <a:pt x="40" y="0"/>
                    </a:lnTo>
                    <a:lnTo>
                      <a:pt x="0" y="0"/>
                    </a:lnTo>
                    <a:lnTo>
                      <a:pt x="81" y="84"/>
                    </a:lnTo>
                    <a:lnTo>
                      <a:pt x="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23"/>
              <p:cNvSpPr/>
              <p:nvPr/>
            </p:nvSpPr>
            <p:spPr>
              <a:xfrm>
                <a:off x="4994275" y="4024313"/>
                <a:ext cx="20161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66" extrusionOk="0">
                    <a:moveTo>
                      <a:pt x="1" y="166"/>
                    </a:moveTo>
                    <a:lnTo>
                      <a:pt x="47" y="166"/>
                    </a:lnTo>
                    <a:lnTo>
                      <a:pt x="127" y="84"/>
                    </a:lnTo>
                    <a:lnTo>
                      <a:pt x="4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1" y="84"/>
                    </a:lnTo>
                    <a:lnTo>
                      <a:pt x="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1" name="Google Shape;1261;p24"/>
          <p:cNvGrpSpPr/>
          <p:nvPr/>
        </p:nvGrpSpPr>
        <p:grpSpPr>
          <a:xfrm rot="10800000" flipH="1">
            <a:off x="-3564477" y="-1794513"/>
            <a:ext cx="15782917" cy="9889780"/>
            <a:chOff x="-3564477" y="-2956563"/>
            <a:chExt cx="15782917" cy="9889780"/>
          </a:xfrm>
        </p:grpSpPr>
        <p:grpSp>
          <p:nvGrpSpPr>
            <p:cNvPr id="1262" name="Google Shape;1262;p24"/>
            <p:cNvGrpSpPr/>
            <p:nvPr/>
          </p:nvGrpSpPr>
          <p:grpSpPr>
            <a:xfrm rot="10800000" flipH="1">
              <a:off x="2508242" y="1896435"/>
              <a:ext cx="9710198" cy="4876137"/>
              <a:chOff x="871538" y="3179763"/>
              <a:chExt cx="7327898" cy="3679826"/>
            </a:xfrm>
          </p:grpSpPr>
          <p:sp>
            <p:nvSpPr>
              <p:cNvPr id="1263" name="Google Shape;1263;p24"/>
              <p:cNvSpPr/>
              <p:nvPr/>
            </p:nvSpPr>
            <p:spPr>
              <a:xfrm>
                <a:off x="1165225" y="3278188"/>
                <a:ext cx="7034210" cy="247967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035" extrusionOk="0">
                    <a:moveTo>
                      <a:pt x="2937" y="0"/>
                    </a:moveTo>
                    <a:cubicBezTo>
                      <a:pt x="2879" y="177"/>
                      <a:pt x="2795" y="345"/>
                      <a:pt x="2694" y="505"/>
                    </a:cubicBezTo>
                    <a:cubicBezTo>
                      <a:pt x="2650" y="575"/>
                      <a:pt x="2603" y="644"/>
                      <a:pt x="2553" y="709"/>
                    </a:cubicBezTo>
                    <a:cubicBezTo>
                      <a:pt x="2526" y="744"/>
                      <a:pt x="2497" y="780"/>
                      <a:pt x="2467" y="813"/>
                    </a:cubicBezTo>
                    <a:cubicBezTo>
                      <a:pt x="2399" y="886"/>
                      <a:pt x="2321" y="950"/>
                      <a:pt x="2230" y="989"/>
                    </a:cubicBezTo>
                    <a:cubicBezTo>
                      <a:pt x="2179" y="1012"/>
                      <a:pt x="2124" y="1027"/>
                      <a:pt x="2064" y="1031"/>
                    </a:cubicBezTo>
                    <a:cubicBezTo>
                      <a:pt x="1997" y="1035"/>
                      <a:pt x="1923" y="1024"/>
                      <a:pt x="1865" y="985"/>
                    </a:cubicBezTo>
                    <a:cubicBezTo>
                      <a:pt x="1809" y="948"/>
                      <a:pt x="1773" y="891"/>
                      <a:pt x="1739" y="837"/>
                    </a:cubicBezTo>
                    <a:cubicBezTo>
                      <a:pt x="1664" y="720"/>
                      <a:pt x="1591" y="601"/>
                      <a:pt x="1518" y="483"/>
                    </a:cubicBezTo>
                    <a:cubicBezTo>
                      <a:pt x="1484" y="427"/>
                      <a:pt x="1449" y="372"/>
                      <a:pt x="1415" y="316"/>
                    </a:cubicBezTo>
                    <a:cubicBezTo>
                      <a:pt x="1350" y="213"/>
                      <a:pt x="1277" y="104"/>
                      <a:pt x="1164" y="51"/>
                    </a:cubicBezTo>
                    <a:cubicBezTo>
                      <a:pt x="1080" y="12"/>
                      <a:pt x="987" y="11"/>
                      <a:pt x="904" y="25"/>
                    </a:cubicBezTo>
                    <a:cubicBezTo>
                      <a:pt x="822" y="40"/>
                      <a:pt x="746" y="69"/>
                      <a:pt x="665" y="90"/>
                    </a:cubicBezTo>
                    <a:cubicBezTo>
                      <a:pt x="584" y="110"/>
                      <a:pt x="497" y="124"/>
                      <a:pt x="411" y="140"/>
                    </a:cubicBezTo>
                    <a:cubicBezTo>
                      <a:pt x="259" y="169"/>
                      <a:pt x="107" y="205"/>
                      <a:pt x="0" y="30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24"/>
              <p:cNvSpPr/>
              <p:nvPr/>
            </p:nvSpPr>
            <p:spPr>
              <a:xfrm>
                <a:off x="1146175" y="3362325"/>
                <a:ext cx="7042153" cy="2441575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019" extrusionOk="0">
                    <a:moveTo>
                      <a:pt x="2940" y="43"/>
                    </a:moveTo>
                    <a:cubicBezTo>
                      <a:pt x="2878" y="211"/>
                      <a:pt x="2792" y="373"/>
                      <a:pt x="2690" y="526"/>
                    </a:cubicBezTo>
                    <a:cubicBezTo>
                      <a:pt x="2645" y="593"/>
                      <a:pt x="2598" y="658"/>
                      <a:pt x="2548" y="720"/>
                    </a:cubicBezTo>
                    <a:cubicBezTo>
                      <a:pt x="2520" y="754"/>
                      <a:pt x="2492" y="787"/>
                      <a:pt x="2461" y="818"/>
                    </a:cubicBezTo>
                    <a:cubicBezTo>
                      <a:pt x="2393" y="886"/>
                      <a:pt x="2316" y="945"/>
                      <a:pt x="2227" y="981"/>
                    </a:cubicBezTo>
                    <a:cubicBezTo>
                      <a:pt x="2177" y="1001"/>
                      <a:pt x="2123" y="1014"/>
                      <a:pt x="2064" y="1017"/>
                    </a:cubicBezTo>
                    <a:cubicBezTo>
                      <a:pt x="1998" y="1019"/>
                      <a:pt x="1927" y="1008"/>
                      <a:pt x="1870" y="970"/>
                    </a:cubicBezTo>
                    <a:cubicBezTo>
                      <a:pt x="1815" y="934"/>
                      <a:pt x="1779" y="879"/>
                      <a:pt x="1744" y="826"/>
                    </a:cubicBezTo>
                    <a:cubicBezTo>
                      <a:pt x="1668" y="710"/>
                      <a:pt x="1594" y="593"/>
                      <a:pt x="1519" y="475"/>
                    </a:cubicBezTo>
                    <a:cubicBezTo>
                      <a:pt x="1485" y="420"/>
                      <a:pt x="1449" y="365"/>
                      <a:pt x="1414" y="310"/>
                    </a:cubicBezTo>
                    <a:cubicBezTo>
                      <a:pt x="1348" y="207"/>
                      <a:pt x="1273" y="99"/>
                      <a:pt x="1161" y="45"/>
                    </a:cubicBezTo>
                    <a:cubicBezTo>
                      <a:pt x="1079" y="5"/>
                      <a:pt x="987" y="0"/>
                      <a:pt x="905" y="10"/>
                    </a:cubicBezTo>
                    <a:cubicBezTo>
                      <a:pt x="823" y="20"/>
                      <a:pt x="747" y="45"/>
                      <a:pt x="667" y="61"/>
                    </a:cubicBezTo>
                    <a:cubicBezTo>
                      <a:pt x="586" y="78"/>
                      <a:pt x="500" y="88"/>
                      <a:pt x="414" y="101"/>
                    </a:cubicBezTo>
                    <a:cubicBezTo>
                      <a:pt x="262" y="124"/>
                      <a:pt x="110" y="155"/>
                      <a:pt x="0" y="25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24"/>
              <p:cNvSpPr/>
              <p:nvPr/>
            </p:nvSpPr>
            <p:spPr>
              <a:xfrm>
                <a:off x="1128713" y="3419475"/>
                <a:ext cx="7045327" cy="2432049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1015" extrusionOk="0">
                    <a:moveTo>
                      <a:pt x="2941" y="97"/>
                    </a:moveTo>
                    <a:cubicBezTo>
                      <a:pt x="2876" y="257"/>
                      <a:pt x="2787" y="411"/>
                      <a:pt x="2684" y="557"/>
                    </a:cubicBezTo>
                    <a:cubicBezTo>
                      <a:pt x="2639" y="621"/>
                      <a:pt x="2591" y="683"/>
                      <a:pt x="2541" y="742"/>
                    </a:cubicBezTo>
                    <a:cubicBezTo>
                      <a:pt x="2514" y="774"/>
                      <a:pt x="2485" y="805"/>
                      <a:pt x="2454" y="834"/>
                    </a:cubicBezTo>
                    <a:cubicBezTo>
                      <a:pt x="2386" y="898"/>
                      <a:pt x="2310" y="951"/>
                      <a:pt x="2223" y="983"/>
                    </a:cubicBezTo>
                    <a:cubicBezTo>
                      <a:pt x="2174" y="1001"/>
                      <a:pt x="2121" y="1012"/>
                      <a:pt x="2064" y="1014"/>
                    </a:cubicBezTo>
                    <a:cubicBezTo>
                      <a:pt x="1999" y="1015"/>
                      <a:pt x="1930" y="1003"/>
                      <a:pt x="1873" y="966"/>
                    </a:cubicBezTo>
                    <a:cubicBezTo>
                      <a:pt x="1820" y="931"/>
                      <a:pt x="1784" y="877"/>
                      <a:pt x="1749" y="826"/>
                    </a:cubicBezTo>
                    <a:cubicBezTo>
                      <a:pt x="1671" y="712"/>
                      <a:pt x="1595" y="595"/>
                      <a:pt x="1520" y="478"/>
                    </a:cubicBezTo>
                    <a:cubicBezTo>
                      <a:pt x="1484" y="423"/>
                      <a:pt x="1448" y="368"/>
                      <a:pt x="1412" y="314"/>
                    </a:cubicBezTo>
                    <a:cubicBezTo>
                      <a:pt x="1345" y="212"/>
                      <a:pt x="1269" y="105"/>
                      <a:pt x="1158" y="49"/>
                    </a:cubicBezTo>
                    <a:cubicBezTo>
                      <a:pt x="1076" y="8"/>
                      <a:pt x="986" y="0"/>
                      <a:pt x="904" y="6"/>
                    </a:cubicBezTo>
                    <a:cubicBezTo>
                      <a:pt x="823" y="12"/>
                      <a:pt x="748" y="32"/>
                      <a:pt x="668" y="44"/>
                    </a:cubicBezTo>
                    <a:cubicBezTo>
                      <a:pt x="588" y="57"/>
                      <a:pt x="502" y="63"/>
                      <a:pt x="416" y="73"/>
                    </a:cubicBezTo>
                    <a:cubicBezTo>
                      <a:pt x="265" y="90"/>
                      <a:pt x="112" y="117"/>
                      <a:pt x="0" y="21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24"/>
              <p:cNvSpPr/>
              <p:nvPr/>
            </p:nvSpPr>
            <p:spPr>
              <a:xfrm>
                <a:off x="1112838" y="3476625"/>
                <a:ext cx="7048500" cy="242252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1011" extrusionOk="0">
                    <a:moveTo>
                      <a:pt x="2943" y="151"/>
                    </a:moveTo>
                    <a:cubicBezTo>
                      <a:pt x="2874" y="303"/>
                      <a:pt x="2783" y="449"/>
                      <a:pt x="2679" y="588"/>
                    </a:cubicBezTo>
                    <a:cubicBezTo>
                      <a:pt x="2634" y="649"/>
                      <a:pt x="2585" y="708"/>
                      <a:pt x="2535" y="764"/>
                    </a:cubicBezTo>
                    <a:cubicBezTo>
                      <a:pt x="2507" y="794"/>
                      <a:pt x="2478" y="823"/>
                      <a:pt x="2447" y="850"/>
                    </a:cubicBezTo>
                    <a:cubicBezTo>
                      <a:pt x="2379" y="909"/>
                      <a:pt x="2304" y="957"/>
                      <a:pt x="2219" y="985"/>
                    </a:cubicBezTo>
                    <a:cubicBezTo>
                      <a:pt x="2171" y="1001"/>
                      <a:pt x="2119" y="1010"/>
                      <a:pt x="2063" y="1011"/>
                    </a:cubicBezTo>
                    <a:cubicBezTo>
                      <a:pt x="2000" y="1011"/>
                      <a:pt x="1932" y="998"/>
                      <a:pt x="1877" y="962"/>
                    </a:cubicBezTo>
                    <a:cubicBezTo>
                      <a:pt x="1824" y="927"/>
                      <a:pt x="1789" y="875"/>
                      <a:pt x="1754" y="826"/>
                    </a:cubicBezTo>
                    <a:cubicBezTo>
                      <a:pt x="1674" y="713"/>
                      <a:pt x="1597" y="597"/>
                      <a:pt x="1520" y="481"/>
                    </a:cubicBezTo>
                    <a:cubicBezTo>
                      <a:pt x="1484" y="426"/>
                      <a:pt x="1447" y="372"/>
                      <a:pt x="1410" y="318"/>
                    </a:cubicBezTo>
                    <a:cubicBezTo>
                      <a:pt x="1341" y="218"/>
                      <a:pt x="1265" y="112"/>
                      <a:pt x="1154" y="54"/>
                    </a:cubicBezTo>
                    <a:cubicBezTo>
                      <a:pt x="1073" y="11"/>
                      <a:pt x="984" y="0"/>
                      <a:pt x="904" y="2"/>
                    </a:cubicBezTo>
                    <a:cubicBezTo>
                      <a:pt x="823" y="4"/>
                      <a:pt x="748" y="19"/>
                      <a:pt x="669" y="27"/>
                    </a:cubicBezTo>
                    <a:cubicBezTo>
                      <a:pt x="589" y="36"/>
                      <a:pt x="503" y="39"/>
                      <a:pt x="418" y="45"/>
                    </a:cubicBezTo>
                    <a:cubicBezTo>
                      <a:pt x="268" y="57"/>
                      <a:pt x="114" y="78"/>
                      <a:pt x="0" y="17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24"/>
              <p:cNvSpPr/>
              <p:nvPr/>
            </p:nvSpPr>
            <p:spPr>
              <a:xfrm>
                <a:off x="1095375" y="3522663"/>
                <a:ext cx="7054851" cy="2428875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14" extrusionOk="0">
                    <a:moveTo>
                      <a:pt x="2945" y="210"/>
                    </a:moveTo>
                    <a:cubicBezTo>
                      <a:pt x="2872" y="354"/>
                      <a:pt x="2779" y="493"/>
                      <a:pt x="2674" y="625"/>
                    </a:cubicBezTo>
                    <a:cubicBezTo>
                      <a:pt x="2628" y="682"/>
                      <a:pt x="2579" y="739"/>
                      <a:pt x="2528" y="791"/>
                    </a:cubicBezTo>
                    <a:cubicBezTo>
                      <a:pt x="2500" y="819"/>
                      <a:pt x="2471" y="846"/>
                      <a:pt x="2441" y="870"/>
                    </a:cubicBezTo>
                    <a:cubicBezTo>
                      <a:pt x="2373" y="925"/>
                      <a:pt x="2299" y="968"/>
                      <a:pt x="2215" y="992"/>
                    </a:cubicBezTo>
                    <a:cubicBezTo>
                      <a:pt x="2167" y="1006"/>
                      <a:pt x="2117" y="1014"/>
                      <a:pt x="2062" y="1013"/>
                    </a:cubicBezTo>
                    <a:cubicBezTo>
                      <a:pt x="2001" y="1011"/>
                      <a:pt x="1935" y="998"/>
                      <a:pt x="1881" y="963"/>
                    </a:cubicBezTo>
                    <a:cubicBezTo>
                      <a:pt x="1829" y="929"/>
                      <a:pt x="1794" y="879"/>
                      <a:pt x="1759" y="831"/>
                    </a:cubicBezTo>
                    <a:cubicBezTo>
                      <a:pt x="1677" y="720"/>
                      <a:pt x="1599" y="604"/>
                      <a:pt x="1520" y="489"/>
                    </a:cubicBezTo>
                    <a:cubicBezTo>
                      <a:pt x="1484" y="435"/>
                      <a:pt x="1446" y="381"/>
                      <a:pt x="1409" y="327"/>
                    </a:cubicBezTo>
                    <a:cubicBezTo>
                      <a:pt x="1338" y="228"/>
                      <a:pt x="1260" y="123"/>
                      <a:pt x="1151" y="63"/>
                    </a:cubicBezTo>
                    <a:cubicBezTo>
                      <a:pt x="1071" y="19"/>
                      <a:pt x="983" y="4"/>
                      <a:pt x="903" y="2"/>
                    </a:cubicBezTo>
                    <a:cubicBezTo>
                      <a:pt x="824" y="0"/>
                      <a:pt x="749" y="11"/>
                      <a:pt x="670" y="15"/>
                    </a:cubicBezTo>
                    <a:cubicBezTo>
                      <a:pt x="590" y="20"/>
                      <a:pt x="505" y="19"/>
                      <a:pt x="420" y="22"/>
                    </a:cubicBezTo>
                    <a:cubicBezTo>
                      <a:pt x="270" y="28"/>
                      <a:pt x="116" y="45"/>
                      <a:pt x="0" y="13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24"/>
              <p:cNvSpPr/>
              <p:nvPr/>
            </p:nvSpPr>
            <p:spPr>
              <a:xfrm>
                <a:off x="1079500" y="3560763"/>
                <a:ext cx="7056436" cy="2444749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020" extrusionOk="0">
                    <a:moveTo>
                      <a:pt x="2946" y="271"/>
                    </a:moveTo>
                    <a:cubicBezTo>
                      <a:pt x="2870" y="408"/>
                      <a:pt x="2775" y="539"/>
                      <a:pt x="2669" y="664"/>
                    </a:cubicBezTo>
                    <a:cubicBezTo>
                      <a:pt x="2622" y="719"/>
                      <a:pt x="2573" y="772"/>
                      <a:pt x="2522" y="820"/>
                    </a:cubicBezTo>
                    <a:cubicBezTo>
                      <a:pt x="2494" y="847"/>
                      <a:pt x="2464" y="872"/>
                      <a:pt x="2434" y="894"/>
                    </a:cubicBezTo>
                    <a:cubicBezTo>
                      <a:pt x="2366" y="945"/>
                      <a:pt x="2293" y="982"/>
                      <a:pt x="2210" y="1002"/>
                    </a:cubicBezTo>
                    <a:cubicBezTo>
                      <a:pt x="2164" y="1014"/>
                      <a:pt x="2114" y="1020"/>
                      <a:pt x="2061" y="1018"/>
                    </a:cubicBezTo>
                    <a:cubicBezTo>
                      <a:pt x="2002" y="1015"/>
                      <a:pt x="1938" y="1001"/>
                      <a:pt x="1885" y="966"/>
                    </a:cubicBezTo>
                    <a:cubicBezTo>
                      <a:pt x="1834" y="934"/>
                      <a:pt x="1799" y="885"/>
                      <a:pt x="1764" y="839"/>
                    </a:cubicBezTo>
                    <a:cubicBezTo>
                      <a:pt x="1680" y="729"/>
                      <a:pt x="1600" y="614"/>
                      <a:pt x="1521" y="500"/>
                    </a:cubicBezTo>
                    <a:cubicBezTo>
                      <a:pt x="1483" y="446"/>
                      <a:pt x="1445" y="393"/>
                      <a:pt x="1407" y="340"/>
                    </a:cubicBezTo>
                    <a:cubicBezTo>
                      <a:pt x="1335" y="241"/>
                      <a:pt x="1256" y="138"/>
                      <a:pt x="1147" y="76"/>
                    </a:cubicBezTo>
                    <a:cubicBezTo>
                      <a:pt x="1068" y="31"/>
                      <a:pt x="982" y="12"/>
                      <a:pt x="902" y="6"/>
                    </a:cubicBezTo>
                    <a:cubicBezTo>
                      <a:pt x="824" y="0"/>
                      <a:pt x="749" y="6"/>
                      <a:pt x="671" y="6"/>
                    </a:cubicBezTo>
                    <a:cubicBezTo>
                      <a:pt x="591" y="6"/>
                      <a:pt x="507" y="2"/>
                      <a:pt x="422" y="2"/>
                    </a:cubicBezTo>
                    <a:cubicBezTo>
                      <a:pt x="273" y="3"/>
                      <a:pt x="118" y="14"/>
                      <a:pt x="0" y="10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24"/>
              <p:cNvSpPr/>
              <p:nvPr/>
            </p:nvSpPr>
            <p:spPr>
              <a:xfrm>
                <a:off x="1060450" y="3543300"/>
                <a:ext cx="7062789" cy="25146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1049" extrusionOk="0">
                    <a:moveTo>
                      <a:pt x="2949" y="356"/>
                    </a:moveTo>
                    <a:cubicBezTo>
                      <a:pt x="2869" y="485"/>
                      <a:pt x="2772" y="608"/>
                      <a:pt x="2664" y="726"/>
                    </a:cubicBezTo>
                    <a:cubicBezTo>
                      <a:pt x="2617" y="778"/>
                      <a:pt x="2568" y="828"/>
                      <a:pt x="2516" y="873"/>
                    </a:cubicBezTo>
                    <a:cubicBezTo>
                      <a:pt x="2488" y="898"/>
                      <a:pt x="2459" y="921"/>
                      <a:pt x="2428" y="941"/>
                    </a:cubicBezTo>
                    <a:cubicBezTo>
                      <a:pt x="2360" y="987"/>
                      <a:pt x="2288" y="1019"/>
                      <a:pt x="2207" y="1036"/>
                    </a:cubicBezTo>
                    <a:cubicBezTo>
                      <a:pt x="2162" y="1045"/>
                      <a:pt x="2113" y="1049"/>
                      <a:pt x="2062" y="1046"/>
                    </a:cubicBezTo>
                    <a:cubicBezTo>
                      <a:pt x="2003" y="1042"/>
                      <a:pt x="1941" y="1027"/>
                      <a:pt x="1890" y="993"/>
                    </a:cubicBezTo>
                    <a:cubicBezTo>
                      <a:pt x="1840" y="961"/>
                      <a:pt x="1805" y="915"/>
                      <a:pt x="1770" y="870"/>
                    </a:cubicBezTo>
                    <a:cubicBezTo>
                      <a:pt x="1684" y="762"/>
                      <a:pt x="1603" y="647"/>
                      <a:pt x="1522" y="534"/>
                    </a:cubicBezTo>
                    <a:cubicBezTo>
                      <a:pt x="1484" y="480"/>
                      <a:pt x="1445" y="428"/>
                      <a:pt x="1406" y="375"/>
                    </a:cubicBezTo>
                    <a:cubicBezTo>
                      <a:pt x="1333" y="277"/>
                      <a:pt x="1252" y="175"/>
                      <a:pt x="1145" y="111"/>
                    </a:cubicBezTo>
                    <a:cubicBezTo>
                      <a:pt x="1066" y="65"/>
                      <a:pt x="982" y="43"/>
                      <a:pt x="903" y="33"/>
                    </a:cubicBezTo>
                    <a:cubicBezTo>
                      <a:pt x="825" y="23"/>
                      <a:pt x="751" y="24"/>
                      <a:pt x="673" y="20"/>
                    </a:cubicBezTo>
                    <a:cubicBezTo>
                      <a:pt x="594" y="16"/>
                      <a:pt x="510" y="9"/>
                      <a:pt x="425" y="5"/>
                    </a:cubicBezTo>
                    <a:cubicBezTo>
                      <a:pt x="277" y="0"/>
                      <a:pt x="121" y="7"/>
                      <a:pt x="0" y="8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24"/>
              <p:cNvSpPr/>
              <p:nvPr/>
            </p:nvSpPr>
            <p:spPr>
              <a:xfrm>
                <a:off x="1042988" y="3519488"/>
                <a:ext cx="7069135" cy="2590800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1081" extrusionOk="0">
                    <a:moveTo>
                      <a:pt x="2951" y="444"/>
                    </a:moveTo>
                    <a:cubicBezTo>
                      <a:pt x="2867" y="565"/>
                      <a:pt x="2768" y="681"/>
                      <a:pt x="2659" y="792"/>
                    </a:cubicBezTo>
                    <a:cubicBezTo>
                      <a:pt x="2612" y="840"/>
                      <a:pt x="2561" y="887"/>
                      <a:pt x="2510" y="929"/>
                    </a:cubicBezTo>
                    <a:cubicBezTo>
                      <a:pt x="2481" y="952"/>
                      <a:pt x="2452" y="973"/>
                      <a:pt x="2421" y="991"/>
                    </a:cubicBezTo>
                    <a:cubicBezTo>
                      <a:pt x="2354" y="1032"/>
                      <a:pt x="2282" y="1059"/>
                      <a:pt x="2203" y="1072"/>
                    </a:cubicBezTo>
                    <a:cubicBezTo>
                      <a:pt x="2158" y="1079"/>
                      <a:pt x="2111" y="1081"/>
                      <a:pt x="2061" y="1077"/>
                    </a:cubicBezTo>
                    <a:cubicBezTo>
                      <a:pt x="2004" y="1071"/>
                      <a:pt x="1944" y="1056"/>
                      <a:pt x="1893" y="1023"/>
                    </a:cubicBezTo>
                    <a:cubicBezTo>
                      <a:pt x="1845" y="992"/>
                      <a:pt x="1810" y="947"/>
                      <a:pt x="1774" y="904"/>
                    </a:cubicBezTo>
                    <a:cubicBezTo>
                      <a:pt x="1687" y="797"/>
                      <a:pt x="1605" y="684"/>
                      <a:pt x="1522" y="571"/>
                    </a:cubicBezTo>
                    <a:cubicBezTo>
                      <a:pt x="1484" y="518"/>
                      <a:pt x="1444" y="465"/>
                      <a:pt x="1404" y="413"/>
                    </a:cubicBezTo>
                    <a:cubicBezTo>
                      <a:pt x="1329" y="316"/>
                      <a:pt x="1248" y="215"/>
                      <a:pt x="1142" y="150"/>
                    </a:cubicBezTo>
                    <a:cubicBezTo>
                      <a:pt x="1064" y="102"/>
                      <a:pt x="980" y="77"/>
                      <a:pt x="902" y="62"/>
                    </a:cubicBezTo>
                    <a:cubicBezTo>
                      <a:pt x="825" y="48"/>
                      <a:pt x="751" y="45"/>
                      <a:pt x="674" y="37"/>
                    </a:cubicBezTo>
                    <a:cubicBezTo>
                      <a:pt x="595" y="29"/>
                      <a:pt x="511" y="18"/>
                      <a:pt x="427" y="11"/>
                    </a:cubicBezTo>
                    <a:cubicBezTo>
                      <a:pt x="279" y="0"/>
                      <a:pt x="123" y="3"/>
                      <a:pt x="0" y="81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24"/>
              <p:cNvSpPr/>
              <p:nvPr/>
            </p:nvSpPr>
            <p:spPr>
              <a:xfrm>
                <a:off x="1027113" y="3490913"/>
                <a:ext cx="7070726" cy="2674938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116" extrusionOk="0">
                    <a:moveTo>
                      <a:pt x="2952" y="534"/>
                    </a:moveTo>
                    <a:cubicBezTo>
                      <a:pt x="2865" y="647"/>
                      <a:pt x="2764" y="755"/>
                      <a:pt x="2654" y="859"/>
                    </a:cubicBezTo>
                    <a:cubicBezTo>
                      <a:pt x="2606" y="904"/>
                      <a:pt x="2555" y="949"/>
                      <a:pt x="2503" y="987"/>
                    </a:cubicBezTo>
                    <a:cubicBezTo>
                      <a:pt x="2475" y="1008"/>
                      <a:pt x="2445" y="1027"/>
                      <a:pt x="2414" y="1043"/>
                    </a:cubicBezTo>
                    <a:cubicBezTo>
                      <a:pt x="2347" y="1079"/>
                      <a:pt x="2276" y="1101"/>
                      <a:pt x="2199" y="1110"/>
                    </a:cubicBezTo>
                    <a:cubicBezTo>
                      <a:pt x="2155" y="1115"/>
                      <a:pt x="2109" y="1116"/>
                      <a:pt x="2060" y="1110"/>
                    </a:cubicBezTo>
                    <a:cubicBezTo>
                      <a:pt x="2005" y="1103"/>
                      <a:pt x="1947" y="1087"/>
                      <a:pt x="1897" y="1055"/>
                    </a:cubicBezTo>
                    <a:cubicBezTo>
                      <a:pt x="1849" y="1025"/>
                      <a:pt x="1814" y="982"/>
                      <a:pt x="1779" y="940"/>
                    </a:cubicBezTo>
                    <a:cubicBezTo>
                      <a:pt x="1690" y="835"/>
                      <a:pt x="1606" y="722"/>
                      <a:pt x="1523" y="610"/>
                    </a:cubicBezTo>
                    <a:cubicBezTo>
                      <a:pt x="1483" y="557"/>
                      <a:pt x="1443" y="505"/>
                      <a:pt x="1403" y="454"/>
                    </a:cubicBezTo>
                    <a:cubicBezTo>
                      <a:pt x="1326" y="357"/>
                      <a:pt x="1243" y="258"/>
                      <a:pt x="1138" y="190"/>
                    </a:cubicBezTo>
                    <a:cubicBezTo>
                      <a:pt x="1061" y="141"/>
                      <a:pt x="979" y="113"/>
                      <a:pt x="902" y="94"/>
                    </a:cubicBezTo>
                    <a:cubicBezTo>
                      <a:pt x="825" y="76"/>
                      <a:pt x="752" y="67"/>
                      <a:pt x="675" y="56"/>
                    </a:cubicBezTo>
                    <a:cubicBezTo>
                      <a:pt x="596" y="44"/>
                      <a:pt x="513" y="29"/>
                      <a:pt x="429" y="19"/>
                    </a:cubicBezTo>
                    <a:cubicBezTo>
                      <a:pt x="282" y="3"/>
                      <a:pt x="124" y="0"/>
                      <a:pt x="0" y="7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24"/>
              <p:cNvSpPr/>
              <p:nvPr/>
            </p:nvSpPr>
            <p:spPr>
              <a:xfrm>
                <a:off x="1009650" y="3457575"/>
                <a:ext cx="7075487" cy="2762251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53" extrusionOk="0">
                    <a:moveTo>
                      <a:pt x="2954" y="626"/>
                    </a:moveTo>
                    <a:cubicBezTo>
                      <a:pt x="2863" y="731"/>
                      <a:pt x="2760" y="832"/>
                      <a:pt x="2648" y="928"/>
                    </a:cubicBezTo>
                    <a:cubicBezTo>
                      <a:pt x="2600" y="970"/>
                      <a:pt x="2549" y="1012"/>
                      <a:pt x="2497" y="1047"/>
                    </a:cubicBezTo>
                    <a:cubicBezTo>
                      <a:pt x="2468" y="1066"/>
                      <a:pt x="2438" y="1083"/>
                      <a:pt x="2408" y="1097"/>
                    </a:cubicBezTo>
                    <a:cubicBezTo>
                      <a:pt x="2340" y="1129"/>
                      <a:pt x="2270" y="1145"/>
                      <a:pt x="2195" y="1150"/>
                    </a:cubicBezTo>
                    <a:cubicBezTo>
                      <a:pt x="2152" y="1153"/>
                      <a:pt x="2107" y="1152"/>
                      <a:pt x="2060" y="1145"/>
                    </a:cubicBezTo>
                    <a:cubicBezTo>
                      <a:pt x="2006" y="1137"/>
                      <a:pt x="1949" y="1120"/>
                      <a:pt x="1901" y="1089"/>
                    </a:cubicBezTo>
                    <a:cubicBezTo>
                      <a:pt x="1854" y="1059"/>
                      <a:pt x="1819" y="1018"/>
                      <a:pt x="1784" y="978"/>
                    </a:cubicBezTo>
                    <a:cubicBezTo>
                      <a:pt x="1692" y="874"/>
                      <a:pt x="1608" y="762"/>
                      <a:pt x="1523" y="651"/>
                    </a:cubicBezTo>
                    <a:cubicBezTo>
                      <a:pt x="1483" y="599"/>
                      <a:pt x="1442" y="547"/>
                      <a:pt x="1401" y="496"/>
                    </a:cubicBezTo>
                    <a:cubicBezTo>
                      <a:pt x="1323" y="400"/>
                      <a:pt x="1239" y="302"/>
                      <a:pt x="1135" y="233"/>
                    </a:cubicBezTo>
                    <a:cubicBezTo>
                      <a:pt x="1059" y="183"/>
                      <a:pt x="978" y="151"/>
                      <a:pt x="901" y="128"/>
                    </a:cubicBezTo>
                    <a:cubicBezTo>
                      <a:pt x="826" y="106"/>
                      <a:pt x="752" y="92"/>
                      <a:pt x="675" y="77"/>
                    </a:cubicBezTo>
                    <a:cubicBezTo>
                      <a:pt x="597" y="60"/>
                      <a:pt x="515" y="42"/>
                      <a:pt x="431" y="30"/>
                    </a:cubicBezTo>
                    <a:cubicBezTo>
                      <a:pt x="285" y="7"/>
                      <a:pt x="126" y="0"/>
                      <a:pt x="0" y="7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24"/>
              <p:cNvSpPr/>
              <p:nvPr/>
            </p:nvSpPr>
            <p:spPr>
              <a:xfrm>
                <a:off x="990600" y="3421063"/>
                <a:ext cx="7083427" cy="2857501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192" extrusionOk="0">
                    <a:moveTo>
                      <a:pt x="2957" y="719"/>
                    </a:moveTo>
                    <a:cubicBezTo>
                      <a:pt x="2863" y="816"/>
                      <a:pt x="2757" y="909"/>
                      <a:pt x="2644" y="999"/>
                    </a:cubicBezTo>
                    <a:cubicBezTo>
                      <a:pt x="2595" y="1038"/>
                      <a:pt x="2544" y="1076"/>
                      <a:pt x="2491" y="1108"/>
                    </a:cubicBezTo>
                    <a:cubicBezTo>
                      <a:pt x="2462" y="1125"/>
                      <a:pt x="2433" y="1140"/>
                      <a:pt x="2402" y="1152"/>
                    </a:cubicBezTo>
                    <a:cubicBezTo>
                      <a:pt x="2334" y="1179"/>
                      <a:pt x="2266" y="1190"/>
                      <a:pt x="2191" y="1191"/>
                    </a:cubicBezTo>
                    <a:cubicBezTo>
                      <a:pt x="2150" y="1192"/>
                      <a:pt x="2106" y="1189"/>
                      <a:pt x="2060" y="1181"/>
                    </a:cubicBezTo>
                    <a:cubicBezTo>
                      <a:pt x="2008" y="1171"/>
                      <a:pt x="1953" y="1154"/>
                      <a:pt x="1906" y="1124"/>
                    </a:cubicBezTo>
                    <a:cubicBezTo>
                      <a:pt x="1860" y="1095"/>
                      <a:pt x="1825" y="1056"/>
                      <a:pt x="1790" y="1017"/>
                    </a:cubicBezTo>
                    <a:cubicBezTo>
                      <a:pt x="1696" y="915"/>
                      <a:pt x="1611" y="803"/>
                      <a:pt x="1524" y="693"/>
                    </a:cubicBezTo>
                    <a:cubicBezTo>
                      <a:pt x="1484" y="641"/>
                      <a:pt x="1442" y="590"/>
                      <a:pt x="1400" y="539"/>
                    </a:cubicBezTo>
                    <a:cubicBezTo>
                      <a:pt x="1321" y="444"/>
                      <a:pt x="1235" y="347"/>
                      <a:pt x="1132" y="276"/>
                    </a:cubicBezTo>
                    <a:cubicBezTo>
                      <a:pt x="1057" y="225"/>
                      <a:pt x="978" y="189"/>
                      <a:pt x="901" y="163"/>
                    </a:cubicBezTo>
                    <a:cubicBezTo>
                      <a:pt x="827" y="136"/>
                      <a:pt x="754" y="118"/>
                      <a:pt x="677" y="98"/>
                    </a:cubicBezTo>
                    <a:cubicBezTo>
                      <a:pt x="600" y="78"/>
                      <a:pt x="518" y="57"/>
                      <a:pt x="434" y="41"/>
                    </a:cubicBezTo>
                    <a:cubicBezTo>
                      <a:pt x="288" y="13"/>
                      <a:pt x="129" y="0"/>
                      <a:pt x="0" y="6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24"/>
              <p:cNvSpPr/>
              <p:nvPr/>
            </p:nvSpPr>
            <p:spPr>
              <a:xfrm>
                <a:off x="973138" y="3387725"/>
                <a:ext cx="7085009" cy="295910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235" extrusionOk="0">
                    <a:moveTo>
                      <a:pt x="2958" y="811"/>
                    </a:moveTo>
                    <a:cubicBezTo>
                      <a:pt x="2861" y="900"/>
                      <a:pt x="2753" y="985"/>
                      <a:pt x="2639" y="1068"/>
                    </a:cubicBezTo>
                    <a:cubicBezTo>
                      <a:pt x="2589" y="1104"/>
                      <a:pt x="2538" y="1139"/>
                      <a:pt x="2485" y="1168"/>
                    </a:cubicBezTo>
                    <a:cubicBezTo>
                      <a:pt x="2456" y="1183"/>
                      <a:pt x="2426" y="1196"/>
                      <a:pt x="2395" y="1206"/>
                    </a:cubicBezTo>
                    <a:cubicBezTo>
                      <a:pt x="2328" y="1228"/>
                      <a:pt x="2260" y="1235"/>
                      <a:pt x="2187" y="1232"/>
                    </a:cubicBezTo>
                    <a:cubicBezTo>
                      <a:pt x="2146" y="1230"/>
                      <a:pt x="2104" y="1225"/>
                      <a:pt x="2059" y="1216"/>
                    </a:cubicBezTo>
                    <a:cubicBezTo>
                      <a:pt x="2008" y="1205"/>
                      <a:pt x="1956" y="1187"/>
                      <a:pt x="1909" y="1157"/>
                    </a:cubicBezTo>
                    <a:cubicBezTo>
                      <a:pt x="1865" y="1130"/>
                      <a:pt x="1830" y="1092"/>
                      <a:pt x="1795" y="1055"/>
                    </a:cubicBezTo>
                    <a:cubicBezTo>
                      <a:pt x="1698" y="955"/>
                      <a:pt x="1612" y="843"/>
                      <a:pt x="1525" y="734"/>
                    </a:cubicBezTo>
                    <a:cubicBezTo>
                      <a:pt x="1483" y="682"/>
                      <a:pt x="1441" y="632"/>
                      <a:pt x="1398" y="581"/>
                    </a:cubicBezTo>
                    <a:cubicBezTo>
                      <a:pt x="1317" y="487"/>
                      <a:pt x="1231" y="392"/>
                      <a:pt x="1129" y="319"/>
                    </a:cubicBezTo>
                    <a:cubicBezTo>
                      <a:pt x="1054" y="266"/>
                      <a:pt x="976" y="227"/>
                      <a:pt x="901" y="196"/>
                    </a:cubicBezTo>
                    <a:cubicBezTo>
                      <a:pt x="827" y="166"/>
                      <a:pt x="754" y="143"/>
                      <a:pt x="678" y="119"/>
                    </a:cubicBezTo>
                    <a:cubicBezTo>
                      <a:pt x="601" y="95"/>
                      <a:pt x="520" y="70"/>
                      <a:pt x="436" y="51"/>
                    </a:cubicBezTo>
                    <a:cubicBezTo>
                      <a:pt x="291" y="17"/>
                      <a:pt x="131" y="0"/>
                      <a:pt x="0" y="65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24"/>
              <p:cNvSpPr/>
              <p:nvPr/>
            </p:nvSpPr>
            <p:spPr>
              <a:xfrm>
                <a:off x="957263" y="3352800"/>
                <a:ext cx="7089777" cy="306705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1280" extrusionOk="0">
                    <a:moveTo>
                      <a:pt x="2960" y="904"/>
                    </a:moveTo>
                    <a:cubicBezTo>
                      <a:pt x="2859" y="984"/>
                      <a:pt x="2749" y="1063"/>
                      <a:pt x="2634" y="1138"/>
                    </a:cubicBezTo>
                    <a:cubicBezTo>
                      <a:pt x="2584" y="1171"/>
                      <a:pt x="2532" y="1203"/>
                      <a:pt x="2478" y="1228"/>
                    </a:cubicBezTo>
                    <a:cubicBezTo>
                      <a:pt x="2449" y="1242"/>
                      <a:pt x="2419" y="1253"/>
                      <a:pt x="2388" y="1261"/>
                    </a:cubicBezTo>
                    <a:cubicBezTo>
                      <a:pt x="2321" y="1279"/>
                      <a:pt x="2254" y="1280"/>
                      <a:pt x="2183" y="1273"/>
                    </a:cubicBezTo>
                    <a:cubicBezTo>
                      <a:pt x="2143" y="1269"/>
                      <a:pt x="2102" y="1262"/>
                      <a:pt x="2059" y="1252"/>
                    </a:cubicBezTo>
                    <a:cubicBezTo>
                      <a:pt x="2009" y="1239"/>
                      <a:pt x="1958" y="1221"/>
                      <a:pt x="1913" y="1192"/>
                    </a:cubicBezTo>
                    <a:cubicBezTo>
                      <a:pt x="1870" y="1165"/>
                      <a:pt x="1835" y="1130"/>
                      <a:pt x="1800" y="1094"/>
                    </a:cubicBezTo>
                    <a:cubicBezTo>
                      <a:pt x="1701" y="995"/>
                      <a:pt x="1614" y="884"/>
                      <a:pt x="1525" y="776"/>
                    </a:cubicBezTo>
                    <a:cubicBezTo>
                      <a:pt x="1483" y="725"/>
                      <a:pt x="1440" y="674"/>
                      <a:pt x="1397" y="625"/>
                    </a:cubicBezTo>
                    <a:cubicBezTo>
                      <a:pt x="1314" y="531"/>
                      <a:pt x="1226" y="437"/>
                      <a:pt x="1125" y="362"/>
                    </a:cubicBezTo>
                    <a:cubicBezTo>
                      <a:pt x="1052" y="308"/>
                      <a:pt x="975" y="266"/>
                      <a:pt x="900" y="231"/>
                    </a:cubicBezTo>
                    <a:cubicBezTo>
                      <a:pt x="827" y="197"/>
                      <a:pt x="755" y="169"/>
                      <a:pt x="679" y="141"/>
                    </a:cubicBezTo>
                    <a:cubicBezTo>
                      <a:pt x="602" y="113"/>
                      <a:pt x="521" y="84"/>
                      <a:pt x="438" y="62"/>
                    </a:cubicBezTo>
                    <a:cubicBezTo>
                      <a:pt x="294" y="23"/>
                      <a:pt x="133" y="0"/>
                      <a:pt x="0" y="6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24"/>
              <p:cNvSpPr/>
              <p:nvPr/>
            </p:nvSpPr>
            <p:spPr>
              <a:xfrm>
                <a:off x="939800" y="3319463"/>
                <a:ext cx="7094538" cy="318135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1328" extrusionOk="0">
                    <a:moveTo>
                      <a:pt x="2962" y="995"/>
                    </a:moveTo>
                    <a:cubicBezTo>
                      <a:pt x="2857" y="1068"/>
                      <a:pt x="2745" y="1139"/>
                      <a:pt x="2628" y="1207"/>
                    </a:cubicBezTo>
                    <a:cubicBezTo>
                      <a:pt x="2578" y="1237"/>
                      <a:pt x="2525" y="1267"/>
                      <a:pt x="2472" y="1288"/>
                    </a:cubicBezTo>
                    <a:cubicBezTo>
                      <a:pt x="2442" y="1300"/>
                      <a:pt x="2412" y="1309"/>
                      <a:pt x="2382" y="1315"/>
                    </a:cubicBezTo>
                    <a:cubicBezTo>
                      <a:pt x="2314" y="1328"/>
                      <a:pt x="2248" y="1324"/>
                      <a:pt x="2179" y="1313"/>
                    </a:cubicBezTo>
                    <a:cubicBezTo>
                      <a:pt x="2140" y="1307"/>
                      <a:pt x="2099" y="1299"/>
                      <a:pt x="2058" y="1287"/>
                    </a:cubicBezTo>
                    <a:cubicBezTo>
                      <a:pt x="2010" y="1273"/>
                      <a:pt x="1961" y="1254"/>
                      <a:pt x="1917" y="1226"/>
                    </a:cubicBezTo>
                    <a:cubicBezTo>
                      <a:pt x="1875" y="1200"/>
                      <a:pt x="1839" y="1166"/>
                      <a:pt x="1805" y="1133"/>
                    </a:cubicBezTo>
                    <a:cubicBezTo>
                      <a:pt x="1704" y="1035"/>
                      <a:pt x="1616" y="925"/>
                      <a:pt x="1525" y="817"/>
                    </a:cubicBezTo>
                    <a:cubicBezTo>
                      <a:pt x="1483" y="766"/>
                      <a:pt x="1439" y="716"/>
                      <a:pt x="1395" y="667"/>
                    </a:cubicBezTo>
                    <a:cubicBezTo>
                      <a:pt x="1311" y="574"/>
                      <a:pt x="1222" y="482"/>
                      <a:pt x="1122" y="405"/>
                    </a:cubicBezTo>
                    <a:cubicBezTo>
                      <a:pt x="1049" y="350"/>
                      <a:pt x="974" y="304"/>
                      <a:pt x="900" y="265"/>
                    </a:cubicBezTo>
                    <a:cubicBezTo>
                      <a:pt x="827" y="227"/>
                      <a:pt x="755" y="194"/>
                      <a:pt x="680" y="162"/>
                    </a:cubicBezTo>
                    <a:cubicBezTo>
                      <a:pt x="604" y="129"/>
                      <a:pt x="523" y="98"/>
                      <a:pt x="440" y="72"/>
                    </a:cubicBezTo>
                    <a:cubicBezTo>
                      <a:pt x="296" y="27"/>
                      <a:pt x="135" y="0"/>
                      <a:pt x="0" y="5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24"/>
              <p:cNvSpPr/>
              <p:nvPr/>
            </p:nvSpPr>
            <p:spPr>
              <a:xfrm>
                <a:off x="923925" y="3282950"/>
                <a:ext cx="7096126" cy="3302001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1378" extrusionOk="0">
                    <a:moveTo>
                      <a:pt x="2963" y="1088"/>
                    </a:moveTo>
                    <a:cubicBezTo>
                      <a:pt x="2855" y="1153"/>
                      <a:pt x="2741" y="1216"/>
                      <a:pt x="2623" y="1278"/>
                    </a:cubicBezTo>
                    <a:cubicBezTo>
                      <a:pt x="2572" y="1304"/>
                      <a:pt x="2519" y="1331"/>
                      <a:pt x="2465" y="1349"/>
                    </a:cubicBezTo>
                    <a:cubicBezTo>
                      <a:pt x="2436" y="1359"/>
                      <a:pt x="2405" y="1366"/>
                      <a:pt x="2375" y="1370"/>
                    </a:cubicBezTo>
                    <a:cubicBezTo>
                      <a:pt x="2308" y="1378"/>
                      <a:pt x="2242" y="1369"/>
                      <a:pt x="2175" y="1354"/>
                    </a:cubicBezTo>
                    <a:cubicBezTo>
                      <a:pt x="2136" y="1346"/>
                      <a:pt x="2097" y="1336"/>
                      <a:pt x="2057" y="1323"/>
                    </a:cubicBezTo>
                    <a:cubicBezTo>
                      <a:pt x="2011" y="1307"/>
                      <a:pt x="1964" y="1288"/>
                      <a:pt x="1921" y="1261"/>
                    </a:cubicBezTo>
                    <a:cubicBezTo>
                      <a:pt x="1879" y="1235"/>
                      <a:pt x="1844" y="1204"/>
                      <a:pt x="1809" y="1172"/>
                    </a:cubicBezTo>
                    <a:cubicBezTo>
                      <a:pt x="1706" y="1076"/>
                      <a:pt x="1617" y="966"/>
                      <a:pt x="1526" y="859"/>
                    </a:cubicBezTo>
                    <a:cubicBezTo>
                      <a:pt x="1483" y="808"/>
                      <a:pt x="1438" y="759"/>
                      <a:pt x="1393" y="710"/>
                    </a:cubicBezTo>
                    <a:cubicBezTo>
                      <a:pt x="1308" y="618"/>
                      <a:pt x="1217" y="527"/>
                      <a:pt x="1118" y="449"/>
                    </a:cubicBezTo>
                    <a:cubicBezTo>
                      <a:pt x="1047" y="392"/>
                      <a:pt x="973" y="343"/>
                      <a:pt x="899" y="300"/>
                    </a:cubicBezTo>
                    <a:cubicBezTo>
                      <a:pt x="827" y="257"/>
                      <a:pt x="756" y="220"/>
                      <a:pt x="681" y="184"/>
                    </a:cubicBezTo>
                    <a:cubicBezTo>
                      <a:pt x="605" y="147"/>
                      <a:pt x="525" y="112"/>
                      <a:pt x="442" y="83"/>
                    </a:cubicBezTo>
                    <a:cubicBezTo>
                      <a:pt x="299" y="33"/>
                      <a:pt x="137" y="0"/>
                      <a:pt x="0" y="5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24"/>
              <p:cNvSpPr/>
              <p:nvPr/>
            </p:nvSpPr>
            <p:spPr>
              <a:xfrm>
                <a:off x="904875" y="3249613"/>
                <a:ext cx="7104059" cy="3421063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428" extrusionOk="0">
                    <a:moveTo>
                      <a:pt x="2966" y="1180"/>
                    </a:moveTo>
                    <a:cubicBezTo>
                      <a:pt x="2854" y="1237"/>
                      <a:pt x="2738" y="1293"/>
                      <a:pt x="2619" y="1347"/>
                    </a:cubicBezTo>
                    <a:cubicBezTo>
                      <a:pt x="2567" y="1371"/>
                      <a:pt x="2514" y="1394"/>
                      <a:pt x="2460" y="1409"/>
                    </a:cubicBezTo>
                    <a:cubicBezTo>
                      <a:pt x="2430" y="1417"/>
                      <a:pt x="2400" y="1423"/>
                      <a:pt x="2369" y="1424"/>
                    </a:cubicBezTo>
                    <a:cubicBezTo>
                      <a:pt x="2302" y="1428"/>
                      <a:pt x="2237" y="1413"/>
                      <a:pt x="2171" y="1394"/>
                    </a:cubicBezTo>
                    <a:cubicBezTo>
                      <a:pt x="2134" y="1384"/>
                      <a:pt x="2096" y="1372"/>
                      <a:pt x="2058" y="1358"/>
                    </a:cubicBezTo>
                    <a:cubicBezTo>
                      <a:pt x="2013" y="1341"/>
                      <a:pt x="1967" y="1321"/>
                      <a:pt x="1925" y="1295"/>
                    </a:cubicBezTo>
                    <a:cubicBezTo>
                      <a:pt x="1885" y="1270"/>
                      <a:pt x="1850" y="1240"/>
                      <a:pt x="1815" y="1210"/>
                    </a:cubicBezTo>
                    <a:cubicBezTo>
                      <a:pt x="1709" y="1116"/>
                      <a:pt x="1620" y="1006"/>
                      <a:pt x="1527" y="900"/>
                    </a:cubicBezTo>
                    <a:cubicBezTo>
                      <a:pt x="1483" y="850"/>
                      <a:pt x="1438" y="801"/>
                      <a:pt x="1392" y="753"/>
                    </a:cubicBezTo>
                    <a:cubicBezTo>
                      <a:pt x="1305" y="661"/>
                      <a:pt x="1214" y="571"/>
                      <a:pt x="1116" y="491"/>
                    </a:cubicBezTo>
                    <a:cubicBezTo>
                      <a:pt x="1045" y="433"/>
                      <a:pt x="972" y="381"/>
                      <a:pt x="899" y="333"/>
                    </a:cubicBezTo>
                    <a:cubicBezTo>
                      <a:pt x="829" y="287"/>
                      <a:pt x="757" y="245"/>
                      <a:pt x="683" y="205"/>
                    </a:cubicBezTo>
                    <a:cubicBezTo>
                      <a:pt x="607" y="164"/>
                      <a:pt x="528" y="125"/>
                      <a:pt x="445" y="93"/>
                    </a:cubicBezTo>
                    <a:cubicBezTo>
                      <a:pt x="302" y="37"/>
                      <a:pt x="140" y="0"/>
                      <a:pt x="0" y="5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24"/>
              <p:cNvSpPr/>
              <p:nvPr/>
            </p:nvSpPr>
            <p:spPr>
              <a:xfrm>
                <a:off x="887413" y="3213100"/>
                <a:ext cx="7108827" cy="3546476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1480" extrusionOk="0">
                    <a:moveTo>
                      <a:pt x="2968" y="1273"/>
                    </a:moveTo>
                    <a:cubicBezTo>
                      <a:pt x="2852" y="1322"/>
                      <a:pt x="2734" y="1370"/>
                      <a:pt x="2614" y="1417"/>
                    </a:cubicBezTo>
                    <a:cubicBezTo>
                      <a:pt x="2562" y="1438"/>
                      <a:pt x="2508" y="1458"/>
                      <a:pt x="2453" y="1470"/>
                    </a:cubicBezTo>
                    <a:cubicBezTo>
                      <a:pt x="2423" y="1476"/>
                      <a:pt x="2393" y="1480"/>
                      <a:pt x="2362" y="1479"/>
                    </a:cubicBezTo>
                    <a:cubicBezTo>
                      <a:pt x="2295" y="1478"/>
                      <a:pt x="2231" y="1458"/>
                      <a:pt x="2167" y="1435"/>
                    </a:cubicBezTo>
                    <a:cubicBezTo>
                      <a:pt x="2131" y="1423"/>
                      <a:pt x="2094" y="1409"/>
                      <a:pt x="2057" y="1394"/>
                    </a:cubicBezTo>
                    <a:cubicBezTo>
                      <a:pt x="2014" y="1376"/>
                      <a:pt x="1970" y="1355"/>
                      <a:pt x="1929" y="1330"/>
                    </a:cubicBezTo>
                    <a:cubicBezTo>
                      <a:pt x="1890" y="1306"/>
                      <a:pt x="1855" y="1278"/>
                      <a:pt x="1820" y="1249"/>
                    </a:cubicBezTo>
                    <a:cubicBezTo>
                      <a:pt x="1712" y="1157"/>
                      <a:pt x="1622" y="1047"/>
                      <a:pt x="1527" y="942"/>
                    </a:cubicBezTo>
                    <a:cubicBezTo>
                      <a:pt x="1483" y="892"/>
                      <a:pt x="1437" y="844"/>
                      <a:pt x="1391" y="796"/>
                    </a:cubicBezTo>
                    <a:cubicBezTo>
                      <a:pt x="1302" y="705"/>
                      <a:pt x="1210" y="617"/>
                      <a:pt x="1113" y="535"/>
                    </a:cubicBezTo>
                    <a:cubicBezTo>
                      <a:pt x="1042" y="475"/>
                      <a:pt x="971" y="420"/>
                      <a:pt x="899" y="368"/>
                    </a:cubicBezTo>
                    <a:cubicBezTo>
                      <a:pt x="829" y="318"/>
                      <a:pt x="758" y="271"/>
                      <a:pt x="684" y="227"/>
                    </a:cubicBezTo>
                    <a:cubicBezTo>
                      <a:pt x="608" y="182"/>
                      <a:pt x="529" y="140"/>
                      <a:pt x="447" y="104"/>
                    </a:cubicBezTo>
                    <a:cubicBezTo>
                      <a:pt x="305" y="43"/>
                      <a:pt x="142" y="0"/>
                      <a:pt x="0" y="4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24"/>
              <p:cNvSpPr/>
              <p:nvPr/>
            </p:nvSpPr>
            <p:spPr>
              <a:xfrm>
                <a:off x="871538" y="3179763"/>
                <a:ext cx="7110414" cy="3679826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1536" extrusionOk="0">
                    <a:moveTo>
                      <a:pt x="2969" y="1365"/>
                    </a:moveTo>
                    <a:cubicBezTo>
                      <a:pt x="2850" y="1406"/>
                      <a:pt x="2730" y="1447"/>
                      <a:pt x="2608" y="1487"/>
                    </a:cubicBezTo>
                    <a:cubicBezTo>
                      <a:pt x="2556" y="1504"/>
                      <a:pt x="2502" y="1521"/>
                      <a:pt x="2447" y="1530"/>
                    </a:cubicBezTo>
                    <a:cubicBezTo>
                      <a:pt x="2417" y="1534"/>
                      <a:pt x="2386" y="1536"/>
                      <a:pt x="2356" y="1533"/>
                    </a:cubicBezTo>
                    <a:cubicBezTo>
                      <a:pt x="2289" y="1527"/>
                      <a:pt x="2226" y="1502"/>
                      <a:pt x="2163" y="1476"/>
                    </a:cubicBezTo>
                    <a:cubicBezTo>
                      <a:pt x="2128" y="1461"/>
                      <a:pt x="2092" y="1445"/>
                      <a:pt x="2056" y="1429"/>
                    </a:cubicBezTo>
                    <a:cubicBezTo>
                      <a:pt x="2014" y="1409"/>
                      <a:pt x="1973" y="1388"/>
                      <a:pt x="1933" y="1364"/>
                    </a:cubicBezTo>
                    <a:cubicBezTo>
                      <a:pt x="1895" y="1340"/>
                      <a:pt x="1859" y="1314"/>
                      <a:pt x="1825" y="1287"/>
                    </a:cubicBezTo>
                    <a:cubicBezTo>
                      <a:pt x="1714" y="1197"/>
                      <a:pt x="1623" y="1087"/>
                      <a:pt x="1528" y="983"/>
                    </a:cubicBezTo>
                    <a:cubicBezTo>
                      <a:pt x="1483" y="933"/>
                      <a:pt x="1436" y="885"/>
                      <a:pt x="1389" y="838"/>
                    </a:cubicBezTo>
                    <a:cubicBezTo>
                      <a:pt x="1299" y="748"/>
                      <a:pt x="1205" y="661"/>
                      <a:pt x="1109" y="577"/>
                    </a:cubicBezTo>
                    <a:cubicBezTo>
                      <a:pt x="1040" y="517"/>
                      <a:pt x="970" y="458"/>
                      <a:pt x="898" y="402"/>
                    </a:cubicBezTo>
                    <a:cubicBezTo>
                      <a:pt x="829" y="347"/>
                      <a:pt x="758" y="296"/>
                      <a:pt x="685" y="248"/>
                    </a:cubicBezTo>
                    <a:cubicBezTo>
                      <a:pt x="610" y="198"/>
                      <a:pt x="531" y="153"/>
                      <a:pt x="449" y="114"/>
                    </a:cubicBezTo>
                    <a:cubicBezTo>
                      <a:pt x="308" y="47"/>
                      <a:pt x="144" y="0"/>
                      <a:pt x="0" y="4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1" name="Google Shape;1281;p24"/>
            <p:cNvGrpSpPr/>
            <p:nvPr/>
          </p:nvGrpSpPr>
          <p:grpSpPr>
            <a:xfrm rot="10800000">
              <a:off x="2861163" y="-2956563"/>
              <a:ext cx="7299326" cy="3862388"/>
              <a:chOff x="2446338" y="-23812"/>
              <a:chExt cx="7299326" cy="3862388"/>
            </a:xfrm>
          </p:grpSpPr>
          <p:sp>
            <p:nvSpPr>
              <p:cNvPr id="1282" name="Google Shape;1282;p24"/>
              <p:cNvSpPr/>
              <p:nvPr/>
            </p:nvSpPr>
            <p:spPr>
              <a:xfrm>
                <a:off x="2446338" y="-23812"/>
                <a:ext cx="6784972" cy="3862388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94" extrusionOk="0">
                    <a:moveTo>
                      <a:pt x="3153" y="1794"/>
                    </a:moveTo>
                    <a:cubicBezTo>
                      <a:pt x="3014" y="1620"/>
                      <a:pt x="2861" y="1443"/>
                      <a:pt x="2705" y="1261"/>
                    </a:cubicBezTo>
                    <a:cubicBezTo>
                      <a:pt x="2685" y="1237"/>
                      <a:pt x="2655" y="1209"/>
                      <a:pt x="2618" y="1219"/>
                    </a:cubicBezTo>
                    <a:cubicBezTo>
                      <a:pt x="2588" y="1227"/>
                      <a:pt x="2572" y="1257"/>
                      <a:pt x="2554" y="1281"/>
                    </a:cubicBezTo>
                    <a:cubicBezTo>
                      <a:pt x="2483" y="1376"/>
                      <a:pt x="2324" y="1395"/>
                      <a:pt x="2231" y="1329"/>
                    </a:cubicBezTo>
                    <a:cubicBezTo>
                      <a:pt x="2192" y="1300"/>
                      <a:pt x="2166" y="1264"/>
                      <a:pt x="2148" y="1223"/>
                    </a:cubicBezTo>
                    <a:cubicBezTo>
                      <a:pt x="2129" y="1181"/>
                      <a:pt x="2118" y="1134"/>
                      <a:pt x="2108" y="1088"/>
                    </a:cubicBezTo>
                    <a:cubicBezTo>
                      <a:pt x="2104" y="1064"/>
                      <a:pt x="2099" y="1039"/>
                      <a:pt x="2095" y="1013"/>
                    </a:cubicBezTo>
                    <a:cubicBezTo>
                      <a:pt x="2083" y="942"/>
                      <a:pt x="2075" y="866"/>
                      <a:pt x="2068" y="790"/>
                    </a:cubicBezTo>
                    <a:cubicBezTo>
                      <a:pt x="2053" y="636"/>
                      <a:pt x="2039" y="482"/>
                      <a:pt x="2024" y="328"/>
                    </a:cubicBezTo>
                    <a:cubicBezTo>
                      <a:pt x="2018" y="261"/>
                      <a:pt x="2010" y="192"/>
                      <a:pt x="1973" y="131"/>
                    </a:cubicBezTo>
                    <a:cubicBezTo>
                      <a:pt x="1924" y="50"/>
                      <a:pt x="1821" y="0"/>
                      <a:pt x="1734" y="14"/>
                    </a:cubicBezTo>
                    <a:cubicBezTo>
                      <a:pt x="1696" y="20"/>
                      <a:pt x="1663" y="36"/>
                      <a:pt x="1629" y="53"/>
                    </a:cubicBezTo>
                    <a:cubicBezTo>
                      <a:pt x="1524" y="104"/>
                      <a:pt x="1411" y="154"/>
                      <a:pt x="1295" y="199"/>
                    </a:cubicBezTo>
                    <a:cubicBezTo>
                      <a:pt x="1184" y="241"/>
                      <a:pt x="1071" y="280"/>
                      <a:pt x="955" y="313"/>
                    </a:cubicBezTo>
                    <a:cubicBezTo>
                      <a:pt x="882" y="335"/>
                      <a:pt x="807" y="355"/>
                      <a:pt x="732" y="374"/>
                    </a:cubicBezTo>
                    <a:cubicBezTo>
                      <a:pt x="630" y="401"/>
                      <a:pt x="526" y="428"/>
                      <a:pt x="419" y="437"/>
                    </a:cubicBezTo>
                    <a:cubicBezTo>
                      <a:pt x="274" y="450"/>
                      <a:pt x="127" y="431"/>
                      <a:pt x="0" y="38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24"/>
              <p:cNvSpPr/>
              <p:nvPr/>
            </p:nvSpPr>
            <p:spPr>
              <a:xfrm>
                <a:off x="2503488" y="77788"/>
                <a:ext cx="6757987" cy="3594099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1670" extrusionOk="0">
                    <a:moveTo>
                      <a:pt x="3140" y="1670"/>
                    </a:moveTo>
                    <a:cubicBezTo>
                      <a:pt x="3005" y="1523"/>
                      <a:pt x="2854" y="1373"/>
                      <a:pt x="2697" y="1215"/>
                    </a:cubicBezTo>
                    <a:cubicBezTo>
                      <a:pt x="2677" y="1195"/>
                      <a:pt x="2648" y="1170"/>
                      <a:pt x="2611" y="1181"/>
                    </a:cubicBezTo>
                    <a:cubicBezTo>
                      <a:pt x="2583" y="1190"/>
                      <a:pt x="2567" y="1219"/>
                      <a:pt x="2549" y="1243"/>
                    </a:cubicBezTo>
                    <a:cubicBezTo>
                      <a:pt x="2477" y="1338"/>
                      <a:pt x="2323" y="1360"/>
                      <a:pt x="2229" y="1300"/>
                    </a:cubicBezTo>
                    <a:cubicBezTo>
                      <a:pt x="2190" y="1275"/>
                      <a:pt x="2163" y="1241"/>
                      <a:pt x="2143" y="1203"/>
                    </a:cubicBezTo>
                    <a:cubicBezTo>
                      <a:pt x="2122" y="1164"/>
                      <a:pt x="2109" y="1120"/>
                      <a:pt x="2097" y="1076"/>
                    </a:cubicBezTo>
                    <a:cubicBezTo>
                      <a:pt x="2092" y="1052"/>
                      <a:pt x="2086" y="1028"/>
                      <a:pt x="2081" y="1003"/>
                    </a:cubicBezTo>
                    <a:cubicBezTo>
                      <a:pt x="2066" y="934"/>
                      <a:pt x="2057" y="858"/>
                      <a:pt x="2048" y="784"/>
                    </a:cubicBezTo>
                    <a:cubicBezTo>
                      <a:pt x="2030" y="632"/>
                      <a:pt x="2012" y="479"/>
                      <a:pt x="1994" y="327"/>
                    </a:cubicBezTo>
                    <a:cubicBezTo>
                      <a:pt x="1986" y="261"/>
                      <a:pt x="1977" y="192"/>
                      <a:pt x="1941" y="132"/>
                    </a:cubicBezTo>
                    <a:cubicBezTo>
                      <a:pt x="1892" y="51"/>
                      <a:pt x="1792" y="0"/>
                      <a:pt x="1707" y="9"/>
                    </a:cubicBezTo>
                    <a:cubicBezTo>
                      <a:pt x="1670" y="14"/>
                      <a:pt x="1636" y="28"/>
                      <a:pt x="1602" y="43"/>
                    </a:cubicBezTo>
                    <a:cubicBezTo>
                      <a:pt x="1499" y="88"/>
                      <a:pt x="1387" y="137"/>
                      <a:pt x="1273" y="180"/>
                    </a:cubicBezTo>
                    <a:cubicBezTo>
                      <a:pt x="1163" y="221"/>
                      <a:pt x="1052" y="260"/>
                      <a:pt x="938" y="294"/>
                    </a:cubicBezTo>
                    <a:cubicBezTo>
                      <a:pt x="866" y="316"/>
                      <a:pt x="792" y="335"/>
                      <a:pt x="719" y="354"/>
                    </a:cubicBezTo>
                    <a:cubicBezTo>
                      <a:pt x="618" y="381"/>
                      <a:pt x="516" y="407"/>
                      <a:pt x="411" y="418"/>
                    </a:cubicBezTo>
                    <a:cubicBezTo>
                      <a:pt x="268" y="432"/>
                      <a:pt x="124" y="418"/>
                      <a:pt x="0" y="38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24"/>
              <p:cNvSpPr/>
              <p:nvPr/>
            </p:nvSpPr>
            <p:spPr>
              <a:xfrm>
                <a:off x="2562225" y="176213"/>
                <a:ext cx="6729413" cy="3330575"/>
              </a:xfrm>
              <a:custGeom>
                <a:avLst/>
                <a:gdLst/>
                <a:ahLst/>
                <a:cxnLst/>
                <a:rect l="l" t="t" r="r" b="b"/>
                <a:pathLst>
                  <a:path w="3127" h="1547" extrusionOk="0">
                    <a:moveTo>
                      <a:pt x="3127" y="1547"/>
                    </a:moveTo>
                    <a:cubicBezTo>
                      <a:pt x="2996" y="1427"/>
                      <a:pt x="2846" y="1303"/>
                      <a:pt x="2690" y="1171"/>
                    </a:cubicBezTo>
                    <a:cubicBezTo>
                      <a:pt x="2670" y="1154"/>
                      <a:pt x="2641" y="1132"/>
                      <a:pt x="2605" y="1145"/>
                    </a:cubicBezTo>
                    <a:cubicBezTo>
                      <a:pt x="2577" y="1154"/>
                      <a:pt x="2561" y="1183"/>
                      <a:pt x="2543" y="1207"/>
                    </a:cubicBezTo>
                    <a:cubicBezTo>
                      <a:pt x="2472" y="1301"/>
                      <a:pt x="2322" y="1327"/>
                      <a:pt x="2228" y="1273"/>
                    </a:cubicBezTo>
                    <a:cubicBezTo>
                      <a:pt x="2188" y="1250"/>
                      <a:pt x="2160" y="1219"/>
                      <a:pt x="2138" y="1184"/>
                    </a:cubicBezTo>
                    <a:cubicBezTo>
                      <a:pt x="2116" y="1148"/>
                      <a:pt x="2100" y="1106"/>
                      <a:pt x="2087" y="1064"/>
                    </a:cubicBezTo>
                    <a:cubicBezTo>
                      <a:pt x="2079" y="1042"/>
                      <a:pt x="2073" y="1018"/>
                      <a:pt x="2067" y="994"/>
                    </a:cubicBezTo>
                    <a:cubicBezTo>
                      <a:pt x="2049" y="926"/>
                      <a:pt x="2038" y="852"/>
                      <a:pt x="2028" y="778"/>
                    </a:cubicBezTo>
                    <a:cubicBezTo>
                      <a:pt x="2007" y="628"/>
                      <a:pt x="1985" y="477"/>
                      <a:pt x="1964" y="327"/>
                    </a:cubicBezTo>
                    <a:cubicBezTo>
                      <a:pt x="1955" y="262"/>
                      <a:pt x="1945" y="194"/>
                      <a:pt x="1909" y="134"/>
                    </a:cubicBezTo>
                    <a:cubicBezTo>
                      <a:pt x="1860" y="54"/>
                      <a:pt x="1763" y="0"/>
                      <a:pt x="1679" y="6"/>
                    </a:cubicBezTo>
                    <a:cubicBezTo>
                      <a:pt x="1643" y="9"/>
                      <a:pt x="1610" y="20"/>
                      <a:pt x="1576" y="34"/>
                    </a:cubicBezTo>
                    <a:cubicBezTo>
                      <a:pt x="1473" y="74"/>
                      <a:pt x="1362" y="120"/>
                      <a:pt x="1250" y="162"/>
                    </a:cubicBezTo>
                    <a:cubicBezTo>
                      <a:pt x="1142" y="203"/>
                      <a:pt x="1033" y="242"/>
                      <a:pt x="921" y="276"/>
                    </a:cubicBezTo>
                    <a:cubicBezTo>
                      <a:pt x="850" y="297"/>
                      <a:pt x="778" y="317"/>
                      <a:pt x="705" y="336"/>
                    </a:cubicBezTo>
                    <a:cubicBezTo>
                      <a:pt x="606" y="362"/>
                      <a:pt x="505" y="388"/>
                      <a:pt x="403" y="399"/>
                    </a:cubicBezTo>
                    <a:cubicBezTo>
                      <a:pt x="262" y="415"/>
                      <a:pt x="121" y="405"/>
                      <a:pt x="0" y="37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24"/>
              <p:cNvSpPr/>
              <p:nvPr/>
            </p:nvSpPr>
            <p:spPr>
              <a:xfrm>
                <a:off x="2620963" y="277813"/>
                <a:ext cx="6704010" cy="3062289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1423" extrusionOk="0">
                    <a:moveTo>
                      <a:pt x="3115" y="1423"/>
                    </a:moveTo>
                    <a:cubicBezTo>
                      <a:pt x="2988" y="1330"/>
                      <a:pt x="2839" y="1233"/>
                      <a:pt x="2682" y="1125"/>
                    </a:cubicBezTo>
                    <a:cubicBezTo>
                      <a:pt x="2662" y="1111"/>
                      <a:pt x="2634" y="1093"/>
                      <a:pt x="2599" y="1107"/>
                    </a:cubicBezTo>
                    <a:cubicBezTo>
                      <a:pt x="2572" y="1117"/>
                      <a:pt x="2555" y="1146"/>
                      <a:pt x="2538" y="1169"/>
                    </a:cubicBezTo>
                    <a:cubicBezTo>
                      <a:pt x="2466" y="1263"/>
                      <a:pt x="2320" y="1292"/>
                      <a:pt x="2226" y="1245"/>
                    </a:cubicBezTo>
                    <a:cubicBezTo>
                      <a:pt x="2186" y="1225"/>
                      <a:pt x="2157" y="1197"/>
                      <a:pt x="2134" y="1164"/>
                    </a:cubicBezTo>
                    <a:cubicBezTo>
                      <a:pt x="2109" y="1131"/>
                      <a:pt x="2091" y="1092"/>
                      <a:pt x="2076" y="1051"/>
                    </a:cubicBezTo>
                    <a:cubicBezTo>
                      <a:pt x="2067" y="1030"/>
                      <a:pt x="2060" y="1007"/>
                      <a:pt x="2053" y="984"/>
                    </a:cubicBezTo>
                    <a:cubicBezTo>
                      <a:pt x="2032" y="918"/>
                      <a:pt x="2020" y="845"/>
                      <a:pt x="2008" y="772"/>
                    </a:cubicBezTo>
                    <a:cubicBezTo>
                      <a:pt x="1983" y="623"/>
                      <a:pt x="1959" y="474"/>
                      <a:pt x="1934" y="326"/>
                    </a:cubicBezTo>
                    <a:cubicBezTo>
                      <a:pt x="1923" y="261"/>
                      <a:pt x="1912" y="194"/>
                      <a:pt x="1876" y="135"/>
                    </a:cubicBezTo>
                    <a:cubicBezTo>
                      <a:pt x="1828" y="55"/>
                      <a:pt x="1734" y="0"/>
                      <a:pt x="1652" y="2"/>
                    </a:cubicBezTo>
                    <a:cubicBezTo>
                      <a:pt x="1616" y="2"/>
                      <a:pt x="1583" y="12"/>
                      <a:pt x="1549" y="23"/>
                    </a:cubicBezTo>
                    <a:cubicBezTo>
                      <a:pt x="1447" y="58"/>
                      <a:pt x="1338" y="102"/>
                      <a:pt x="1227" y="144"/>
                    </a:cubicBezTo>
                    <a:cubicBezTo>
                      <a:pt x="1121" y="183"/>
                      <a:pt x="1013" y="223"/>
                      <a:pt x="904" y="256"/>
                    </a:cubicBezTo>
                    <a:cubicBezTo>
                      <a:pt x="834" y="278"/>
                      <a:pt x="763" y="297"/>
                      <a:pt x="692" y="316"/>
                    </a:cubicBezTo>
                    <a:cubicBezTo>
                      <a:pt x="594" y="342"/>
                      <a:pt x="495" y="368"/>
                      <a:pt x="394" y="380"/>
                    </a:cubicBezTo>
                    <a:cubicBezTo>
                      <a:pt x="256" y="397"/>
                      <a:pt x="118" y="391"/>
                      <a:pt x="0" y="37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24"/>
              <p:cNvSpPr/>
              <p:nvPr/>
            </p:nvSpPr>
            <p:spPr>
              <a:xfrm>
                <a:off x="2678113" y="369888"/>
                <a:ext cx="6677024" cy="2803525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1302" extrusionOk="0">
                    <a:moveTo>
                      <a:pt x="3102" y="1302"/>
                    </a:moveTo>
                    <a:cubicBezTo>
                      <a:pt x="2979" y="1237"/>
                      <a:pt x="2831" y="1166"/>
                      <a:pt x="2674" y="1084"/>
                    </a:cubicBezTo>
                    <a:cubicBezTo>
                      <a:pt x="2654" y="1073"/>
                      <a:pt x="2627" y="1059"/>
                      <a:pt x="2593" y="1073"/>
                    </a:cubicBezTo>
                    <a:cubicBezTo>
                      <a:pt x="2566" y="1084"/>
                      <a:pt x="2550" y="1112"/>
                      <a:pt x="2532" y="1136"/>
                    </a:cubicBezTo>
                    <a:cubicBezTo>
                      <a:pt x="2460" y="1229"/>
                      <a:pt x="2319" y="1261"/>
                      <a:pt x="2224" y="1220"/>
                    </a:cubicBezTo>
                    <a:cubicBezTo>
                      <a:pt x="2184" y="1203"/>
                      <a:pt x="2154" y="1178"/>
                      <a:pt x="2129" y="1148"/>
                    </a:cubicBezTo>
                    <a:cubicBezTo>
                      <a:pt x="2103" y="1118"/>
                      <a:pt x="2083" y="1081"/>
                      <a:pt x="2065" y="1043"/>
                    </a:cubicBezTo>
                    <a:cubicBezTo>
                      <a:pt x="2055" y="1022"/>
                      <a:pt x="2047" y="1001"/>
                      <a:pt x="2038" y="978"/>
                    </a:cubicBezTo>
                    <a:cubicBezTo>
                      <a:pt x="2015" y="914"/>
                      <a:pt x="2001" y="841"/>
                      <a:pt x="1988" y="769"/>
                    </a:cubicBezTo>
                    <a:cubicBezTo>
                      <a:pt x="1960" y="623"/>
                      <a:pt x="1932" y="476"/>
                      <a:pt x="1904" y="329"/>
                    </a:cubicBezTo>
                    <a:cubicBezTo>
                      <a:pt x="1892" y="265"/>
                      <a:pt x="1879" y="199"/>
                      <a:pt x="1844" y="140"/>
                    </a:cubicBezTo>
                    <a:cubicBezTo>
                      <a:pt x="1796" y="60"/>
                      <a:pt x="1706" y="4"/>
                      <a:pt x="1625" y="1"/>
                    </a:cubicBezTo>
                    <a:cubicBezTo>
                      <a:pt x="1589" y="0"/>
                      <a:pt x="1556" y="7"/>
                      <a:pt x="1522" y="17"/>
                    </a:cubicBezTo>
                    <a:cubicBezTo>
                      <a:pt x="1422" y="47"/>
                      <a:pt x="1313" y="89"/>
                      <a:pt x="1204" y="129"/>
                    </a:cubicBezTo>
                    <a:cubicBezTo>
                      <a:pt x="1099" y="168"/>
                      <a:pt x="994" y="207"/>
                      <a:pt x="887" y="241"/>
                    </a:cubicBezTo>
                    <a:cubicBezTo>
                      <a:pt x="818" y="263"/>
                      <a:pt x="748" y="282"/>
                      <a:pt x="678" y="300"/>
                    </a:cubicBezTo>
                    <a:cubicBezTo>
                      <a:pt x="582" y="326"/>
                      <a:pt x="485" y="351"/>
                      <a:pt x="386" y="365"/>
                    </a:cubicBezTo>
                    <a:cubicBezTo>
                      <a:pt x="250" y="383"/>
                      <a:pt x="115" y="381"/>
                      <a:pt x="0" y="36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24"/>
              <p:cNvSpPr/>
              <p:nvPr/>
            </p:nvSpPr>
            <p:spPr>
              <a:xfrm>
                <a:off x="2736850" y="458788"/>
                <a:ext cx="6648447" cy="265430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1233" extrusionOk="0">
                    <a:moveTo>
                      <a:pt x="3089" y="1184"/>
                    </a:moveTo>
                    <a:cubicBezTo>
                      <a:pt x="2970" y="1146"/>
                      <a:pt x="2824" y="1102"/>
                      <a:pt x="2667" y="1044"/>
                    </a:cubicBezTo>
                    <a:cubicBezTo>
                      <a:pt x="2647" y="1037"/>
                      <a:pt x="2620" y="1026"/>
                      <a:pt x="2586" y="1042"/>
                    </a:cubicBezTo>
                    <a:cubicBezTo>
                      <a:pt x="2561" y="1054"/>
                      <a:pt x="2544" y="1081"/>
                      <a:pt x="2527" y="1104"/>
                    </a:cubicBezTo>
                    <a:cubicBezTo>
                      <a:pt x="2455" y="1197"/>
                      <a:pt x="2318" y="1233"/>
                      <a:pt x="2222" y="1198"/>
                    </a:cubicBezTo>
                    <a:cubicBezTo>
                      <a:pt x="2182" y="1184"/>
                      <a:pt x="2151" y="1161"/>
                      <a:pt x="2124" y="1134"/>
                    </a:cubicBezTo>
                    <a:cubicBezTo>
                      <a:pt x="2097" y="1106"/>
                      <a:pt x="2074" y="1073"/>
                      <a:pt x="2054" y="1036"/>
                    </a:cubicBezTo>
                    <a:cubicBezTo>
                      <a:pt x="2043" y="1017"/>
                      <a:pt x="2034" y="996"/>
                      <a:pt x="2024" y="974"/>
                    </a:cubicBezTo>
                    <a:cubicBezTo>
                      <a:pt x="1999" y="912"/>
                      <a:pt x="1982" y="840"/>
                      <a:pt x="1967" y="769"/>
                    </a:cubicBezTo>
                    <a:cubicBezTo>
                      <a:pt x="1936" y="624"/>
                      <a:pt x="1905" y="479"/>
                      <a:pt x="1874" y="334"/>
                    </a:cubicBezTo>
                    <a:cubicBezTo>
                      <a:pt x="1860" y="271"/>
                      <a:pt x="1846" y="206"/>
                      <a:pt x="1811" y="147"/>
                    </a:cubicBezTo>
                    <a:cubicBezTo>
                      <a:pt x="1764" y="68"/>
                      <a:pt x="1677" y="9"/>
                      <a:pt x="1597" y="3"/>
                    </a:cubicBezTo>
                    <a:cubicBezTo>
                      <a:pt x="1562" y="0"/>
                      <a:pt x="1530" y="5"/>
                      <a:pt x="1496" y="13"/>
                    </a:cubicBezTo>
                    <a:cubicBezTo>
                      <a:pt x="1396" y="37"/>
                      <a:pt x="1288" y="77"/>
                      <a:pt x="1181" y="117"/>
                    </a:cubicBezTo>
                    <a:cubicBezTo>
                      <a:pt x="1078" y="154"/>
                      <a:pt x="975" y="194"/>
                      <a:pt x="870" y="228"/>
                    </a:cubicBezTo>
                    <a:cubicBezTo>
                      <a:pt x="802" y="249"/>
                      <a:pt x="734" y="268"/>
                      <a:pt x="665" y="287"/>
                    </a:cubicBezTo>
                    <a:cubicBezTo>
                      <a:pt x="570" y="312"/>
                      <a:pt x="474" y="337"/>
                      <a:pt x="378" y="352"/>
                    </a:cubicBezTo>
                    <a:cubicBezTo>
                      <a:pt x="244" y="372"/>
                      <a:pt x="112" y="373"/>
                      <a:pt x="0" y="36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24"/>
              <p:cNvSpPr/>
              <p:nvPr/>
            </p:nvSpPr>
            <p:spPr>
              <a:xfrm>
                <a:off x="2797175" y="546100"/>
                <a:ext cx="6618284" cy="2592387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204" extrusionOk="0">
                    <a:moveTo>
                      <a:pt x="3075" y="1066"/>
                    </a:moveTo>
                    <a:cubicBezTo>
                      <a:pt x="2960" y="1055"/>
                      <a:pt x="2816" y="1037"/>
                      <a:pt x="2658" y="1005"/>
                    </a:cubicBezTo>
                    <a:cubicBezTo>
                      <a:pt x="2638" y="1001"/>
                      <a:pt x="2611" y="993"/>
                      <a:pt x="2579" y="1010"/>
                    </a:cubicBezTo>
                    <a:cubicBezTo>
                      <a:pt x="2554" y="1023"/>
                      <a:pt x="2538" y="1050"/>
                      <a:pt x="2520" y="1073"/>
                    </a:cubicBezTo>
                    <a:cubicBezTo>
                      <a:pt x="2448" y="1165"/>
                      <a:pt x="2316" y="1204"/>
                      <a:pt x="2220" y="1176"/>
                    </a:cubicBezTo>
                    <a:cubicBezTo>
                      <a:pt x="2179" y="1164"/>
                      <a:pt x="2147" y="1145"/>
                      <a:pt x="2118" y="1120"/>
                    </a:cubicBezTo>
                    <a:cubicBezTo>
                      <a:pt x="2089" y="1095"/>
                      <a:pt x="2064" y="1064"/>
                      <a:pt x="2042" y="1029"/>
                    </a:cubicBezTo>
                    <a:cubicBezTo>
                      <a:pt x="2030" y="1011"/>
                      <a:pt x="2019" y="991"/>
                      <a:pt x="2009" y="970"/>
                    </a:cubicBezTo>
                    <a:cubicBezTo>
                      <a:pt x="1981" y="910"/>
                      <a:pt x="1963" y="838"/>
                      <a:pt x="1946" y="769"/>
                    </a:cubicBezTo>
                    <a:cubicBezTo>
                      <a:pt x="1912" y="625"/>
                      <a:pt x="1877" y="482"/>
                      <a:pt x="1843" y="339"/>
                    </a:cubicBezTo>
                    <a:cubicBezTo>
                      <a:pt x="1828" y="276"/>
                      <a:pt x="1812" y="212"/>
                      <a:pt x="1778" y="154"/>
                    </a:cubicBezTo>
                    <a:cubicBezTo>
                      <a:pt x="1731" y="75"/>
                      <a:pt x="1647" y="15"/>
                      <a:pt x="1569" y="5"/>
                    </a:cubicBezTo>
                    <a:cubicBezTo>
                      <a:pt x="1535" y="0"/>
                      <a:pt x="1502" y="3"/>
                      <a:pt x="1468" y="9"/>
                    </a:cubicBezTo>
                    <a:cubicBezTo>
                      <a:pt x="1370" y="28"/>
                      <a:pt x="1263" y="66"/>
                      <a:pt x="1158" y="104"/>
                    </a:cubicBezTo>
                    <a:cubicBezTo>
                      <a:pt x="1056" y="141"/>
                      <a:pt x="955" y="181"/>
                      <a:pt x="851" y="214"/>
                    </a:cubicBezTo>
                    <a:cubicBezTo>
                      <a:pt x="785" y="236"/>
                      <a:pt x="718" y="255"/>
                      <a:pt x="650" y="273"/>
                    </a:cubicBezTo>
                    <a:cubicBezTo>
                      <a:pt x="557" y="298"/>
                      <a:pt x="463" y="323"/>
                      <a:pt x="368" y="338"/>
                    </a:cubicBezTo>
                    <a:cubicBezTo>
                      <a:pt x="237" y="360"/>
                      <a:pt x="107" y="365"/>
                      <a:pt x="0" y="36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24"/>
              <p:cNvSpPr/>
              <p:nvPr/>
            </p:nvSpPr>
            <p:spPr>
              <a:xfrm>
                <a:off x="2854325" y="635000"/>
                <a:ext cx="6591299" cy="2528888"/>
              </a:xfrm>
              <a:custGeom>
                <a:avLst/>
                <a:gdLst/>
                <a:ahLst/>
                <a:cxnLst/>
                <a:rect l="l" t="t" r="r" b="b"/>
                <a:pathLst>
                  <a:path w="3062" h="1175" extrusionOk="0">
                    <a:moveTo>
                      <a:pt x="3062" y="948"/>
                    </a:moveTo>
                    <a:cubicBezTo>
                      <a:pt x="2952" y="964"/>
                      <a:pt x="2809" y="972"/>
                      <a:pt x="2650" y="965"/>
                    </a:cubicBezTo>
                    <a:cubicBezTo>
                      <a:pt x="2630" y="964"/>
                      <a:pt x="2604" y="960"/>
                      <a:pt x="2573" y="978"/>
                    </a:cubicBezTo>
                    <a:cubicBezTo>
                      <a:pt x="2549" y="992"/>
                      <a:pt x="2532" y="1018"/>
                      <a:pt x="2515" y="1041"/>
                    </a:cubicBezTo>
                    <a:cubicBezTo>
                      <a:pt x="2443" y="1133"/>
                      <a:pt x="2314" y="1175"/>
                      <a:pt x="2218" y="1154"/>
                    </a:cubicBezTo>
                    <a:cubicBezTo>
                      <a:pt x="2178" y="1144"/>
                      <a:pt x="2144" y="1128"/>
                      <a:pt x="2114" y="1106"/>
                    </a:cubicBezTo>
                    <a:cubicBezTo>
                      <a:pt x="2083" y="1084"/>
                      <a:pt x="2056" y="1056"/>
                      <a:pt x="2031" y="1023"/>
                    </a:cubicBezTo>
                    <a:cubicBezTo>
                      <a:pt x="2018" y="1005"/>
                      <a:pt x="2006" y="986"/>
                      <a:pt x="1995" y="966"/>
                    </a:cubicBezTo>
                    <a:cubicBezTo>
                      <a:pt x="1964" y="907"/>
                      <a:pt x="1944" y="837"/>
                      <a:pt x="1926" y="768"/>
                    </a:cubicBezTo>
                    <a:cubicBezTo>
                      <a:pt x="1888" y="627"/>
                      <a:pt x="1851" y="485"/>
                      <a:pt x="1813" y="344"/>
                    </a:cubicBezTo>
                    <a:cubicBezTo>
                      <a:pt x="1797" y="282"/>
                      <a:pt x="1780" y="219"/>
                      <a:pt x="1745" y="161"/>
                    </a:cubicBezTo>
                    <a:cubicBezTo>
                      <a:pt x="1699" y="83"/>
                      <a:pt x="1619" y="21"/>
                      <a:pt x="1541" y="6"/>
                    </a:cubicBezTo>
                    <a:cubicBezTo>
                      <a:pt x="1508" y="0"/>
                      <a:pt x="1476" y="0"/>
                      <a:pt x="1441" y="5"/>
                    </a:cubicBezTo>
                    <a:cubicBezTo>
                      <a:pt x="1344" y="19"/>
                      <a:pt x="1238" y="54"/>
                      <a:pt x="1135" y="91"/>
                    </a:cubicBezTo>
                    <a:cubicBezTo>
                      <a:pt x="1035" y="127"/>
                      <a:pt x="936" y="168"/>
                      <a:pt x="834" y="201"/>
                    </a:cubicBezTo>
                    <a:cubicBezTo>
                      <a:pt x="770" y="222"/>
                      <a:pt x="703" y="241"/>
                      <a:pt x="637" y="259"/>
                    </a:cubicBezTo>
                    <a:cubicBezTo>
                      <a:pt x="545" y="284"/>
                      <a:pt x="453" y="308"/>
                      <a:pt x="360" y="325"/>
                    </a:cubicBezTo>
                    <a:cubicBezTo>
                      <a:pt x="231" y="348"/>
                      <a:pt x="104" y="357"/>
                      <a:pt x="0" y="365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24"/>
              <p:cNvSpPr/>
              <p:nvPr/>
            </p:nvSpPr>
            <p:spPr>
              <a:xfrm>
                <a:off x="2913063" y="719137"/>
                <a:ext cx="6562729" cy="2473326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1149" extrusionOk="0">
                    <a:moveTo>
                      <a:pt x="3049" y="831"/>
                    </a:moveTo>
                    <a:cubicBezTo>
                      <a:pt x="2943" y="875"/>
                      <a:pt x="2802" y="910"/>
                      <a:pt x="2642" y="928"/>
                    </a:cubicBezTo>
                    <a:cubicBezTo>
                      <a:pt x="2623" y="930"/>
                      <a:pt x="2597" y="929"/>
                      <a:pt x="2567" y="949"/>
                    </a:cubicBezTo>
                    <a:cubicBezTo>
                      <a:pt x="2544" y="963"/>
                      <a:pt x="2527" y="989"/>
                      <a:pt x="2509" y="1012"/>
                    </a:cubicBezTo>
                    <a:cubicBezTo>
                      <a:pt x="2437" y="1103"/>
                      <a:pt x="2313" y="1149"/>
                      <a:pt x="2216" y="1133"/>
                    </a:cubicBezTo>
                    <a:cubicBezTo>
                      <a:pt x="2176" y="1127"/>
                      <a:pt x="2141" y="1113"/>
                      <a:pt x="2109" y="1094"/>
                    </a:cubicBezTo>
                    <a:cubicBezTo>
                      <a:pt x="2076" y="1075"/>
                      <a:pt x="2047" y="1049"/>
                      <a:pt x="2020" y="1018"/>
                    </a:cubicBezTo>
                    <a:cubicBezTo>
                      <a:pt x="2006" y="1002"/>
                      <a:pt x="1993" y="984"/>
                      <a:pt x="1981" y="963"/>
                    </a:cubicBezTo>
                    <a:cubicBezTo>
                      <a:pt x="1947" y="907"/>
                      <a:pt x="1926" y="838"/>
                      <a:pt x="1906" y="770"/>
                    </a:cubicBezTo>
                    <a:cubicBezTo>
                      <a:pt x="1865" y="630"/>
                      <a:pt x="1824" y="490"/>
                      <a:pt x="1783" y="350"/>
                    </a:cubicBezTo>
                    <a:cubicBezTo>
                      <a:pt x="1765" y="290"/>
                      <a:pt x="1747" y="227"/>
                      <a:pt x="1713" y="170"/>
                    </a:cubicBezTo>
                    <a:cubicBezTo>
                      <a:pt x="1667" y="92"/>
                      <a:pt x="1590" y="29"/>
                      <a:pt x="1514" y="10"/>
                    </a:cubicBezTo>
                    <a:cubicBezTo>
                      <a:pt x="1481" y="2"/>
                      <a:pt x="1449" y="0"/>
                      <a:pt x="1415" y="3"/>
                    </a:cubicBezTo>
                    <a:cubicBezTo>
                      <a:pt x="1319" y="12"/>
                      <a:pt x="1213" y="45"/>
                      <a:pt x="1112" y="81"/>
                    </a:cubicBezTo>
                    <a:cubicBezTo>
                      <a:pt x="1013" y="116"/>
                      <a:pt x="917" y="156"/>
                      <a:pt x="817" y="190"/>
                    </a:cubicBezTo>
                    <a:cubicBezTo>
                      <a:pt x="754" y="211"/>
                      <a:pt x="689" y="230"/>
                      <a:pt x="623" y="248"/>
                    </a:cubicBezTo>
                    <a:cubicBezTo>
                      <a:pt x="533" y="273"/>
                      <a:pt x="442" y="296"/>
                      <a:pt x="352" y="314"/>
                    </a:cubicBezTo>
                    <a:cubicBezTo>
                      <a:pt x="225" y="338"/>
                      <a:pt x="101" y="351"/>
                      <a:pt x="0" y="36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24"/>
              <p:cNvSpPr/>
              <p:nvPr/>
            </p:nvSpPr>
            <p:spPr>
              <a:xfrm>
                <a:off x="2971800" y="803275"/>
                <a:ext cx="6534148" cy="2414589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1122" extrusionOk="0">
                    <a:moveTo>
                      <a:pt x="3036" y="715"/>
                    </a:moveTo>
                    <a:cubicBezTo>
                      <a:pt x="2934" y="786"/>
                      <a:pt x="2794" y="847"/>
                      <a:pt x="2635" y="890"/>
                    </a:cubicBezTo>
                    <a:cubicBezTo>
                      <a:pt x="2615" y="896"/>
                      <a:pt x="2590" y="898"/>
                      <a:pt x="2560" y="919"/>
                    </a:cubicBezTo>
                    <a:cubicBezTo>
                      <a:pt x="2538" y="934"/>
                      <a:pt x="2521" y="960"/>
                      <a:pt x="2504" y="982"/>
                    </a:cubicBezTo>
                    <a:cubicBezTo>
                      <a:pt x="2432" y="1073"/>
                      <a:pt x="2312" y="1122"/>
                      <a:pt x="2214" y="1113"/>
                    </a:cubicBezTo>
                    <a:cubicBezTo>
                      <a:pt x="2174" y="1109"/>
                      <a:pt x="2138" y="1099"/>
                      <a:pt x="2104" y="1082"/>
                    </a:cubicBezTo>
                    <a:cubicBezTo>
                      <a:pt x="2070" y="1066"/>
                      <a:pt x="2038" y="1042"/>
                      <a:pt x="2009" y="1013"/>
                    </a:cubicBezTo>
                    <a:cubicBezTo>
                      <a:pt x="1994" y="998"/>
                      <a:pt x="1980" y="981"/>
                      <a:pt x="1967" y="961"/>
                    </a:cubicBezTo>
                    <a:cubicBezTo>
                      <a:pt x="1930" y="907"/>
                      <a:pt x="1907" y="838"/>
                      <a:pt x="1886" y="771"/>
                    </a:cubicBezTo>
                    <a:cubicBezTo>
                      <a:pt x="1842" y="633"/>
                      <a:pt x="1797" y="495"/>
                      <a:pt x="1753" y="357"/>
                    </a:cubicBezTo>
                    <a:cubicBezTo>
                      <a:pt x="1734" y="297"/>
                      <a:pt x="1714" y="236"/>
                      <a:pt x="1680" y="179"/>
                    </a:cubicBezTo>
                    <a:cubicBezTo>
                      <a:pt x="1635" y="101"/>
                      <a:pt x="1561" y="36"/>
                      <a:pt x="1487" y="13"/>
                    </a:cubicBezTo>
                    <a:cubicBezTo>
                      <a:pt x="1454" y="3"/>
                      <a:pt x="1422" y="0"/>
                      <a:pt x="1388" y="1"/>
                    </a:cubicBezTo>
                    <a:cubicBezTo>
                      <a:pt x="1293" y="4"/>
                      <a:pt x="1189" y="35"/>
                      <a:pt x="1089" y="70"/>
                    </a:cubicBezTo>
                    <a:cubicBezTo>
                      <a:pt x="992" y="104"/>
                      <a:pt x="898" y="145"/>
                      <a:pt x="800" y="178"/>
                    </a:cubicBezTo>
                    <a:cubicBezTo>
                      <a:pt x="738" y="200"/>
                      <a:pt x="674" y="218"/>
                      <a:pt x="610" y="236"/>
                    </a:cubicBezTo>
                    <a:cubicBezTo>
                      <a:pt x="521" y="261"/>
                      <a:pt x="432" y="284"/>
                      <a:pt x="343" y="302"/>
                    </a:cubicBezTo>
                    <a:cubicBezTo>
                      <a:pt x="219" y="328"/>
                      <a:pt x="98" y="346"/>
                      <a:pt x="0" y="368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24"/>
              <p:cNvSpPr/>
              <p:nvPr/>
            </p:nvSpPr>
            <p:spPr>
              <a:xfrm>
                <a:off x="3028950" y="881063"/>
                <a:ext cx="6507166" cy="2362199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1098" extrusionOk="0">
                    <a:moveTo>
                      <a:pt x="3023" y="602"/>
                    </a:moveTo>
                    <a:cubicBezTo>
                      <a:pt x="2925" y="700"/>
                      <a:pt x="2787" y="787"/>
                      <a:pt x="2627" y="856"/>
                    </a:cubicBezTo>
                    <a:cubicBezTo>
                      <a:pt x="2607" y="864"/>
                      <a:pt x="2583" y="871"/>
                      <a:pt x="2554" y="892"/>
                    </a:cubicBezTo>
                    <a:cubicBezTo>
                      <a:pt x="2533" y="909"/>
                      <a:pt x="2516" y="933"/>
                      <a:pt x="2498" y="956"/>
                    </a:cubicBezTo>
                    <a:cubicBezTo>
                      <a:pt x="2426" y="1046"/>
                      <a:pt x="2311" y="1098"/>
                      <a:pt x="2213" y="1096"/>
                    </a:cubicBezTo>
                    <a:cubicBezTo>
                      <a:pt x="2172" y="1095"/>
                      <a:pt x="2135" y="1087"/>
                      <a:pt x="2100" y="1073"/>
                    </a:cubicBezTo>
                    <a:cubicBezTo>
                      <a:pt x="2064" y="1060"/>
                      <a:pt x="2030" y="1039"/>
                      <a:pt x="1998" y="1012"/>
                    </a:cubicBezTo>
                    <a:cubicBezTo>
                      <a:pt x="1982" y="997"/>
                      <a:pt x="1967" y="981"/>
                      <a:pt x="1953" y="962"/>
                    </a:cubicBezTo>
                    <a:cubicBezTo>
                      <a:pt x="1913" y="910"/>
                      <a:pt x="1889" y="842"/>
                      <a:pt x="1866" y="776"/>
                    </a:cubicBezTo>
                    <a:cubicBezTo>
                      <a:pt x="1818" y="640"/>
                      <a:pt x="1771" y="504"/>
                      <a:pt x="1723" y="367"/>
                    </a:cubicBezTo>
                    <a:cubicBezTo>
                      <a:pt x="1702" y="308"/>
                      <a:pt x="1681" y="248"/>
                      <a:pt x="1648" y="191"/>
                    </a:cubicBezTo>
                    <a:cubicBezTo>
                      <a:pt x="1603" y="114"/>
                      <a:pt x="1533" y="47"/>
                      <a:pt x="1459" y="20"/>
                    </a:cubicBezTo>
                    <a:cubicBezTo>
                      <a:pt x="1427" y="8"/>
                      <a:pt x="1396" y="2"/>
                      <a:pt x="1361" y="2"/>
                    </a:cubicBezTo>
                    <a:cubicBezTo>
                      <a:pt x="1268" y="0"/>
                      <a:pt x="1164" y="29"/>
                      <a:pt x="1066" y="62"/>
                    </a:cubicBezTo>
                    <a:cubicBezTo>
                      <a:pt x="971" y="96"/>
                      <a:pt x="879" y="137"/>
                      <a:pt x="783" y="170"/>
                    </a:cubicBezTo>
                    <a:cubicBezTo>
                      <a:pt x="722" y="191"/>
                      <a:pt x="659" y="210"/>
                      <a:pt x="596" y="227"/>
                    </a:cubicBezTo>
                    <a:cubicBezTo>
                      <a:pt x="510" y="252"/>
                      <a:pt x="422" y="275"/>
                      <a:pt x="335" y="294"/>
                    </a:cubicBezTo>
                    <a:cubicBezTo>
                      <a:pt x="213" y="322"/>
                      <a:pt x="95" y="343"/>
                      <a:pt x="0" y="37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24"/>
              <p:cNvSpPr/>
              <p:nvPr/>
            </p:nvSpPr>
            <p:spPr>
              <a:xfrm>
                <a:off x="3087688" y="949325"/>
                <a:ext cx="6477001" cy="2333624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1084" extrusionOk="0">
                    <a:moveTo>
                      <a:pt x="3010" y="493"/>
                    </a:moveTo>
                    <a:cubicBezTo>
                      <a:pt x="2917" y="618"/>
                      <a:pt x="2780" y="730"/>
                      <a:pt x="2619" y="825"/>
                    </a:cubicBezTo>
                    <a:cubicBezTo>
                      <a:pt x="2600" y="837"/>
                      <a:pt x="2576" y="847"/>
                      <a:pt x="2548" y="870"/>
                    </a:cubicBezTo>
                    <a:cubicBezTo>
                      <a:pt x="2527" y="887"/>
                      <a:pt x="2510" y="911"/>
                      <a:pt x="2493" y="933"/>
                    </a:cubicBezTo>
                    <a:cubicBezTo>
                      <a:pt x="2420" y="1023"/>
                      <a:pt x="2310" y="1078"/>
                      <a:pt x="2211" y="1082"/>
                    </a:cubicBezTo>
                    <a:cubicBezTo>
                      <a:pt x="2170" y="1084"/>
                      <a:pt x="2132" y="1079"/>
                      <a:pt x="2095" y="1068"/>
                    </a:cubicBezTo>
                    <a:cubicBezTo>
                      <a:pt x="2057" y="1057"/>
                      <a:pt x="2021" y="1039"/>
                      <a:pt x="1988" y="1014"/>
                    </a:cubicBezTo>
                    <a:cubicBezTo>
                      <a:pt x="1970" y="1001"/>
                      <a:pt x="1954" y="985"/>
                      <a:pt x="1939" y="967"/>
                    </a:cubicBezTo>
                    <a:cubicBezTo>
                      <a:pt x="1896" y="917"/>
                      <a:pt x="1870" y="850"/>
                      <a:pt x="1845" y="784"/>
                    </a:cubicBezTo>
                    <a:cubicBezTo>
                      <a:pt x="1795" y="650"/>
                      <a:pt x="1744" y="516"/>
                      <a:pt x="1693" y="381"/>
                    </a:cubicBezTo>
                    <a:cubicBezTo>
                      <a:pt x="1671" y="323"/>
                      <a:pt x="1648" y="263"/>
                      <a:pt x="1615" y="207"/>
                    </a:cubicBezTo>
                    <a:cubicBezTo>
                      <a:pt x="1571" y="130"/>
                      <a:pt x="1504" y="62"/>
                      <a:pt x="1432" y="31"/>
                    </a:cubicBezTo>
                    <a:cubicBezTo>
                      <a:pt x="1401" y="17"/>
                      <a:pt x="1369" y="9"/>
                      <a:pt x="1335" y="7"/>
                    </a:cubicBezTo>
                    <a:cubicBezTo>
                      <a:pt x="1242" y="0"/>
                      <a:pt x="1140" y="26"/>
                      <a:pt x="1044" y="59"/>
                    </a:cubicBezTo>
                    <a:cubicBezTo>
                      <a:pt x="949" y="91"/>
                      <a:pt x="860" y="132"/>
                      <a:pt x="766" y="166"/>
                    </a:cubicBezTo>
                    <a:cubicBezTo>
                      <a:pt x="706" y="187"/>
                      <a:pt x="645" y="205"/>
                      <a:pt x="583" y="223"/>
                    </a:cubicBezTo>
                    <a:cubicBezTo>
                      <a:pt x="498" y="247"/>
                      <a:pt x="411" y="269"/>
                      <a:pt x="327" y="290"/>
                    </a:cubicBezTo>
                    <a:cubicBezTo>
                      <a:pt x="207" y="319"/>
                      <a:pt x="92" y="344"/>
                      <a:pt x="0" y="381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24"/>
              <p:cNvSpPr/>
              <p:nvPr/>
            </p:nvSpPr>
            <p:spPr>
              <a:xfrm>
                <a:off x="3144838" y="1017588"/>
                <a:ext cx="6450016" cy="2309812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1073" extrusionOk="0">
                    <a:moveTo>
                      <a:pt x="2997" y="383"/>
                    </a:moveTo>
                    <a:cubicBezTo>
                      <a:pt x="2908" y="536"/>
                      <a:pt x="2772" y="674"/>
                      <a:pt x="2612" y="795"/>
                    </a:cubicBezTo>
                    <a:cubicBezTo>
                      <a:pt x="2592" y="810"/>
                      <a:pt x="2568" y="823"/>
                      <a:pt x="2542" y="847"/>
                    </a:cubicBezTo>
                    <a:cubicBezTo>
                      <a:pt x="2522" y="865"/>
                      <a:pt x="2505" y="889"/>
                      <a:pt x="2487" y="911"/>
                    </a:cubicBezTo>
                    <a:cubicBezTo>
                      <a:pt x="2415" y="1000"/>
                      <a:pt x="2308" y="1058"/>
                      <a:pt x="2209" y="1069"/>
                    </a:cubicBezTo>
                    <a:cubicBezTo>
                      <a:pt x="2168" y="1073"/>
                      <a:pt x="2129" y="1072"/>
                      <a:pt x="2090" y="1063"/>
                    </a:cubicBezTo>
                    <a:cubicBezTo>
                      <a:pt x="2051" y="1055"/>
                      <a:pt x="2012" y="1040"/>
                      <a:pt x="1977" y="1016"/>
                    </a:cubicBezTo>
                    <a:cubicBezTo>
                      <a:pt x="1958" y="1004"/>
                      <a:pt x="1941" y="989"/>
                      <a:pt x="1925" y="972"/>
                    </a:cubicBezTo>
                    <a:cubicBezTo>
                      <a:pt x="1879" y="923"/>
                      <a:pt x="1852" y="857"/>
                      <a:pt x="1825" y="793"/>
                    </a:cubicBezTo>
                    <a:cubicBezTo>
                      <a:pt x="1771" y="660"/>
                      <a:pt x="1717" y="528"/>
                      <a:pt x="1663" y="395"/>
                    </a:cubicBezTo>
                    <a:cubicBezTo>
                      <a:pt x="1639" y="337"/>
                      <a:pt x="1615" y="279"/>
                      <a:pt x="1583" y="223"/>
                    </a:cubicBezTo>
                    <a:cubicBezTo>
                      <a:pt x="1539" y="147"/>
                      <a:pt x="1475" y="77"/>
                      <a:pt x="1404" y="41"/>
                    </a:cubicBezTo>
                    <a:cubicBezTo>
                      <a:pt x="1374" y="26"/>
                      <a:pt x="1343" y="16"/>
                      <a:pt x="1308" y="12"/>
                    </a:cubicBezTo>
                    <a:cubicBezTo>
                      <a:pt x="1217" y="0"/>
                      <a:pt x="1115" y="23"/>
                      <a:pt x="1021" y="55"/>
                    </a:cubicBezTo>
                    <a:cubicBezTo>
                      <a:pt x="928" y="87"/>
                      <a:pt x="840" y="128"/>
                      <a:pt x="749" y="161"/>
                    </a:cubicBezTo>
                    <a:cubicBezTo>
                      <a:pt x="690" y="183"/>
                      <a:pt x="630" y="201"/>
                      <a:pt x="569" y="218"/>
                    </a:cubicBezTo>
                    <a:cubicBezTo>
                      <a:pt x="486" y="242"/>
                      <a:pt x="401" y="264"/>
                      <a:pt x="318" y="286"/>
                    </a:cubicBezTo>
                    <a:cubicBezTo>
                      <a:pt x="201" y="316"/>
                      <a:pt x="89" y="345"/>
                      <a:pt x="0" y="38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3203575" y="1089025"/>
                <a:ext cx="6421441" cy="2287587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1063" extrusionOk="0">
                    <a:moveTo>
                      <a:pt x="2984" y="273"/>
                    </a:moveTo>
                    <a:cubicBezTo>
                      <a:pt x="2899" y="452"/>
                      <a:pt x="2765" y="617"/>
                      <a:pt x="2604" y="763"/>
                    </a:cubicBezTo>
                    <a:cubicBezTo>
                      <a:pt x="2584" y="781"/>
                      <a:pt x="2561" y="798"/>
                      <a:pt x="2535" y="823"/>
                    </a:cubicBezTo>
                    <a:cubicBezTo>
                      <a:pt x="2516" y="842"/>
                      <a:pt x="2499" y="866"/>
                      <a:pt x="2482" y="887"/>
                    </a:cubicBezTo>
                    <a:cubicBezTo>
                      <a:pt x="2409" y="975"/>
                      <a:pt x="2307" y="1038"/>
                      <a:pt x="2207" y="1055"/>
                    </a:cubicBezTo>
                    <a:cubicBezTo>
                      <a:pt x="2166" y="1062"/>
                      <a:pt x="2126" y="1063"/>
                      <a:pt x="2085" y="1057"/>
                    </a:cubicBezTo>
                    <a:cubicBezTo>
                      <a:pt x="2045" y="1052"/>
                      <a:pt x="2004" y="1039"/>
                      <a:pt x="1966" y="1018"/>
                    </a:cubicBezTo>
                    <a:cubicBezTo>
                      <a:pt x="1946" y="1006"/>
                      <a:pt x="1928" y="993"/>
                      <a:pt x="1911" y="976"/>
                    </a:cubicBezTo>
                    <a:cubicBezTo>
                      <a:pt x="1863" y="929"/>
                      <a:pt x="1833" y="864"/>
                      <a:pt x="1805" y="800"/>
                    </a:cubicBezTo>
                    <a:cubicBezTo>
                      <a:pt x="1748" y="670"/>
                      <a:pt x="1691" y="539"/>
                      <a:pt x="1633" y="408"/>
                    </a:cubicBezTo>
                    <a:cubicBezTo>
                      <a:pt x="1608" y="351"/>
                      <a:pt x="1583" y="293"/>
                      <a:pt x="1550" y="238"/>
                    </a:cubicBezTo>
                    <a:cubicBezTo>
                      <a:pt x="1506" y="162"/>
                      <a:pt x="1446" y="90"/>
                      <a:pt x="1377" y="51"/>
                    </a:cubicBezTo>
                    <a:cubicBezTo>
                      <a:pt x="1347" y="34"/>
                      <a:pt x="1316" y="22"/>
                      <a:pt x="1281" y="16"/>
                    </a:cubicBezTo>
                    <a:cubicBezTo>
                      <a:pt x="1191" y="0"/>
                      <a:pt x="1090" y="20"/>
                      <a:pt x="998" y="51"/>
                    </a:cubicBezTo>
                    <a:cubicBezTo>
                      <a:pt x="907" y="81"/>
                      <a:pt x="821" y="123"/>
                      <a:pt x="731" y="156"/>
                    </a:cubicBezTo>
                    <a:cubicBezTo>
                      <a:pt x="675" y="177"/>
                      <a:pt x="615" y="195"/>
                      <a:pt x="556" y="212"/>
                    </a:cubicBezTo>
                    <a:cubicBezTo>
                      <a:pt x="474" y="236"/>
                      <a:pt x="391" y="258"/>
                      <a:pt x="310" y="280"/>
                    </a:cubicBezTo>
                    <a:cubicBezTo>
                      <a:pt x="195" y="312"/>
                      <a:pt x="86" y="345"/>
                      <a:pt x="0" y="39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3263900" y="1158875"/>
                <a:ext cx="6391277" cy="22701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055" extrusionOk="0">
                    <a:moveTo>
                      <a:pt x="2970" y="164"/>
                    </a:moveTo>
                    <a:cubicBezTo>
                      <a:pt x="2890" y="370"/>
                      <a:pt x="2756" y="561"/>
                      <a:pt x="2595" y="733"/>
                    </a:cubicBezTo>
                    <a:cubicBezTo>
                      <a:pt x="2576" y="754"/>
                      <a:pt x="2553" y="774"/>
                      <a:pt x="2528" y="801"/>
                    </a:cubicBezTo>
                    <a:cubicBezTo>
                      <a:pt x="2510" y="820"/>
                      <a:pt x="2493" y="843"/>
                      <a:pt x="2475" y="865"/>
                    </a:cubicBezTo>
                    <a:cubicBezTo>
                      <a:pt x="2403" y="952"/>
                      <a:pt x="2305" y="1018"/>
                      <a:pt x="2205" y="1041"/>
                    </a:cubicBezTo>
                    <a:cubicBezTo>
                      <a:pt x="2163" y="1051"/>
                      <a:pt x="2122" y="1055"/>
                      <a:pt x="2080" y="1052"/>
                    </a:cubicBezTo>
                    <a:cubicBezTo>
                      <a:pt x="2037" y="1050"/>
                      <a:pt x="1994" y="1039"/>
                      <a:pt x="1954" y="1020"/>
                    </a:cubicBezTo>
                    <a:cubicBezTo>
                      <a:pt x="1933" y="1010"/>
                      <a:pt x="1914" y="997"/>
                      <a:pt x="1896" y="981"/>
                    </a:cubicBezTo>
                    <a:cubicBezTo>
                      <a:pt x="1845" y="936"/>
                      <a:pt x="1813" y="871"/>
                      <a:pt x="1784" y="809"/>
                    </a:cubicBezTo>
                    <a:cubicBezTo>
                      <a:pt x="1723" y="680"/>
                      <a:pt x="1663" y="551"/>
                      <a:pt x="1602" y="422"/>
                    </a:cubicBezTo>
                    <a:cubicBezTo>
                      <a:pt x="1576" y="366"/>
                      <a:pt x="1549" y="309"/>
                      <a:pt x="1517" y="254"/>
                    </a:cubicBezTo>
                    <a:cubicBezTo>
                      <a:pt x="1473" y="178"/>
                      <a:pt x="1417" y="105"/>
                      <a:pt x="1348" y="61"/>
                    </a:cubicBezTo>
                    <a:cubicBezTo>
                      <a:pt x="1319" y="43"/>
                      <a:pt x="1288" y="29"/>
                      <a:pt x="1254" y="21"/>
                    </a:cubicBezTo>
                    <a:cubicBezTo>
                      <a:pt x="1165" y="0"/>
                      <a:pt x="1065" y="17"/>
                      <a:pt x="974" y="47"/>
                    </a:cubicBezTo>
                    <a:cubicBezTo>
                      <a:pt x="885" y="76"/>
                      <a:pt x="801" y="119"/>
                      <a:pt x="713" y="152"/>
                    </a:cubicBezTo>
                    <a:cubicBezTo>
                      <a:pt x="658" y="173"/>
                      <a:pt x="600" y="191"/>
                      <a:pt x="541" y="208"/>
                    </a:cubicBezTo>
                    <a:cubicBezTo>
                      <a:pt x="461" y="231"/>
                      <a:pt x="379" y="253"/>
                      <a:pt x="301" y="276"/>
                    </a:cubicBezTo>
                    <a:cubicBezTo>
                      <a:pt x="188" y="310"/>
                      <a:pt x="82" y="346"/>
                      <a:pt x="0" y="405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24"/>
              <p:cNvSpPr/>
              <p:nvPr/>
            </p:nvSpPr>
            <p:spPr>
              <a:xfrm>
                <a:off x="3322638" y="1227138"/>
                <a:ext cx="6362703" cy="2254251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047" extrusionOk="0">
                    <a:moveTo>
                      <a:pt x="2957" y="55"/>
                    </a:moveTo>
                    <a:cubicBezTo>
                      <a:pt x="2881" y="288"/>
                      <a:pt x="2748" y="505"/>
                      <a:pt x="2588" y="702"/>
                    </a:cubicBezTo>
                    <a:cubicBezTo>
                      <a:pt x="2568" y="727"/>
                      <a:pt x="2546" y="750"/>
                      <a:pt x="2522" y="778"/>
                    </a:cubicBezTo>
                    <a:cubicBezTo>
                      <a:pt x="2504" y="798"/>
                      <a:pt x="2487" y="821"/>
                      <a:pt x="2470" y="842"/>
                    </a:cubicBezTo>
                    <a:cubicBezTo>
                      <a:pt x="2397" y="929"/>
                      <a:pt x="2304" y="998"/>
                      <a:pt x="2203" y="1028"/>
                    </a:cubicBezTo>
                    <a:cubicBezTo>
                      <a:pt x="2161" y="1041"/>
                      <a:pt x="2119" y="1047"/>
                      <a:pt x="2075" y="1047"/>
                    </a:cubicBezTo>
                    <a:cubicBezTo>
                      <a:pt x="2031" y="1047"/>
                      <a:pt x="1985" y="1040"/>
                      <a:pt x="1943" y="1022"/>
                    </a:cubicBezTo>
                    <a:cubicBezTo>
                      <a:pt x="1921" y="1013"/>
                      <a:pt x="1901" y="1001"/>
                      <a:pt x="1882" y="986"/>
                    </a:cubicBezTo>
                    <a:cubicBezTo>
                      <a:pt x="1828" y="943"/>
                      <a:pt x="1795" y="879"/>
                      <a:pt x="1764" y="817"/>
                    </a:cubicBezTo>
                    <a:cubicBezTo>
                      <a:pt x="1700" y="690"/>
                      <a:pt x="1636" y="563"/>
                      <a:pt x="1572" y="436"/>
                    </a:cubicBezTo>
                    <a:cubicBezTo>
                      <a:pt x="1544" y="381"/>
                      <a:pt x="1516" y="324"/>
                      <a:pt x="1484" y="270"/>
                    </a:cubicBezTo>
                    <a:cubicBezTo>
                      <a:pt x="1441" y="195"/>
                      <a:pt x="1388" y="120"/>
                      <a:pt x="1321" y="72"/>
                    </a:cubicBezTo>
                    <a:cubicBezTo>
                      <a:pt x="1292" y="52"/>
                      <a:pt x="1262" y="36"/>
                      <a:pt x="1227" y="25"/>
                    </a:cubicBezTo>
                    <a:cubicBezTo>
                      <a:pt x="1139" y="0"/>
                      <a:pt x="1040" y="15"/>
                      <a:pt x="951" y="43"/>
                    </a:cubicBezTo>
                    <a:cubicBezTo>
                      <a:pt x="863" y="72"/>
                      <a:pt x="782" y="114"/>
                      <a:pt x="696" y="147"/>
                    </a:cubicBezTo>
                    <a:cubicBezTo>
                      <a:pt x="642" y="168"/>
                      <a:pt x="585" y="186"/>
                      <a:pt x="528" y="203"/>
                    </a:cubicBezTo>
                    <a:cubicBezTo>
                      <a:pt x="449" y="226"/>
                      <a:pt x="369" y="248"/>
                      <a:pt x="292" y="272"/>
                    </a:cubicBezTo>
                    <a:cubicBezTo>
                      <a:pt x="182" y="307"/>
                      <a:pt x="79" y="347"/>
                      <a:pt x="0" y="413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24"/>
              <p:cNvSpPr/>
              <p:nvPr/>
            </p:nvSpPr>
            <p:spPr>
              <a:xfrm>
                <a:off x="3379788" y="1177925"/>
                <a:ext cx="6335716" cy="2366963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1100" extrusionOk="0">
                    <a:moveTo>
                      <a:pt x="2944" y="0"/>
                    </a:moveTo>
                    <a:cubicBezTo>
                      <a:pt x="2872" y="261"/>
                      <a:pt x="2740" y="504"/>
                      <a:pt x="2580" y="727"/>
                    </a:cubicBezTo>
                    <a:cubicBezTo>
                      <a:pt x="2560" y="754"/>
                      <a:pt x="2539" y="781"/>
                      <a:pt x="2516" y="810"/>
                    </a:cubicBezTo>
                    <a:cubicBezTo>
                      <a:pt x="2499" y="831"/>
                      <a:pt x="2482" y="854"/>
                      <a:pt x="2464" y="875"/>
                    </a:cubicBezTo>
                    <a:cubicBezTo>
                      <a:pt x="2392" y="961"/>
                      <a:pt x="2302" y="1033"/>
                      <a:pt x="2201" y="1070"/>
                    </a:cubicBezTo>
                    <a:cubicBezTo>
                      <a:pt x="2160" y="1085"/>
                      <a:pt x="2116" y="1094"/>
                      <a:pt x="2070" y="1097"/>
                    </a:cubicBezTo>
                    <a:cubicBezTo>
                      <a:pt x="2025" y="1100"/>
                      <a:pt x="1976" y="1095"/>
                      <a:pt x="1932" y="1080"/>
                    </a:cubicBezTo>
                    <a:cubicBezTo>
                      <a:pt x="1909" y="1071"/>
                      <a:pt x="1887" y="1060"/>
                      <a:pt x="1867" y="1046"/>
                    </a:cubicBezTo>
                    <a:cubicBezTo>
                      <a:pt x="1811" y="1005"/>
                      <a:pt x="1776" y="942"/>
                      <a:pt x="1744" y="881"/>
                    </a:cubicBezTo>
                    <a:cubicBezTo>
                      <a:pt x="1677" y="756"/>
                      <a:pt x="1609" y="630"/>
                      <a:pt x="1542" y="505"/>
                    </a:cubicBezTo>
                    <a:cubicBezTo>
                      <a:pt x="1513" y="450"/>
                      <a:pt x="1483" y="395"/>
                      <a:pt x="1452" y="340"/>
                    </a:cubicBezTo>
                    <a:cubicBezTo>
                      <a:pt x="1409" y="266"/>
                      <a:pt x="1359" y="190"/>
                      <a:pt x="1294" y="138"/>
                    </a:cubicBezTo>
                    <a:cubicBezTo>
                      <a:pt x="1266" y="115"/>
                      <a:pt x="1235" y="97"/>
                      <a:pt x="1200" y="85"/>
                    </a:cubicBezTo>
                    <a:cubicBezTo>
                      <a:pt x="1113" y="55"/>
                      <a:pt x="1015" y="67"/>
                      <a:pt x="929" y="95"/>
                    </a:cubicBezTo>
                    <a:cubicBezTo>
                      <a:pt x="842" y="122"/>
                      <a:pt x="763" y="165"/>
                      <a:pt x="679" y="198"/>
                    </a:cubicBezTo>
                    <a:cubicBezTo>
                      <a:pt x="626" y="219"/>
                      <a:pt x="570" y="237"/>
                      <a:pt x="514" y="253"/>
                    </a:cubicBezTo>
                    <a:cubicBezTo>
                      <a:pt x="437" y="276"/>
                      <a:pt x="359" y="297"/>
                      <a:pt x="284" y="322"/>
                    </a:cubicBezTo>
                    <a:cubicBezTo>
                      <a:pt x="176" y="359"/>
                      <a:pt x="75" y="404"/>
                      <a:pt x="0" y="47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3438525" y="1011238"/>
                <a:ext cx="6307138" cy="2605088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1210" extrusionOk="0">
                    <a:moveTo>
                      <a:pt x="2931" y="0"/>
                    </a:moveTo>
                    <a:cubicBezTo>
                      <a:pt x="2863" y="288"/>
                      <a:pt x="2733" y="557"/>
                      <a:pt x="2572" y="806"/>
                    </a:cubicBezTo>
                    <a:cubicBezTo>
                      <a:pt x="2454" y="988"/>
                      <a:pt x="2296" y="1174"/>
                      <a:pt x="2066" y="1201"/>
                    </a:cubicBezTo>
                    <a:cubicBezTo>
                      <a:pt x="1994" y="1210"/>
                      <a:pt x="1915" y="1200"/>
                      <a:pt x="1853" y="1160"/>
                    </a:cubicBezTo>
                    <a:cubicBezTo>
                      <a:pt x="1794" y="1120"/>
                      <a:pt x="1758" y="1058"/>
                      <a:pt x="1724" y="998"/>
                    </a:cubicBezTo>
                    <a:cubicBezTo>
                      <a:pt x="1622" y="821"/>
                      <a:pt x="1521" y="643"/>
                      <a:pt x="1420" y="465"/>
                    </a:cubicBezTo>
                    <a:cubicBezTo>
                      <a:pt x="1359" y="360"/>
                      <a:pt x="1290" y="246"/>
                      <a:pt x="1174" y="199"/>
                    </a:cubicBezTo>
                    <a:cubicBezTo>
                      <a:pt x="1088" y="164"/>
                      <a:pt x="991" y="174"/>
                      <a:pt x="906" y="200"/>
                    </a:cubicBezTo>
                    <a:cubicBezTo>
                      <a:pt x="821" y="227"/>
                      <a:pt x="744" y="270"/>
                      <a:pt x="662" y="303"/>
                    </a:cubicBezTo>
                    <a:cubicBezTo>
                      <a:pt x="435" y="394"/>
                      <a:pt x="158" y="419"/>
                      <a:pt x="0" y="59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24"/>
              <p:cNvSpPr/>
              <p:nvPr/>
            </p:nvSpPr>
            <p:spPr>
              <a:xfrm>
                <a:off x="3422650" y="1179513"/>
                <a:ext cx="6313488" cy="2478089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1151" extrusionOk="0">
                    <a:moveTo>
                      <a:pt x="2933" y="0"/>
                    </a:moveTo>
                    <a:cubicBezTo>
                      <a:pt x="2882" y="193"/>
                      <a:pt x="2802" y="376"/>
                      <a:pt x="2704" y="551"/>
                    </a:cubicBezTo>
                    <a:cubicBezTo>
                      <a:pt x="2661" y="627"/>
                      <a:pt x="2615" y="701"/>
                      <a:pt x="2566" y="773"/>
                    </a:cubicBezTo>
                    <a:cubicBezTo>
                      <a:pt x="2539" y="812"/>
                      <a:pt x="2511" y="851"/>
                      <a:pt x="2480" y="889"/>
                    </a:cubicBezTo>
                    <a:cubicBezTo>
                      <a:pt x="2412" y="971"/>
                      <a:pt x="2332" y="1045"/>
                      <a:pt x="2238" y="1093"/>
                    </a:cubicBezTo>
                    <a:cubicBezTo>
                      <a:pt x="2186" y="1120"/>
                      <a:pt x="2128" y="1138"/>
                      <a:pt x="2065" y="1144"/>
                    </a:cubicBezTo>
                    <a:cubicBezTo>
                      <a:pt x="1995" y="1151"/>
                      <a:pt x="1918" y="1141"/>
                      <a:pt x="1857" y="1101"/>
                    </a:cubicBezTo>
                    <a:cubicBezTo>
                      <a:pt x="1799" y="1063"/>
                      <a:pt x="1763" y="1003"/>
                      <a:pt x="1728" y="944"/>
                    </a:cubicBezTo>
                    <a:cubicBezTo>
                      <a:pt x="1658" y="825"/>
                      <a:pt x="1587" y="705"/>
                      <a:pt x="1517" y="585"/>
                    </a:cubicBezTo>
                    <a:cubicBezTo>
                      <a:pt x="1484" y="528"/>
                      <a:pt x="1451" y="472"/>
                      <a:pt x="1418" y="416"/>
                    </a:cubicBezTo>
                    <a:cubicBezTo>
                      <a:pt x="1356" y="311"/>
                      <a:pt x="1285" y="199"/>
                      <a:pt x="1170" y="150"/>
                    </a:cubicBezTo>
                    <a:cubicBezTo>
                      <a:pt x="1085" y="114"/>
                      <a:pt x="989" y="119"/>
                      <a:pt x="905" y="142"/>
                    </a:cubicBezTo>
                    <a:cubicBezTo>
                      <a:pt x="821" y="165"/>
                      <a:pt x="744" y="203"/>
                      <a:pt x="663" y="232"/>
                    </a:cubicBezTo>
                    <a:cubicBezTo>
                      <a:pt x="581" y="261"/>
                      <a:pt x="493" y="281"/>
                      <a:pt x="406" y="304"/>
                    </a:cubicBezTo>
                    <a:cubicBezTo>
                      <a:pt x="253" y="344"/>
                      <a:pt x="103" y="390"/>
                      <a:pt x="0" y="498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24"/>
              <p:cNvSpPr/>
              <p:nvPr/>
            </p:nvSpPr>
            <p:spPr>
              <a:xfrm>
                <a:off x="3408363" y="1347788"/>
                <a:ext cx="6316663" cy="2352674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093" extrusionOk="0">
                    <a:moveTo>
                      <a:pt x="2935" y="0"/>
                    </a:moveTo>
                    <a:cubicBezTo>
                      <a:pt x="2880" y="185"/>
                      <a:pt x="2798" y="361"/>
                      <a:pt x="2699" y="528"/>
                    </a:cubicBezTo>
                    <a:cubicBezTo>
                      <a:pt x="2655" y="601"/>
                      <a:pt x="2609" y="672"/>
                      <a:pt x="2559" y="741"/>
                    </a:cubicBezTo>
                    <a:cubicBezTo>
                      <a:pt x="2532" y="778"/>
                      <a:pt x="2504" y="815"/>
                      <a:pt x="2473" y="851"/>
                    </a:cubicBezTo>
                    <a:cubicBezTo>
                      <a:pt x="2405" y="929"/>
                      <a:pt x="2327" y="998"/>
                      <a:pt x="2234" y="1041"/>
                    </a:cubicBezTo>
                    <a:cubicBezTo>
                      <a:pt x="2182" y="1066"/>
                      <a:pt x="2126" y="1082"/>
                      <a:pt x="2064" y="1087"/>
                    </a:cubicBezTo>
                    <a:cubicBezTo>
                      <a:pt x="1995" y="1093"/>
                      <a:pt x="1920" y="1082"/>
                      <a:pt x="1861" y="1043"/>
                    </a:cubicBezTo>
                    <a:cubicBezTo>
                      <a:pt x="1804" y="1006"/>
                      <a:pt x="1768" y="947"/>
                      <a:pt x="1733" y="891"/>
                    </a:cubicBezTo>
                    <a:cubicBezTo>
                      <a:pt x="1661" y="772"/>
                      <a:pt x="1589" y="653"/>
                      <a:pt x="1517" y="534"/>
                    </a:cubicBezTo>
                    <a:cubicBezTo>
                      <a:pt x="1484" y="478"/>
                      <a:pt x="1450" y="422"/>
                      <a:pt x="1416" y="366"/>
                    </a:cubicBezTo>
                    <a:cubicBezTo>
                      <a:pt x="1353" y="262"/>
                      <a:pt x="1281" y="151"/>
                      <a:pt x="1167" y="100"/>
                    </a:cubicBezTo>
                    <a:cubicBezTo>
                      <a:pt x="1082" y="63"/>
                      <a:pt x="988" y="65"/>
                      <a:pt x="905" y="84"/>
                    </a:cubicBezTo>
                    <a:cubicBezTo>
                      <a:pt x="821" y="102"/>
                      <a:pt x="745" y="136"/>
                      <a:pt x="664" y="161"/>
                    </a:cubicBezTo>
                    <a:cubicBezTo>
                      <a:pt x="582" y="185"/>
                      <a:pt x="495" y="203"/>
                      <a:pt x="408" y="222"/>
                    </a:cubicBezTo>
                    <a:cubicBezTo>
                      <a:pt x="256" y="256"/>
                      <a:pt x="105" y="297"/>
                      <a:pt x="0" y="40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2" name="Google Shape;1302;p24"/>
            <p:cNvGrpSpPr/>
            <p:nvPr/>
          </p:nvGrpSpPr>
          <p:grpSpPr>
            <a:xfrm rot="2966106" flipH="1">
              <a:off x="-3484917" y="2957934"/>
              <a:ext cx="5005393" cy="2513542"/>
              <a:chOff x="871538" y="3179763"/>
              <a:chExt cx="7327898" cy="3679826"/>
            </a:xfrm>
          </p:grpSpPr>
          <p:sp>
            <p:nvSpPr>
              <p:cNvPr id="1303" name="Google Shape;1303;p24"/>
              <p:cNvSpPr/>
              <p:nvPr/>
            </p:nvSpPr>
            <p:spPr>
              <a:xfrm>
                <a:off x="1165225" y="3278188"/>
                <a:ext cx="7034210" cy="247967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035" extrusionOk="0">
                    <a:moveTo>
                      <a:pt x="2937" y="0"/>
                    </a:moveTo>
                    <a:cubicBezTo>
                      <a:pt x="2879" y="177"/>
                      <a:pt x="2795" y="345"/>
                      <a:pt x="2694" y="505"/>
                    </a:cubicBezTo>
                    <a:cubicBezTo>
                      <a:pt x="2650" y="575"/>
                      <a:pt x="2603" y="644"/>
                      <a:pt x="2553" y="709"/>
                    </a:cubicBezTo>
                    <a:cubicBezTo>
                      <a:pt x="2526" y="744"/>
                      <a:pt x="2497" y="780"/>
                      <a:pt x="2467" y="813"/>
                    </a:cubicBezTo>
                    <a:cubicBezTo>
                      <a:pt x="2399" y="886"/>
                      <a:pt x="2321" y="950"/>
                      <a:pt x="2230" y="989"/>
                    </a:cubicBezTo>
                    <a:cubicBezTo>
                      <a:pt x="2179" y="1012"/>
                      <a:pt x="2124" y="1027"/>
                      <a:pt x="2064" y="1031"/>
                    </a:cubicBezTo>
                    <a:cubicBezTo>
                      <a:pt x="1997" y="1035"/>
                      <a:pt x="1923" y="1024"/>
                      <a:pt x="1865" y="985"/>
                    </a:cubicBezTo>
                    <a:cubicBezTo>
                      <a:pt x="1809" y="948"/>
                      <a:pt x="1773" y="891"/>
                      <a:pt x="1739" y="837"/>
                    </a:cubicBezTo>
                    <a:cubicBezTo>
                      <a:pt x="1664" y="720"/>
                      <a:pt x="1591" y="601"/>
                      <a:pt x="1518" y="483"/>
                    </a:cubicBezTo>
                    <a:cubicBezTo>
                      <a:pt x="1484" y="427"/>
                      <a:pt x="1449" y="372"/>
                      <a:pt x="1415" y="316"/>
                    </a:cubicBezTo>
                    <a:cubicBezTo>
                      <a:pt x="1350" y="213"/>
                      <a:pt x="1277" y="104"/>
                      <a:pt x="1164" y="51"/>
                    </a:cubicBezTo>
                    <a:cubicBezTo>
                      <a:pt x="1080" y="12"/>
                      <a:pt x="987" y="11"/>
                      <a:pt x="904" y="25"/>
                    </a:cubicBezTo>
                    <a:cubicBezTo>
                      <a:pt x="822" y="40"/>
                      <a:pt x="746" y="69"/>
                      <a:pt x="665" y="90"/>
                    </a:cubicBezTo>
                    <a:cubicBezTo>
                      <a:pt x="584" y="110"/>
                      <a:pt x="497" y="124"/>
                      <a:pt x="411" y="140"/>
                    </a:cubicBezTo>
                    <a:cubicBezTo>
                      <a:pt x="259" y="169"/>
                      <a:pt x="107" y="205"/>
                      <a:pt x="0" y="30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24"/>
              <p:cNvSpPr/>
              <p:nvPr/>
            </p:nvSpPr>
            <p:spPr>
              <a:xfrm>
                <a:off x="1146175" y="3362325"/>
                <a:ext cx="7042153" cy="2441575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019" extrusionOk="0">
                    <a:moveTo>
                      <a:pt x="2940" y="43"/>
                    </a:moveTo>
                    <a:cubicBezTo>
                      <a:pt x="2878" y="211"/>
                      <a:pt x="2792" y="373"/>
                      <a:pt x="2690" y="526"/>
                    </a:cubicBezTo>
                    <a:cubicBezTo>
                      <a:pt x="2645" y="593"/>
                      <a:pt x="2598" y="658"/>
                      <a:pt x="2548" y="720"/>
                    </a:cubicBezTo>
                    <a:cubicBezTo>
                      <a:pt x="2520" y="754"/>
                      <a:pt x="2492" y="787"/>
                      <a:pt x="2461" y="818"/>
                    </a:cubicBezTo>
                    <a:cubicBezTo>
                      <a:pt x="2393" y="886"/>
                      <a:pt x="2316" y="945"/>
                      <a:pt x="2227" y="981"/>
                    </a:cubicBezTo>
                    <a:cubicBezTo>
                      <a:pt x="2177" y="1001"/>
                      <a:pt x="2123" y="1014"/>
                      <a:pt x="2064" y="1017"/>
                    </a:cubicBezTo>
                    <a:cubicBezTo>
                      <a:pt x="1998" y="1019"/>
                      <a:pt x="1927" y="1008"/>
                      <a:pt x="1870" y="970"/>
                    </a:cubicBezTo>
                    <a:cubicBezTo>
                      <a:pt x="1815" y="934"/>
                      <a:pt x="1779" y="879"/>
                      <a:pt x="1744" y="826"/>
                    </a:cubicBezTo>
                    <a:cubicBezTo>
                      <a:pt x="1668" y="710"/>
                      <a:pt x="1594" y="593"/>
                      <a:pt x="1519" y="475"/>
                    </a:cubicBezTo>
                    <a:cubicBezTo>
                      <a:pt x="1485" y="420"/>
                      <a:pt x="1449" y="365"/>
                      <a:pt x="1414" y="310"/>
                    </a:cubicBezTo>
                    <a:cubicBezTo>
                      <a:pt x="1348" y="207"/>
                      <a:pt x="1273" y="99"/>
                      <a:pt x="1161" y="45"/>
                    </a:cubicBezTo>
                    <a:cubicBezTo>
                      <a:pt x="1079" y="5"/>
                      <a:pt x="987" y="0"/>
                      <a:pt x="905" y="10"/>
                    </a:cubicBezTo>
                    <a:cubicBezTo>
                      <a:pt x="823" y="20"/>
                      <a:pt x="747" y="45"/>
                      <a:pt x="667" y="61"/>
                    </a:cubicBezTo>
                    <a:cubicBezTo>
                      <a:pt x="586" y="78"/>
                      <a:pt x="500" y="88"/>
                      <a:pt x="414" y="101"/>
                    </a:cubicBezTo>
                    <a:cubicBezTo>
                      <a:pt x="262" y="124"/>
                      <a:pt x="110" y="155"/>
                      <a:pt x="0" y="25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>
                <a:off x="1128713" y="3419475"/>
                <a:ext cx="7045327" cy="2432049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1015" extrusionOk="0">
                    <a:moveTo>
                      <a:pt x="2941" y="97"/>
                    </a:moveTo>
                    <a:cubicBezTo>
                      <a:pt x="2876" y="257"/>
                      <a:pt x="2787" y="411"/>
                      <a:pt x="2684" y="557"/>
                    </a:cubicBezTo>
                    <a:cubicBezTo>
                      <a:pt x="2639" y="621"/>
                      <a:pt x="2591" y="683"/>
                      <a:pt x="2541" y="742"/>
                    </a:cubicBezTo>
                    <a:cubicBezTo>
                      <a:pt x="2514" y="774"/>
                      <a:pt x="2485" y="805"/>
                      <a:pt x="2454" y="834"/>
                    </a:cubicBezTo>
                    <a:cubicBezTo>
                      <a:pt x="2386" y="898"/>
                      <a:pt x="2310" y="951"/>
                      <a:pt x="2223" y="983"/>
                    </a:cubicBezTo>
                    <a:cubicBezTo>
                      <a:pt x="2174" y="1001"/>
                      <a:pt x="2121" y="1012"/>
                      <a:pt x="2064" y="1014"/>
                    </a:cubicBezTo>
                    <a:cubicBezTo>
                      <a:pt x="1999" y="1015"/>
                      <a:pt x="1930" y="1003"/>
                      <a:pt x="1873" y="966"/>
                    </a:cubicBezTo>
                    <a:cubicBezTo>
                      <a:pt x="1820" y="931"/>
                      <a:pt x="1784" y="877"/>
                      <a:pt x="1749" y="826"/>
                    </a:cubicBezTo>
                    <a:cubicBezTo>
                      <a:pt x="1671" y="712"/>
                      <a:pt x="1595" y="595"/>
                      <a:pt x="1520" y="478"/>
                    </a:cubicBezTo>
                    <a:cubicBezTo>
                      <a:pt x="1484" y="423"/>
                      <a:pt x="1448" y="368"/>
                      <a:pt x="1412" y="314"/>
                    </a:cubicBezTo>
                    <a:cubicBezTo>
                      <a:pt x="1345" y="212"/>
                      <a:pt x="1269" y="105"/>
                      <a:pt x="1158" y="49"/>
                    </a:cubicBezTo>
                    <a:cubicBezTo>
                      <a:pt x="1076" y="8"/>
                      <a:pt x="986" y="0"/>
                      <a:pt x="904" y="6"/>
                    </a:cubicBezTo>
                    <a:cubicBezTo>
                      <a:pt x="823" y="12"/>
                      <a:pt x="748" y="32"/>
                      <a:pt x="668" y="44"/>
                    </a:cubicBezTo>
                    <a:cubicBezTo>
                      <a:pt x="588" y="57"/>
                      <a:pt x="502" y="63"/>
                      <a:pt x="416" y="73"/>
                    </a:cubicBezTo>
                    <a:cubicBezTo>
                      <a:pt x="265" y="90"/>
                      <a:pt x="112" y="117"/>
                      <a:pt x="0" y="21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24"/>
              <p:cNvSpPr/>
              <p:nvPr/>
            </p:nvSpPr>
            <p:spPr>
              <a:xfrm>
                <a:off x="1112838" y="3476625"/>
                <a:ext cx="7048500" cy="242252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1011" extrusionOk="0">
                    <a:moveTo>
                      <a:pt x="2943" y="151"/>
                    </a:moveTo>
                    <a:cubicBezTo>
                      <a:pt x="2874" y="303"/>
                      <a:pt x="2783" y="449"/>
                      <a:pt x="2679" y="588"/>
                    </a:cubicBezTo>
                    <a:cubicBezTo>
                      <a:pt x="2634" y="649"/>
                      <a:pt x="2585" y="708"/>
                      <a:pt x="2535" y="764"/>
                    </a:cubicBezTo>
                    <a:cubicBezTo>
                      <a:pt x="2507" y="794"/>
                      <a:pt x="2478" y="823"/>
                      <a:pt x="2447" y="850"/>
                    </a:cubicBezTo>
                    <a:cubicBezTo>
                      <a:pt x="2379" y="909"/>
                      <a:pt x="2304" y="957"/>
                      <a:pt x="2219" y="985"/>
                    </a:cubicBezTo>
                    <a:cubicBezTo>
                      <a:pt x="2171" y="1001"/>
                      <a:pt x="2119" y="1010"/>
                      <a:pt x="2063" y="1011"/>
                    </a:cubicBezTo>
                    <a:cubicBezTo>
                      <a:pt x="2000" y="1011"/>
                      <a:pt x="1932" y="998"/>
                      <a:pt x="1877" y="962"/>
                    </a:cubicBezTo>
                    <a:cubicBezTo>
                      <a:pt x="1824" y="927"/>
                      <a:pt x="1789" y="875"/>
                      <a:pt x="1754" y="826"/>
                    </a:cubicBezTo>
                    <a:cubicBezTo>
                      <a:pt x="1674" y="713"/>
                      <a:pt x="1597" y="597"/>
                      <a:pt x="1520" y="481"/>
                    </a:cubicBezTo>
                    <a:cubicBezTo>
                      <a:pt x="1484" y="426"/>
                      <a:pt x="1447" y="372"/>
                      <a:pt x="1410" y="318"/>
                    </a:cubicBezTo>
                    <a:cubicBezTo>
                      <a:pt x="1341" y="218"/>
                      <a:pt x="1265" y="112"/>
                      <a:pt x="1154" y="54"/>
                    </a:cubicBezTo>
                    <a:cubicBezTo>
                      <a:pt x="1073" y="11"/>
                      <a:pt x="984" y="0"/>
                      <a:pt x="904" y="2"/>
                    </a:cubicBezTo>
                    <a:cubicBezTo>
                      <a:pt x="823" y="4"/>
                      <a:pt x="748" y="19"/>
                      <a:pt x="669" y="27"/>
                    </a:cubicBezTo>
                    <a:cubicBezTo>
                      <a:pt x="589" y="36"/>
                      <a:pt x="503" y="39"/>
                      <a:pt x="418" y="45"/>
                    </a:cubicBezTo>
                    <a:cubicBezTo>
                      <a:pt x="268" y="57"/>
                      <a:pt x="114" y="78"/>
                      <a:pt x="0" y="17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24"/>
              <p:cNvSpPr/>
              <p:nvPr/>
            </p:nvSpPr>
            <p:spPr>
              <a:xfrm>
                <a:off x="1095375" y="3522663"/>
                <a:ext cx="7054851" cy="2428875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14" extrusionOk="0">
                    <a:moveTo>
                      <a:pt x="2945" y="210"/>
                    </a:moveTo>
                    <a:cubicBezTo>
                      <a:pt x="2872" y="354"/>
                      <a:pt x="2779" y="493"/>
                      <a:pt x="2674" y="625"/>
                    </a:cubicBezTo>
                    <a:cubicBezTo>
                      <a:pt x="2628" y="682"/>
                      <a:pt x="2579" y="739"/>
                      <a:pt x="2528" y="791"/>
                    </a:cubicBezTo>
                    <a:cubicBezTo>
                      <a:pt x="2500" y="819"/>
                      <a:pt x="2471" y="846"/>
                      <a:pt x="2441" y="870"/>
                    </a:cubicBezTo>
                    <a:cubicBezTo>
                      <a:pt x="2373" y="925"/>
                      <a:pt x="2299" y="968"/>
                      <a:pt x="2215" y="992"/>
                    </a:cubicBezTo>
                    <a:cubicBezTo>
                      <a:pt x="2167" y="1006"/>
                      <a:pt x="2117" y="1014"/>
                      <a:pt x="2062" y="1013"/>
                    </a:cubicBezTo>
                    <a:cubicBezTo>
                      <a:pt x="2001" y="1011"/>
                      <a:pt x="1935" y="998"/>
                      <a:pt x="1881" y="963"/>
                    </a:cubicBezTo>
                    <a:cubicBezTo>
                      <a:pt x="1829" y="929"/>
                      <a:pt x="1794" y="879"/>
                      <a:pt x="1759" y="831"/>
                    </a:cubicBezTo>
                    <a:cubicBezTo>
                      <a:pt x="1677" y="720"/>
                      <a:pt x="1599" y="604"/>
                      <a:pt x="1520" y="489"/>
                    </a:cubicBezTo>
                    <a:cubicBezTo>
                      <a:pt x="1484" y="435"/>
                      <a:pt x="1446" y="381"/>
                      <a:pt x="1409" y="327"/>
                    </a:cubicBezTo>
                    <a:cubicBezTo>
                      <a:pt x="1338" y="228"/>
                      <a:pt x="1260" y="123"/>
                      <a:pt x="1151" y="63"/>
                    </a:cubicBezTo>
                    <a:cubicBezTo>
                      <a:pt x="1071" y="19"/>
                      <a:pt x="983" y="4"/>
                      <a:pt x="903" y="2"/>
                    </a:cubicBezTo>
                    <a:cubicBezTo>
                      <a:pt x="824" y="0"/>
                      <a:pt x="749" y="11"/>
                      <a:pt x="670" y="15"/>
                    </a:cubicBezTo>
                    <a:cubicBezTo>
                      <a:pt x="590" y="20"/>
                      <a:pt x="505" y="19"/>
                      <a:pt x="420" y="22"/>
                    </a:cubicBezTo>
                    <a:cubicBezTo>
                      <a:pt x="270" y="28"/>
                      <a:pt x="116" y="45"/>
                      <a:pt x="0" y="13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24"/>
              <p:cNvSpPr/>
              <p:nvPr/>
            </p:nvSpPr>
            <p:spPr>
              <a:xfrm>
                <a:off x="1079500" y="3560763"/>
                <a:ext cx="7056436" cy="2444749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020" extrusionOk="0">
                    <a:moveTo>
                      <a:pt x="2946" y="271"/>
                    </a:moveTo>
                    <a:cubicBezTo>
                      <a:pt x="2870" y="408"/>
                      <a:pt x="2775" y="539"/>
                      <a:pt x="2669" y="664"/>
                    </a:cubicBezTo>
                    <a:cubicBezTo>
                      <a:pt x="2622" y="719"/>
                      <a:pt x="2573" y="772"/>
                      <a:pt x="2522" y="820"/>
                    </a:cubicBezTo>
                    <a:cubicBezTo>
                      <a:pt x="2494" y="847"/>
                      <a:pt x="2464" y="872"/>
                      <a:pt x="2434" y="894"/>
                    </a:cubicBezTo>
                    <a:cubicBezTo>
                      <a:pt x="2366" y="945"/>
                      <a:pt x="2293" y="982"/>
                      <a:pt x="2210" y="1002"/>
                    </a:cubicBezTo>
                    <a:cubicBezTo>
                      <a:pt x="2164" y="1014"/>
                      <a:pt x="2114" y="1020"/>
                      <a:pt x="2061" y="1018"/>
                    </a:cubicBezTo>
                    <a:cubicBezTo>
                      <a:pt x="2002" y="1015"/>
                      <a:pt x="1938" y="1001"/>
                      <a:pt x="1885" y="966"/>
                    </a:cubicBezTo>
                    <a:cubicBezTo>
                      <a:pt x="1834" y="934"/>
                      <a:pt x="1799" y="885"/>
                      <a:pt x="1764" y="839"/>
                    </a:cubicBezTo>
                    <a:cubicBezTo>
                      <a:pt x="1680" y="729"/>
                      <a:pt x="1600" y="614"/>
                      <a:pt x="1521" y="500"/>
                    </a:cubicBezTo>
                    <a:cubicBezTo>
                      <a:pt x="1483" y="446"/>
                      <a:pt x="1445" y="393"/>
                      <a:pt x="1407" y="340"/>
                    </a:cubicBezTo>
                    <a:cubicBezTo>
                      <a:pt x="1335" y="241"/>
                      <a:pt x="1256" y="138"/>
                      <a:pt x="1147" y="76"/>
                    </a:cubicBezTo>
                    <a:cubicBezTo>
                      <a:pt x="1068" y="31"/>
                      <a:pt x="982" y="12"/>
                      <a:pt x="902" y="6"/>
                    </a:cubicBezTo>
                    <a:cubicBezTo>
                      <a:pt x="824" y="0"/>
                      <a:pt x="749" y="6"/>
                      <a:pt x="671" y="6"/>
                    </a:cubicBezTo>
                    <a:cubicBezTo>
                      <a:pt x="591" y="6"/>
                      <a:pt x="507" y="2"/>
                      <a:pt x="422" y="2"/>
                    </a:cubicBezTo>
                    <a:cubicBezTo>
                      <a:pt x="273" y="3"/>
                      <a:pt x="118" y="14"/>
                      <a:pt x="0" y="10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24"/>
              <p:cNvSpPr/>
              <p:nvPr/>
            </p:nvSpPr>
            <p:spPr>
              <a:xfrm>
                <a:off x="1060450" y="3543300"/>
                <a:ext cx="7062789" cy="25146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1049" extrusionOk="0">
                    <a:moveTo>
                      <a:pt x="2949" y="356"/>
                    </a:moveTo>
                    <a:cubicBezTo>
                      <a:pt x="2869" y="485"/>
                      <a:pt x="2772" y="608"/>
                      <a:pt x="2664" y="726"/>
                    </a:cubicBezTo>
                    <a:cubicBezTo>
                      <a:pt x="2617" y="778"/>
                      <a:pt x="2568" y="828"/>
                      <a:pt x="2516" y="873"/>
                    </a:cubicBezTo>
                    <a:cubicBezTo>
                      <a:pt x="2488" y="898"/>
                      <a:pt x="2459" y="921"/>
                      <a:pt x="2428" y="941"/>
                    </a:cubicBezTo>
                    <a:cubicBezTo>
                      <a:pt x="2360" y="987"/>
                      <a:pt x="2288" y="1019"/>
                      <a:pt x="2207" y="1036"/>
                    </a:cubicBezTo>
                    <a:cubicBezTo>
                      <a:pt x="2162" y="1045"/>
                      <a:pt x="2113" y="1049"/>
                      <a:pt x="2062" y="1046"/>
                    </a:cubicBezTo>
                    <a:cubicBezTo>
                      <a:pt x="2003" y="1042"/>
                      <a:pt x="1941" y="1027"/>
                      <a:pt x="1890" y="993"/>
                    </a:cubicBezTo>
                    <a:cubicBezTo>
                      <a:pt x="1840" y="961"/>
                      <a:pt x="1805" y="915"/>
                      <a:pt x="1770" y="870"/>
                    </a:cubicBezTo>
                    <a:cubicBezTo>
                      <a:pt x="1684" y="762"/>
                      <a:pt x="1603" y="647"/>
                      <a:pt x="1522" y="534"/>
                    </a:cubicBezTo>
                    <a:cubicBezTo>
                      <a:pt x="1484" y="480"/>
                      <a:pt x="1445" y="428"/>
                      <a:pt x="1406" y="375"/>
                    </a:cubicBezTo>
                    <a:cubicBezTo>
                      <a:pt x="1333" y="277"/>
                      <a:pt x="1252" y="175"/>
                      <a:pt x="1145" y="111"/>
                    </a:cubicBezTo>
                    <a:cubicBezTo>
                      <a:pt x="1066" y="65"/>
                      <a:pt x="982" y="43"/>
                      <a:pt x="903" y="33"/>
                    </a:cubicBezTo>
                    <a:cubicBezTo>
                      <a:pt x="825" y="23"/>
                      <a:pt x="751" y="24"/>
                      <a:pt x="673" y="20"/>
                    </a:cubicBezTo>
                    <a:cubicBezTo>
                      <a:pt x="594" y="16"/>
                      <a:pt x="510" y="9"/>
                      <a:pt x="425" y="5"/>
                    </a:cubicBezTo>
                    <a:cubicBezTo>
                      <a:pt x="277" y="0"/>
                      <a:pt x="121" y="7"/>
                      <a:pt x="0" y="8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24"/>
              <p:cNvSpPr/>
              <p:nvPr/>
            </p:nvSpPr>
            <p:spPr>
              <a:xfrm>
                <a:off x="1042988" y="3519488"/>
                <a:ext cx="7069135" cy="2590800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1081" extrusionOk="0">
                    <a:moveTo>
                      <a:pt x="2951" y="444"/>
                    </a:moveTo>
                    <a:cubicBezTo>
                      <a:pt x="2867" y="565"/>
                      <a:pt x="2768" y="681"/>
                      <a:pt x="2659" y="792"/>
                    </a:cubicBezTo>
                    <a:cubicBezTo>
                      <a:pt x="2612" y="840"/>
                      <a:pt x="2561" y="887"/>
                      <a:pt x="2510" y="929"/>
                    </a:cubicBezTo>
                    <a:cubicBezTo>
                      <a:pt x="2481" y="952"/>
                      <a:pt x="2452" y="973"/>
                      <a:pt x="2421" y="991"/>
                    </a:cubicBezTo>
                    <a:cubicBezTo>
                      <a:pt x="2354" y="1032"/>
                      <a:pt x="2282" y="1059"/>
                      <a:pt x="2203" y="1072"/>
                    </a:cubicBezTo>
                    <a:cubicBezTo>
                      <a:pt x="2158" y="1079"/>
                      <a:pt x="2111" y="1081"/>
                      <a:pt x="2061" y="1077"/>
                    </a:cubicBezTo>
                    <a:cubicBezTo>
                      <a:pt x="2004" y="1071"/>
                      <a:pt x="1944" y="1056"/>
                      <a:pt x="1893" y="1023"/>
                    </a:cubicBezTo>
                    <a:cubicBezTo>
                      <a:pt x="1845" y="992"/>
                      <a:pt x="1810" y="947"/>
                      <a:pt x="1774" y="904"/>
                    </a:cubicBezTo>
                    <a:cubicBezTo>
                      <a:pt x="1687" y="797"/>
                      <a:pt x="1605" y="684"/>
                      <a:pt x="1522" y="571"/>
                    </a:cubicBezTo>
                    <a:cubicBezTo>
                      <a:pt x="1484" y="518"/>
                      <a:pt x="1444" y="465"/>
                      <a:pt x="1404" y="413"/>
                    </a:cubicBezTo>
                    <a:cubicBezTo>
                      <a:pt x="1329" y="316"/>
                      <a:pt x="1248" y="215"/>
                      <a:pt x="1142" y="150"/>
                    </a:cubicBezTo>
                    <a:cubicBezTo>
                      <a:pt x="1064" y="102"/>
                      <a:pt x="980" y="77"/>
                      <a:pt x="902" y="62"/>
                    </a:cubicBezTo>
                    <a:cubicBezTo>
                      <a:pt x="825" y="48"/>
                      <a:pt x="751" y="45"/>
                      <a:pt x="674" y="37"/>
                    </a:cubicBezTo>
                    <a:cubicBezTo>
                      <a:pt x="595" y="29"/>
                      <a:pt x="511" y="18"/>
                      <a:pt x="427" y="11"/>
                    </a:cubicBezTo>
                    <a:cubicBezTo>
                      <a:pt x="279" y="0"/>
                      <a:pt x="123" y="3"/>
                      <a:pt x="0" y="81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24"/>
              <p:cNvSpPr/>
              <p:nvPr/>
            </p:nvSpPr>
            <p:spPr>
              <a:xfrm>
                <a:off x="1027113" y="3490913"/>
                <a:ext cx="7070726" cy="2674938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116" extrusionOk="0">
                    <a:moveTo>
                      <a:pt x="2952" y="534"/>
                    </a:moveTo>
                    <a:cubicBezTo>
                      <a:pt x="2865" y="647"/>
                      <a:pt x="2764" y="755"/>
                      <a:pt x="2654" y="859"/>
                    </a:cubicBezTo>
                    <a:cubicBezTo>
                      <a:pt x="2606" y="904"/>
                      <a:pt x="2555" y="949"/>
                      <a:pt x="2503" y="987"/>
                    </a:cubicBezTo>
                    <a:cubicBezTo>
                      <a:pt x="2475" y="1008"/>
                      <a:pt x="2445" y="1027"/>
                      <a:pt x="2414" y="1043"/>
                    </a:cubicBezTo>
                    <a:cubicBezTo>
                      <a:pt x="2347" y="1079"/>
                      <a:pt x="2276" y="1101"/>
                      <a:pt x="2199" y="1110"/>
                    </a:cubicBezTo>
                    <a:cubicBezTo>
                      <a:pt x="2155" y="1115"/>
                      <a:pt x="2109" y="1116"/>
                      <a:pt x="2060" y="1110"/>
                    </a:cubicBezTo>
                    <a:cubicBezTo>
                      <a:pt x="2005" y="1103"/>
                      <a:pt x="1947" y="1087"/>
                      <a:pt x="1897" y="1055"/>
                    </a:cubicBezTo>
                    <a:cubicBezTo>
                      <a:pt x="1849" y="1025"/>
                      <a:pt x="1814" y="982"/>
                      <a:pt x="1779" y="940"/>
                    </a:cubicBezTo>
                    <a:cubicBezTo>
                      <a:pt x="1690" y="835"/>
                      <a:pt x="1606" y="722"/>
                      <a:pt x="1523" y="610"/>
                    </a:cubicBezTo>
                    <a:cubicBezTo>
                      <a:pt x="1483" y="557"/>
                      <a:pt x="1443" y="505"/>
                      <a:pt x="1403" y="454"/>
                    </a:cubicBezTo>
                    <a:cubicBezTo>
                      <a:pt x="1326" y="357"/>
                      <a:pt x="1243" y="258"/>
                      <a:pt x="1138" y="190"/>
                    </a:cubicBezTo>
                    <a:cubicBezTo>
                      <a:pt x="1061" y="141"/>
                      <a:pt x="979" y="113"/>
                      <a:pt x="902" y="94"/>
                    </a:cubicBezTo>
                    <a:cubicBezTo>
                      <a:pt x="825" y="76"/>
                      <a:pt x="752" y="67"/>
                      <a:pt x="675" y="56"/>
                    </a:cubicBezTo>
                    <a:cubicBezTo>
                      <a:pt x="596" y="44"/>
                      <a:pt x="513" y="29"/>
                      <a:pt x="429" y="19"/>
                    </a:cubicBezTo>
                    <a:cubicBezTo>
                      <a:pt x="282" y="3"/>
                      <a:pt x="124" y="0"/>
                      <a:pt x="0" y="7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>
                <a:off x="1009650" y="3457575"/>
                <a:ext cx="7075487" cy="2762251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53" extrusionOk="0">
                    <a:moveTo>
                      <a:pt x="2954" y="626"/>
                    </a:moveTo>
                    <a:cubicBezTo>
                      <a:pt x="2863" y="731"/>
                      <a:pt x="2760" y="832"/>
                      <a:pt x="2648" y="928"/>
                    </a:cubicBezTo>
                    <a:cubicBezTo>
                      <a:pt x="2600" y="970"/>
                      <a:pt x="2549" y="1012"/>
                      <a:pt x="2497" y="1047"/>
                    </a:cubicBezTo>
                    <a:cubicBezTo>
                      <a:pt x="2468" y="1066"/>
                      <a:pt x="2438" y="1083"/>
                      <a:pt x="2408" y="1097"/>
                    </a:cubicBezTo>
                    <a:cubicBezTo>
                      <a:pt x="2340" y="1129"/>
                      <a:pt x="2270" y="1145"/>
                      <a:pt x="2195" y="1150"/>
                    </a:cubicBezTo>
                    <a:cubicBezTo>
                      <a:pt x="2152" y="1153"/>
                      <a:pt x="2107" y="1152"/>
                      <a:pt x="2060" y="1145"/>
                    </a:cubicBezTo>
                    <a:cubicBezTo>
                      <a:pt x="2006" y="1137"/>
                      <a:pt x="1949" y="1120"/>
                      <a:pt x="1901" y="1089"/>
                    </a:cubicBezTo>
                    <a:cubicBezTo>
                      <a:pt x="1854" y="1059"/>
                      <a:pt x="1819" y="1018"/>
                      <a:pt x="1784" y="978"/>
                    </a:cubicBezTo>
                    <a:cubicBezTo>
                      <a:pt x="1692" y="874"/>
                      <a:pt x="1608" y="762"/>
                      <a:pt x="1523" y="651"/>
                    </a:cubicBezTo>
                    <a:cubicBezTo>
                      <a:pt x="1483" y="599"/>
                      <a:pt x="1442" y="547"/>
                      <a:pt x="1401" y="496"/>
                    </a:cubicBezTo>
                    <a:cubicBezTo>
                      <a:pt x="1323" y="400"/>
                      <a:pt x="1239" y="302"/>
                      <a:pt x="1135" y="233"/>
                    </a:cubicBezTo>
                    <a:cubicBezTo>
                      <a:pt x="1059" y="183"/>
                      <a:pt x="978" y="151"/>
                      <a:pt x="901" y="128"/>
                    </a:cubicBezTo>
                    <a:cubicBezTo>
                      <a:pt x="826" y="106"/>
                      <a:pt x="752" y="92"/>
                      <a:pt x="675" y="77"/>
                    </a:cubicBezTo>
                    <a:cubicBezTo>
                      <a:pt x="597" y="60"/>
                      <a:pt x="515" y="42"/>
                      <a:pt x="431" y="30"/>
                    </a:cubicBezTo>
                    <a:cubicBezTo>
                      <a:pt x="285" y="7"/>
                      <a:pt x="126" y="0"/>
                      <a:pt x="0" y="7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24"/>
              <p:cNvSpPr/>
              <p:nvPr/>
            </p:nvSpPr>
            <p:spPr>
              <a:xfrm>
                <a:off x="990600" y="3421063"/>
                <a:ext cx="7083427" cy="2857501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192" extrusionOk="0">
                    <a:moveTo>
                      <a:pt x="2957" y="719"/>
                    </a:moveTo>
                    <a:cubicBezTo>
                      <a:pt x="2863" y="816"/>
                      <a:pt x="2757" y="909"/>
                      <a:pt x="2644" y="999"/>
                    </a:cubicBezTo>
                    <a:cubicBezTo>
                      <a:pt x="2595" y="1038"/>
                      <a:pt x="2544" y="1076"/>
                      <a:pt x="2491" y="1108"/>
                    </a:cubicBezTo>
                    <a:cubicBezTo>
                      <a:pt x="2462" y="1125"/>
                      <a:pt x="2433" y="1140"/>
                      <a:pt x="2402" y="1152"/>
                    </a:cubicBezTo>
                    <a:cubicBezTo>
                      <a:pt x="2334" y="1179"/>
                      <a:pt x="2266" y="1190"/>
                      <a:pt x="2191" y="1191"/>
                    </a:cubicBezTo>
                    <a:cubicBezTo>
                      <a:pt x="2150" y="1192"/>
                      <a:pt x="2106" y="1189"/>
                      <a:pt x="2060" y="1181"/>
                    </a:cubicBezTo>
                    <a:cubicBezTo>
                      <a:pt x="2008" y="1171"/>
                      <a:pt x="1953" y="1154"/>
                      <a:pt x="1906" y="1124"/>
                    </a:cubicBezTo>
                    <a:cubicBezTo>
                      <a:pt x="1860" y="1095"/>
                      <a:pt x="1825" y="1056"/>
                      <a:pt x="1790" y="1017"/>
                    </a:cubicBezTo>
                    <a:cubicBezTo>
                      <a:pt x="1696" y="915"/>
                      <a:pt x="1611" y="803"/>
                      <a:pt x="1524" y="693"/>
                    </a:cubicBezTo>
                    <a:cubicBezTo>
                      <a:pt x="1484" y="641"/>
                      <a:pt x="1442" y="590"/>
                      <a:pt x="1400" y="539"/>
                    </a:cubicBezTo>
                    <a:cubicBezTo>
                      <a:pt x="1321" y="444"/>
                      <a:pt x="1235" y="347"/>
                      <a:pt x="1132" y="276"/>
                    </a:cubicBezTo>
                    <a:cubicBezTo>
                      <a:pt x="1057" y="225"/>
                      <a:pt x="978" y="189"/>
                      <a:pt x="901" y="163"/>
                    </a:cubicBezTo>
                    <a:cubicBezTo>
                      <a:pt x="827" y="136"/>
                      <a:pt x="754" y="118"/>
                      <a:pt x="677" y="98"/>
                    </a:cubicBezTo>
                    <a:cubicBezTo>
                      <a:pt x="600" y="78"/>
                      <a:pt x="518" y="57"/>
                      <a:pt x="434" y="41"/>
                    </a:cubicBezTo>
                    <a:cubicBezTo>
                      <a:pt x="288" y="13"/>
                      <a:pt x="129" y="0"/>
                      <a:pt x="0" y="6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24"/>
              <p:cNvSpPr/>
              <p:nvPr/>
            </p:nvSpPr>
            <p:spPr>
              <a:xfrm>
                <a:off x="973138" y="3387725"/>
                <a:ext cx="7085009" cy="295910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235" extrusionOk="0">
                    <a:moveTo>
                      <a:pt x="2958" y="811"/>
                    </a:moveTo>
                    <a:cubicBezTo>
                      <a:pt x="2861" y="900"/>
                      <a:pt x="2753" y="985"/>
                      <a:pt x="2639" y="1068"/>
                    </a:cubicBezTo>
                    <a:cubicBezTo>
                      <a:pt x="2589" y="1104"/>
                      <a:pt x="2538" y="1139"/>
                      <a:pt x="2485" y="1168"/>
                    </a:cubicBezTo>
                    <a:cubicBezTo>
                      <a:pt x="2456" y="1183"/>
                      <a:pt x="2426" y="1196"/>
                      <a:pt x="2395" y="1206"/>
                    </a:cubicBezTo>
                    <a:cubicBezTo>
                      <a:pt x="2328" y="1228"/>
                      <a:pt x="2260" y="1235"/>
                      <a:pt x="2187" y="1232"/>
                    </a:cubicBezTo>
                    <a:cubicBezTo>
                      <a:pt x="2146" y="1230"/>
                      <a:pt x="2104" y="1225"/>
                      <a:pt x="2059" y="1216"/>
                    </a:cubicBezTo>
                    <a:cubicBezTo>
                      <a:pt x="2008" y="1205"/>
                      <a:pt x="1956" y="1187"/>
                      <a:pt x="1909" y="1157"/>
                    </a:cubicBezTo>
                    <a:cubicBezTo>
                      <a:pt x="1865" y="1130"/>
                      <a:pt x="1830" y="1092"/>
                      <a:pt x="1795" y="1055"/>
                    </a:cubicBezTo>
                    <a:cubicBezTo>
                      <a:pt x="1698" y="955"/>
                      <a:pt x="1612" y="843"/>
                      <a:pt x="1525" y="734"/>
                    </a:cubicBezTo>
                    <a:cubicBezTo>
                      <a:pt x="1483" y="682"/>
                      <a:pt x="1441" y="632"/>
                      <a:pt x="1398" y="581"/>
                    </a:cubicBezTo>
                    <a:cubicBezTo>
                      <a:pt x="1317" y="487"/>
                      <a:pt x="1231" y="392"/>
                      <a:pt x="1129" y="319"/>
                    </a:cubicBezTo>
                    <a:cubicBezTo>
                      <a:pt x="1054" y="266"/>
                      <a:pt x="976" y="227"/>
                      <a:pt x="901" y="196"/>
                    </a:cubicBezTo>
                    <a:cubicBezTo>
                      <a:pt x="827" y="166"/>
                      <a:pt x="754" y="143"/>
                      <a:pt x="678" y="119"/>
                    </a:cubicBezTo>
                    <a:cubicBezTo>
                      <a:pt x="601" y="95"/>
                      <a:pt x="520" y="70"/>
                      <a:pt x="436" y="51"/>
                    </a:cubicBezTo>
                    <a:cubicBezTo>
                      <a:pt x="291" y="17"/>
                      <a:pt x="131" y="0"/>
                      <a:pt x="0" y="65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24"/>
              <p:cNvSpPr/>
              <p:nvPr/>
            </p:nvSpPr>
            <p:spPr>
              <a:xfrm>
                <a:off x="957263" y="3352800"/>
                <a:ext cx="7089777" cy="306705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1280" extrusionOk="0">
                    <a:moveTo>
                      <a:pt x="2960" y="904"/>
                    </a:moveTo>
                    <a:cubicBezTo>
                      <a:pt x="2859" y="984"/>
                      <a:pt x="2749" y="1063"/>
                      <a:pt x="2634" y="1138"/>
                    </a:cubicBezTo>
                    <a:cubicBezTo>
                      <a:pt x="2584" y="1171"/>
                      <a:pt x="2532" y="1203"/>
                      <a:pt x="2478" y="1228"/>
                    </a:cubicBezTo>
                    <a:cubicBezTo>
                      <a:pt x="2449" y="1242"/>
                      <a:pt x="2419" y="1253"/>
                      <a:pt x="2388" y="1261"/>
                    </a:cubicBezTo>
                    <a:cubicBezTo>
                      <a:pt x="2321" y="1279"/>
                      <a:pt x="2254" y="1280"/>
                      <a:pt x="2183" y="1273"/>
                    </a:cubicBezTo>
                    <a:cubicBezTo>
                      <a:pt x="2143" y="1269"/>
                      <a:pt x="2102" y="1262"/>
                      <a:pt x="2059" y="1252"/>
                    </a:cubicBezTo>
                    <a:cubicBezTo>
                      <a:pt x="2009" y="1239"/>
                      <a:pt x="1958" y="1221"/>
                      <a:pt x="1913" y="1192"/>
                    </a:cubicBezTo>
                    <a:cubicBezTo>
                      <a:pt x="1870" y="1165"/>
                      <a:pt x="1835" y="1130"/>
                      <a:pt x="1800" y="1094"/>
                    </a:cubicBezTo>
                    <a:cubicBezTo>
                      <a:pt x="1701" y="995"/>
                      <a:pt x="1614" y="884"/>
                      <a:pt x="1525" y="776"/>
                    </a:cubicBezTo>
                    <a:cubicBezTo>
                      <a:pt x="1483" y="725"/>
                      <a:pt x="1440" y="674"/>
                      <a:pt x="1397" y="625"/>
                    </a:cubicBezTo>
                    <a:cubicBezTo>
                      <a:pt x="1314" y="531"/>
                      <a:pt x="1226" y="437"/>
                      <a:pt x="1125" y="362"/>
                    </a:cubicBezTo>
                    <a:cubicBezTo>
                      <a:pt x="1052" y="308"/>
                      <a:pt x="975" y="266"/>
                      <a:pt x="900" y="231"/>
                    </a:cubicBezTo>
                    <a:cubicBezTo>
                      <a:pt x="827" y="197"/>
                      <a:pt x="755" y="169"/>
                      <a:pt x="679" y="141"/>
                    </a:cubicBezTo>
                    <a:cubicBezTo>
                      <a:pt x="602" y="113"/>
                      <a:pt x="521" y="84"/>
                      <a:pt x="438" y="62"/>
                    </a:cubicBezTo>
                    <a:cubicBezTo>
                      <a:pt x="294" y="23"/>
                      <a:pt x="133" y="0"/>
                      <a:pt x="0" y="6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24"/>
              <p:cNvSpPr/>
              <p:nvPr/>
            </p:nvSpPr>
            <p:spPr>
              <a:xfrm>
                <a:off x="939800" y="3319463"/>
                <a:ext cx="7094538" cy="318135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1328" extrusionOk="0">
                    <a:moveTo>
                      <a:pt x="2962" y="995"/>
                    </a:moveTo>
                    <a:cubicBezTo>
                      <a:pt x="2857" y="1068"/>
                      <a:pt x="2745" y="1139"/>
                      <a:pt x="2628" y="1207"/>
                    </a:cubicBezTo>
                    <a:cubicBezTo>
                      <a:pt x="2578" y="1237"/>
                      <a:pt x="2525" y="1267"/>
                      <a:pt x="2472" y="1288"/>
                    </a:cubicBezTo>
                    <a:cubicBezTo>
                      <a:pt x="2442" y="1300"/>
                      <a:pt x="2412" y="1309"/>
                      <a:pt x="2382" y="1315"/>
                    </a:cubicBezTo>
                    <a:cubicBezTo>
                      <a:pt x="2314" y="1328"/>
                      <a:pt x="2248" y="1324"/>
                      <a:pt x="2179" y="1313"/>
                    </a:cubicBezTo>
                    <a:cubicBezTo>
                      <a:pt x="2140" y="1307"/>
                      <a:pt x="2099" y="1299"/>
                      <a:pt x="2058" y="1287"/>
                    </a:cubicBezTo>
                    <a:cubicBezTo>
                      <a:pt x="2010" y="1273"/>
                      <a:pt x="1961" y="1254"/>
                      <a:pt x="1917" y="1226"/>
                    </a:cubicBezTo>
                    <a:cubicBezTo>
                      <a:pt x="1875" y="1200"/>
                      <a:pt x="1839" y="1166"/>
                      <a:pt x="1805" y="1133"/>
                    </a:cubicBezTo>
                    <a:cubicBezTo>
                      <a:pt x="1704" y="1035"/>
                      <a:pt x="1616" y="925"/>
                      <a:pt x="1525" y="817"/>
                    </a:cubicBezTo>
                    <a:cubicBezTo>
                      <a:pt x="1483" y="766"/>
                      <a:pt x="1439" y="716"/>
                      <a:pt x="1395" y="667"/>
                    </a:cubicBezTo>
                    <a:cubicBezTo>
                      <a:pt x="1311" y="574"/>
                      <a:pt x="1222" y="482"/>
                      <a:pt x="1122" y="405"/>
                    </a:cubicBezTo>
                    <a:cubicBezTo>
                      <a:pt x="1049" y="350"/>
                      <a:pt x="974" y="304"/>
                      <a:pt x="900" y="265"/>
                    </a:cubicBezTo>
                    <a:cubicBezTo>
                      <a:pt x="827" y="227"/>
                      <a:pt x="755" y="194"/>
                      <a:pt x="680" y="162"/>
                    </a:cubicBezTo>
                    <a:cubicBezTo>
                      <a:pt x="604" y="129"/>
                      <a:pt x="523" y="98"/>
                      <a:pt x="440" y="72"/>
                    </a:cubicBezTo>
                    <a:cubicBezTo>
                      <a:pt x="296" y="27"/>
                      <a:pt x="135" y="0"/>
                      <a:pt x="0" y="5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24"/>
              <p:cNvSpPr/>
              <p:nvPr/>
            </p:nvSpPr>
            <p:spPr>
              <a:xfrm>
                <a:off x="923925" y="3282950"/>
                <a:ext cx="7096126" cy="3302001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1378" extrusionOk="0">
                    <a:moveTo>
                      <a:pt x="2963" y="1088"/>
                    </a:moveTo>
                    <a:cubicBezTo>
                      <a:pt x="2855" y="1153"/>
                      <a:pt x="2741" y="1216"/>
                      <a:pt x="2623" y="1278"/>
                    </a:cubicBezTo>
                    <a:cubicBezTo>
                      <a:pt x="2572" y="1304"/>
                      <a:pt x="2519" y="1331"/>
                      <a:pt x="2465" y="1349"/>
                    </a:cubicBezTo>
                    <a:cubicBezTo>
                      <a:pt x="2436" y="1359"/>
                      <a:pt x="2405" y="1366"/>
                      <a:pt x="2375" y="1370"/>
                    </a:cubicBezTo>
                    <a:cubicBezTo>
                      <a:pt x="2308" y="1378"/>
                      <a:pt x="2242" y="1369"/>
                      <a:pt x="2175" y="1354"/>
                    </a:cubicBezTo>
                    <a:cubicBezTo>
                      <a:pt x="2136" y="1346"/>
                      <a:pt x="2097" y="1336"/>
                      <a:pt x="2057" y="1323"/>
                    </a:cubicBezTo>
                    <a:cubicBezTo>
                      <a:pt x="2011" y="1307"/>
                      <a:pt x="1964" y="1288"/>
                      <a:pt x="1921" y="1261"/>
                    </a:cubicBezTo>
                    <a:cubicBezTo>
                      <a:pt x="1879" y="1235"/>
                      <a:pt x="1844" y="1204"/>
                      <a:pt x="1809" y="1172"/>
                    </a:cubicBezTo>
                    <a:cubicBezTo>
                      <a:pt x="1706" y="1076"/>
                      <a:pt x="1617" y="966"/>
                      <a:pt x="1526" y="859"/>
                    </a:cubicBezTo>
                    <a:cubicBezTo>
                      <a:pt x="1483" y="808"/>
                      <a:pt x="1438" y="759"/>
                      <a:pt x="1393" y="710"/>
                    </a:cubicBezTo>
                    <a:cubicBezTo>
                      <a:pt x="1308" y="618"/>
                      <a:pt x="1217" y="527"/>
                      <a:pt x="1118" y="449"/>
                    </a:cubicBezTo>
                    <a:cubicBezTo>
                      <a:pt x="1047" y="392"/>
                      <a:pt x="973" y="343"/>
                      <a:pt x="899" y="300"/>
                    </a:cubicBezTo>
                    <a:cubicBezTo>
                      <a:pt x="827" y="257"/>
                      <a:pt x="756" y="220"/>
                      <a:pt x="681" y="184"/>
                    </a:cubicBezTo>
                    <a:cubicBezTo>
                      <a:pt x="605" y="147"/>
                      <a:pt x="525" y="112"/>
                      <a:pt x="442" y="83"/>
                    </a:cubicBezTo>
                    <a:cubicBezTo>
                      <a:pt x="299" y="33"/>
                      <a:pt x="137" y="0"/>
                      <a:pt x="0" y="5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24"/>
              <p:cNvSpPr/>
              <p:nvPr/>
            </p:nvSpPr>
            <p:spPr>
              <a:xfrm>
                <a:off x="904875" y="3249613"/>
                <a:ext cx="7104059" cy="3421063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428" extrusionOk="0">
                    <a:moveTo>
                      <a:pt x="2966" y="1180"/>
                    </a:moveTo>
                    <a:cubicBezTo>
                      <a:pt x="2854" y="1237"/>
                      <a:pt x="2738" y="1293"/>
                      <a:pt x="2619" y="1347"/>
                    </a:cubicBezTo>
                    <a:cubicBezTo>
                      <a:pt x="2567" y="1371"/>
                      <a:pt x="2514" y="1394"/>
                      <a:pt x="2460" y="1409"/>
                    </a:cubicBezTo>
                    <a:cubicBezTo>
                      <a:pt x="2430" y="1417"/>
                      <a:pt x="2400" y="1423"/>
                      <a:pt x="2369" y="1424"/>
                    </a:cubicBezTo>
                    <a:cubicBezTo>
                      <a:pt x="2302" y="1428"/>
                      <a:pt x="2237" y="1413"/>
                      <a:pt x="2171" y="1394"/>
                    </a:cubicBezTo>
                    <a:cubicBezTo>
                      <a:pt x="2134" y="1384"/>
                      <a:pt x="2096" y="1372"/>
                      <a:pt x="2058" y="1358"/>
                    </a:cubicBezTo>
                    <a:cubicBezTo>
                      <a:pt x="2013" y="1341"/>
                      <a:pt x="1967" y="1321"/>
                      <a:pt x="1925" y="1295"/>
                    </a:cubicBezTo>
                    <a:cubicBezTo>
                      <a:pt x="1885" y="1270"/>
                      <a:pt x="1850" y="1240"/>
                      <a:pt x="1815" y="1210"/>
                    </a:cubicBezTo>
                    <a:cubicBezTo>
                      <a:pt x="1709" y="1116"/>
                      <a:pt x="1620" y="1006"/>
                      <a:pt x="1527" y="900"/>
                    </a:cubicBezTo>
                    <a:cubicBezTo>
                      <a:pt x="1483" y="850"/>
                      <a:pt x="1438" y="801"/>
                      <a:pt x="1392" y="753"/>
                    </a:cubicBezTo>
                    <a:cubicBezTo>
                      <a:pt x="1305" y="661"/>
                      <a:pt x="1214" y="571"/>
                      <a:pt x="1116" y="491"/>
                    </a:cubicBezTo>
                    <a:cubicBezTo>
                      <a:pt x="1045" y="433"/>
                      <a:pt x="972" y="381"/>
                      <a:pt x="899" y="333"/>
                    </a:cubicBezTo>
                    <a:cubicBezTo>
                      <a:pt x="829" y="287"/>
                      <a:pt x="757" y="245"/>
                      <a:pt x="683" y="205"/>
                    </a:cubicBezTo>
                    <a:cubicBezTo>
                      <a:pt x="607" y="164"/>
                      <a:pt x="528" y="125"/>
                      <a:pt x="445" y="93"/>
                    </a:cubicBezTo>
                    <a:cubicBezTo>
                      <a:pt x="302" y="37"/>
                      <a:pt x="140" y="0"/>
                      <a:pt x="0" y="5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24"/>
              <p:cNvSpPr/>
              <p:nvPr/>
            </p:nvSpPr>
            <p:spPr>
              <a:xfrm>
                <a:off x="887413" y="3213100"/>
                <a:ext cx="7108827" cy="3546476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1480" extrusionOk="0">
                    <a:moveTo>
                      <a:pt x="2968" y="1273"/>
                    </a:moveTo>
                    <a:cubicBezTo>
                      <a:pt x="2852" y="1322"/>
                      <a:pt x="2734" y="1370"/>
                      <a:pt x="2614" y="1417"/>
                    </a:cubicBezTo>
                    <a:cubicBezTo>
                      <a:pt x="2562" y="1438"/>
                      <a:pt x="2508" y="1458"/>
                      <a:pt x="2453" y="1470"/>
                    </a:cubicBezTo>
                    <a:cubicBezTo>
                      <a:pt x="2423" y="1476"/>
                      <a:pt x="2393" y="1480"/>
                      <a:pt x="2362" y="1479"/>
                    </a:cubicBezTo>
                    <a:cubicBezTo>
                      <a:pt x="2295" y="1478"/>
                      <a:pt x="2231" y="1458"/>
                      <a:pt x="2167" y="1435"/>
                    </a:cubicBezTo>
                    <a:cubicBezTo>
                      <a:pt x="2131" y="1423"/>
                      <a:pt x="2094" y="1409"/>
                      <a:pt x="2057" y="1394"/>
                    </a:cubicBezTo>
                    <a:cubicBezTo>
                      <a:pt x="2014" y="1376"/>
                      <a:pt x="1970" y="1355"/>
                      <a:pt x="1929" y="1330"/>
                    </a:cubicBezTo>
                    <a:cubicBezTo>
                      <a:pt x="1890" y="1306"/>
                      <a:pt x="1855" y="1278"/>
                      <a:pt x="1820" y="1249"/>
                    </a:cubicBezTo>
                    <a:cubicBezTo>
                      <a:pt x="1712" y="1157"/>
                      <a:pt x="1622" y="1047"/>
                      <a:pt x="1527" y="942"/>
                    </a:cubicBezTo>
                    <a:cubicBezTo>
                      <a:pt x="1483" y="892"/>
                      <a:pt x="1437" y="844"/>
                      <a:pt x="1391" y="796"/>
                    </a:cubicBezTo>
                    <a:cubicBezTo>
                      <a:pt x="1302" y="705"/>
                      <a:pt x="1210" y="617"/>
                      <a:pt x="1113" y="535"/>
                    </a:cubicBezTo>
                    <a:cubicBezTo>
                      <a:pt x="1042" y="475"/>
                      <a:pt x="971" y="420"/>
                      <a:pt x="899" y="368"/>
                    </a:cubicBezTo>
                    <a:cubicBezTo>
                      <a:pt x="829" y="318"/>
                      <a:pt x="758" y="271"/>
                      <a:pt x="684" y="227"/>
                    </a:cubicBezTo>
                    <a:cubicBezTo>
                      <a:pt x="608" y="182"/>
                      <a:pt x="529" y="140"/>
                      <a:pt x="447" y="104"/>
                    </a:cubicBezTo>
                    <a:cubicBezTo>
                      <a:pt x="305" y="43"/>
                      <a:pt x="142" y="0"/>
                      <a:pt x="0" y="4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24"/>
              <p:cNvSpPr/>
              <p:nvPr/>
            </p:nvSpPr>
            <p:spPr>
              <a:xfrm>
                <a:off x="871538" y="3179763"/>
                <a:ext cx="7110414" cy="3679826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1536" extrusionOk="0">
                    <a:moveTo>
                      <a:pt x="2969" y="1365"/>
                    </a:moveTo>
                    <a:cubicBezTo>
                      <a:pt x="2850" y="1406"/>
                      <a:pt x="2730" y="1447"/>
                      <a:pt x="2608" y="1487"/>
                    </a:cubicBezTo>
                    <a:cubicBezTo>
                      <a:pt x="2556" y="1504"/>
                      <a:pt x="2502" y="1521"/>
                      <a:pt x="2447" y="1530"/>
                    </a:cubicBezTo>
                    <a:cubicBezTo>
                      <a:pt x="2417" y="1534"/>
                      <a:pt x="2386" y="1536"/>
                      <a:pt x="2356" y="1533"/>
                    </a:cubicBezTo>
                    <a:cubicBezTo>
                      <a:pt x="2289" y="1527"/>
                      <a:pt x="2226" y="1502"/>
                      <a:pt x="2163" y="1476"/>
                    </a:cubicBezTo>
                    <a:cubicBezTo>
                      <a:pt x="2128" y="1461"/>
                      <a:pt x="2092" y="1445"/>
                      <a:pt x="2056" y="1429"/>
                    </a:cubicBezTo>
                    <a:cubicBezTo>
                      <a:pt x="2014" y="1409"/>
                      <a:pt x="1973" y="1388"/>
                      <a:pt x="1933" y="1364"/>
                    </a:cubicBezTo>
                    <a:cubicBezTo>
                      <a:pt x="1895" y="1340"/>
                      <a:pt x="1859" y="1314"/>
                      <a:pt x="1825" y="1287"/>
                    </a:cubicBezTo>
                    <a:cubicBezTo>
                      <a:pt x="1714" y="1197"/>
                      <a:pt x="1623" y="1087"/>
                      <a:pt x="1528" y="983"/>
                    </a:cubicBezTo>
                    <a:cubicBezTo>
                      <a:pt x="1483" y="933"/>
                      <a:pt x="1436" y="885"/>
                      <a:pt x="1389" y="838"/>
                    </a:cubicBezTo>
                    <a:cubicBezTo>
                      <a:pt x="1299" y="748"/>
                      <a:pt x="1205" y="661"/>
                      <a:pt x="1109" y="577"/>
                    </a:cubicBezTo>
                    <a:cubicBezTo>
                      <a:pt x="1040" y="517"/>
                      <a:pt x="970" y="458"/>
                      <a:pt x="898" y="402"/>
                    </a:cubicBezTo>
                    <a:cubicBezTo>
                      <a:pt x="829" y="347"/>
                      <a:pt x="758" y="296"/>
                      <a:pt x="685" y="248"/>
                    </a:cubicBezTo>
                    <a:cubicBezTo>
                      <a:pt x="610" y="198"/>
                      <a:pt x="531" y="153"/>
                      <a:pt x="449" y="114"/>
                    </a:cubicBezTo>
                    <a:cubicBezTo>
                      <a:pt x="308" y="47"/>
                      <a:pt x="144" y="0"/>
                      <a:pt x="0" y="4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21" name="Google Shape;1321;p24"/>
          <p:cNvGrpSpPr/>
          <p:nvPr/>
        </p:nvGrpSpPr>
        <p:grpSpPr>
          <a:xfrm rot="10800000" flipH="1">
            <a:off x="-439850" y="296804"/>
            <a:ext cx="9307682" cy="4841896"/>
            <a:chOff x="-439850" y="5"/>
            <a:chExt cx="9307682" cy="4841896"/>
          </a:xfrm>
        </p:grpSpPr>
        <p:sp>
          <p:nvSpPr>
            <p:cNvPr id="1322" name="Google Shape;1322;p24"/>
            <p:cNvSpPr/>
            <p:nvPr/>
          </p:nvSpPr>
          <p:spPr>
            <a:xfrm>
              <a:off x="-439850" y="5"/>
              <a:ext cx="1076850" cy="1407550"/>
            </a:xfrm>
            <a:custGeom>
              <a:avLst/>
              <a:gdLst/>
              <a:ahLst/>
              <a:cxnLst/>
              <a:rect l="l" t="t" r="r" b="b"/>
              <a:pathLst>
                <a:path w="127" h="166" extrusionOk="0">
                  <a:moveTo>
                    <a:pt x="1" y="166"/>
                  </a:moveTo>
                  <a:lnTo>
                    <a:pt x="47" y="166"/>
                  </a:lnTo>
                  <a:lnTo>
                    <a:pt x="127" y="84"/>
                  </a:lnTo>
                  <a:lnTo>
                    <a:pt x="4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" y="84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4"/>
            <p:cNvSpPr/>
            <p:nvPr/>
          </p:nvSpPr>
          <p:spPr>
            <a:xfrm>
              <a:off x="8503818" y="4366101"/>
              <a:ext cx="364013" cy="475800"/>
            </a:xfrm>
            <a:custGeom>
              <a:avLst/>
              <a:gdLst/>
              <a:ahLst/>
              <a:cxnLst/>
              <a:rect l="l" t="t" r="r" b="b"/>
              <a:pathLst>
                <a:path w="127" h="166" extrusionOk="0">
                  <a:moveTo>
                    <a:pt x="1" y="166"/>
                  </a:moveTo>
                  <a:lnTo>
                    <a:pt x="47" y="166"/>
                  </a:lnTo>
                  <a:lnTo>
                    <a:pt x="127" y="84"/>
                  </a:lnTo>
                  <a:lnTo>
                    <a:pt x="4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" y="84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4" name="Google Shape;1324;p24"/>
          <p:cNvGrpSpPr/>
          <p:nvPr/>
        </p:nvGrpSpPr>
        <p:grpSpPr>
          <a:xfrm>
            <a:off x="1141336" y="407738"/>
            <a:ext cx="7590046" cy="4302448"/>
            <a:chOff x="1141336" y="407738"/>
            <a:chExt cx="7590046" cy="4302448"/>
          </a:xfrm>
        </p:grpSpPr>
        <p:grpSp>
          <p:nvGrpSpPr>
            <p:cNvPr id="1325" name="Google Shape;1325;p24"/>
            <p:cNvGrpSpPr/>
            <p:nvPr/>
          </p:nvGrpSpPr>
          <p:grpSpPr>
            <a:xfrm>
              <a:off x="8130161" y="3549362"/>
              <a:ext cx="601221" cy="160197"/>
              <a:chOff x="4872038" y="3216275"/>
              <a:chExt cx="989013" cy="263525"/>
            </a:xfrm>
          </p:grpSpPr>
          <p:sp>
            <p:nvSpPr>
              <p:cNvPr id="1326" name="Google Shape;1326;p24"/>
              <p:cNvSpPr/>
              <p:nvPr/>
            </p:nvSpPr>
            <p:spPr>
              <a:xfrm>
                <a:off x="5249863" y="3216275"/>
                <a:ext cx="16192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6" extrusionOk="0">
                    <a:moveTo>
                      <a:pt x="101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102" y="0"/>
                    </a:lnTo>
                    <a:lnTo>
                      <a:pt x="22" y="84"/>
                    </a:lnTo>
                    <a:lnTo>
                      <a:pt x="10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24"/>
              <p:cNvSpPr/>
              <p:nvPr/>
            </p:nvSpPr>
            <p:spPr>
              <a:xfrm>
                <a:off x="5072063" y="3216275"/>
                <a:ext cx="16986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66" extrusionOk="0">
                    <a:moveTo>
                      <a:pt x="106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07" y="0"/>
                    </a:lnTo>
                    <a:lnTo>
                      <a:pt x="27" y="84"/>
                    </a:lnTo>
                    <a:lnTo>
                      <a:pt x="10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24"/>
              <p:cNvSpPr/>
              <p:nvPr/>
            </p:nvSpPr>
            <p:spPr>
              <a:xfrm>
                <a:off x="4872038" y="3216275"/>
                <a:ext cx="19367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66" extrusionOk="0">
                    <a:moveTo>
                      <a:pt x="121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22" y="0"/>
                    </a:lnTo>
                    <a:lnTo>
                      <a:pt x="41" y="84"/>
                    </a:lnTo>
                    <a:lnTo>
                      <a:pt x="12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24"/>
              <p:cNvSpPr/>
              <p:nvPr/>
            </p:nvSpPr>
            <p:spPr>
              <a:xfrm>
                <a:off x="5726113" y="3216275"/>
                <a:ext cx="134938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66" extrusionOk="0">
                    <a:moveTo>
                      <a:pt x="85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5" y="84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24"/>
              <p:cNvSpPr/>
              <p:nvPr/>
            </p:nvSpPr>
            <p:spPr>
              <a:xfrm>
                <a:off x="5419725" y="3216275"/>
                <a:ext cx="1524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66" extrusionOk="0">
                    <a:moveTo>
                      <a:pt x="95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96" y="0"/>
                    </a:lnTo>
                    <a:lnTo>
                      <a:pt x="16" y="84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24"/>
              <p:cNvSpPr/>
              <p:nvPr/>
            </p:nvSpPr>
            <p:spPr>
              <a:xfrm>
                <a:off x="5580063" y="3216275"/>
                <a:ext cx="1397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6" extrusionOk="0">
                    <a:moveTo>
                      <a:pt x="87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88" y="0"/>
                    </a:lnTo>
                    <a:lnTo>
                      <a:pt x="8" y="84"/>
                    </a:lnTo>
                    <a:lnTo>
                      <a:pt x="87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2" name="Google Shape;1332;p24"/>
            <p:cNvGrpSpPr/>
            <p:nvPr/>
          </p:nvGrpSpPr>
          <p:grpSpPr>
            <a:xfrm flipH="1">
              <a:off x="4077488" y="407738"/>
              <a:ext cx="989013" cy="263525"/>
              <a:chOff x="4872038" y="3216275"/>
              <a:chExt cx="989013" cy="263525"/>
            </a:xfrm>
          </p:grpSpPr>
          <p:sp>
            <p:nvSpPr>
              <p:cNvPr id="1333" name="Google Shape;1333;p24"/>
              <p:cNvSpPr/>
              <p:nvPr/>
            </p:nvSpPr>
            <p:spPr>
              <a:xfrm>
                <a:off x="5249863" y="3216275"/>
                <a:ext cx="16192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6" extrusionOk="0">
                    <a:moveTo>
                      <a:pt x="101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102" y="0"/>
                    </a:lnTo>
                    <a:lnTo>
                      <a:pt x="22" y="84"/>
                    </a:lnTo>
                    <a:lnTo>
                      <a:pt x="10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24"/>
              <p:cNvSpPr/>
              <p:nvPr/>
            </p:nvSpPr>
            <p:spPr>
              <a:xfrm>
                <a:off x="5072063" y="3216275"/>
                <a:ext cx="16986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66" extrusionOk="0">
                    <a:moveTo>
                      <a:pt x="106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07" y="0"/>
                    </a:lnTo>
                    <a:lnTo>
                      <a:pt x="27" y="84"/>
                    </a:lnTo>
                    <a:lnTo>
                      <a:pt x="10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24"/>
              <p:cNvSpPr/>
              <p:nvPr/>
            </p:nvSpPr>
            <p:spPr>
              <a:xfrm>
                <a:off x="4872038" y="3216275"/>
                <a:ext cx="19367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66" extrusionOk="0">
                    <a:moveTo>
                      <a:pt x="121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22" y="0"/>
                    </a:lnTo>
                    <a:lnTo>
                      <a:pt x="41" y="84"/>
                    </a:lnTo>
                    <a:lnTo>
                      <a:pt x="12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24"/>
              <p:cNvSpPr/>
              <p:nvPr/>
            </p:nvSpPr>
            <p:spPr>
              <a:xfrm>
                <a:off x="5726113" y="3216275"/>
                <a:ext cx="134938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66" extrusionOk="0">
                    <a:moveTo>
                      <a:pt x="85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5" y="84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24"/>
              <p:cNvSpPr/>
              <p:nvPr/>
            </p:nvSpPr>
            <p:spPr>
              <a:xfrm>
                <a:off x="5419725" y="3216275"/>
                <a:ext cx="1524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66" extrusionOk="0">
                    <a:moveTo>
                      <a:pt x="95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96" y="0"/>
                    </a:lnTo>
                    <a:lnTo>
                      <a:pt x="16" y="84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24"/>
              <p:cNvSpPr/>
              <p:nvPr/>
            </p:nvSpPr>
            <p:spPr>
              <a:xfrm>
                <a:off x="5580063" y="3216275"/>
                <a:ext cx="1397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6" extrusionOk="0">
                    <a:moveTo>
                      <a:pt x="87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88" y="0"/>
                    </a:lnTo>
                    <a:lnTo>
                      <a:pt x="8" y="84"/>
                    </a:lnTo>
                    <a:lnTo>
                      <a:pt x="87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9" name="Google Shape;1339;p24"/>
            <p:cNvGrpSpPr/>
            <p:nvPr/>
          </p:nvGrpSpPr>
          <p:grpSpPr>
            <a:xfrm>
              <a:off x="1141336" y="4497837"/>
              <a:ext cx="601228" cy="212348"/>
              <a:chOff x="4449763" y="4024313"/>
              <a:chExt cx="746125" cy="263525"/>
            </a:xfrm>
          </p:grpSpPr>
          <p:sp>
            <p:nvSpPr>
              <p:cNvPr id="1340" name="Google Shape;1340;p24"/>
              <p:cNvSpPr/>
              <p:nvPr/>
            </p:nvSpPr>
            <p:spPr>
              <a:xfrm>
                <a:off x="4449763" y="4024313"/>
                <a:ext cx="16192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6" extrusionOk="0">
                    <a:moveTo>
                      <a:pt x="1" y="166"/>
                    </a:moveTo>
                    <a:lnTo>
                      <a:pt x="23" y="166"/>
                    </a:lnTo>
                    <a:lnTo>
                      <a:pt x="102" y="84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81" y="84"/>
                    </a:lnTo>
                    <a:lnTo>
                      <a:pt x="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24"/>
              <p:cNvSpPr/>
              <p:nvPr/>
            </p:nvSpPr>
            <p:spPr>
              <a:xfrm>
                <a:off x="4619625" y="4024313"/>
                <a:ext cx="16986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66" extrusionOk="0">
                    <a:moveTo>
                      <a:pt x="1" y="166"/>
                    </a:moveTo>
                    <a:lnTo>
                      <a:pt x="28" y="166"/>
                    </a:lnTo>
                    <a:lnTo>
                      <a:pt x="107" y="84"/>
                    </a:lnTo>
                    <a:lnTo>
                      <a:pt x="26" y="0"/>
                    </a:lnTo>
                    <a:lnTo>
                      <a:pt x="0" y="0"/>
                    </a:lnTo>
                    <a:lnTo>
                      <a:pt x="80" y="84"/>
                    </a:lnTo>
                    <a:lnTo>
                      <a:pt x="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24"/>
              <p:cNvSpPr/>
              <p:nvPr/>
            </p:nvSpPr>
            <p:spPr>
              <a:xfrm>
                <a:off x="4795838" y="4024313"/>
                <a:ext cx="192088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66" extrusionOk="0">
                    <a:moveTo>
                      <a:pt x="1" y="166"/>
                    </a:moveTo>
                    <a:lnTo>
                      <a:pt x="42" y="166"/>
                    </a:lnTo>
                    <a:lnTo>
                      <a:pt x="121" y="84"/>
                    </a:lnTo>
                    <a:lnTo>
                      <a:pt x="40" y="0"/>
                    </a:lnTo>
                    <a:lnTo>
                      <a:pt x="0" y="0"/>
                    </a:lnTo>
                    <a:lnTo>
                      <a:pt x="81" y="84"/>
                    </a:lnTo>
                    <a:lnTo>
                      <a:pt x="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24"/>
              <p:cNvSpPr/>
              <p:nvPr/>
            </p:nvSpPr>
            <p:spPr>
              <a:xfrm>
                <a:off x="4994275" y="4024313"/>
                <a:ext cx="20161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66" extrusionOk="0">
                    <a:moveTo>
                      <a:pt x="1" y="166"/>
                    </a:moveTo>
                    <a:lnTo>
                      <a:pt x="47" y="166"/>
                    </a:lnTo>
                    <a:lnTo>
                      <a:pt x="127" y="84"/>
                    </a:lnTo>
                    <a:lnTo>
                      <a:pt x="4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1" y="84"/>
                    </a:lnTo>
                    <a:lnTo>
                      <a:pt x="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3"/>
          <p:cNvGrpSpPr/>
          <p:nvPr/>
        </p:nvGrpSpPr>
        <p:grpSpPr>
          <a:xfrm>
            <a:off x="-3412975" y="-4472092"/>
            <a:ext cx="13210499" cy="12385794"/>
            <a:chOff x="-3412975" y="-4472092"/>
            <a:chExt cx="13210499" cy="12385794"/>
          </a:xfrm>
        </p:grpSpPr>
        <p:grpSp>
          <p:nvGrpSpPr>
            <p:cNvPr id="76" name="Google Shape;76;p3"/>
            <p:cNvGrpSpPr/>
            <p:nvPr/>
          </p:nvGrpSpPr>
          <p:grpSpPr>
            <a:xfrm flipH="1">
              <a:off x="-445412" y="2770040"/>
              <a:ext cx="10242936" cy="5143661"/>
              <a:chOff x="871538" y="3179763"/>
              <a:chExt cx="7327898" cy="3679826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1165225" y="3278188"/>
                <a:ext cx="7034210" cy="247967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035" extrusionOk="0">
                    <a:moveTo>
                      <a:pt x="2937" y="0"/>
                    </a:moveTo>
                    <a:cubicBezTo>
                      <a:pt x="2879" y="177"/>
                      <a:pt x="2795" y="345"/>
                      <a:pt x="2694" y="505"/>
                    </a:cubicBezTo>
                    <a:cubicBezTo>
                      <a:pt x="2650" y="575"/>
                      <a:pt x="2603" y="644"/>
                      <a:pt x="2553" y="709"/>
                    </a:cubicBezTo>
                    <a:cubicBezTo>
                      <a:pt x="2526" y="744"/>
                      <a:pt x="2497" y="780"/>
                      <a:pt x="2467" y="813"/>
                    </a:cubicBezTo>
                    <a:cubicBezTo>
                      <a:pt x="2399" y="886"/>
                      <a:pt x="2321" y="950"/>
                      <a:pt x="2230" y="989"/>
                    </a:cubicBezTo>
                    <a:cubicBezTo>
                      <a:pt x="2179" y="1012"/>
                      <a:pt x="2124" y="1027"/>
                      <a:pt x="2064" y="1031"/>
                    </a:cubicBezTo>
                    <a:cubicBezTo>
                      <a:pt x="1997" y="1035"/>
                      <a:pt x="1923" y="1024"/>
                      <a:pt x="1865" y="985"/>
                    </a:cubicBezTo>
                    <a:cubicBezTo>
                      <a:pt x="1809" y="948"/>
                      <a:pt x="1773" y="891"/>
                      <a:pt x="1739" y="837"/>
                    </a:cubicBezTo>
                    <a:cubicBezTo>
                      <a:pt x="1664" y="720"/>
                      <a:pt x="1591" y="601"/>
                      <a:pt x="1518" y="483"/>
                    </a:cubicBezTo>
                    <a:cubicBezTo>
                      <a:pt x="1484" y="427"/>
                      <a:pt x="1449" y="372"/>
                      <a:pt x="1415" y="316"/>
                    </a:cubicBezTo>
                    <a:cubicBezTo>
                      <a:pt x="1350" y="213"/>
                      <a:pt x="1277" y="104"/>
                      <a:pt x="1164" y="51"/>
                    </a:cubicBezTo>
                    <a:cubicBezTo>
                      <a:pt x="1080" y="12"/>
                      <a:pt x="987" y="11"/>
                      <a:pt x="904" y="25"/>
                    </a:cubicBezTo>
                    <a:cubicBezTo>
                      <a:pt x="822" y="40"/>
                      <a:pt x="746" y="69"/>
                      <a:pt x="665" y="90"/>
                    </a:cubicBezTo>
                    <a:cubicBezTo>
                      <a:pt x="584" y="110"/>
                      <a:pt x="497" y="124"/>
                      <a:pt x="411" y="140"/>
                    </a:cubicBezTo>
                    <a:cubicBezTo>
                      <a:pt x="259" y="169"/>
                      <a:pt x="107" y="205"/>
                      <a:pt x="0" y="30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1146175" y="3362325"/>
                <a:ext cx="7042153" cy="2441575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019" extrusionOk="0">
                    <a:moveTo>
                      <a:pt x="2940" y="43"/>
                    </a:moveTo>
                    <a:cubicBezTo>
                      <a:pt x="2878" y="211"/>
                      <a:pt x="2792" y="373"/>
                      <a:pt x="2690" y="526"/>
                    </a:cubicBezTo>
                    <a:cubicBezTo>
                      <a:pt x="2645" y="593"/>
                      <a:pt x="2598" y="658"/>
                      <a:pt x="2548" y="720"/>
                    </a:cubicBezTo>
                    <a:cubicBezTo>
                      <a:pt x="2520" y="754"/>
                      <a:pt x="2492" y="787"/>
                      <a:pt x="2461" y="818"/>
                    </a:cubicBezTo>
                    <a:cubicBezTo>
                      <a:pt x="2393" y="886"/>
                      <a:pt x="2316" y="945"/>
                      <a:pt x="2227" y="981"/>
                    </a:cubicBezTo>
                    <a:cubicBezTo>
                      <a:pt x="2177" y="1001"/>
                      <a:pt x="2123" y="1014"/>
                      <a:pt x="2064" y="1017"/>
                    </a:cubicBezTo>
                    <a:cubicBezTo>
                      <a:pt x="1998" y="1019"/>
                      <a:pt x="1927" y="1008"/>
                      <a:pt x="1870" y="970"/>
                    </a:cubicBezTo>
                    <a:cubicBezTo>
                      <a:pt x="1815" y="934"/>
                      <a:pt x="1779" y="879"/>
                      <a:pt x="1744" y="826"/>
                    </a:cubicBezTo>
                    <a:cubicBezTo>
                      <a:pt x="1668" y="710"/>
                      <a:pt x="1594" y="593"/>
                      <a:pt x="1519" y="475"/>
                    </a:cubicBezTo>
                    <a:cubicBezTo>
                      <a:pt x="1485" y="420"/>
                      <a:pt x="1449" y="365"/>
                      <a:pt x="1414" y="310"/>
                    </a:cubicBezTo>
                    <a:cubicBezTo>
                      <a:pt x="1348" y="207"/>
                      <a:pt x="1273" y="99"/>
                      <a:pt x="1161" y="45"/>
                    </a:cubicBezTo>
                    <a:cubicBezTo>
                      <a:pt x="1079" y="5"/>
                      <a:pt x="987" y="0"/>
                      <a:pt x="905" y="10"/>
                    </a:cubicBezTo>
                    <a:cubicBezTo>
                      <a:pt x="823" y="20"/>
                      <a:pt x="747" y="45"/>
                      <a:pt x="667" y="61"/>
                    </a:cubicBezTo>
                    <a:cubicBezTo>
                      <a:pt x="586" y="78"/>
                      <a:pt x="500" y="88"/>
                      <a:pt x="414" y="101"/>
                    </a:cubicBezTo>
                    <a:cubicBezTo>
                      <a:pt x="262" y="124"/>
                      <a:pt x="110" y="155"/>
                      <a:pt x="0" y="25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1128713" y="3419475"/>
                <a:ext cx="7045327" cy="2432049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1015" extrusionOk="0">
                    <a:moveTo>
                      <a:pt x="2941" y="97"/>
                    </a:moveTo>
                    <a:cubicBezTo>
                      <a:pt x="2876" y="257"/>
                      <a:pt x="2787" y="411"/>
                      <a:pt x="2684" y="557"/>
                    </a:cubicBezTo>
                    <a:cubicBezTo>
                      <a:pt x="2639" y="621"/>
                      <a:pt x="2591" y="683"/>
                      <a:pt x="2541" y="742"/>
                    </a:cubicBezTo>
                    <a:cubicBezTo>
                      <a:pt x="2514" y="774"/>
                      <a:pt x="2485" y="805"/>
                      <a:pt x="2454" y="834"/>
                    </a:cubicBezTo>
                    <a:cubicBezTo>
                      <a:pt x="2386" y="898"/>
                      <a:pt x="2310" y="951"/>
                      <a:pt x="2223" y="983"/>
                    </a:cubicBezTo>
                    <a:cubicBezTo>
                      <a:pt x="2174" y="1001"/>
                      <a:pt x="2121" y="1012"/>
                      <a:pt x="2064" y="1014"/>
                    </a:cubicBezTo>
                    <a:cubicBezTo>
                      <a:pt x="1999" y="1015"/>
                      <a:pt x="1930" y="1003"/>
                      <a:pt x="1873" y="966"/>
                    </a:cubicBezTo>
                    <a:cubicBezTo>
                      <a:pt x="1820" y="931"/>
                      <a:pt x="1784" y="877"/>
                      <a:pt x="1749" y="826"/>
                    </a:cubicBezTo>
                    <a:cubicBezTo>
                      <a:pt x="1671" y="712"/>
                      <a:pt x="1595" y="595"/>
                      <a:pt x="1520" y="478"/>
                    </a:cubicBezTo>
                    <a:cubicBezTo>
                      <a:pt x="1484" y="423"/>
                      <a:pt x="1448" y="368"/>
                      <a:pt x="1412" y="314"/>
                    </a:cubicBezTo>
                    <a:cubicBezTo>
                      <a:pt x="1345" y="212"/>
                      <a:pt x="1269" y="105"/>
                      <a:pt x="1158" y="49"/>
                    </a:cubicBezTo>
                    <a:cubicBezTo>
                      <a:pt x="1076" y="8"/>
                      <a:pt x="986" y="0"/>
                      <a:pt x="904" y="6"/>
                    </a:cubicBezTo>
                    <a:cubicBezTo>
                      <a:pt x="823" y="12"/>
                      <a:pt x="748" y="32"/>
                      <a:pt x="668" y="44"/>
                    </a:cubicBezTo>
                    <a:cubicBezTo>
                      <a:pt x="588" y="57"/>
                      <a:pt x="502" y="63"/>
                      <a:pt x="416" y="73"/>
                    </a:cubicBezTo>
                    <a:cubicBezTo>
                      <a:pt x="265" y="90"/>
                      <a:pt x="112" y="117"/>
                      <a:pt x="0" y="21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112838" y="3476625"/>
                <a:ext cx="7048500" cy="242252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1011" extrusionOk="0">
                    <a:moveTo>
                      <a:pt x="2943" y="151"/>
                    </a:moveTo>
                    <a:cubicBezTo>
                      <a:pt x="2874" y="303"/>
                      <a:pt x="2783" y="449"/>
                      <a:pt x="2679" y="588"/>
                    </a:cubicBezTo>
                    <a:cubicBezTo>
                      <a:pt x="2634" y="649"/>
                      <a:pt x="2585" y="708"/>
                      <a:pt x="2535" y="764"/>
                    </a:cubicBezTo>
                    <a:cubicBezTo>
                      <a:pt x="2507" y="794"/>
                      <a:pt x="2478" y="823"/>
                      <a:pt x="2447" y="850"/>
                    </a:cubicBezTo>
                    <a:cubicBezTo>
                      <a:pt x="2379" y="909"/>
                      <a:pt x="2304" y="957"/>
                      <a:pt x="2219" y="985"/>
                    </a:cubicBezTo>
                    <a:cubicBezTo>
                      <a:pt x="2171" y="1001"/>
                      <a:pt x="2119" y="1010"/>
                      <a:pt x="2063" y="1011"/>
                    </a:cubicBezTo>
                    <a:cubicBezTo>
                      <a:pt x="2000" y="1011"/>
                      <a:pt x="1932" y="998"/>
                      <a:pt x="1877" y="962"/>
                    </a:cubicBezTo>
                    <a:cubicBezTo>
                      <a:pt x="1824" y="927"/>
                      <a:pt x="1789" y="875"/>
                      <a:pt x="1754" y="826"/>
                    </a:cubicBezTo>
                    <a:cubicBezTo>
                      <a:pt x="1674" y="713"/>
                      <a:pt x="1597" y="597"/>
                      <a:pt x="1520" y="481"/>
                    </a:cubicBezTo>
                    <a:cubicBezTo>
                      <a:pt x="1484" y="426"/>
                      <a:pt x="1447" y="372"/>
                      <a:pt x="1410" y="318"/>
                    </a:cubicBezTo>
                    <a:cubicBezTo>
                      <a:pt x="1341" y="218"/>
                      <a:pt x="1265" y="112"/>
                      <a:pt x="1154" y="54"/>
                    </a:cubicBezTo>
                    <a:cubicBezTo>
                      <a:pt x="1073" y="11"/>
                      <a:pt x="984" y="0"/>
                      <a:pt x="904" y="2"/>
                    </a:cubicBezTo>
                    <a:cubicBezTo>
                      <a:pt x="823" y="4"/>
                      <a:pt x="748" y="19"/>
                      <a:pt x="669" y="27"/>
                    </a:cubicBezTo>
                    <a:cubicBezTo>
                      <a:pt x="589" y="36"/>
                      <a:pt x="503" y="39"/>
                      <a:pt x="418" y="45"/>
                    </a:cubicBezTo>
                    <a:cubicBezTo>
                      <a:pt x="268" y="57"/>
                      <a:pt x="114" y="78"/>
                      <a:pt x="0" y="17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1095375" y="3522663"/>
                <a:ext cx="7054851" cy="2428875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14" extrusionOk="0">
                    <a:moveTo>
                      <a:pt x="2945" y="210"/>
                    </a:moveTo>
                    <a:cubicBezTo>
                      <a:pt x="2872" y="354"/>
                      <a:pt x="2779" y="493"/>
                      <a:pt x="2674" y="625"/>
                    </a:cubicBezTo>
                    <a:cubicBezTo>
                      <a:pt x="2628" y="682"/>
                      <a:pt x="2579" y="739"/>
                      <a:pt x="2528" y="791"/>
                    </a:cubicBezTo>
                    <a:cubicBezTo>
                      <a:pt x="2500" y="819"/>
                      <a:pt x="2471" y="846"/>
                      <a:pt x="2441" y="870"/>
                    </a:cubicBezTo>
                    <a:cubicBezTo>
                      <a:pt x="2373" y="925"/>
                      <a:pt x="2299" y="968"/>
                      <a:pt x="2215" y="992"/>
                    </a:cubicBezTo>
                    <a:cubicBezTo>
                      <a:pt x="2167" y="1006"/>
                      <a:pt x="2117" y="1014"/>
                      <a:pt x="2062" y="1013"/>
                    </a:cubicBezTo>
                    <a:cubicBezTo>
                      <a:pt x="2001" y="1011"/>
                      <a:pt x="1935" y="998"/>
                      <a:pt x="1881" y="963"/>
                    </a:cubicBezTo>
                    <a:cubicBezTo>
                      <a:pt x="1829" y="929"/>
                      <a:pt x="1794" y="879"/>
                      <a:pt x="1759" y="831"/>
                    </a:cubicBezTo>
                    <a:cubicBezTo>
                      <a:pt x="1677" y="720"/>
                      <a:pt x="1599" y="604"/>
                      <a:pt x="1520" y="489"/>
                    </a:cubicBezTo>
                    <a:cubicBezTo>
                      <a:pt x="1484" y="435"/>
                      <a:pt x="1446" y="381"/>
                      <a:pt x="1409" y="327"/>
                    </a:cubicBezTo>
                    <a:cubicBezTo>
                      <a:pt x="1338" y="228"/>
                      <a:pt x="1260" y="123"/>
                      <a:pt x="1151" y="63"/>
                    </a:cubicBezTo>
                    <a:cubicBezTo>
                      <a:pt x="1071" y="19"/>
                      <a:pt x="983" y="4"/>
                      <a:pt x="903" y="2"/>
                    </a:cubicBezTo>
                    <a:cubicBezTo>
                      <a:pt x="824" y="0"/>
                      <a:pt x="749" y="11"/>
                      <a:pt x="670" y="15"/>
                    </a:cubicBezTo>
                    <a:cubicBezTo>
                      <a:pt x="590" y="20"/>
                      <a:pt x="505" y="19"/>
                      <a:pt x="420" y="22"/>
                    </a:cubicBezTo>
                    <a:cubicBezTo>
                      <a:pt x="270" y="28"/>
                      <a:pt x="116" y="45"/>
                      <a:pt x="0" y="13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1079500" y="3560763"/>
                <a:ext cx="7056436" cy="2444749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020" extrusionOk="0">
                    <a:moveTo>
                      <a:pt x="2946" y="271"/>
                    </a:moveTo>
                    <a:cubicBezTo>
                      <a:pt x="2870" y="408"/>
                      <a:pt x="2775" y="539"/>
                      <a:pt x="2669" y="664"/>
                    </a:cubicBezTo>
                    <a:cubicBezTo>
                      <a:pt x="2622" y="719"/>
                      <a:pt x="2573" y="772"/>
                      <a:pt x="2522" y="820"/>
                    </a:cubicBezTo>
                    <a:cubicBezTo>
                      <a:pt x="2494" y="847"/>
                      <a:pt x="2464" y="872"/>
                      <a:pt x="2434" y="894"/>
                    </a:cubicBezTo>
                    <a:cubicBezTo>
                      <a:pt x="2366" y="945"/>
                      <a:pt x="2293" y="982"/>
                      <a:pt x="2210" y="1002"/>
                    </a:cubicBezTo>
                    <a:cubicBezTo>
                      <a:pt x="2164" y="1014"/>
                      <a:pt x="2114" y="1020"/>
                      <a:pt x="2061" y="1018"/>
                    </a:cubicBezTo>
                    <a:cubicBezTo>
                      <a:pt x="2002" y="1015"/>
                      <a:pt x="1938" y="1001"/>
                      <a:pt x="1885" y="966"/>
                    </a:cubicBezTo>
                    <a:cubicBezTo>
                      <a:pt x="1834" y="934"/>
                      <a:pt x="1799" y="885"/>
                      <a:pt x="1764" y="839"/>
                    </a:cubicBezTo>
                    <a:cubicBezTo>
                      <a:pt x="1680" y="729"/>
                      <a:pt x="1600" y="614"/>
                      <a:pt x="1521" y="500"/>
                    </a:cubicBezTo>
                    <a:cubicBezTo>
                      <a:pt x="1483" y="446"/>
                      <a:pt x="1445" y="393"/>
                      <a:pt x="1407" y="340"/>
                    </a:cubicBezTo>
                    <a:cubicBezTo>
                      <a:pt x="1335" y="241"/>
                      <a:pt x="1256" y="138"/>
                      <a:pt x="1147" y="76"/>
                    </a:cubicBezTo>
                    <a:cubicBezTo>
                      <a:pt x="1068" y="31"/>
                      <a:pt x="982" y="12"/>
                      <a:pt x="902" y="6"/>
                    </a:cubicBezTo>
                    <a:cubicBezTo>
                      <a:pt x="824" y="0"/>
                      <a:pt x="749" y="6"/>
                      <a:pt x="671" y="6"/>
                    </a:cubicBezTo>
                    <a:cubicBezTo>
                      <a:pt x="591" y="6"/>
                      <a:pt x="507" y="2"/>
                      <a:pt x="422" y="2"/>
                    </a:cubicBezTo>
                    <a:cubicBezTo>
                      <a:pt x="273" y="3"/>
                      <a:pt x="118" y="14"/>
                      <a:pt x="0" y="10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060450" y="3543300"/>
                <a:ext cx="7062789" cy="25146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1049" extrusionOk="0">
                    <a:moveTo>
                      <a:pt x="2949" y="356"/>
                    </a:moveTo>
                    <a:cubicBezTo>
                      <a:pt x="2869" y="485"/>
                      <a:pt x="2772" y="608"/>
                      <a:pt x="2664" y="726"/>
                    </a:cubicBezTo>
                    <a:cubicBezTo>
                      <a:pt x="2617" y="778"/>
                      <a:pt x="2568" y="828"/>
                      <a:pt x="2516" y="873"/>
                    </a:cubicBezTo>
                    <a:cubicBezTo>
                      <a:pt x="2488" y="898"/>
                      <a:pt x="2459" y="921"/>
                      <a:pt x="2428" y="941"/>
                    </a:cubicBezTo>
                    <a:cubicBezTo>
                      <a:pt x="2360" y="987"/>
                      <a:pt x="2288" y="1019"/>
                      <a:pt x="2207" y="1036"/>
                    </a:cubicBezTo>
                    <a:cubicBezTo>
                      <a:pt x="2162" y="1045"/>
                      <a:pt x="2113" y="1049"/>
                      <a:pt x="2062" y="1046"/>
                    </a:cubicBezTo>
                    <a:cubicBezTo>
                      <a:pt x="2003" y="1042"/>
                      <a:pt x="1941" y="1027"/>
                      <a:pt x="1890" y="993"/>
                    </a:cubicBezTo>
                    <a:cubicBezTo>
                      <a:pt x="1840" y="961"/>
                      <a:pt x="1805" y="915"/>
                      <a:pt x="1770" y="870"/>
                    </a:cubicBezTo>
                    <a:cubicBezTo>
                      <a:pt x="1684" y="762"/>
                      <a:pt x="1603" y="647"/>
                      <a:pt x="1522" y="534"/>
                    </a:cubicBezTo>
                    <a:cubicBezTo>
                      <a:pt x="1484" y="480"/>
                      <a:pt x="1445" y="428"/>
                      <a:pt x="1406" y="375"/>
                    </a:cubicBezTo>
                    <a:cubicBezTo>
                      <a:pt x="1333" y="277"/>
                      <a:pt x="1252" y="175"/>
                      <a:pt x="1145" y="111"/>
                    </a:cubicBezTo>
                    <a:cubicBezTo>
                      <a:pt x="1066" y="65"/>
                      <a:pt x="982" y="43"/>
                      <a:pt x="903" y="33"/>
                    </a:cubicBezTo>
                    <a:cubicBezTo>
                      <a:pt x="825" y="23"/>
                      <a:pt x="751" y="24"/>
                      <a:pt x="673" y="20"/>
                    </a:cubicBezTo>
                    <a:cubicBezTo>
                      <a:pt x="594" y="16"/>
                      <a:pt x="510" y="9"/>
                      <a:pt x="425" y="5"/>
                    </a:cubicBezTo>
                    <a:cubicBezTo>
                      <a:pt x="277" y="0"/>
                      <a:pt x="121" y="7"/>
                      <a:pt x="0" y="8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1042988" y="3519488"/>
                <a:ext cx="7069135" cy="2590800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1081" extrusionOk="0">
                    <a:moveTo>
                      <a:pt x="2951" y="444"/>
                    </a:moveTo>
                    <a:cubicBezTo>
                      <a:pt x="2867" y="565"/>
                      <a:pt x="2768" y="681"/>
                      <a:pt x="2659" y="792"/>
                    </a:cubicBezTo>
                    <a:cubicBezTo>
                      <a:pt x="2612" y="840"/>
                      <a:pt x="2561" y="887"/>
                      <a:pt x="2510" y="929"/>
                    </a:cubicBezTo>
                    <a:cubicBezTo>
                      <a:pt x="2481" y="952"/>
                      <a:pt x="2452" y="973"/>
                      <a:pt x="2421" y="991"/>
                    </a:cubicBezTo>
                    <a:cubicBezTo>
                      <a:pt x="2354" y="1032"/>
                      <a:pt x="2282" y="1059"/>
                      <a:pt x="2203" y="1072"/>
                    </a:cubicBezTo>
                    <a:cubicBezTo>
                      <a:pt x="2158" y="1079"/>
                      <a:pt x="2111" y="1081"/>
                      <a:pt x="2061" y="1077"/>
                    </a:cubicBezTo>
                    <a:cubicBezTo>
                      <a:pt x="2004" y="1071"/>
                      <a:pt x="1944" y="1056"/>
                      <a:pt x="1893" y="1023"/>
                    </a:cubicBezTo>
                    <a:cubicBezTo>
                      <a:pt x="1845" y="992"/>
                      <a:pt x="1810" y="947"/>
                      <a:pt x="1774" y="904"/>
                    </a:cubicBezTo>
                    <a:cubicBezTo>
                      <a:pt x="1687" y="797"/>
                      <a:pt x="1605" y="684"/>
                      <a:pt x="1522" y="571"/>
                    </a:cubicBezTo>
                    <a:cubicBezTo>
                      <a:pt x="1484" y="518"/>
                      <a:pt x="1444" y="465"/>
                      <a:pt x="1404" y="413"/>
                    </a:cubicBezTo>
                    <a:cubicBezTo>
                      <a:pt x="1329" y="316"/>
                      <a:pt x="1248" y="215"/>
                      <a:pt x="1142" y="150"/>
                    </a:cubicBezTo>
                    <a:cubicBezTo>
                      <a:pt x="1064" y="102"/>
                      <a:pt x="980" y="77"/>
                      <a:pt x="902" y="62"/>
                    </a:cubicBezTo>
                    <a:cubicBezTo>
                      <a:pt x="825" y="48"/>
                      <a:pt x="751" y="45"/>
                      <a:pt x="674" y="37"/>
                    </a:cubicBezTo>
                    <a:cubicBezTo>
                      <a:pt x="595" y="29"/>
                      <a:pt x="511" y="18"/>
                      <a:pt x="427" y="11"/>
                    </a:cubicBezTo>
                    <a:cubicBezTo>
                      <a:pt x="279" y="0"/>
                      <a:pt x="123" y="3"/>
                      <a:pt x="0" y="81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1027113" y="3490913"/>
                <a:ext cx="7070726" cy="2674938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116" extrusionOk="0">
                    <a:moveTo>
                      <a:pt x="2952" y="534"/>
                    </a:moveTo>
                    <a:cubicBezTo>
                      <a:pt x="2865" y="647"/>
                      <a:pt x="2764" y="755"/>
                      <a:pt x="2654" y="859"/>
                    </a:cubicBezTo>
                    <a:cubicBezTo>
                      <a:pt x="2606" y="904"/>
                      <a:pt x="2555" y="949"/>
                      <a:pt x="2503" y="987"/>
                    </a:cubicBezTo>
                    <a:cubicBezTo>
                      <a:pt x="2475" y="1008"/>
                      <a:pt x="2445" y="1027"/>
                      <a:pt x="2414" y="1043"/>
                    </a:cubicBezTo>
                    <a:cubicBezTo>
                      <a:pt x="2347" y="1079"/>
                      <a:pt x="2276" y="1101"/>
                      <a:pt x="2199" y="1110"/>
                    </a:cubicBezTo>
                    <a:cubicBezTo>
                      <a:pt x="2155" y="1115"/>
                      <a:pt x="2109" y="1116"/>
                      <a:pt x="2060" y="1110"/>
                    </a:cubicBezTo>
                    <a:cubicBezTo>
                      <a:pt x="2005" y="1103"/>
                      <a:pt x="1947" y="1087"/>
                      <a:pt x="1897" y="1055"/>
                    </a:cubicBezTo>
                    <a:cubicBezTo>
                      <a:pt x="1849" y="1025"/>
                      <a:pt x="1814" y="982"/>
                      <a:pt x="1779" y="940"/>
                    </a:cubicBezTo>
                    <a:cubicBezTo>
                      <a:pt x="1690" y="835"/>
                      <a:pt x="1606" y="722"/>
                      <a:pt x="1523" y="610"/>
                    </a:cubicBezTo>
                    <a:cubicBezTo>
                      <a:pt x="1483" y="557"/>
                      <a:pt x="1443" y="505"/>
                      <a:pt x="1403" y="454"/>
                    </a:cubicBezTo>
                    <a:cubicBezTo>
                      <a:pt x="1326" y="357"/>
                      <a:pt x="1243" y="258"/>
                      <a:pt x="1138" y="190"/>
                    </a:cubicBezTo>
                    <a:cubicBezTo>
                      <a:pt x="1061" y="141"/>
                      <a:pt x="979" y="113"/>
                      <a:pt x="902" y="94"/>
                    </a:cubicBezTo>
                    <a:cubicBezTo>
                      <a:pt x="825" y="76"/>
                      <a:pt x="752" y="67"/>
                      <a:pt x="675" y="56"/>
                    </a:cubicBezTo>
                    <a:cubicBezTo>
                      <a:pt x="596" y="44"/>
                      <a:pt x="513" y="29"/>
                      <a:pt x="429" y="19"/>
                    </a:cubicBezTo>
                    <a:cubicBezTo>
                      <a:pt x="282" y="3"/>
                      <a:pt x="124" y="0"/>
                      <a:pt x="0" y="7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1009650" y="3457575"/>
                <a:ext cx="7075487" cy="2762251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53" extrusionOk="0">
                    <a:moveTo>
                      <a:pt x="2954" y="626"/>
                    </a:moveTo>
                    <a:cubicBezTo>
                      <a:pt x="2863" y="731"/>
                      <a:pt x="2760" y="832"/>
                      <a:pt x="2648" y="928"/>
                    </a:cubicBezTo>
                    <a:cubicBezTo>
                      <a:pt x="2600" y="970"/>
                      <a:pt x="2549" y="1012"/>
                      <a:pt x="2497" y="1047"/>
                    </a:cubicBezTo>
                    <a:cubicBezTo>
                      <a:pt x="2468" y="1066"/>
                      <a:pt x="2438" y="1083"/>
                      <a:pt x="2408" y="1097"/>
                    </a:cubicBezTo>
                    <a:cubicBezTo>
                      <a:pt x="2340" y="1129"/>
                      <a:pt x="2270" y="1145"/>
                      <a:pt x="2195" y="1150"/>
                    </a:cubicBezTo>
                    <a:cubicBezTo>
                      <a:pt x="2152" y="1153"/>
                      <a:pt x="2107" y="1152"/>
                      <a:pt x="2060" y="1145"/>
                    </a:cubicBezTo>
                    <a:cubicBezTo>
                      <a:pt x="2006" y="1137"/>
                      <a:pt x="1949" y="1120"/>
                      <a:pt x="1901" y="1089"/>
                    </a:cubicBezTo>
                    <a:cubicBezTo>
                      <a:pt x="1854" y="1059"/>
                      <a:pt x="1819" y="1018"/>
                      <a:pt x="1784" y="978"/>
                    </a:cubicBezTo>
                    <a:cubicBezTo>
                      <a:pt x="1692" y="874"/>
                      <a:pt x="1608" y="762"/>
                      <a:pt x="1523" y="651"/>
                    </a:cubicBezTo>
                    <a:cubicBezTo>
                      <a:pt x="1483" y="599"/>
                      <a:pt x="1442" y="547"/>
                      <a:pt x="1401" y="496"/>
                    </a:cubicBezTo>
                    <a:cubicBezTo>
                      <a:pt x="1323" y="400"/>
                      <a:pt x="1239" y="302"/>
                      <a:pt x="1135" y="233"/>
                    </a:cubicBezTo>
                    <a:cubicBezTo>
                      <a:pt x="1059" y="183"/>
                      <a:pt x="978" y="151"/>
                      <a:pt x="901" y="128"/>
                    </a:cubicBezTo>
                    <a:cubicBezTo>
                      <a:pt x="826" y="106"/>
                      <a:pt x="752" y="92"/>
                      <a:pt x="675" y="77"/>
                    </a:cubicBezTo>
                    <a:cubicBezTo>
                      <a:pt x="597" y="60"/>
                      <a:pt x="515" y="42"/>
                      <a:pt x="431" y="30"/>
                    </a:cubicBezTo>
                    <a:cubicBezTo>
                      <a:pt x="285" y="7"/>
                      <a:pt x="126" y="0"/>
                      <a:pt x="0" y="7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990600" y="3421063"/>
                <a:ext cx="7083427" cy="2857501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192" extrusionOk="0">
                    <a:moveTo>
                      <a:pt x="2957" y="719"/>
                    </a:moveTo>
                    <a:cubicBezTo>
                      <a:pt x="2863" y="816"/>
                      <a:pt x="2757" y="909"/>
                      <a:pt x="2644" y="999"/>
                    </a:cubicBezTo>
                    <a:cubicBezTo>
                      <a:pt x="2595" y="1038"/>
                      <a:pt x="2544" y="1076"/>
                      <a:pt x="2491" y="1108"/>
                    </a:cubicBezTo>
                    <a:cubicBezTo>
                      <a:pt x="2462" y="1125"/>
                      <a:pt x="2433" y="1140"/>
                      <a:pt x="2402" y="1152"/>
                    </a:cubicBezTo>
                    <a:cubicBezTo>
                      <a:pt x="2334" y="1179"/>
                      <a:pt x="2266" y="1190"/>
                      <a:pt x="2191" y="1191"/>
                    </a:cubicBezTo>
                    <a:cubicBezTo>
                      <a:pt x="2150" y="1192"/>
                      <a:pt x="2106" y="1189"/>
                      <a:pt x="2060" y="1181"/>
                    </a:cubicBezTo>
                    <a:cubicBezTo>
                      <a:pt x="2008" y="1171"/>
                      <a:pt x="1953" y="1154"/>
                      <a:pt x="1906" y="1124"/>
                    </a:cubicBezTo>
                    <a:cubicBezTo>
                      <a:pt x="1860" y="1095"/>
                      <a:pt x="1825" y="1056"/>
                      <a:pt x="1790" y="1017"/>
                    </a:cubicBezTo>
                    <a:cubicBezTo>
                      <a:pt x="1696" y="915"/>
                      <a:pt x="1611" y="803"/>
                      <a:pt x="1524" y="693"/>
                    </a:cubicBezTo>
                    <a:cubicBezTo>
                      <a:pt x="1484" y="641"/>
                      <a:pt x="1442" y="590"/>
                      <a:pt x="1400" y="539"/>
                    </a:cubicBezTo>
                    <a:cubicBezTo>
                      <a:pt x="1321" y="444"/>
                      <a:pt x="1235" y="347"/>
                      <a:pt x="1132" y="276"/>
                    </a:cubicBezTo>
                    <a:cubicBezTo>
                      <a:pt x="1057" y="225"/>
                      <a:pt x="978" y="189"/>
                      <a:pt x="901" y="163"/>
                    </a:cubicBezTo>
                    <a:cubicBezTo>
                      <a:pt x="827" y="136"/>
                      <a:pt x="754" y="118"/>
                      <a:pt x="677" y="98"/>
                    </a:cubicBezTo>
                    <a:cubicBezTo>
                      <a:pt x="600" y="78"/>
                      <a:pt x="518" y="57"/>
                      <a:pt x="434" y="41"/>
                    </a:cubicBezTo>
                    <a:cubicBezTo>
                      <a:pt x="288" y="13"/>
                      <a:pt x="129" y="0"/>
                      <a:pt x="0" y="6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973138" y="3387725"/>
                <a:ext cx="7085009" cy="295910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235" extrusionOk="0">
                    <a:moveTo>
                      <a:pt x="2958" y="811"/>
                    </a:moveTo>
                    <a:cubicBezTo>
                      <a:pt x="2861" y="900"/>
                      <a:pt x="2753" y="985"/>
                      <a:pt x="2639" y="1068"/>
                    </a:cubicBezTo>
                    <a:cubicBezTo>
                      <a:pt x="2589" y="1104"/>
                      <a:pt x="2538" y="1139"/>
                      <a:pt x="2485" y="1168"/>
                    </a:cubicBezTo>
                    <a:cubicBezTo>
                      <a:pt x="2456" y="1183"/>
                      <a:pt x="2426" y="1196"/>
                      <a:pt x="2395" y="1206"/>
                    </a:cubicBezTo>
                    <a:cubicBezTo>
                      <a:pt x="2328" y="1228"/>
                      <a:pt x="2260" y="1235"/>
                      <a:pt x="2187" y="1232"/>
                    </a:cubicBezTo>
                    <a:cubicBezTo>
                      <a:pt x="2146" y="1230"/>
                      <a:pt x="2104" y="1225"/>
                      <a:pt x="2059" y="1216"/>
                    </a:cubicBezTo>
                    <a:cubicBezTo>
                      <a:pt x="2008" y="1205"/>
                      <a:pt x="1956" y="1187"/>
                      <a:pt x="1909" y="1157"/>
                    </a:cubicBezTo>
                    <a:cubicBezTo>
                      <a:pt x="1865" y="1130"/>
                      <a:pt x="1830" y="1092"/>
                      <a:pt x="1795" y="1055"/>
                    </a:cubicBezTo>
                    <a:cubicBezTo>
                      <a:pt x="1698" y="955"/>
                      <a:pt x="1612" y="843"/>
                      <a:pt x="1525" y="734"/>
                    </a:cubicBezTo>
                    <a:cubicBezTo>
                      <a:pt x="1483" y="682"/>
                      <a:pt x="1441" y="632"/>
                      <a:pt x="1398" y="581"/>
                    </a:cubicBezTo>
                    <a:cubicBezTo>
                      <a:pt x="1317" y="487"/>
                      <a:pt x="1231" y="392"/>
                      <a:pt x="1129" y="319"/>
                    </a:cubicBezTo>
                    <a:cubicBezTo>
                      <a:pt x="1054" y="266"/>
                      <a:pt x="976" y="227"/>
                      <a:pt x="901" y="196"/>
                    </a:cubicBezTo>
                    <a:cubicBezTo>
                      <a:pt x="827" y="166"/>
                      <a:pt x="754" y="143"/>
                      <a:pt x="678" y="119"/>
                    </a:cubicBezTo>
                    <a:cubicBezTo>
                      <a:pt x="601" y="95"/>
                      <a:pt x="520" y="70"/>
                      <a:pt x="436" y="51"/>
                    </a:cubicBezTo>
                    <a:cubicBezTo>
                      <a:pt x="291" y="17"/>
                      <a:pt x="131" y="0"/>
                      <a:pt x="0" y="65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957263" y="3352800"/>
                <a:ext cx="7089777" cy="306705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1280" extrusionOk="0">
                    <a:moveTo>
                      <a:pt x="2960" y="904"/>
                    </a:moveTo>
                    <a:cubicBezTo>
                      <a:pt x="2859" y="984"/>
                      <a:pt x="2749" y="1063"/>
                      <a:pt x="2634" y="1138"/>
                    </a:cubicBezTo>
                    <a:cubicBezTo>
                      <a:pt x="2584" y="1171"/>
                      <a:pt x="2532" y="1203"/>
                      <a:pt x="2478" y="1228"/>
                    </a:cubicBezTo>
                    <a:cubicBezTo>
                      <a:pt x="2449" y="1242"/>
                      <a:pt x="2419" y="1253"/>
                      <a:pt x="2388" y="1261"/>
                    </a:cubicBezTo>
                    <a:cubicBezTo>
                      <a:pt x="2321" y="1279"/>
                      <a:pt x="2254" y="1280"/>
                      <a:pt x="2183" y="1273"/>
                    </a:cubicBezTo>
                    <a:cubicBezTo>
                      <a:pt x="2143" y="1269"/>
                      <a:pt x="2102" y="1262"/>
                      <a:pt x="2059" y="1252"/>
                    </a:cubicBezTo>
                    <a:cubicBezTo>
                      <a:pt x="2009" y="1239"/>
                      <a:pt x="1958" y="1221"/>
                      <a:pt x="1913" y="1192"/>
                    </a:cubicBezTo>
                    <a:cubicBezTo>
                      <a:pt x="1870" y="1165"/>
                      <a:pt x="1835" y="1130"/>
                      <a:pt x="1800" y="1094"/>
                    </a:cubicBezTo>
                    <a:cubicBezTo>
                      <a:pt x="1701" y="995"/>
                      <a:pt x="1614" y="884"/>
                      <a:pt x="1525" y="776"/>
                    </a:cubicBezTo>
                    <a:cubicBezTo>
                      <a:pt x="1483" y="725"/>
                      <a:pt x="1440" y="674"/>
                      <a:pt x="1397" y="625"/>
                    </a:cubicBezTo>
                    <a:cubicBezTo>
                      <a:pt x="1314" y="531"/>
                      <a:pt x="1226" y="437"/>
                      <a:pt x="1125" y="362"/>
                    </a:cubicBezTo>
                    <a:cubicBezTo>
                      <a:pt x="1052" y="308"/>
                      <a:pt x="975" y="266"/>
                      <a:pt x="900" y="231"/>
                    </a:cubicBezTo>
                    <a:cubicBezTo>
                      <a:pt x="827" y="197"/>
                      <a:pt x="755" y="169"/>
                      <a:pt x="679" y="141"/>
                    </a:cubicBezTo>
                    <a:cubicBezTo>
                      <a:pt x="602" y="113"/>
                      <a:pt x="521" y="84"/>
                      <a:pt x="438" y="62"/>
                    </a:cubicBezTo>
                    <a:cubicBezTo>
                      <a:pt x="294" y="23"/>
                      <a:pt x="133" y="0"/>
                      <a:pt x="0" y="6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939800" y="3319463"/>
                <a:ext cx="7094538" cy="318135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1328" extrusionOk="0">
                    <a:moveTo>
                      <a:pt x="2962" y="995"/>
                    </a:moveTo>
                    <a:cubicBezTo>
                      <a:pt x="2857" y="1068"/>
                      <a:pt x="2745" y="1139"/>
                      <a:pt x="2628" y="1207"/>
                    </a:cubicBezTo>
                    <a:cubicBezTo>
                      <a:pt x="2578" y="1237"/>
                      <a:pt x="2525" y="1267"/>
                      <a:pt x="2472" y="1288"/>
                    </a:cubicBezTo>
                    <a:cubicBezTo>
                      <a:pt x="2442" y="1300"/>
                      <a:pt x="2412" y="1309"/>
                      <a:pt x="2382" y="1315"/>
                    </a:cubicBezTo>
                    <a:cubicBezTo>
                      <a:pt x="2314" y="1328"/>
                      <a:pt x="2248" y="1324"/>
                      <a:pt x="2179" y="1313"/>
                    </a:cubicBezTo>
                    <a:cubicBezTo>
                      <a:pt x="2140" y="1307"/>
                      <a:pt x="2099" y="1299"/>
                      <a:pt x="2058" y="1287"/>
                    </a:cubicBezTo>
                    <a:cubicBezTo>
                      <a:pt x="2010" y="1273"/>
                      <a:pt x="1961" y="1254"/>
                      <a:pt x="1917" y="1226"/>
                    </a:cubicBezTo>
                    <a:cubicBezTo>
                      <a:pt x="1875" y="1200"/>
                      <a:pt x="1839" y="1166"/>
                      <a:pt x="1805" y="1133"/>
                    </a:cubicBezTo>
                    <a:cubicBezTo>
                      <a:pt x="1704" y="1035"/>
                      <a:pt x="1616" y="925"/>
                      <a:pt x="1525" y="817"/>
                    </a:cubicBezTo>
                    <a:cubicBezTo>
                      <a:pt x="1483" y="766"/>
                      <a:pt x="1439" y="716"/>
                      <a:pt x="1395" y="667"/>
                    </a:cubicBezTo>
                    <a:cubicBezTo>
                      <a:pt x="1311" y="574"/>
                      <a:pt x="1222" y="482"/>
                      <a:pt x="1122" y="405"/>
                    </a:cubicBezTo>
                    <a:cubicBezTo>
                      <a:pt x="1049" y="350"/>
                      <a:pt x="974" y="304"/>
                      <a:pt x="900" y="265"/>
                    </a:cubicBezTo>
                    <a:cubicBezTo>
                      <a:pt x="827" y="227"/>
                      <a:pt x="755" y="194"/>
                      <a:pt x="680" y="162"/>
                    </a:cubicBezTo>
                    <a:cubicBezTo>
                      <a:pt x="604" y="129"/>
                      <a:pt x="523" y="98"/>
                      <a:pt x="440" y="72"/>
                    </a:cubicBezTo>
                    <a:cubicBezTo>
                      <a:pt x="296" y="27"/>
                      <a:pt x="135" y="0"/>
                      <a:pt x="0" y="59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923925" y="3282950"/>
                <a:ext cx="7096126" cy="3302001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1378" extrusionOk="0">
                    <a:moveTo>
                      <a:pt x="2963" y="1088"/>
                    </a:moveTo>
                    <a:cubicBezTo>
                      <a:pt x="2855" y="1153"/>
                      <a:pt x="2741" y="1216"/>
                      <a:pt x="2623" y="1278"/>
                    </a:cubicBezTo>
                    <a:cubicBezTo>
                      <a:pt x="2572" y="1304"/>
                      <a:pt x="2519" y="1331"/>
                      <a:pt x="2465" y="1349"/>
                    </a:cubicBezTo>
                    <a:cubicBezTo>
                      <a:pt x="2436" y="1359"/>
                      <a:pt x="2405" y="1366"/>
                      <a:pt x="2375" y="1370"/>
                    </a:cubicBezTo>
                    <a:cubicBezTo>
                      <a:pt x="2308" y="1378"/>
                      <a:pt x="2242" y="1369"/>
                      <a:pt x="2175" y="1354"/>
                    </a:cubicBezTo>
                    <a:cubicBezTo>
                      <a:pt x="2136" y="1346"/>
                      <a:pt x="2097" y="1336"/>
                      <a:pt x="2057" y="1323"/>
                    </a:cubicBezTo>
                    <a:cubicBezTo>
                      <a:pt x="2011" y="1307"/>
                      <a:pt x="1964" y="1288"/>
                      <a:pt x="1921" y="1261"/>
                    </a:cubicBezTo>
                    <a:cubicBezTo>
                      <a:pt x="1879" y="1235"/>
                      <a:pt x="1844" y="1204"/>
                      <a:pt x="1809" y="1172"/>
                    </a:cubicBezTo>
                    <a:cubicBezTo>
                      <a:pt x="1706" y="1076"/>
                      <a:pt x="1617" y="966"/>
                      <a:pt x="1526" y="859"/>
                    </a:cubicBezTo>
                    <a:cubicBezTo>
                      <a:pt x="1483" y="808"/>
                      <a:pt x="1438" y="759"/>
                      <a:pt x="1393" y="710"/>
                    </a:cubicBezTo>
                    <a:cubicBezTo>
                      <a:pt x="1308" y="618"/>
                      <a:pt x="1217" y="527"/>
                      <a:pt x="1118" y="449"/>
                    </a:cubicBezTo>
                    <a:cubicBezTo>
                      <a:pt x="1047" y="392"/>
                      <a:pt x="973" y="343"/>
                      <a:pt x="899" y="300"/>
                    </a:cubicBezTo>
                    <a:cubicBezTo>
                      <a:pt x="827" y="257"/>
                      <a:pt x="756" y="220"/>
                      <a:pt x="681" y="184"/>
                    </a:cubicBezTo>
                    <a:cubicBezTo>
                      <a:pt x="605" y="147"/>
                      <a:pt x="525" y="112"/>
                      <a:pt x="442" y="83"/>
                    </a:cubicBezTo>
                    <a:cubicBezTo>
                      <a:pt x="299" y="33"/>
                      <a:pt x="137" y="0"/>
                      <a:pt x="0" y="56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904875" y="3249613"/>
                <a:ext cx="7104059" cy="3421063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428" extrusionOk="0">
                    <a:moveTo>
                      <a:pt x="2966" y="1180"/>
                    </a:moveTo>
                    <a:cubicBezTo>
                      <a:pt x="2854" y="1237"/>
                      <a:pt x="2738" y="1293"/>
                      <a:pt x="2619" y="1347"/>
                    </a:cubicBezTo>
                    <a:cubicBezTo>
                      <a:pt x="2567" y="1371"/>
                      <a:pt x="2514" y="1394"/>
                      <a:pt x="2460" y="1409"/>
                    </a:cubicBezTo>
                    <a:cubicBezTo>
                      <a:pt x="2430" y="1417"/>
                      <a:pt x="2400" y="1423"/>
                      <a:pt x="2369" y="1424"/>
                    </a:cubicBezTo>
                    <a:cubicBezTo>
                      <a:pt x="2302" y="1428"/>
                      <a:pt x="2237" y="1413"/>
                      <a:pt x="2171" y="1394"/>
                    </a:cubicBezTo>
                    <a:cubicBezTo>
                      <a:pt x="2134" y="1384"/>
                      <a:pt x="2096" y="1372"/>
                      <a:pt x="2058" y="1358"/>
                    </a:cubicBezTo>
                    <a:cubicBezTo>
                      <a:pt x="2013" y="1341"/>
                      <a:pt x="1967" y="1321"/>
                      <a:pt x="1925" y="1295"/>
                    </a:cubicBezTo>
                    <a:cubicBezTo>
                      <a:pt x="1885" y="1270"/>
                      <a:pt x="1850" y="1240"/>
                      <a:pt x="1815" y="1210"/>
                    </a:cubicBezTo>
                    <a:cubicBezTo>
                      <a:pt x="1709" y="1116"/>
                      <a:pt x="1620" y="1006"/>
                      <a:pt x="1527" y="900"/>
                    </a:cubicBezTo>
                    <a:cubicBezTo>
                      <a:pt x="1483" y="850"/>
                      <a:pt x="1438" y="801"/>
                      <a:pt x="1392" y="753"/>
                    </a:cubicBezTo>
                    <a:cubicBezTo>
                      <a:pt x="1305" y="661"/>
                      <a:pt x="1214" y="571"/>
                      <a:pt x="1116" y="491"/>
                    </a:cubicBezTo>
                    <a:cubicBezTo>
                      <a:pt x="1045" y="433"/>
                      <a:pt x="972" y="381"/>
                      <a:pt x="899" y="333"/>
                    </a:cubicBezTo>
                    <a:cubicBezTo>
                      <a:pt x="829" y="287"/>
                      <a:pt x="757" y="245"/>
                      <a:pt x="683" y="205"/>
                    </a:cubicBezTo>
                    <a:cubicBezTo>
                      <a:pt x="607" y="164"/>
                      <a:pt x="528" y="125"/>
                      <a:pt x="445" y="93"/>
                    </a:cubicBezTo>
                    <a:cubicBezTo>
                      <a:pt x="302" y="37"/>
                      <a:pt x="140" y="0"/>
                      <a:pt x="0" y="52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87413" y="3213100"/>
                <a:ext cx="7108827" cy="3546476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1480" extrusionOk="0">
                    <a:moveTo>
                      <a:pt x="2968" y="1273"/>
                    </a:moveTo>
                    <a:cubicBezTo>
                      <a:pt x="2852" y="1322"/>
                      <a:pt x="2734" y="1370"/>
                      <a:pt x="2614" y="1417"/>
                    </a:cubicBezTo>
                    <a:cubicBezTo>
                      <a:pt x="2562" y="1438"/>
                      <a:pt x="2508" y="1458"/>
                      <a:pt x="2453" y="1470"/>
                    </a:cubicBezTo>
                    <a:cubicBezTo>
                      <a:pt x="2423" y="1476"/>
                      <a:pt x="2393" y="1480"/>
                      <a:pt x="2362" y="1479"/>
                    </a:cubicBezTo>
                    <a:cubicBezTo>
                      <a:pt x="2295" y="1478"/>
                      <a:pt x="2231" y="1458"/>
                      <a:pt x="2167" y="1435"/>
                    </a:cubicBezTo>
                    <a:cubicBezTo>
                      <a:pt x="2131" y="1423"/>
                      <a:pt x="2094" y="1409"/>
                      <a:pt x="2057" y="1394"/>
                    </a:cubicBezTo>
                    <a:cubicBezTo>
                      <a:pt x="2014" y="1376"/>
                      <a:pt x="1970" y="1355"/>
                      <a:pt x="1929" y="1330"/>
                    </a:cubicBezTo>
                    <a:cubicBezTo>
                      <a:pt x="1890" y="1306"/>
                      <a:pt x="1855" y="1278"/>
                      <a:pt x="1820" y="1249"/>
                    </a:cubicBezTo>
                    <a:cubicBezTo>
                      <a:pt x="1712" y="1157"/>
                      <a:pt x="1622" y="1047"/>
                      <a:pt x="1527" y="942"/>
                    </a:cubicBezTo>
                    <a:cubicBezTo>
                      <a:pt x="1483" y="892"/>
                      <a:pt x="1437" y="844"/>
                      <a:pt x="1391" y="796"/>
                    </a:cubicBezTo>
                    <a:cubicBezTo>
                      <a:pt x="1302" y="705"/>
                      <a:pt x="1210" y="617"/>
                      <a:pt x="1113" y="535"/>
                    </a:cubicBezTo>
                    <a:cubicBezTo>
                      <a:pt x="1042" y="475"/>
                      <a:pt x="971" y="420"/>
                      <a:pt x="899" y="368"/>
                    </a:cubicBezTo>
                    <a:cubicBezTo>
                      <a:pt x="829" y="318"/>
                      <a:pt x="758" y="271"/>
                      <a:pt x="684" y="227"/>
                    </a:cubicBezTo>
                    <a:cubicBezTo>
                      <a:pt x="608" y="182"/>
                      <a:pt x="529" y="140"/>
                      <a:pt x="447" y="104"/>
                    </a:cubicBezTo>
                    <a:cubicBezTo>
                      <a:pt x="305" y="43"/>
                      <a:pt x="142" y="0"/>
                      <a:pt x="0" y="49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71538" y="3179763"/>
                <a:ext cx="7110414" cy="3679826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1536" extrusionOk="0">
                    <a:moveTo>
                      <a:pt x="2969" y="1365"/>
                    </a:moveTo>
                    <a:cubicBezTo>
                      <a:pt x="2850" y="1406"/>
                      <a:pt x="2730" y="1447"/>
                      <a:pt x="2608" y="1487"/>
                    </a:cubicBezTo>
                    <a:cubicBezTo>
                      <a:pt x="2556" y="1504"/>
                      <a:pt x="2502" y="1521"/>
                      <a:pt x="2447" y="1530"/>
                    </a:cubicBezTo>
                    <a:cubicBezTo>
                      <a:pt x="2417" y="1534"/>
                      <a:pt x="2386" y="1536"/>
                      <a:pt x="2356" y="1533"/>
                    </a:cubicBezTo>
                    <a:cubicBezTo>
                      <a:pt x="2289" y="1527"/>
                      <a:pt x="2226" y="1502"/>
                      <a:pt x="2163" y="1476"/>
                    </a:cubicBezTo>
                    <a:cubicBezTo>
                      <a:pt x="2128" y="1461"/>
                      <a:pt x="2092" y="1445"/>
                      <a:pt x="2056" y="1429"/>
                    </a:cubicBezTo>
                    <a:cubicBezTo>
                      <a:pt x="2014" y="1409"/>
                      <a:pt x="1973" y="1388"/>
                      <a:pt x="1933" y="1364"/>
                    </a:cubicBezTo>
                    <a:cubicBezTo>
                      <a:pt x="1895" y="1340"/>
                      <a:pt x="1859" y="1314"/>
                      <a:pt x="1825" y="1287"/>
                    </a:cubicBezTo>
                    <a:cubicBezTo>
                      <a:pt x="1714" y="1197"/>
                      <a:pt x="1623" y="1087"/>
                      <a:pt x="1528" y="983"/>
                    </a:cubicBezTo>
                    <a:cubicBezTo>
                      <a:pt x="1483" y="933"/>
                      <a:pt x="1436" y="885"/>
                      <a:pt x="1389" y="838"/>
                    </a:cubicBezTo>
                    <a:cubicBezTo>
                      <a:pt x="1299" y="748"/>
                      <a:pt x="1205" y="661"/>
                      <a:pt x="1109" y="577"/>
                    </a:cubicBezTo>
                    <a:cubicBezTo>
                      <a:pt x="1040" y="517"/>
                      <a:pt x="970" y="458"/>
                      <a:pt x="898" y="402"/>
                    </a:cubicBezTo>
                    <a:cubicBezTo>
                      <a:pt x="829" y="347"/>
                      <a:pt x="758" y="296"/>
                      <a:pt x="685" y="248"/>
                    </a:cubicBezTo>
                    <a:cubicBezTo>
                      <a:pt x="610" y="198"/>
                      <a:pt x="531" y="153"/>
                      <a:pt x="449" y="114"/>
                    </a:cubicBezTo>
                    <a:cubicBezTo>
                      <a:pt x="308" y="47"/>
                      <a:pt x="144" y="0"/>
                      <a:pt x="0" y="46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 rot="8999956" flipH="1">
              <a:off x="-2936352" y="-2905998"/>
              <a:ext cx="7299165" cy="3862303"/>
              <a:chOff x="2446338" y="-23812"/>
              <a:chExt cx="7299326" cy="3862388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2446338" y="-23812"/>
                <a:ext cx="6784972" cy="3862388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94" extrusionOk="0">
                    <a:moveTo>
                      <a:pt x="3153" y="1794"/>
                    </a:moveTo>
                    <a:cubicBezTo>
                      <a:pt x="3014" y="1620"/>
                      <a:pt x="2861" y="1443"/>
                      <a:pt x="2705" y="1261"/>
                    </a:cubicBezTo>
                    <a:cubicBezTo>
                      <a:pt x="2685" y="1237"/>
                      <a:pt x="2655" y="1209"/>
                      <a:pt x="2618" y="1219"/>
                    </a:cubicBezTo>
                    <a:cubicBezTo>
                      <a:pt x="2588" y="1227"/>
                      <a:pt x="2572" y="1257"/>
                      <a:pt x="2554" y="1281"/>
                    </a:cubicBezTo>
                    <a:cubicBezTo>
                      <a:pt x="2483" y="1376"/>
                      <a:pt x="2324" y="1395"/>
                      <a:pt x="2231" y="1329"/>
                    </a:cubicBezTo>
                    <a:cubicBezTo>
                      <a:pt x="2192" y="1300"/>
                      <a:pt x="2166" y="1264"/>
                      <a:pt x="2148" y="1223"/>
                    </a:cubicBezTo>
                    <a:cubicBezTo>
                      <a:pt x="2129" y="1181"/>
                      <a:pt x="2118" y="1134"/>
                      <a:pt x="2108" y="1088"/>
                    </a:cubicBezTo>
                    <a:cubicBezTo>
                      <a:pt x="2104" y="1064"/>
                      <a:pt x="2099" y="1039"/>
                      <a:pt x="2095" y="1013"/>
                    </a:cubicBezTo>
                    <a:cubicBezTo>
                      <a:pt x="2083" y="942"/>
                      <a:pt x="2075" y="866"/>
                      <a:pt x="2068" y="790"/>
                    </a:cubicBezTo>
                    <a:cubicBezTo>
                      <a:pt x="2053" y="636"/>
                      <a:pt x="2039" y="482"/>
                      <a:pt x="2024" y="328"/>
                    </a:cubicBezTo>
                    <a:cubicBezTo>
                      <a:pt x="2018" y="261"/>
                      <a:pt x="2010" y="192"/>
                      <a:pt x="1973" y="131"/>
                    </a:cubicBezTo>
                    <a:cubicBezTo>
                      <a:pt x="1924" y="50"/>
                      <a:pt x="1821" y="0"/>
                      <a:pt x="1734" y="14"/>
                    </a:cubicBezTo>
                    <a:cubicBezTo>
                      <a:pt x="1696" y="20"/>
                      <a:pt x="1663" y="36"/>
                      <a:pt x="1629" y="53"/>
                    </a:cubicBezTo>
                    <a:cubicBezTo>
                      <a:pt x="1524" y="104"/>
                      <a:pt x="1411" y="154"/>
                      <a:pt x="1295" y="199"/>
                    </a:cubicBezTo>
                    <a:cubicBezTo>
                      <a:pt x="1184" y="241"/>
                      <a:pt x="1071" y="280"/>
                      <a:pt x="955" y="313"/>
                    </a:cubicBezTo>
                    <a:cubicBezTo>
                      <a:pt x="882" y="335"/>
                      <a:pt x="807" y="355"/>
                      <a:pt x="732" y="374"/>
                    </a:cubicBezTo>
                    <a:cubicBezTo>
                      <a:pt x="630" y="401"/>
                      <a:pt x="526" y="428"/>
                      <a:pt x="419" y="437"/>
                    </a:cubicBezTo>
                    <a:cubicBezTo>
                      <a:pt x="274" y="450"/>
                      <a:pt x="127" y="431"/>
                      <a:pt x="0" y="38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2503488" y="77788"/>
                <a:ext cx="6757987" cy="3594099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1670" extrusionOk="0">
                    <a:moveTo>
                      <a:pt x="3140" y="1670"/>
                    </a:moveTo>
                    <a:cubicBezTo>
                      <a:pt x="3005" y="1523"/>
                      <a:pt x="2854" y="1373"/>
                      <a:pt x="2697" y="1215"/>
                    </a:cubicBezTo>
                    <a:cubicBezTo>
                      <a:pt x="2677" y="1195"/>
                      <a:pt x="2648" y="1170"/>
                      <a:pt x="2611" y="1181"/>
                    </a:cubicBezTo>
                    <a:cubicBezTo>
                      <a:pt x="2583" y="1190"/>
                      <a:pt x="2567" y="1219"/>
                      <a:pt x="2549" y="1243"/>
                    </a:cubicBezTo>
                    <a:cubicBezTo>
                      <a:pt x="2477" y="1338"/>
                      <a:pt x="2323" y="1360"/>
                      <a:pt x="2229" y="1300"/>
                    </a:cubicBezTo>
                    <a:cubicBezTo>
                      <a:pt x="2190" y="1275"/>
                      <a:pt x="2163" y="1241"/>
                      <a:pt x="2143" y="1203"/>
                    </a:cubicBezTo>
                    <a:cubicBezTo>
                      <a:pt x="2122" y="1164"/>
                      <a:pt x="2109" y="1120"/>
                      <a:pt x="2097" y="1076"/>
                    </a:cubicBezTo>
                    <a:cubicBezTo>
                      <a:pt x="2092" y="1052"/>
                      <a:pt x="2086" y="1028"/>
                      <a:pt x="2081" y="1003"/>
                    </a:cubicBezTo>
                    <a:cubicBezTo>
                      <a:pt x="2066" y="934"/>
                      <a:pt x="2057" y="858"/>
                      <a:pt x="2048" y="784"/>
                    </a:cubicBezTo>
                    <a:cubicBezTo>
                      <a:pt x="2030" y="632"/>
                      <a:pt x="2012" y="479"/>
                      <a:pt x="1994" y="327"/>
                    </a:cubicBezTo>
                    <a:cubicBezTo>
                      <a:pt x="1986" y="261"/>
                      <a:pt x="1977" y="192"/>
                      <a:pt x="1941" y="132"/>
                    </a:cubicBezTo>
                    <a:cubicBezTo>
                      <a:pt x="1892" y="51"/>
                      <a:pt x="1792" y="0"/>
                      <a:pt x="1707" y="9"/>
                    </a:cubicBezTo>
                    <a:cubicBezTo>
                      <a:pt x="1670" y="14"/>
                      <a:pt x="1636" y="28"/>
                      <a:pt x="1602" y="43"/>
                    </a:cubicBezTo>
                    <a:cubicBezTo>
                      <a:pt x="1499" y="88"/>
                      <a:pt x="1387" y="137"/>
                      <a:pt x="1273" y="180"/>
                    </a:cubicBezTo>
                    <a:cubicBezTo>
                      <a:pt x="1163" y="221"/>
                      <a:pt x="1052" y="260"/>
                      <a:pt x="938" y="294"/>
                    </a:cubicBezTo>
                    <a:cubicBezTo>
                      <a:pt x="866" y="316"/>
                      <a:pt x="792" y="335"/>
                      <a:pt x="719" y="354"/>
                    </a:cubicBezTo>
                    <a:cubicBezTo>
                      <a:pt x="618" y="381"/>
                      <a:pt x="516" y="407"/>
                      <a:pt x="411" y="418"/>
                    </a:cubicBezTo>
                    <a:cubicBezTo>
                      <a:pt x="268" y="432"/>
                      <a:pt x="124" y="418"/>
                      <a:pt x="0" y="38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2562225" y="176213"/>
                <a:ext cx="6729413" cy="3330575"/>
              </a:xfrm>
              <a:custGeom>
                <a:avLst/>
                <a:gdLst/>
                <a:ahLst/>
                <a:cxnLst/>
                <a:rect l="l" t="t" r="r" b="b"/>
                <a:pathLst>
                  <a:path w="3127" h="1547" extrusionOk="0">
                    <a:moveTo>
                      <a:pt x="3127" y="1547"/>
                    </a:moveTo>
                    <a:cubicBezTo>
                      <a:pt x="2996" y="1427"/>
                      <a:pt x="2846" y="1303"/>
                      <a:pt x="2690" y="1171"/>
                    </a:cubicBezTo>
                    <a:cubicBezTo>
                      <a:pt x="2670" y="1154"/>
                      <a:pt x="2641" y="1132"/>
                      <a:pt x="2605" y="1145"/>
                    </a:cubicBezTo>
                    <a:cubicBezTo>
                      <a:pt x="2577" y="1154"/>
                      <a:pt x="2561" y="1183"/>
                      <a:pt x="2543" y="1207"/>
                    </a:cubicBezTo>
                    <a:cubicBezTo>
                      <a:pt x="2472" y="1301"/>
                      <a:pt x="2322" y="1327"/>
                      <a:pt x="2228" y="1273"/>
                    </a:cubicBezTo>
                    <a:cubicBezTo>
                      <a:pt x="2188" y="1250"/>
                      <a:pt x="2160" y="1219"/>
                      <a:pt x="2138" y="1184"/>
                    </a:cubicBezTo>
                    <a:cubicBezTo>
                      <a:pt x="2116" y="1148"/>
                      <a:pt x="2100" y="1106"/>
                      <a:pt x="2087" y="1064"/>
                    </a:cubicBezTo>
                    <a:cubicBezTo>
                      <a:pt x="2079" y="1042"/>
                      <a:pt x="2073" y="1018"/>
                      <a:pt x="2067" y="994"/>
                    </a:cubicBezTo>
                    <a:cubicBezTo>
                      <a:pt x="2049" y="926"/>
                      <a:pt x="2038" y="852"/>
                      <a:pt x="2028" y="778"/>
                    </a:cubicBezTo>
                    <a:cubicBezTo>
                      <a:pt x="2007" y="628"/>
                      <a:pt x="1985" y="477"/>
                      <a:pt x="1964" y="327"/>
                    </a:cubicBezTo>
                    <a:cubicBezTo>
                      <a:pt x="1955" y="262"/>
                      <a:pt x="1945" y="194"/>
                      <a:pt x="1909" y="134"/>
                    </a:cubicBezTo>
                    <a:cubicBezTo>
                      <a:pt x="1860" y="54"/>
                      <a:pt x="1763" y="0"/>
                      <a:pt x="1679" y="6"/>
                    </a:cubicBezTo>
                    <a:cubicBezTo>
                      <a:pt x="1643" y="9"/>
                      <a:pt x="1610" y="20"/>
                      <a:pt x="1576" y="34"/>
                    </a:cubicBezTo>
                    <a:cubicBezTo>
                      <a:pt x="1473" y="74"/>
                      <a:pt x="1362" y="120"/>
                      <a:pt x="1250" y="162"/>
                    </a:cubicBezTo>
                    <a:cubicBezTo>
                      <a:pt x="1142" y="203"/>
                      <a:pt x="1033" y="242"/>
                      <a:pt x="921" y="276"/>
                    </a:cubicBezTo>
                    <a:cubicBezTo>
                      <a:pt x="850" y="297"/>
                      <a:pt x="778" y="317"/>
                      <a:pt x="705" y="336"/>
                    </a:cubicBezTo>
                    <a:cubicBezTo>
                      <a:pt x="606" y="362"/>
                      <a:pt x="505" y="388"/>
                      <a:pt x="403" y="399"/>
                    </a:cubicBezTo>
                    <a:cubicBezTo>
                      <a:pt x="262" y="415"/>
                      <a:pt x="121" y="405"/>
                      <a:pt x="0" y="37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2620963" y="277813"/>
                <a:ext cx="6704010" cy="3062289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1423" extrusionOk="0">
                    <a:moveTo>
                      <a:pt x="3115" y="1423"/>
                    </a:moveTo>
                    <a:cubicBezTo>
                      <a:pt x="2988" y="1330"/>
                      <a:pt x="2839" y="1233"/>
                      <a:pt x="2682" y="1125"/>
                    </a:cubicBezTo>
                    <a:cubicBezTo>
                      <a:pt x="2662" y="1111"/>
                      <a:pt x="2634" y="1093"/>
                      <a:pt x="2599" y="1107"/>
                    </a:cubicBezTo>
                    <a:cubicBezTo>
                      <a:pt x="2572" y="1117"/>
                      <a:pt x="2555" y="1146"/>
                      <a:pt x="2538" y="1169"/>
                    </a:cubicBezTo>
                    <a:cubicBezTo>
                      <a:pt x="2466" y="1263"/>
                      <a:pt x="2320" y="1292"/>
                      <a:pt x="2226" y="1245"/>
                    </a:cubicBezTo>
                    <a:cubicBezTo>
                      <a:pt x="2186" y="1225"/>
                      <a:pt x="2157" y="1197"/>
                      <a:pt x="2134" y="1164"/>
                    </a:cubicBezTo>
                    <a:cubicBezTo>
                      <a:pt x="2109" y="1131"/>
                      <a:pt x="2091" y="1092"/>
                      <a:pt x="2076" y="1051"/>
                    </a:cubicBezTo>
                    <a:cubicBezTo>
                      <a:pt x="2067" y="1030"/>
                      <a:pt x="2060" y="1007"/>
                      <a:pt x="2053" y="984"/>
                    </a:cubicBezTo>
                    <a:cubicBezTo>
                      <a:pt x="2032" y="918"/>
                      <a:pt x="2020" y="845"/>
                      <a:pt x="2008" y="772"/>
                    </a:cubicBezTo>
                    <a:cubicBezTo>
                      <a:pt x="1983" y="623"/>
                      <a:pt x="1959" y="474"/>
                      <a:pt x="1934" y="326"/>
                    </a:cubicBezTo>
                    <a:cubicBezTo>
                      <a:pt x="1923" y="261"/>
                      <a:pt x="1912" y="194"/>
                      <a:pt x="1876" y="135"/>
                    </a:cubicBezTo>
                    <a:cubicBezTo>
                      <a:pt x="1828" y="55"/>
                      <a:pt x="1734" y="0"/>
                      <a:pt x="1652" y="2"/>
                    </a:cubicBezTo>
                    <a:cubicBezTo>
                      <a:pt x="1616" y="2"/>
                      <a:pt x="1583" y="12"/>
                      <a:pt x="1549" y="23"/>
                    </a:cubicBezTo>
                    <a:cubicBezTo>
                      <a:pt x="1447" y="58"/>
                      <a:pt x="1338" y="102"/>
                      <a:pt x="1227" y="144"/>
                    </a:cubicBezTo>
                    <a:cubicBezTo>
                      <a:pt x="1121" y="183"/>
                      <a:pt x="1013" y="223"/>
                      <a:pt x="904" y="256"/>
                    </a:cubicBezTo>
                    <a:cubicBezTo>
                      <a:pt x="834" y="278"/>
                      <a:pt x="763" y="297"/>
                      <a:pt x="692" y="316"/>
                    </a:cubicBezTo>
                    <a:cubicBezTo>
                      <a:pt x="594" y="342"/>
                      <a:pt x="495" y="368"/>
                      <a:pt x="394" y="380"/>
                    </a:cubicBezTo>
                    <a:cubicBezTo>
                      <a:pt x="256" y="397"/>
                      <a:pt x="118" y="391"/>
                      <a:pt x="0" y="37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2678113" y="369888"/>
                <a:ext cx="6677024" cy="2803525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1302" extrusionOk="0">
                    <a:moveTo>
                      <a:pt x="3102" y="1302"/>
                    </a:moveTo>
                    <a:cubicBezTo>
                      <a:pt x="2979" y="1237"/>
                      <a:pt x="2831" y="1166"/>
                      <a:pt x="2674" y="1084"/>
                    </a:cubicBezTo>
                    <a:cubicBezTo>
                      <a:pt x="2654" y="1073"/>
                      <a:pt x="2627" y="1059"/>
                      <a:pt x="2593" y="1073"/>
                    </a:cubicBezTo>
                    <a:cubicBezTo>
                      <a:pt x="2566" y="1084"/>
                      <a:pt x="2550" y="1112"/>
                      <a:pt x="2532" y="1136"/>
                    </a:cubicBezTo>
                    <a:cubicBezTo>
                      <a:pt x="2460" y="1229"/>
                      <a:pt x="2319" y="1261"/>
                      <a:pt x="2224" y="1220"/>
                    </a:cubicBezTo>
                    <a:cubicBezTo>
                      <a:pt x="2184" y="1203"/>
                      <a:pt x="2154" y="1178"/>
                      <a:pt x="2129" y="1148"/>
                    </a:cubicBezTo>
                    <a:cubicBezTo>
                      <a:pt x="2103" y="1118"/>
                      <a:pt x="2083" y="1081"/>
                      <a:pt x="2065" y="1043"/>
                    </a:cubicBezTo>
                    <a:cubicBezTo>
                      <a:pt x="2055" y="1022"/>
                      <a:pt x="2047" y="1001"/>
                      <a:pt x="2038" y="978"/>
                    </a:cubicBezTo>
                    <a:cubicBezTo>
                      <a:pt x="2015" y="914"/>
                      <a:pt x="2001" y="841"/>
                      <a:pt x="1988" y="769"/>
                    </a:cubicBezTo>
                    <a:cubicBezTo>
                      <a:pt x="1960" y="623"/>
                      <a:pt x="1932" y="476"/>
                      <a:pt x="1904" y="329"/>
                    </a:cubicBezTo>
                    <a:cubicBezTo>
                      <a:pt x="1892" y="265"/>
                      <a:pt x="1879" y="199"/>
                      <a:pt x="1844" y="140"/>
                    </a:cubicBezTo>
                    <a:cubicBezTo>
                      <a:pt x="1796" y="60"/>
                      <a:pt x="1706" y="4"/>
                      <a:pt x="1625" y="1"/>
                    </a:cubicBezTo>
                    <a:cubicBezTo>
                      <a:pt x="1589" y="0"/>
                      <a:pt x="1556" y="7"/>
                      <a:pt x="1522" y="17"/>
                    </a:cubicBezTo>
                    <a:cubicBezTo>
                      <a:pt x="1422" y="47"/>
                      <a:pt x="1313" y="89"/>
                      <a:pt x="1204" y="129"/>
                    </a:cubicBezTo>
                    <a:cubicBezTo>
                      <a:pt x="1099" y="168"/>
                      <a:pt x="994" y="207"/>
                      <a:pt x="887" y="241"/>
                    </a:cubicBezTo>
                    <a:cubicBezTo>
                      <a:pt x="818" y="263"/>
                      <a:pt x="748" y="282"/>
                      <a:pt x="678" y="300"/>
                    </a:cubicBezTo>
                    <a:cubicBezTo>
                      <a:pt x="582" y="326"/>
                      <a:pt x="485" y="351"/>
                      <a:pt x="386" y="365"/>
                    </a:cubicBezTo>
                    <a:cubicBezTo>
                      <a:pt x="250" y="383"/>
                      <a:pt x="115" y="381"/>
                      <a:pt x="0" y="36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2736850" y="458788"/>
                <a:ext cx="6648447" cy="265430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1233" extrusionOk="0">
                    <a:moveTo>
                      <a:pt x="3089" y="1184"/>
                    </a:moveTo>
                    <a:cubicBezTo>
                      <a:pt x="2970" y="1146"/>
                      <a:pt x="2824" y="1102"/>
                      <a:pt x="2667" y="1044"/>
                    </a:cubicBezTo>
                    <a:cubicBezTo>
                      <a:pt x="2647" y="1037"/>
                      <a:pt x="2620" y="1026"/>
                      <a:pt x="2586" y="1042"/>
                    </a:cubicBezTo>
                    <a:cubicBezTo>
                      <a:pt x="2561" y="1054"/>
                      <a:pt x="2544" y="1081"/>
                      <a:pt x="2527" y="1104"/>
                    </a:cubicBezTo>
                    <a:cubicBezTo>
                      <a:pt x="2455" y="1197"/>
                      <a:pt x="2318" y="1233"/>
                      <a:pt x="2222" y="1198"/>
                    </a:cubicBezTo>
                    <a:cubicBezTo>
                      <a:pt x="2182" y="1184"/>
                      <a:pt x="2151" y="1161"/>
                      <a:pt x="2124" y="1134"/>
                    </a:cubicBezTo>
                    <a:cubicBezTo>
                      <a:pt x="2097" y="1106"/>
                      <a:pt x="2074" y="1073"/>
                      <a:pt x="2054" y="1036"/>
                    </a:cubicBezTo>
                    <a:cubicBezTo>
                      <a:pt x="2043" y="1017"/>
                      <a:pt x="2034" y="996"/>
                      <a:pt x="2024" y="974"/>
                    </a:cubicBezTo>
                    <a:cubicBezTo>
                      <a:pt x="1999" y="912"/>
                      <a:pt x="1982" y="840"/>
                      <a:pt x="1967" y="769"/>
                    </a:cubicBezTo>
                    <a:cubicBezTo>
                      <a:pt x="1936" y="624"/>
                      <a:pt x="1905" y="479"/>
                      <a:pt x="1874" y="334"/>
                    </a:cubicBezTo>
                    <a:cubicBezTo>
                      <a:pt x="1860" y="271"/>
                      <a:pt x="1846" y="206"/>
                      <a:pt x="1811" y="147"/>
                    </a:cubicBezTo>
                    <a:cubicBezTo>
                      <a:pt x="1764" y="68"/>
                      <a:pt x="1677" y="9"/>
                      <a:pt x="1597" y="3"/>
                    </a:cubicBezTo>
                    <a:cubicBezTo>
                      <a:pt x="1562" y="0"/>
                      <a:pt x="1530" y="5"/>
                      <a:pt x="1496" y="13"/>
                    </a:cubicBezTo>
                    <a:cubicBezTo>
                      <a:pt x="1396" y="37"/>
                      <a:pt x="1288" y="77"/>
                      <a:pt x="1181" y="117"/>
                    </a:cubicBezTo>
                    <a:cubicBezTo>
                      <a:pt x="1078" y="154"/>
                      <a:pt x="975" y="194"/>
                      <a:pt x="870" y="228"/>
                    </a:cubicBezTo>
                    <a:cubicBezTo>
                      <a:pt x="802" y="249"/>
                      <a:pt x="734" y="268"/>
                      <a:pt x="665" y="287"/>
                    </a:cubicBezTo>
                    <a:cubicBezTo>
                      <a:pt x="570" y="312"/>
                      <a:pt x="474" y="337"/>
                      <a:pt x="378" y="352"/>
                    </a:cubicBezTo>
                    <a:cubicBezTo>
                      <a:pt x="244" y="372"/>
                      <a:pt x="112" y="373"/>
                      <a:pt x="0" y="36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2797175" y="546100"/>
                <a:ext cx="6618284" cy="2592387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204" extrusionOk="0">
                    <a:moveTo>
                      <a:pt x="3075" y="1066"/>
                    </a:moveTo>
                    <a:cubicBezTo>
                      <a:pt x="2960" y="1055"/>
                      <a:pt x="2816" y="1037"/>
                      <a:pt x="2658" y="1005"/>
                    </a:cubicBezTo>
                    <a:cubicBezTo>
                      <a:pt x="2638" y="1001"/>
                      <a:pt x="2611" y="993"/>
                      <a:pt x="2579" y="1010"/>
                    </a:cubicBezTo>
                    <a:cubicBezTo>
                      <a:pt x="2554" y="1023"/>
                      <a:pt x="2538" y="1050"/>
                      <a:pt x="2520" y="1073"/>
                    </a:cubicBezTo>
                    <a:cubicBezTo>
                      <a:pt x="2448" y="1165"/>
                      <a:pt x="2316" y="1204"/>
                      <a:pt x="2220" y="1176"/>
                    </a:cubicBezTo>
                    <a:cubicBezTo>
                      <a:pt x="2179" y="1164"/>
                      <a:pt x="2147" y="1145"/>
                      <a:pt x="2118" y="1120"/>
                    </a:cubicBezTo>
                    <a:cubicBezTo>
                      <a:pt x="2089" y="1095"/>
                      <a:pt x="2064" y="1064"/>
                      <a:pt x="2042" y="1029"/>
                    </a:cubicBezTo>
                    <a:cubicBezTo>
                      <a:pt x="2030" y="1011"/>
                      <a:pt x="2019" y="991"/>
                      <a:pt x="2009" y="970"/>
                    </a:cubicBezTo>
                    <a:cubicBezTo>
                      <a:pt x="1981" y="910"/>
                      <a:pt x="1963" y="838"/>
                      <a:pt x="1946" y="769"/>
                    </a:cubicBezTo>
                    <a:cubicBezTo>
                      <a:pt x="1912" y="625"/>
                      <a:pt x="1877" y="482"/>
                      <a:pt x="1843" y="339"/>
                    </a:cubicBezTo>
                    <a:cubicBezTo>
                      <a:pt x="1828" y="276"/>
                      <a:pt x="1812" y="212"/>
                      <a:pt x="1778" y="154"/>
                    </a:cubicBezTo>
                    <a:cubicBezTo>
                      <a:pt x="1731" y="75"/>
                      <a:pt x="1647" y="15"/>
                      <a:pt x="1569" y="5"/>
                    </a:cubicBezTo>
                    <a:cubicBezTo>
                      <a:pt x="1535" y="0"/>
                      <a:pt x="1502" y="3"/>
                      <a:pt x="1468" y="9"/>
                    </a:cubicBezTo>
                    <a:cubicBezTo>
                      <a:pt x="1370" y="28"/>
                      <a:pt x="1263" y="66"/>
                      <a:pt x="1158" y="104"/>
                    </a:cubicBezTo>
                    <a:cubicBezTo>
                      <a:pt x="1056" y="141"/>
                      <a:pt x="955" y="181"/>
                      <a:pt x="851" y="214"/>
                    </a:cubicBezTo>
                    <a:cubicBezTo>
                      <a:pt x="785" y="236"/>
                      <a:pt x="718" y="255"/>
                      <a:pt x="650" y="273"/>
                    </a:cubicBezTo>
                    <a:cubicBezTo>
                      <a:pt x="557" y="298"/>
                      <a:pt x="463" y="323"/>
                      <a:pt x="368" y="338"/>
                    </a:cubicBezTo>
                    <a:cubicBezTo>
                      <a:pt x="237" y="360"/>
                      <a:pt x="107" y="365"/>
                      <a:pt x="0" y="36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2854325" y="635000"/>
                <a:ext cx="6591299" cy="2528888"/>
              </a:xfrm>
              <a:custGeom>
                <a:avLst/>
                <a:gdLst/>
                <a:ahLst/>
                <a:cxnLst/>
                <a:rect l="l" t="t" r="r" b="b"/>
                <a:pathLst>
                  <a:path w="3062" h="1175" extrusionOk="0">
                    <a:moveTo>
                      <a:pt x="3062" y="948"/>
                    </a:moveTo>
                    <a:cubicBezTo>
                      <a:pt x="2952" y="964"/>
                      <a:pt x="2809" y="972"/>
                      <a:pt x="2650" y="965"/>
                    </a:cubicBezTo>
                    <a:cubicBezTo>
                      <a:pt x="2630" y="964"/>
                      <a:pt x="2604" y="960"/>
                      <a:pt x="2573" y="978"/>
                    </a:cubicBezTo>
                    <a:cubicBezTo>
                      <a:pt x="2549" y="992"/>
                      <a:pt x="2532" y="1018"/>
                      <a:pt x="2515" y="1041"/>
                    </a:cubicBezTo>
                    <a:cubicBezTo>
                      <a:pt x="2443" y="1133"/>
                      <a:pt x="2314" y="1175"/>
                      <a:pt x="2218" y="1154"/>
                    </a:cubicBezTo>
                    <a:cubicBezTo>
                      <a:pt x="2178" y="1144"/>
                      <a:pt x="2144" y="1128"/>
                      <a:pt x="2114" y="1106"/>
                    </a:cubicBezTo>
                    <a:cubicBezTo>
                      <a:pt x="2083" y="1084"/>
                      <a:pt x="2056" y="1056"/>
                      <a:pt x="2031" y="1023"/>
                    </a:cubicBezTo>
                    <a:cubicBezTo>
                      <a:pt x="2018" y="1005"/>
                      <a:pt x="2006" y="986"/>
                      <a:pt x="1995" y="966"/>
                    </a:cubicBezTo>
                    <a:cubicBezTo>
                      <a:pt x="1964" y="907"/>
                      <a:pt x="1944" y="837"/>
                      <a:pt x="1926" y="768"/>
                    </a:cubicBezTo>
                    <a:cubicBezTo>
                      <a:pt x="1888" y="627"/>
                      <a:pt x="1851" y="485"/>
                      <a:pt x="1813" y="344"/>
                    </a:cubicBezTo>
                    <a:cubicBezTo>
                      <a:pt x="1797" y="282"/>
                      <a:pt x="1780" y="219"/>
                      <a:pt x="1745" y="161"/>
                    </a:cubicBezTo>
                    <a:cubicBezTo>
                      <a:pt x="1699" y="83"/>
                      <a:pt x="1619" y="21"/>
                      <a:pt x="1541" y="6"/>
                    </a:cubicBezTo>
                    <a:cubicBezTo>
                      <a:pt x="1508" y="0"/>
                      <a:pt x="1476" y="0"/>
                      <a:pt x="1441" y="5"/>
                    </a:cubicBezTo>
                    <a:cubicBezTo>
                      <a:pt x="1344" y="19"/>
                      <a:pt x="1238" y="54"/>
                      <a:pt x="1135" y="91"/>
                    </a:cubicBezTo>
                    <a:cubicBezTo>
                      <a:pt x="1035" y="127"/>
                      <a:pt x="936" y="168"/>
                      <a:pt x="834" y="201"/>
                    </a:cubicBezTo>
                    <a:cubicBezTo>
                      <a:pt x="770" y="222"/>
                      <a:pt x="703" y="241"/>
                      <a:pt x="637" y="259"/>
                    </a:cubicBezTo>
                    <a:cubicBezTo>
                      <a:pt x="545" y="284"/>
                      <a:pt x="453" y="308"/>
                      <a:pt x="360" y="325"/>
                    </a:cubicBezTo>
                    <a:cubicBezTo>
                      <a:pt x="231" y="348"/>
                      <a:pt x="104" y="357"/>
                      <a:pt x="0" y="365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2913063" y="719137"/>
                <a:ext cx="6562729" cy="2473326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1149" extrusionOk="0">
                    <a:moveTo>
                      <a:pt x="3049" y="831"/>
                    </a:moveTo>
                    <a:cubicBezTo>
                      <a:pt x="2943" y="875"/>
                      <a:pt x="2802" y="910"/>
                      <a:pt x="2642" y="928"/>
                    </a:cubicBezTo>
                    <a:cubicBezTo>
                      <a:pt x="2623" y="930"/>
                      <a:pt x="2597" y="929"/>
                      <a:pt x="2567" y="949"/>
                    </a:cubicBezTo>
                    <a:cubicBezTo>
                      <a:pt x="2544" y="963"/>
                      <a:pt x="2527" y="989"/>
                      <a:pt x="2509" y="1012"/>
                    </a:cubicBezTo>
                    <a:cubicBezTo>
                      <a:pt x="2437" y="1103"/>
                      <a:pt x="2313" y="1149"/>
                      <a:pt x="2216" y="1133"/>
                    </a:cubicBezTo>
                    <a:cubicBezTo>
                      <a:pt x="2176" y="1127"/>
                      <a:pt x="2141" y="1113"/>
                      <a:pt x="2109" y="1094"/>
                    </a:cubicBezTo>
                    <a:cubicBezTo>
                      <a:pt x="2076" y="1075"/>
                      <a:pt x="2047" y="1049"/>
                      <a:pt x="2020" y="1018"/>
                    </a:cubicBezTo>
                    <a:cubicBezTo>
                      <a:pt x="2006" y="1002"/>
                      <a:pt x="1993" y="984"/>
                      <a:pt x="1981" y="963"/>
                    </a:cubicBezTo>
                    <a:cubicBezTo>
                      <a:pt x="1947" y="907"/>
                      <a:pt x="1926" y="838"/>
                      <a:pt x="1906" y="770"/>
                    </a:cubicBezTo>
                    <a:cubicBezTo>
                      <a:pt x="1865" y="630"/>
                      <a:pt x="1824" y="490"/>
                      <a:pt x="1783" y="350"/>
                    </a:cubicBezTo>
                    <a:cubicBezTo>
                      <a:pt x="1765" y="290"/>
                      <a:pt x="1747" y="227"/>
                      <a:pt x="1713" y="170"/>
                    </a:cubicBezTo>
                    <a:cubicBezTo>
                      <a:pt x="1667" y="92"/>
                      <a:pt x="1590" y="29"/>
                      <a:pt x="1514" y="10"/>
                    </a:cubicBezTo>
                    <a:cubicBezTo>
                      <a:pt x="1481" y="2"/>
                      <a:pt x="1449" y="0"/>
                      <a:pt x="1415" y="3"/>
                    </a:cubicBezTo>
                    <a:cubicBezTo>
                      <a:pt x="1319" y="12"/>
                      <a:pt x="1213" y="45"/>
                      <a:pt x="1112" y="81"/>
                    </a:cubicBezTo>
                    <a:cubicBezTo>
                      <a:pt x="1013" y="116"/>
                      <a:pt x="917" y="156"/>
                      <a:pt x="817" y="190"/>
                    </a:cubicBezTo>
                    <a:cubicBezTo>
                      <a:pt x="754" y="211"/>
                      <a:pt x="689" y="230"/>
                      <a:pt x="623" y="248"/>
                    </a:cubicBezTo>
                    <a:cubicBezTo>
                      <a:pt x="533" y="273"/>
                      <a:pt x="442" y="296"/>
                      <a:pt x="352" y="314"/>
                    </a:cubicBezTo>
                    <a:cubicBezTo>
                      <a:pt x="225" y="338"/>
                      <a:pt x="101" y="351"/>
                      <a:pt x="0" y="36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2971800" y="803275"/>
                <a:ext cx="6534148" cy="2414589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1122" extrusionOk="0">
                    <a:moveTo>
                      <a:pt x="3036" y="715"/>
                    </a:moveTo>
                    <a:cubicBezTo>
                      <a:pt x="2934" y="786"/>
                      <a:pt x="2794" y="847"/>
                      <a:pt x="2635" y="890"/>
                    </a:cubicBezTo>
                    <a:cubicBezTo>
                      <a:pt x="2615" y="896"/>
                      <a:pt x="2590" y="898"/>
                      <a:pt x="2560" y="919"/>
                    </a:cubicBezTo>
                    <a:cubicBezTo>
                      <a:pt x="2538" y="934"/>
                      <a:pt x="2521" y="960"/>
                      <a:pt x="2504" y="982"/>
                    </a:cubicBezTo>
                    <a:cubicBezTo>
                      <a:pt x="2432" y="1073"/>
                      <a:pt x="2312" y="1122"/>
                      <a:pt x="2214" y="1113"/>
                    </a:cubicBezTo>
                    <a:cubicBezTo>
                      <a:pt x="2174" y="1109"/>
                      <a:pt x="2138" y="1099"/>
                      <a:pt x="2104" y="1082"/>
                    </a:cubicBezTo>
                    <a:cubicBezTo>
                      <a:pt x="2070" y="1066"/>
                      <a:pt x="2038" y="1042"/>
                      <a:pt x="2009" y="1013"/>
                    </a:cubicBezTo>
                    <a:cubicBezTo>
                      <a:pt x="1994" y="998"/>
                      <a:pt x="1980" y="981"/>
                      <a:pt x="1967" y="961"/>
                    </a:cubicBezTo>
                    <a:cubicBezTo>
                      <a:pt x="1930" y="907"/>
                      <a:pt x="1907" y="838"/>
                      <a:pt x="1886" y="771"/>
                    </a:cubicBezTo>
                    <a:cubicBezTo>
                      <a:pt x="1842" y="633"/>
                      <a:pt x="1797" y="495"/>
                      <a:pt x="1753" y="357"/>
                    </a:cubicBezTo>
                    <a:cubicBezTo>
                      <a:pt x="1734" y="297"/>
                      <a:pt x="1714" y="236"/>
                      <a:pt x="1680" y="179"/>
                    </a:cubicBezTo>
                    <a:cubicBezTo>
                      <a:pt x="1635" y="101"/>
                      <a:pt x="1561" y="36"/>
                      <a:pt x="1487" y="13"/>
                    </a:cubicBezTo>
                    <a:cubicBezTo>
                      <a:pt x="1454" y="3"/>
                      <a:pt x="1422" y="0"/>
                      <a:pt x="1388" y="1"/>
                    </a:cubicBezTo>
                    <a:cubicBezTo>
                      <a:pt x="1293" y="4"/>
                      <a:pt x="1189" y="35"/>
                      <a:pt x="1089" y="70"/>
                    </a:cubicBezTo>
                    <a:cubicBezTo>
                      <a:pt x="992" y="104"/>
                      <a:pt x="898" y="145"/>
                      <a:pt x="800" y="178"/>
                    </a:cubicBezTo>
                    <a:cubicBezTo>
                      <a:pt x="738" y="200"/>
                      <a:pt x="674" y="218"/>
                      <a:pt x="610" y="236"/>
                    </a:cubicBezTo>
                    <a:cubicBezTo>
                      <a:pt x="521" y="261"/>
                      <a:pt x="432" y="284"/>
                      <a:pt x="343" y="302"/>
                    </a:cubicBezTo>
                    <a:cubicBezTo>
                      <a:pt x="219" y="328"/>
                      <a:pt x="98" y="346"/>
                      <a:pt x="0" y="368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3028950" y="881063"/>
                <a:ext cx="6507166" cy="2362199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1098" extrusionOk="0">
                    <a:moveTo>
                      <a:pt x="3023" y="602"/>
                    </a:moveTo>
                    <a:cubicBezTo>
                      <a:pt x="2925" y="700"/>
                      <a:pt x="2787" y="787"/>
                      <a:pt x="2627" y="856"/>
                    </a:cubicBezTo>
                    <a:cubicBezTo>
                      <a:pt x="2607" y="864"/>
                      <a:pt x="2583" y="871"/>
                      <a:pt x="2554" y="892"/>
                    </a:cubicBezTo>
                    <a:cubicBezTo>
                      <a:pt x="2533" y="909"/>
                      <a:pt x="2516" y="933"/>
                      <a:pt x="2498" y="956"/>
                    </a:cubicBezTo>
                    <a:cubicBezTo>
                      <a:pt x="2426" y="1046"/>
                      <a:pt x="2311" y="1098"/>
                      <a:pt x="2213" y="1096"/>
                    </a:cubicBezTo>
                    <a:cubicBezTo>
                      <a:pt x="2172" y="1095"/>
                      <a:pt x="2135" y="1087"/>
                      <a:pt x="2100" y="1073"/>
                    </a:cubicBezTo>
                    <a:cubicBezTo>
                      <a:pt x="2064" y="1060"/>
                      <a:pt x="2030" y="1039"/>
                      <a:pt x="1998" y="1012"/>
                    </a:cubicBezTo>
                    <a:cubicBezTo>
                      <a:pt x="1982" y="997"/>
                      <a:pt x="1967" y="981"/>
                      <a:pt x="1953" y="962"/>
                    </a:cubicBezTo>
                    <a:cubicBezTo>
                      <a:pt x="1913" y="910"/>
                      <a:pt x="1889" y="842"/>
                      <a:pt x="1866" y="776"/>
                    </a:cubicBezTo>
                    <a:cubicBezTo>
                      <a:pt x="1818" y="640"/>
                      <a:pt x="1771" y="504"/>
                      <a:pt x="1723" y="367"/>
                    </a:cubicBezTo>
                    <a:cubicBezTo>
                      <a:pt x="1702" y="308"/>
                      <a:pt x="1681" y="248"/>
                      <a:pt x="1648" y="191"/>
                    </a:cubicBezTo>
                    <a:cubicBezTo>
                      <a:pt x="1603" y="114"/>
                      <a:pt x="1533" y="47"/>
                      <a:pt x="1459" y="20"/>
                    </a:cubicBezTo>
                    <a:cubicBezTo>
                      <a:pt x="1427" y="8"/>
                      <a:pt x="1396" y="2"/>
                      <a:pt x="1361" y="2"/>
                    </a:cubicBezTo>
                    <a:cubicBezTo>
                      <a:pt x="1268" y="0"/>
                      <a:pt x="1164" y="29"/>
                      <a:pt x="1066" y="62"/>
                    </a:cubicBezTo>
                    <a:cubicBezTo>
                      <a:pt x="971" y="96"/>
                      <a:pt x="879" y="137"/>
                      <a:pt x="783" y="170"/>
                    </a:cubicBezTo>
                    <a:cubicBezTo>
                      <a:pt x="722" y="191"/>
                      <a:pt x="659" y="210"/>
                      <a:pt x="596" y="227"/>
                    </a:cubicBezTo>
                    <a:cubicBezTo>
                      <a:pt x="510" y="252"/>
                      <a:pt x="422" y="275"/>
                      <a:pt x="335" y="294"/>
                    </a:cubicBezTo>
                    <a:cubicBezTo>
                      <a:pt x="213" y="322"/>
                      <a:pt x="95" y="343"/>
                      <a:pt x="0" y="372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3087688" y="949325"/>
                <a:ext cx="6477001" cy="2333624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1084" extrusionOk="0">
                    <a:moveTo>
                      <a:pt x="3010" y="493"/>
                    </a:moveTo>
                    <a:cubicBezTo>
                      <a:pt x="2917" y="618"/>
                      <a:pt x="2780" y="730"/>
                      <a:pt x="2619" y="825"/>
                    </a:cubicBezTo>
                    <a:cubicBezTo>
                      <a:pt x="2600" y="837"/>
                      <a:pt x="2576" y="847"/>
                      <a:pt x="2548" y="870"/>
                    </a:cubicBezTo>
                    <a:cubicBezTo>
                      <a:pt x="2527" y="887"/>
                      <a:pt x="2510" y="911"/>
                      <a:pt x="2493" y="933"/>
                    </a:cubicBezTo>
                    <a:cubicBezTo>
                      <a:pt x="2420" y="1023"/>
                      <a:pt x="2310" y="1078"/>
                      <a:pt x="2211" y="1082"/>
                    </a:cubicBezTo>
                    <a:cubicBezTo>
                      <a:pt x="2170" y="1084"/>
                      <a:pt x="2132" y="1079"/>
                      <a:pt x="2095" y="1068"/>
                    </a:cubicBezTo>
                    <a:cubicBezTo>
                      <a:pt x="2057" y="1057"/>
                      <a:pt x="2021" y="1039"/>
                      <a:pt x="1988" y="1014"/>
                    </a:cubicBezTo>
                    <a:cubicBezTo>
                      <a:pt x="1970" y="1001"/>
                      <a:pt x="1954" y="985"/>
                      <a:pt x="1939" y="967"/>
                    </a:cubicBezTo>
                    <a:cubicBezTo>
                      <a:pt x="1896" y="917"/>
                      <a:pt x="1870" y="850"/>
                      <a:pt x="1845" y="784"/>
                    </a:cubicBezTo>
                    <a:cubicBezTo>
                      <a:pt x="1795" y="650"/>
                      <a:pt x="1744" y="516"/>
                      <a:pt x="1693" y="381"/>
                    </a:cubicBezTo>
                    <a:cubicBezTo>
                      <a:pt x="1671" y="323"/>
                      <a:pt x="1648" y="263"/>
                      <a:pt x="1615" y="207"/>
                    </a:cubicBezTo>
                    <a:cubicBezTo>
                      <a:pt x="1571" y="130"/>
                      <a:pt x="1504" y="62"/>
                      <a:pt x="1432" y="31"/>
                    </a:cubicBezTo>
                    <a:cubicBezTo>
                      <a:pt x="1401" y="17"/>
                      <a:pt x="1369" y="9"/>
                      <a:pt x="1335" y="7"/>
                    </a:cubicBezTo>
                    <a:cubicBezTo>
                      <a:pt x="1242" y="0"/>
                      <a:pt x="1140" y="26"/>
                      <a:pt x="1044" y="59"/>
                    </a:cubicBezTo>
                    <a:cubicBezTo>
                      <a:pt x="949" y="91"/>
                      <a:pt x="860" y="132"/>
                      <a:pt x="766" y="166"/>
                    </a:cubicBezTo>
                    <a:cubicBezTo>
                      <a:pt x="706" y="187"/>
                      <a:pt x="645" y="205"/>
                      <a:pt x="583" y="223"/>
                    </a:cubicBezTo>
                    <a:cubicBezTo>
                      <a:pt x="498" y="247"/>
                      <a:pt x="411" y="269"/>
                      <a:pt x="327" y="290"/>
                    </a:cubicBezTo>
                    <a:cubicBezTo>
                      <a:pt x="207" y="319"/>
                      <a:pt x="92" y="344"/>
                      <a:pt x="0" y="381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3144838" y="1017588"/>
                <a:ext cx="6450016" cy="2309812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1073" extrusionOk="0">
                    <a:moveTo>
                      <a:pt x="2997" y="383"/>
                    </a:moveTo>
                    <a:cubicBezTo>
                      <a:pt x="2908" y="536"/>
                      <a:pt x="2772" y="674"/>
                      <a:pt x="2612" y="795"/>
                    </a:cubicBezTo>
                    <a:cubicBezTo>
                      <a:pt x="2592" y="810"/>
                      <a:pt x="2568" y="823"/>
                      <a:pt x="2542" y="847"/>
                    </a:cubicBezTo>
                    <a:cubicBezTo>
                      <a:pt x="2522" y="865"/>
                      <a:pt x="2505" y="889"/>
                      <a:pt x="2487" y="911"/>
                    </a:cubicBezTo>
                    <a:cubicBezTo>
                      <a:pt x="2415" y="1000"/>
                      <a:pt x="2308" y="1058"/>
                      <a:pt x="2209" y="1069"/>
                    </a:cubicBezTo>
                    <a:cubicBezTo>
                      <a:pt x="2168" y="1073"/>
                      <a:pt x="2129" y="1072"/>
                      <a:pt x="2090" y="1063"/>
                    </a:cubicBezTo>
                    <a:cubicBezTo>
                      <a:pt x="2051" y="1055"/>
                      <a:pt x="2012" y="1040"/>
                      <a:pt x="1977" y="1016"/>
                    </a:cubicBezTo>
                    <a:cubicBezTo>
                      <a:pt x="1958" y="1004"/>
                      <a:pt x="1941" y="989"/>
                      <a:pt x="1925" y="972"/>
                    </a:cubicBezTo>
                    <a:cubicBezTo>
                      <a:pt x="1879" y="923"/>
                      <a:pt x="1852" y="857"/>
                      <a:pt x="1825" y="793"/>
                    </a:cubicBezTo>
                    <a:cubicBezTo>
                      <a:pt x="1771" y="660"/>
                      <a:pt x="1717" y="528"/>
                      <a:pt x="1663" y="395"/>
                    </a:cubicBezTo>
                    <a:cubicBezTo>
                      <a:pt x="1639" y="337"/>
                      <a:pt x="1615" y="279"/>
                      <a:pt x="1583" y="223"/>
                    </a:cubicBezTo>
                    <a:cubicBezTo>
                      <a:pt x="1539" y="147"/>
                      <a:pt x="1475" y="77"/>
                      <a:pt x="1404" y="41"/>
                    </a:cubicBezTo>
                    <a:cubicBezTo>
                      <a:pt x="1374" y="26"/>
                      <a:pt x="1343" y="16"/>
                      <a:pt x="1308" y="12"/>
                    </a:cubicBezTo>
                    <a:cubicBezTo>
                      <a:pt x="1217" y="0"/>
                      <a:pt x="1115" y="23"/>
                      <a:pt x="1021" y="55"/>
                    </a:cubicBezTo>
                    <a:cubicBezTo>
                      <a:pt x="928" y="87"/>
                      <a:pt x="840" y="128"/>
                      <a:pt x="749" y="161"/>
                    </a:cubicBezTo>
                    <a:cubicBezTo>
                      <a:pt x="690" y="183"/>
                      <a:pt x="630" y="201"/>
                      <a:pt x="569" y="218"/>
                    </a:cubicBezTo>
                    <a:cubicBezTo>
                      <a:pt x="486" y="242"/>
                      <a:pt x="401" y="264"/>
                      <a:pt x="318" y="286"/>
                    </a:cubicBezTo>
                    <a:cubicBezTo>
                      <a:pt x="201" y="316"/>
                      <a:pt x="89" y="345"/>
                      <a:pt x="0" y="389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3203575" y="1089025"/>
                <a:ext cx="6421441" cy="2287587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1063" extrusionOk="0">
                    <a:moveTo>
                      <a:pt x="2984" y="273"/>
                    </a:moveTo>
                    <a:cubicBezTo>
                      <a:pt x="2899" y="452"/>
                      <a:pt x="2765" y="617"/>
                      <a:pt x="2604" y="763"/>
                    </a:cubicBezTo>
                    <a:cubicBezTo>
                      <a:pt x="2584" y="781"/>
                      <a:pt x="2561" y="798"/>
                      <a:pt x="2535" y="823"/>
                    </a:cubicBezTo>
                    <a:cubicBezTo>
                      <a:pt x="2516" y="842"/>
                      <a:pt x="2499" y="866"/>
                      <a:pt x="2482" y="887"/>
                    </a:cubicBezTo>
                    <a:cubicBezTo>
                      <a:pt x="2409" y="975"/>
                      <a:pt x="2307" y="1038"/>
                      <a:pt x="2207" y="1055"/>
                    </a:cubicBezTo>
                    <a:cubicBezTo>
                      <a:pt x="2166" y="1062"/>
                      <a:pt x="2126" y="1063"/>
                      <a:pt x="2085" y="1057"/>
                    </a:cubicBezTo>
                    <a:cubicBezTo>
                      <a:pt x="2045" y="1052"/>
                      <a:pt x="2004" y="1039"/>
                      <a:pt x="1966" y="1018"/>
                    </a:cubicBezTo>
                    <a:cubicBezTo>
                      <a:pt x="1946" y="1006"/>
                      <a:pt x="1928" y="993"/>
                      <a:pt x="1911" y="976"/>
                    </a:cubicBezTo>
                    <a:cubicBezTo>
                      <a:pt x="1863" y="929"/>
                      <a:pt x="1833" y="864"/>
                      <a:pt x="1805" y="800"/>
                    </a:cubicBezTo>
                    <a:cubicBezTo>
                      <a:pt x="1748" y="670"/>
                      <a:pt x="1691" y="539"/>
                      <a:pt x="1633" y="408"/>
                    </a:cubicBezTo>
                    <a:cubicBezTo>
                      <a:pt x="1608" y="351"/>
                      <a:pt x="1583" y="293"/>
                      <a:pt x="1550" y="238"/>
                    </a:cubicBezTo>
                    <a:cubicBezTo>
                      <a:pt x="1506" y="162"/>
                      <a:pt x="1446" y="90"/>
                      <a:pt x="1377" y="51"/>
                    </a:cubicBezTo>
                    <a:cubicBezTo>
                      <a:pt x="1347" y="34"/>
                      <a:pt x="1316" y="22"/>
                      <a:pt x="1281" y="16"/>
                    </a:cubicBezTo>
                    <a:cubicBezTo>
                      <a:pt x="1191" y="0"/>
                      <a:pt x="1090" y="20"/>
                      <a:pt x="998" y="51"/>
                    </a:cubicBezTo>
                    <a:cubicBezTo>
                      <a:pt x="907" y="81"/>
                      <a:pt x="821" y="123"/>
                      <a:pt x="731" y="156"/>
                    </a:cubicBezTo>
                    <a:cubicBezTo>
                      <a:pt x="675" y="177"/>
                      <a:pt x="615" y="195"/>
                      <a:pt x="556" y="212"/>
                    </a:cubicBezTo>
                    <a:cubicBezTo>
                      <a:pt x="474" y="236"/>
                      <a:pt x="391" y="258"/>
                      <a:pt x="310" y="280"/>
                    </a:cubicBezTo>
                    <a:cubicBezTo>
                      <a:pt x="195" y="312"/>
                      <a:pt x="86" y="345"/>
                      <a:pt x="0" y="397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3263900" y="1158875"/>
                <a:ext cx="6391277" cy="22701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055" extrusionOk="0">
                    <a:moveTo>
                      <a:pt x="2970" y="164"/>
                    </a:moveTo>
                    <a:cubicBezTo>
                      <a:pt x="2890" y="370"/>
                      <a:pt x="2756" y="561"/>
                      <a:pt x="2595" y="733"/>
                    </a:cubicBezTo>
                    <a:cubicBezTo>
                      <a:pt x="2576" y="754"/>
                      <a:pt x="2553" y="774"/>
                      <a:pt x="2528" y="801"/>
                    </a:cubicBezTo>
                    <a:cubicBezTo>
                      <a:pt x="2510" y="820"/>
                      <a:pt x="2493" y="843"/>
                      <a:pt x="2475" y="865"/>
                    </a:cubicBezTo>
                    <a:cubicBezTo>
                      <a:pt x="2403" y="952"/>
                      <a:pt x="2305" y="1018"/>
                      <a:pt x="2205" y="1041"/>
                    </a:cubicBezTo>
                    <a:cubicBezTo>
                      <a:pt x="2163" y="1051"/>
                      <a:pt x="2122" y="1055"/>
                      <a:pt x="2080" y="1052"/>
                    </a:cubicBezTo>
                    <a:cubicBezTo>
                      <a:pt x="2037" y="1050"/>
                      <a:pt x="1994" y="1039"/>
                      <a:pt x="1954" y="1020"/>
                    </a:cubicBezTo>
                    <a:cubicBezTo>
                      <a:pt x="1933" y="1010"/>
                      <a:pt x="1914" y="997"/>
                      <a:pt x="1896" y="981"/>
                    </a:cubicBezTo>
                    <a:cubicBezTo>
                      <a:pt x="1845" y="936"/>
                      <a:pt x="1813" y="871"/>
                      <a:pt x="1784" y="809"/>
                    </a:cubicBezTo>
                    <a:cubicBezTo>
                      <a:pt x="1723" y="680"/>
                      <a:pt x="1663" y="551"/>
                      <a:pt x="1602" y="422"/>
                    </a:cubicBezTo>
                    <a:cubicBezTo>
                      <a:pt x="1576" y="366"/>
                      <a:pt x="1549" y="309"/>
                      <a:pt x="1517" y="254"/>
                    </a:cubicBezTo>
                    <a:cubicBezTo>
                      <a:pt x="1473" y="178"/>
                      <a:pt x="1417" y="105"/>
                      <a:pt x="1348" y="61"/>
                    </a:cubicBezTo>
                    <a:cubicBezTo>
                      <a:pt x="1319" y="43"/>
                      <a:pt x="1288" y="29"/>
                      <a:pt x="1254" y="21"/>
                    </a:cubicBezTo>
                    <a:cubicBezTo>
                      <a:pt x="1165" y="0"/>
                      <a:pt x="1065" y="17"/>
                      <a:pt x="974" y="47"/>
                    </a:cubicBezTo>
                    <a:cubicBezTo>
                      <a:pt x="885" y="76"/>
                      <a:pt x="801" y="119"/>
                      <a:pt x="713" y="152"/>
                    </a:cubicBezTo>
                    <a:cubicBezTo>
                      <a:pt x="658" y="173"/>
                      <a:pt x="600" y="191"/>
                      <a:pt x="541" y="208"/>
                    </a:cubicBezTo>
                    <a:cubicBezTo>
                      <a:pt x="461" y="231"/>
                      <a:pt x="379" y="253"/>
                      <a:pt x="301" y="276"/>
                    </a:cubicBezTo>
                    <a:cubicBezTo>
                      <a:pt x="188" y="310"/>
                      <a:pt x="82" y="346"/>
                      <a:pt x="0" y="405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3322638" y="1227138"/>
                <a:ext cx="6362703" cy="2254251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047" extrusionOk="0">
                    <a:moveTo>
                      <a:pt x="2957" y="55"/>
                    </a:moveTo>
                    <a:cubicBezTo>
                      <a:pt x="2881" y="288"/>
                      <a:pt x="2748" y="505"/>
                      <a:pt x="2588" y="702"/>
                    </a:cubicBezTo>
                    <a:cubicBezTo>
                      <a:pt x="2568" y="727"/>
                      <a:pt x="2546" y="750"/>
                      <a:pt x="2522" y="778"/>
                    </a:cubicBezTo>
                    <a:cubicBezTo>
                      <a:pt x="2504" y="798"/>
                      <a:pt x="2487" y="821"/>
                      <a:pt x="2470" y="842"/>
                    </a:cubicBezTo>
                    <a:cubicBezTo>
                      <a:pt x="2397" y="929"/>
                      <a:pt x="2304" y="998"/>
                      <a:pt x="2203" y="1028"/>
                    </a:cubicBezTo>
                    <a:cubicBezTo>
                      <a:pt x="2161" y="1041"/>
                      <a:pt x="2119" y="1047"/>
                      <a:pt x="2075" y="1047"/>
                    </a:cubicBezTo>
                    <a:cubicBezTo>
                      <a:pt x="2031" y="1047"/>
                      <a:pt x="1985" y="1040"/>
                      <a:pt x="1943" y="1022"/>
                    </a:cubicBezTo>
                    <a:cubicBezTo>
                      <a:pt x="1921" y="1013"/>
                      <a:pt x="1901" y="1001"/>
                      <a:pt x="1882" y="986"/>
                    </a:cubicBezTo>
                    <a:cubicBezTo>
                      <a:pt x="1828" y="943"/>
                      <a:pt x="1795" y="879"/>
                      <a:pt x="1764" y="817"/>
                    </a:cubicBezTo>
                    <a:cubicBezTo>
                      <a:pt x="1700" y="690"/>
                      <a:pt x="1636" y="563"/>
                      <a:pt x="1572" y="436"/>
                    </a:cubicBezTo>
                    <a:cubicBezTo>
                      <a:pt x="1544" y="381"/>
                      <a:pt x="1516" y="324"/>
                      <a:pt x="1484" y="270"/>
                    </a:cubicBezTo>
                    <a:cubicBezTo>
                      <a:pt x="1441" y="195"/>
                      <a:pt x="1388" y="120"/>
                      <a:pt x="1321" y="72"/>
                    </a:cubicBezTo>
                    <a:cubicBezTo>
                      <a:pt x="1292" y="52"/>
                      <a:pt x="1262" y="36"/>
                      <a:pt x="1227" y="25"/>
                    </a:cubicBezTo>
                    <a:cubicBezTo>
                      <a:pt x="1139" y="0"/>
                      <a:pt x="1040" y="15"/>
                      <a:pt x="951" y="43"/>
                    </a:cubicBezTo>
                    <a:cubicBezTo>
                      <a:pt x="863" y="72"/>
                      <a:pt x="782" y="114"/>
                      <a:pt x="696" y="147"/>
                    </a:cubicBezTo>
                    <a:cubicBezTo>
                      <a:pt x="642" y="168"/>
                      <a:pt x="585" y="186"/>
                      <a:pt x="528" y="203"/>
                    </a:cubicBezTo>
                    <a:cubicBezTo>
                      <a:pt x="449" y="226"/>
                      <a:pt x="369" y="248"/>
                      <a:pt x="292" y="272"/>
                    </a:cubicBezTo>
                    <a:cubicBezTo>
                      <a:pt x="182" y="307"/>
                      <a:pt x="79" y="347"/>
                      <a:pt x="0" y="413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3379788" y="1177925"/>
                <a:ext cx="6335716" cy="2366963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1100" extrusionOk="0">
                    <a:moveTo>
                      <a:pt x="2944" y="0"/>
                    </a:moveTo>
                    <a:cubicBezTo>
                      <a:pt x="2872" y="261"/>
                      <a:pt x="2740" y="504"/>
                      <a:pt x="2580" y="727"/>
                    </a:cubicBezTo>
                    <a:cubicBezTo>
                      <a:pt x="2560" y="754"/>
                      <a:pt x="2539" y="781"/>
                      <a:pt x="2516" y="810"/>
                    </a:cubicBezTo>
                    <a:cubicBezTo>
                      <a:pt x="2499" y="831"/>
                      <a:pt x="2482" y="854"/>
                      <a:pt x="2464" y="875"/>
                    </a:cubicBezTo>
                    <a:cubicBezTo>
                      <a:pt x="2392" y="961"/>
                      <a:pt x="2302" y="1033"/>
                      <a:pt x="2201" y="1070"/>
                    </a:cubicBezTo>
                    <a:cubicBezTo>
                      <a:pt x="2160" y="1085"/>
                      <a:pt x="2116" y="1094"/>
                      <a:pt x="2070" y="1097"/>
                    </a:cubicBezTo>
                    <a:cubicBezTo>
                      <a:pt x="2025" y="1100"/>
                      <a:pt x="1976" y="1095"/>
                      <a:pt x="1932" y="1080"/>
                    </a:cubicBezTo>
                    <a:cubicBezTo>
                      <a:pt x="1909" y="1071"/>
                      <a:pt x="1887" y="1060"/>
                      <a:pt x="1867" y="1046"/>
                    </a:cubicBezTo>
                    <a:cubicBezTo>
                      <a:pt x="1811" y="1005"/>
                      <a:pt x="1776" y="942"/>
                      <a:pt x="1744" y="881"/>
                    </a:cubicBezTo>
                    <a:cubicBezTo>
                      <a:pt x="1677" y="756"/>
                      <a:pt x="1609" y="630"/>
                      <a:pt x="1542" y="505"/>
                    </a:cubicBezTo>
                    <a:cubicBezTo>
                      <a:pt x="1513" y="450"/>
                      <a:pt x="1483" y="395"/>
                      <a:pt x="1452" y="340"/>
                    </a:cubicBezTo>
                    <a:cubicBezTo>
                      <a:pt x="1409" y="266"/>
                      <a:pt x="1359" y="190"/>
                      <a:pt x="1294" y="138"/>
                    </a:cubicBezTo>
                    <a:cubicBezTo>
                      <a:pt x="1266" y="115"/>
                      <a:pt x="1235" y="97"/>
                      <a:pt x="1200" y="85"/>
                    </a:cubicBezTo>
                    <a:cubicBezTo>
                      <a:pt x="1113" y="55"/>
                      <a:pt x="1015" y="67"/>
                      <a:pt x="929" y="95"/>
                    </a:cubicBezTo>
                    <a:cubicBezTo>
                      <a:pt x="842" y="122"/>
                      <a:pt x="763" y="165"/>
                      <a:pt x="679" y="198"/>
                    </a:cubicBezTo>
                    <a:cubicBezTo>
                      <a:pt x="626" y="219"/>
                      <a:pt x="570" y="237"/>
                      <a:pt x="514" y="253"/>
                    </a:cubicBezTo>
                    <a:cubicBezTo>
                      <a:pt x="437" y="276"/>
                      <a:pt x="359" y="297"/>
                      <a:pt x="284" y="322"/>
                    </a:cubicBezTo>
                    <a:cubicBezTo>
                      <a:pt x="176" y="359"/>
                      <a:pt x="75" y="404"/>
                      <a:pt x="0" y="47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3438525" y="1011238"/>
                <a:ext cx="6307138" cy="2605088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1210" extrusionOk="0">
                    <a:moveTo>
                      <a:pt x="2931" y="0"/>
                    </a:moveTo>
                    <a:cubicBezTo>
                      <a:pt x="2863" y="288"/>
                      <a:pt x="2733" y="557"/>
                      <a:pt x="2572" y="806"/>
                    </a:cubicBezTo>
                    <a:cubicBezTo>
                      <a:pt x="2454" y="988"/>
                      <a:pt x="2296" y="1174"/>
                      <a:pt x="2066" y="1201"/>
                    </a:cubicBezTo>
                    <a:cubicBezTo>
                      <a:pt x="1994" y="1210"/>
                      <a:pt x="1915" y="1200"/>
                      <a:pt x="1853" y="1160"/>
                    </a:cubicBezTo>
                    <a:cubicBezTo>
                      <a:pt x="1794" y="1120"/>
                      <a:pt x="1758" y="1058"/>
                      <a:pt x="1724" y="998"/>
                    </a:cubicBezTo>
                    <a:cubicBezTo>
                      <a:pt x="1622" y="821"/>
                      <a:pt x="1521" y="643"/>
                      <a:pt x="1420" y="465"/>
                    </a:cubicBezTo>
                    <a:cubicBezTo>
                      <a:pt x="1359" y="360"/>
                      <a:pt x="1290" y="246"/>
                      <a:pt x="1174" y="199"/>
                    </a:cubicBezTo>
                    <a:cubicBezTo>
                      <a:pt x="1088" y="164"/>
                      <a:pt x="991" y="174"/>
                      <a:pt x="906" y="200"/>
                    </a:cubicBezTo>
                    <a:cubicBezTo>
                      <a:pt x="821" y="227"/>
                      <a:pt x="744" y="270"/>
                      <a:pt x="662" y="303"/>
                    </a:cubicBezTo>
                    <a:cubicBezTo>
                      <a:pt x="435" y="394"/>
                      <a:pt x="158" y="419"/>
                      <a:pt x="0" y="59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3422650" y="1179513"/>
                <a:ext cx="6313488" cy="2478089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1151" extrusionOk="0">
                    <a:moveTo>
                      <a:pt x="2933" y="0"/>
                    </a:moveTo>
                    <a:cubicBezTo>
                      <a:pt x="2882" y="193"/>
                      <a:pt x="2802" y="376"/>
                      <a:pt x="2704" y="551"/>
                    </a:cubicBezTo>
                    <a:cubicBezTo>
                      <a:pt x="2661" y="627"/>
                      <a:pt x="2615" y="701"/>
                      <a:pt x="2566" y="773"/>
                    </a:cubicBezTo>
                    <a:cubicBezTo>
                      <a:pt x="2539" y="812"/>
                      <a:pt x="2511" y="851"/>
                      <a:pt x="2480" y="889"/>
                    </a:cubicBezTo>
                    <a:cubicBezTo>
                      <a:pt x="2412" y="971"/>
                      <a:pt x="2332" y="1045"/>
                      <a:pt x="2238" y="1093"/>
                    </a:cubicBezTo>
                    <a:cubicBezTo>
                      <a:pt x="2186" y="1120"/>
                      <a:pt x="2128" y="1138"/>
                      <a:pt x="2065" y="1144"/>
                    </a:cubicBezTo>
                    <a:cubicBezTo>
                      <a:pt x="1995" y="1151"/>
                      <a:pt x="1918" y="1141"/>
                      <a:pt x="1857" y="1101"/>
                    </a:cubicBezTo>
                    <a:cubicBezTo>
                      <a:pt x="1799" y="1063"/>
                      <a:pt x="1763" y="1003"/>
                      <a:pt x="1728" y="944"/>
                    </a:cubicBezTo>
                    <a:cubicBezTo>
                      <a:pt x="1658" y="825"/>
                      <a:pt x="1587" y="705"/>
                      <a:pt x="1517" y="585"/>
                    </a:cubicBezTo>
                    <a:cubicBezTo>
                      <a:pt x="1484" y="528"/>
                      <a:pt x="1451" y="472"/>
                      <a:pt x="1418" y="416"/>
                    </a:cubicBezTo>
                    <a:cubicBezTo>
                      <a:pt x="1356" y="311"/>
                      <a:pt x="1285" y="199"/>
                      <a:pt x="1170" y="150"/>
                    </a:cubicBezTo>
                    <a:cubicBezTo>
                      <a:pt x="1085" y="114"/>
                      <a:pt x="989" y="119"/>
                      <a:pt x="905" y="142"/>
                    </a:cubicBezTo>
                    <a:cubicBezTo>
                      <a:pt x="821" y="165"/>
                      <a:pt x="744" y="203"/>
                      <a:pt x="663" y="232"/>
                    </a:cubicBezTo>
                    <a:cubicBezTo>
                      <a:pt x="581" y="261"/>
                      <a:pt x="493" y="281"/>
                      <a:pt x="406" y="304"/>
                    </a:cubicBezTo>
                    <a:cubicBezTo>
                      <a:pt x="253" y="344"/>
                      <a:pt x="103" y="390"/>
                      <a:pt x="0" y="498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3408363" y="1347788"/>
                <a:ext cx="6316663" cy="2352674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093" extrusionOk="0">
                    <a:moveTo>
                      <a:pt x="2935" y="0"/>
                    </a:moveTo>
                    <a:cubicBezTo>
                      <a:pt x="2880" y="185"/>
                      <a:pt x="2798" y="361"/>
                      <a:pt x="2699" y="528"/>
                    </a:cubicBezTo>
                    <a:cubicBezTo>
                      <a:pt x="2655" y="601"/>
                      <a:pt x="2609" y="672"/>
                      <a:pt x="2559" y="741"/>
                    </a:cubicBezTo>
                    <a:cubicBezTo>
                      <a:pt x="2532" y="778"/>
                      <a:pt x="2504" y="815"/>
                      <a:pt x="2473" y="851"/>
                    </a:cubicBezTo>
                    <a:cubicBezTo>
                      <a:pt x="2405" y="929"/>
                      <a:pt x="2327" y="998"/>
                      <a:pt x="2234" y="1041"/>
                    </a:cubicBezTo>
                    <a:cubicBezTo>
                      <a:pt x="2182" y="1066"/>
                      <a:pt x="2126" y="1082"/>
                      <a:pt x="2064" y="1087"/>
                    </a:cubicBezTo>
                    <a:cubicBezTo>
                      <a:pt x="1995" y="1093"/>
                      <a:pt x="1920" y="1082"/>
                      <a:pt x="1861" y="1043"/>
                    </a:cubicBezTo>
                    <a:cubicBezTo>
                      <a:pt x="1804" y="1006"/>
                      <a:pt x="1768" y="947"/>
                      <a:pt x="1733" y="891"/>
                    </a:cubicBezTo>
                    <a:cubicBezTo>
                      <a:pt x="1661" y="772"/>
                      <a:pt x="1589" y="653"/>
                      <a:pt x="1517" y="534"/>
                    </a:cubicBezTo>
                    <a:cubicBezTo>
                      <a:pt x="1484" y="478"/>
                      <a:pt x="1450" y="422"/>
                      <a:pt x="1416" y="366"/>
                    </a:cubicBezTo>
                    <a:cubicBezTo>
                      <a:pt x="1353" y="262"/>
                      <a:pt x="1281" y="151"/>
                      <a:pt x="1167" y="100"/>
                    </a:cubicBezTo>
                    <a:cubicBezTo>
                      <a:pt x="1082" y="63"/>
                      <a:pt x="988" y="65"/>
                      <a:pt x="905" y="84"/>
                    </a:cubicBezTo>
                    <a:cubicBezTo>
                      <a:pt x="821" y="102"/>
                      <a:pt x="745" y="136"/>
                      <a:pt x="664" y="161"/>
                    </a:cubicBezTo>
                    <a:cubicBezTo>
                      <a:pt x="582" y="185"/>
                      <a:pt x="495" y="203"/>
                      <a:pt x="408" y="222"/>
                    </a:cubicBezTo>
                    <a:cubicBezTo>
                      <a:pt x="256" y="256"/>
                      <a:pt x="105" y="297"/>
                      <a:pt x="0" y="40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6" name="Google Shape;116;p3"/>
          <p:cNvGrpSpPr/>
          <p:nvPr/>
        </p:nvGrpSpPr>
        <p:grpSpPr>
          <a:xfrm>
            <a:off x="7684638" y="4340463"/>
            <a:ext cx="746125" cy="263525"/>
            <a:chOff x="4449763" y="4024313"/>
            <a:chExt cx="746125" cy="263525"/>
          </a:xfrm>
        </p:grpSpPr>
        <p:sp>
          <p:nvSpPr>
            <p:cNvPr id="117" name="Google Shape;117;p3"/>
            <p:cNvSpPr/>
            <p:nvPr/>
          </p:nvSpPr>
          <p:spPr>
            <a:xfrm>
              <a:off x="4449763" y="4024313"/>
              <a:ext cx="161925" cy="263525"/>
            </a:xfrm>
            <a:custGeom>
              <a:avLst/>
              <a:gdLst/>
              <a:ahLst/>
              <a:cxnLst/>
              <a:rect l="l" t="t" r="r" b="b"/>
              <a:pathLst>
                <a:path w="102" h="166" extrusionOk="0">
                  <a:moveTo>
                    <a:pt x="1" y="166"/>
                  </a:moveTo>
                  <a:lnTo>
                    <a:pt x="23" y="166"/>
                  </a:lnTo>
                  <a:lnTo>
                    <a:pt x="102" y="84"/>
                  </a:lnTo>
                  <a:lnTo>
                    <a:pt x="22" y="0"/>
                  </a:lnTo>
                  <a:lnTo>
                    <a:pt x="0" y="0"/>
                  </a:lnTo>
                  <a:lnTo>
                    <a:pt x="81" y="84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619625" y="4024313"/>
              <a:ext cx="169863" cy="263525"/>
            </a:xfrm>
            <a:custGeom>
              <a:avLst/>
              <a:gdLst/>
              <a:ahLst/>
              <a:cxnLst/>
              <a:rect l="l" t="t" r="r" b="b"/>
              <a:pathLst>
                <a:path w="107" h="166" extrusionOk="0">
                  <a:moveTo>
                    <a:pt x="1" y="166"/>
                  </a:moveTo>
                  <a:lnTo>
                    <a:pt x="28" y="166"/>
                  </a:lnTo>
                  <a:lnTo>
                    <a:pt x="107" y="84"/>
                  </a:lnTo>
                  <a:lnTo>
                    <a:pt x="26" y="0"/>
                  </a:lnTo>
                  <a:lnTo>
                    <a:pt x="0" y="0"/>
                  </a:lnTo>
                  <a:lnTo>
                    <a:pt x="80" y="84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795838" y="4024313"/>
              <a:ext cx="192088" cy="263525"/>
            </a:xfrm>
            <a:custGeom>
              <a:avLst/>
              <a:gdLst/>
              <a:ahLst/>
              <a:cxnLst/>
              <a:rect l="l" t="t" r="r" b="b"/>
              <a:pathLst>
                <a:path w="121" h="166" extrusionOk="0">
                  <a:moveTo>
                    <a:pt x="1" y="166"/>
                  </a:moveTo>
                  <a:lnTo>
                    <a:pt x="42" y="166"/>
                  </a:lnTo>
                  <a:lnTo>
                    <a:pt x="121" y="84"/>
                  </a:lnTo>
                  <a:lnTo>
                    <a:pt x="40" y="0"/>
                  </a:lnTo>
                  <a:lnTo>
                    <a:pt x="0" y="0"/>
                  </a:lnTo>
                  <a:lnTo>
                    <a:pt x="81" y="84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994275" y="4024313"/>
              <a:ext cx="201613" cy="263525"/>
            </a:xfrm>
            <a:custGeom>
              <a:avLst/>
              <a:gdLst/>
              <a:ahLst/>
              <a:cxnLst/>
              <a:rect l="l" t="t" r="r" b="b"/>
              <a:pathLst>
                <a:path w="127" h="166" extrusionOk="0">
                  <a:moveTo>
                    <a:pt x="1" y="166"/>
                  </a:moveTo>
                  <a:lnTo>
                    <a:pt x="47" y="166"/>
                  </a:lnTo>
                  <a:lnTo>
                    <a:pt x="127" y="84"/>
                  </a:lnTo>
                  <a:lnTo>
                    <a:pt x="4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" y="84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3"/>
          <p:cNvGrpSpPr/>
          <p:nvPr/>
        </p:nvGrpSpPr>
        <p:grpSpPr>
          <a:xfrm>
            <a:off x="-125832" y="539505"/>
            <a:ext cx="9633469" cy="2270146"/>
            <a:chOff x="-125832" y="539505"/>
            <a:chExt cx="9633469" cy="2270146"/>
          </a:xfrm>
        </p:grpSpPr>
        <p:sp>
          <p:nvSpPr>
            <p:cNvPr id="122" name="Google Shape;122;p3"/>
            <p:cNvSpPr/>
            <p:nvPr/>
          </p:nvSpPr>
          <p:spPr>
            <a:xfrm flipH="1">
              <a:off x="8430787" y="539505"/>
              <a:ext cx="1076850" cy="1407550"/>
            </a:xfrm>
            <a:custGeom>
              <a:avLst/>
              <a:gdLst/>
              <a:ahLst/>
              <a:cxnLst/>
              <a:rect l="l" t="t" r="r" b="b"/>
              <a:pathLst>
                <a:path w="127" h="166" extrusionOk="0">
                  <a:moveTo>
                    <a:pt x="1" y="166"/>
                  </a:moveTo>
                  <a:lnTo>
                    <a:pt x="47" y="166"/>
                  </a:lnTo>
                  <a:lnTo>
                    <a:pt x="127" y="84"/>
                  </a:lnTo>
                  <a:lnTo>
                    <a:pt x="4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" y="84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-125832" y="2333851"/>
              <a:ext cx="364013" cy="475800"/>
            </a:xfrm>
            <a:custGeom>
              <a:avLst/>
              <a:gdLst/>
              <a:ahLst/>
              <a:cxnLst/>
              <a:rect l="l" t="t" r="r" b="b"/>
              <a:pathLst>
                <a:path w="127" h="166" extrusionOk="0">
                  <a:moveTo>
                    <a:pt x="1" y="166"/>
                  </a:moveTo>
                  <a:lnTo>
                    <a:pt x="47" y="166"/>
                  </a:lnTo>
                  <a:lnTo>
                    <a:pt x="127" y="84"/>
                  </a:lnTo>
                  <a:lnTo>
                    <a:pt x="4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" y="84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713225" y="2274400"/>
            <a:ext cx="4383600" cy="14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5" name="Google Shape;125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05400"/>
            <a:ext cx="13326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5"/>
          <p:cNvSpPr txBox="1">
            <a:spLocks noGrp="1"/>
          </p:cNvSpPr>
          <p:nvPr>
            <p:ph type="subTitle" idx="1"/>
          </p:nvPr>
        </p:nvSpPr>
        <p:spPr>
          <a:xfrm>
            <a:off x="4904650" y="2935700"/>
            <a:ext cx="3072000" cy="14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5"/>
          <p:cNvSpPr txBox="1">
            <a:spLocks noGrp="1"/>
          </p:cNvSpPr>
          <p:nvPr>
            <p:ph type="subTitle" idx="2"/>
          </p:nvPr>
        </p:nvSpPr>
        <p:spPr>
          <a:xfrm>
            <a:off x="720000" y="2935700"/>
            <a:ext cx="3072000" cy="14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5"/>
          <p:cNvSpPr txBox="1">
            <a:spLocks noGrp="1"/>
          </p:cNvSpPr>
          <p:nvPr>
            <p:ph type="subTitle" idx="3"/>
          </p:nvPr>
        </p:nvSpPr>
        <p:spPr>
          <a:xfrm>
            <a:off x="720000" y="2376900"/>
            <a:ext cx="307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1" name="Google Shape;191;p5"/>
          <p:cNvSpPr txBox="1">
            <a:spLocks noGrp="1"/>
          </p:cNvSpPr>
          <p:nvPr>
            <p:ph type="subTitle" idx="4"/>
          </p:nvPr>
        </p:nvSpPr>
        <p:spPr>
          <a:xfrm>
            <a:off x="4904651" y="2376900"/>
            <a:ext cx="307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92" name="Google Shape;192;p5"/>
          <p:cNvGrpSpPr/>
          <p:nvPr/>
        </p:nvGrpSpPr>
        <p:grpSpPr>
          <a:xfrm>
            <a:off x="-435162" y="-3930560"/>
            <a:ext cx="12450786" cy="13445386"/>
            <a:chOff x="-435162" y="-3930560"/>
            <a:chExt cx="12450786" cy="13445386"/>
          </a:xfrm>
        </p:grpSpPr>
        <p:grpSp>
          <p:nvGrpSpPr>
            <p:cNvPr id="193" name="Google Shape;193;p5"/>
            <p:cNvGrpSpPr/>
            <p:nvPr/>
          </p:nvGrpSpPr>
          <p:grpSpPr>
            <a:xfrm>
              <a:off x="1772688" y="-3930560"/>
              <a:ext cx="10242936" cy="5143661"/>
              <a:chOff x="871538" y="3179763"/>
              <a:chExt cx="7327898" cy="3679826"/>
            </a:xfrm>
          </p:grpSpPr>
          <p:sp>
            <p:nvSpPr>
              <p:cNvPr id="194" name="Google Shape;194;p5"/>
              <p:cNvSpPr/>
              <p:nvPr/>
            </p:nvSpPr>
            <p:spPr>
              <a:xfrm>
                <a:off x="1165225" y="3278188"/>
                <a:ext cx="7034210" cy="247967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035" extrusionOk="0">
                    <a:moveTo>
                      <a:pt x="2937" y="0"/>
                    </a:moveTo>
                    <a:cubicBezTo>
                      <a:pt x="2879" y="177"/>
                      <a:pt x="2795" y="345"/>
                      <a:pt x="2694" y="505"/>
                    </a:cubicBezTo>
                    <a:cubicBezTo>
                      <a:pt x="2650" y="575"/>
                      <a:pt x="2603" y="644"/>
                      <a:pt x="2553" y="709"/>
                    </a:cubicBezTo>
                    <a:cubicBezTo>
                      <a:pt x="2526" y="744"/>
                      <a:pt x="2497" y="780"/>
                      <a:pt x="2467" y="813"/>
                    </a:cubicBezTo>
                    <a:cubicBezTo>
                      <a:pt x="2399" y="886"/>
                      <a:pt x="2321" y="950"/>
                      <a:pt x="2230" y="989"/>
                    </a:cubicBezTo>
                    <a:cubicBezTo>
                      <a:pt x="2179" y="1012"/>
                      <a:pt x="2124" y="1027"/>
                      <a:pt x="2064" y="1031"/>
                    </a:cubicBezTo>
                    <a:cubicBezTo>
                      <a:pt x="1997" y="1035"/>
                      <a:pt x="1923" y="1024"/>
                      <a:pt x="1865" y="985"/>
                    </a:cubicBezTo>
                    <a:cubicBezTo>
                      <a:pt x="1809" y="948"/>
                      <a:pt x="1773" y="891"/>
                      <a:pt x="1739" y="837"/>
                    </a:cubicBezTo>
                    <a:cubicBezTo>
                      <a:pt x="1664" y="720"/>
                      <a:pt x="1591" y="601"/>
                      <a:pt x="1518" y="483"/>
                    </a:cubicBezTo>
                    <a:cubicBezTo>
                      <a:pt x="1484" y="427"/>
                      <a:pt x="1449" y="372"/>
                      <a:pt x="1415" y="316"/>
                    </a:cubicBezTo>
                    <a:cubicBezTo>
                      <a:pt x="1350" y="213"/>
                      <a:pt x="1277" y="104"/>
                      <a:pt x="1164" y="51"/>
                    </a:cubicBezTo>
                    <a:cubicBezTo>
                      <a:pt x="1080" y="12"/>
                      <a:pt x="987" y="11"/>
                      <a:pt x="904" y="25"/>
                    </a:cubicBezTo>
                    <a:cubicBezTo>
                      <a:pt x="822" y="40"/>
                      <a:pt x="746" y="69"/>
                      <a:pt x="665" y="90"/>
                    </a:cubicBezTo>
                    <a:cubicBezTo>
                      <a:pt x="584" y="110"/>
                      <a:pt x="497" y="124"/>
                      <a:pt x="411" y="140"/>
                    </a:cubicBezTo>
                    <a:cubicBezTo>
                      <a:pt x="259" y="169"/>
                      <a:pt x="107" y="205"/>
                      <a:pt x="0" y="30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1146175" y="3362325"/>
                <a:ext cx="7042153" cy="2441575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019" extrusionOk="0">
                    <a:moveTo>
                      <a:pt x="2940" y="43"/>
                    </a:moveTo>
                    <a:cubicBezTo>
                      <a:pt x="2878" y="211"/>
                      <a:pt x="2792" y="373"/>
                      <a:pt x="2690" y="526"/>
                    </a:cubicBezTo>
                    <a:cubicBezTo>
                      <a:pt x="2645" y="593"/>
                      <a:pt x="2598" y="658"/>
                      <a:pt x="2548" y="720"/>
                    </a:cubicBezTo>
                    <a:cubicBezTo>
                      <a:pt x="2520" y="754"/>
                      <a:pt x="2492" y="787"/>
                      <a:pt x="2461" y="818"/>
                    </a:cubicBezTo>
                    <a:cubicBezTo>
                      <a:pt x="2393" y="886"/>
                      <a:pt x="2316" y="945"/>
                      <a:pt x="2227" y="981"/>
                    </a:cubicBezTo>
                    <a:cubicBezTo>
                      <a:pt x="2177" y="1001"/>
                      <a:pt x="2123" y="1014"/>
                      <a:pt x="2064" y="1017"/>
                    </a:cubicBezTo>
                    <a:cubicBezTo>
                      <a:pt x="1998" y="1019"/>
                      <a:pt x="1927" y="1008"/>
                      <a:pt x="1870" y="970"/>
                    </a:cubicBezTo>
                    <a:cubicBezTo>
                      <a:pt x="1815" y="934"/>
                      <a:pt x="1779" y="879"/>
                      <a:pt x="1744" y="826"/>
                    </a:cubicBezTo>
                    <a:cubicBezTo>
                      <a:pt x="1668" y="710"/>
                      <a:pt x="1594" y="593"/>
                      <a:pt x="1519" y="475"/>
                    </a:cubicBezTo>
                    <a:cubicBezTo>
                      <a:pt x="1485" y="420"/>
                      <a:pt x="1449" y="365"/>
                      <a:pt x="1414" y="310"/>
                    </a:cubicBezTo>
                    <a:cubicBezTo>
                      <a:pt x="1348" y="207"/>
                      <a:pt x="1273" y="99"/>
                      <a:pt x="1161" y="45"/>
                    </a:cubicBezTo>
                    <a:cubicBezTo>
                      <a:pt x="1079" y="5"/>
                      <a:pt x="987" y="0"/>
                      <a:pt x="905" y="10"/>
                    </a:cubicBezTo>
                    <a:cubicBezTo>
                      <a:pt x="823" y="20"/>
                      <a:pt x="747" y="45"/>
                      <a:pt x="667" y="61"/>
                    </a:cubicBezTo>
                    <a:cubicBezTo>
                      <a:pt x="586" y="78"/>
                      <a:pt x="500" y="88"/>
                      <a:pt x="414" y="101"/>
                    </a:cubicBezTo>
                    <a:cubicBezTo>
                      <a:pt x="262" y="124"/>
                      <a:pt x="110" y="155"/>
                      <a:pt x="0" y="25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1128713" y="3419475"/>
                <a:ext cx="7045327" cy="2432049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1015" extrusionOk="0">
                    <a:moveTo>
                      <a:pt x="2941" y="97"/>
                    </a:moveTo>
                    <a:cubicBezTo>
                      <a:pt x="2876" y="257"/>
                      <a:pt x="2787" y="411"/>
                      <a:pt x="2684" y="557"/>
                    </a:cubicBezTo>
                    <a:cubicBezTo>
                      <a:pt x="2639" y="621"/>
                      <a:pt x="2591" y="683"/>
                      <a:pt x="2541" y="742"/>
                    </a:cubicBezTo>
                    <a:cubicBezTo>
                      <a:pt x="2514" y="774"/>
                      <a:pt x="2485" y="805"/>
                      <a:pt x="2454" y="834"/>
                    </a:cubicBezTo>
                    <a:cubicBezTo>
                      <a:pt x="2386" y="898"/>
                      <a:pt x="2310" y="951"/>
                      <a:pt x="2223" y="983"/>
                    </a:cubicBezTo>
                    <a:cubicBezTo>
                      <a:pt x="2174" y="1001"/>
                      <a:pt x="2121" y="1012"/>
                      <a:pt x="2064" y="1014"/>
                    </a:cubicBezTo>
                    <a:cubicBezTo>
                      <a:pt x="1999" y="1015"/>
                      <a:pt x="1930" y="1003"/>
                      <a:pt x="1873" y="966"/>
                    </a:cubicBezTo>
                    <a:cubicBezTo>
                      <a:pt x="1820" y="931"/>
                      <a:pt x="1784" y="877"/>
                      <a:pt x="1749" y="826"/>
                    </a:cubicBezTo>
                    <a:cubicBezTo>
                      <a:pt x="1671" y="712"/>
                      <a:pt x="1595" y="595"/>
                      <a:pt x="1520" y="478"/>
                    </a:cubicBezTo>
                    <a:cubicBezTo>
                      <a:pt x="1484" y="423"/>
                      <a:pt x="1448" y="368"/>
                      <a:pt x="1412" y="314"/>
                    </a:cubicBezTo>
                    <a:cubicBezTo>
                      <a:pt x="1345" y="212"/>
                      <a:pt x="1269" y="105"/>
                      <a:pt x="1158" y="49"/>
                    </a:cubicBezTo>
                    <a:cubicBezTo>
                      <a:pt x="1076" y="8"/>
                      <a:pt x="986" y="0"/>
                      <a:pt x="904" y="6"/>
                    </a:cubicBezTo>
                    <a:cubicBezTo>
                      <a:pt x="823" y="12"/>
                      <a:pt x="748" y="32"/>
                      <a:pt x="668" y="44"/>
                    </a:cubicBezTo>
                    <a:cubicBezTo>
                      <a:pt x="588" y="57"/>
                      <a:pt x="502" y="63"/>
                      <a:pt x="416" y="73"/>
                    </a:cubicBezTo>
                    <a:cubicBezTo>
                      <a:pt x="265" y="90"/>
                      <a:pt x="112" y="117"/>
                      <a:pt x="0" y="21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1112838" y="3476625"/>
                <a:ext cx="7048500" cy="242252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1011" extrusionOk="0">
                    <a:moveTo>
                      <a:pt x="2943" y="151"/>
                    </a:moveTo>
                    <a:cubicBezTo>
                      <a:pt x="2874" y="303"/>
                      <a:pt x="2783" y="449"/>
                      <a:pt x="2679" y="588"/>
                    </a:cubicBezTo>
                    <a:cubicBezTo>
                      <a:pt x="2634" y="649"/>
                      <a:pt x="2585" y="708"/>
                      <a:pt x="2535" y="764"/>
                    </a:cubicBezTo>
                    <a:cubicBezTo>
                      <a:pt x="2507" y="794"/>
                      <a:pt x="2478" y="823"/>
                      <a:pt x="2447" y="850"/>
                    </a:cubicBezTo>
                    <a:cubicBezTo>
                      <a:pt x="2379" y="909"/>
                      <a:pt x="2304" y="957"/>
                      <a:pt x="2219" y="985"/>
                    </a:cubicBezTo>
                    <a:cubicBezTo>
                      <a:pt x="2171" y="1001"/>
                      <a:pt x="2119" y="1010"/>
                      <a:pt x="2063" y="1011"/>
                    </a:cubicBezTo>
                    <a:cubicBezTo>
                      <a:pt x="2000" y="1011"/>
                      <a:pt x="1932" y="998"/>
                      <a:pt x="1877" y="962"/>
                    </a:cubicBezTo>
                    <a:cubicBezTo>
                      <a:pt x="1824" y="927"/>
                      <a:pt x="1789" y="875"/>
                      <a:pt x="1754" y="826"/>
                    </a:cubicBezTo>
                    <a:cubicBezTo>
                      <a:pt x="1674" y="713"/>
                      <a:pt x="1597" y="597"/>
                      <a:pt x="1520" y="481"/>
                    </a:cubicBezTo>
                    <a:cubicBezTo>
                      <a:pt x="1484" y="426"/>
                      <a:pt x="1447" y="372"/>
                      <a:pt x="1410" y="318"/>
                    </a:cubicBezTo>
                    <a:cubicBezTo>
                      <a:pt x="1341" y="218"/>
                      <a:pt x="1265" y="112"/>
                      <a:pt x="1154" y="54"/>
                    </a:cubicBezTo>
                    <a:cubicBezTo>
                      <a:pt x="1073" y="11"/>
                      <a:pt x="984" y="0"/>
                      <a:pt x="904" y="2"/>
                    </a:cubicBezTo>
                    <a:cubicBezTo>
                      <a:pt x="823" y="4"/>
                      <a:pt x="748" y="19"/>
                      <a:pt x="669" y="27"/>
                    </a:cubicBezTo>
                    <a:cubicBezTo>
                      <a:pt x="589" y="36"/>
                      <a:pt x="503" y="39"/>
                      <a:pt x="418" y="45"/>
                    </a:cubicBezTo>
                    <a:cubicBezTo>
                      <a:pt x="268" y="57"/>
                      <a:pt x="114" y="78"/>
                      <a:pt x="0" y="17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1095375" y="3522663"/>
                <a:ext cx="7054851" cy="2428875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14" extrusionOk="0">
                    <a:moveTo>
                      <a:pt x="2945" y="210"/>
                    </a:moveTo>
                    <a:cubicBezTo>
                      <a:pt x="2872" y="354"/>
                      <a:pt x="2779" y="493"/>
                      <a:pt x="2674" y="625"/>
                    </a:cubicBezTo>
                    <a:cubicBezTo>
                      <a:pt x="2628" y="682"/>
                      <a:pt x="2579" y="739"/>
                      <a:pt x="2528" y="791"/>
                    </a:cubicBezTo>
                    <a:cubicBezTo>
                      <a:pt x="2500" y="819"/>
                      <a:pt x="2471" y="846"/>
                      <a:pt x="2441" y="870"/>
                    </a:cubicBezTo>
                    <a:cubicBezTo>
                      <a:pt x="2373" y="925"/>
                      <a:pt x="2299" y="968"/>
                      <a:pt x="2215" y="992"/>
                    </a:cubicBezTo>
                    <a:cubicBezTo>
                      <a:pt x="2167" y="1006"/>
                      <a:pt x="2117" y="1014"/>
                      <a:pt x="2062" y="1013"/>
                    </a:cubicBezTo>
                    <a:cubicBezTo>
                      <a:pt x="2001" y="1011"/>
                      <a:pt x="1935" y="998"/>
                      <a:pt x="1881" y="963"/>
                    </a:cubicBezTo>
                    <a:cubicBezTo>
                      <a:pt x="1829" y="929"/>
                      <a:pt x="1794" y="879"/>
                      <a:pt x="1759" y="831"/>
                    </a:cubicBezTo>
                    <a:cubicBezTo>
                      <a:pt x="1677" y="720"/>
                      <a:pt x="1599" y="604"/>
                      <a:pt x="1520" y="489"/>
                    </a:cubicBezTo>
                    <a:cubicBezTo>
                      <a:pt x="1484" y="435"/>
                      <a:pt x="1446" y="381"/>
                      <a:pt x="1409" y="327"/>
                    </a:cubicBezTo>
                    <a:cubicBezTo>
                      <a:pt x="1338" y="228"/>
                      <a:pt x="1260" y="123"/>
                      <a:pt x="1151" y="63"/>
                    </a:cubicBezTo>
                    <a:cubicBezTo>
                      <a:pt x="1071" y="19"/>
                      <a:pt x="983" y="4"/>
                      <a:pt x="903" y="2"/>
                    </a:cubicBezTo>
                    <a:cubicBezTo>
                      <a:pt x="824" y="0"/>
                      <a:pt x="749" y="11"/>
                      <a:pt x="670" y="15"/>
                    </a:cubicBezTo>
                    <a:cubicBezTo>
                      <a:pt x="590" y="20"/>
                      <a:pt x="505" y="19"/>
                      <a:pt x="420" y="22"/>
                    </a:cubicBezTo>
                    <a:cubicBezTo>
                      <a:pt x="270" y="28"/>
                      <a:pt x="116" y="45"/>
                      <a:pt x="0" y="13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1079500" y="3560763"/>
                <a:ext cx="7056436" cy="2444749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020" extrusionOk="0">
                    <a:moveTo>
                      <a:pt x="2946" y="271"/>
                    </a:moveTo>
                    <a:cubicBezTo>
                      <a:pt x="2870" y="408"/>
                      <a:pt x="2775" y="539"/>
                      <a:pt x="2669" y="664"/>
                    </a:cubicBezTo>
                    <a:cubicBezTo>
                      <a:pt x="2622" y="719"/>
                      <a:pt x="2573" y="772"/>
                      <a:pt x="2522" y="820"/>
                    </a:cubicBezTo>
                    <a:cubicBezTo>
                      <a:pt x="2494" y="847"/>
                      <a:pt x="2464" y="872"/>
                      <a:pt x="2434" y="894"/>
                    </a:cubicBezTo>
                    <a:cubicBezTo>
                      <a:pt x="2366" y="945"/>
                      <a:pt x="2293" y="982"/>
                      <a:pt x="2210" y="1002"/>
                    </a:cubicBezTo>
                    <a:cubicBezTo>
                      <a:pt x="2164" y="1014"/>
                      <a:pt x="2114" y="1020"/>
                      <a:pt x="2061" y="1018"/>
                    </a:cubicBezTo>
                    <a:cubicBezTo>
                      <a:pt x="2002" y="1015"/>
                      <a:pt x="1938" y="1001"/>
                      <a:pt x="1885" y="966"/>
                    </a:cubicBezTo>
                    <a:cubicBezTo>
                      <a:pt x="1834" y="934"/>
                      <a:pt x="1799" y="885"/>
                      <a:pt x="1764" y="839"/>
                    </a:cubicBezTo>
                    <a:cubicBezTo>
                      <a:pt x="1680" y="729"/>
                      <a:pt x="1600" y="614"/>
                      <a:pt x="1521" y="500"/>
                    </a:cubicBezTo>
                    <a:cubicBezTo>
                      <a:pt x="1483" y="446"/>
                      <a:pt x="1445" y="393"/>
                      <a:pt x="1407" y="340"/>
                    </a:cubicBezTo>
                    <a:cubicBezTo>
                      <a:pt x="1335" y="241"/>
                      <a:pt x="1256" y="138"/>
                      <a:pt x="1147" y="76"/>
                    </a:cubicBezTo>
                    <a:cubicBezTo>
                      <a:pt x="1068" y="31"/>
                      <a:pt x="982" y="12"/>
                      <a:pt x="902" y="6"/>
                    </a:cubicBezTo>
                    <a:cubicBezTo>
                      <a:pt x="824" y="0"/>
                      <a:pt x="749" y="6"/>
                      <a:pt x="671" y="6"/>
                    </a:cubicBezTo>
                    <a:cubicBezTo>
                      <a:pt x="591" y="6"/>
                      <a:pt x="507" y="2"/>
                      <a:pt x="422" y="2"/>
                    </a:cubicBezTo>
                    <a:cubicBezTo>
                      <a:pt x="273" y="3"/>
                      <a:pt x="118" y="14"/>
                      <a:pt x="0" y="10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1060450" y="3543300"/>
                <a:ext cx="7062789" cy="25146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1049" extrusionOk="0">
                    <a:moveTo>
                      <a:pt x="2949" y="356"/>
                    </a:moveTo>
                    <a:cubicBezTo>
                      <a:pt x="2869" y="485"/>
                      <a:pt x="2772" y="608"/>
                      <a:pt x="2664" y="726"/>
                    </a:cubicBezTo>
                    <a:cubicBezTo>
                      <a:pt x="2617" y="778"/>
                      <a:pt x="2568" y="828"/>
                      <a:pt x="2516" y="873"/>
                    </a:cubicBezTo>
                    <a:cubicBezTo>
                      <a:pt x="2488" y="898"/>
                      <a:pt x="2459" y="921"/>
                      <a:pt x="2428" y="941"/>
                    </a:cubicBezTo>
                    <a:cubicBezTo>
                      <a:pt x="2360" y="987"/>
                      <a:pt x="2288" y="1019"/>
                      <a:pt x="2207" y="1036"/>
                    </a:cubicBezTo>
                    <a:cubicBezTo>
                      <a:pt x="2162" y="1045"/>
                      <a:pt x="2113" y="1049"/>
                      <a:pt x="2062" y="1046"/>
                    </a:cubicBezTo>
                    <a:cubicBezTo>
                      <a:pt x="2003" y="1042"/>
                      <a:pt x="1941" y="1027"/>
                      <a:pt x="1890" y="993"/>
                    </a:cubicBezTo>
                    <a:cubicBezTo>
                      <a:pt x="1840" y="961"/>
                      <a:pt x="1805" y="915"/>
                      <a:pt x="1770" y="870"/>
                    </a:cubicBezTo>
                    <a:cubicBezTo>
                      <a:pt x="1684" y="762"/>
                      <a:pt x="1603" y="647"/>
                      <a:pt x="1522" y="534"/>
                    </a:cubicBezTo>
                    <a:cubicBezTo>
                      <a:pt x="1484" y="480"/>
                      <a:pt x="1445" y="428"/>
                      <a:pt x="1406" y="375"/>
                    </a:cubicBezTo>
                    <a:cubicBezTo>
                      <a:pt x="1333" y="277"/>
                      <a:pt x="1252" y="175"/>
                      <a:pt x="1145" y="111"/>
                    </a:cubicBezTo>
                    <a:cubicBezTo>
                      <a:pt x="1066" y="65"/>
                      <a:pt x="982" y="43"/>
                      <a:pt x="903" y="33"/>
                    </a:cubicBezTo>
                    <a:cubicBezTo>
                      <a:pt x="825" y="23"/>
                      <a:pt x="751" y="24"/>
                      <a:pt x="673" y="20"/>
                    </a:cubicBezTo>
                    <a:cubicBezTo>
                      <a:pt x="594" y="16"/>
                      <a:pt x="510" y="9"/>
                      <a:pt x="425" y="5"/>
                    </a:cubicBezTo>
                    <a:cubicBezTo>
                      <a:pt x="277" y="0"/>
                      <a:pt x="121" y="7"/>
                      <a:pt x="0" y="8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1042988" y="3519488"/>
                <a:ext cx="7069135" cy="2590800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1081" extrusionOk="0">
                    <a:moveTo>
                      <a:pt x="2951" y="444"/>
                    </a:moveTo>
                    <a:cubicBezTo>
                      <a:pt x="2867" y="565"/>
                      <a:pt x="2768" y="681"/>
                      <a:pt x="2659" y="792"/>
                    </a:cubicBezTo>
                    <a:cubicBezTo>
                      <a:pt x="2612" y="840"/>
                      <a:pt x="2561" y="887"/>
                      <a:pt x="2510" y="929"/>
                    </a:cubicBezTo>
                    <a:cubicBezTo>
                      <a:pt x="2481" y="952"/>
                      <a:pt x="2452" y="973"/>
                      <a:pt x="2421" y="991"/>
                    </a:cubicBezTo>
                    <a:cubicBezTo>
                      <a:pt x="2354" y="1032"/>
                      <a:pt x="2282" y="1059"/>
                      <a:pt x="2203" y="1072"/>
                    </a:cubicBezTo>
                    <a:cubicBezTo>
                      <a:pt x="2158" y="1079"/>
                      <a:pt x="2111" y="1081"/>
                      <a:pt x="2061" y="1077"/>
                    </a:cubicBezTo>
                    <a:cubicBezTo>
                      <a:pt x="2004" y="1071"/>
                      <a:pt x="1944" y="1056"/>
                      <a:pt x="1893" y="1023"/>
                    </a:cubicBezTo>
                    <a:cubicBezTo>
                      <a:pt x="1845" y="992"/>
                      <a:pt x="1810" y="947"/>
                      <a:pt x="1774" y="904"/>
                    </a:cubicBezTo>
                    <a:cubicBezTo>
                      <a:pt x="1687" y="797"/>
                      <a:pt x="1605" y="684"/>
                      <a:pt x="1522" y="571"/>
                    </a:cubicBezTo>
                    <a:cubicBezTo>
                      <a:pt x="1484" y="518"/>
                      <a:pt x="1444" y="465"/>
                      <a:pt x="1404" y="413"/>
                    </a:cubicBezTo>
                    <a:cubicBezTo>
                      <a:pt x="1329" y="316"/>
                      <a:pt x="1248" y="215"/>
                      <a:pt x="1142" y="150"/>
                    </a:cubicBezTo>
                    <a:cubicBezTo>
                      <a:pt x="1064" y="102"/>
                      <a:pt x="980" y="77"/>
                      <a:pt x="902" y="62"/>
                    </a:cubicBezTo>
                    <a:cubicBezTo>
                      <a:pt x="825" y="48"/>
                      <a:pt x="751" y="45"/>
                      <a:pt x="674" y="37"/>
                    </a:cubicBezTo>
                    <a:cubicBezTo>
                      <a:pt x="595" y="29"/>
                      <a:pt x="511" y="18"/>
                      <a:pt x="427" y="11"/>
                    </a:cubicBezTo>
                    <a:cubicBezTo>
                      <a:pt x="279" y="0"/>
                      <a:pt x="123" y="3"/>
                      <a:pt x="0" y="81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1027113" y="3490913"/>
                <a:ext cx="7070726" cy="2674938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116" extrusionOk="0">
                    <a:moveTo>
                      <a:pt x="2952" y="534"/>
                    </a:moveTo>
                    <a:cubicBezTo>
                      <a:pt x="2865" y="647"/>
                      <a:pt x="2764" y="755"/>
                      <a:pt x="2654" y="859"/>
                    </a:cubicBezTo>
                    <a:cubicBezTo>
                      <a:pt x="2606" y="904"/>
                      <a:pt x="2555" y="949"/>
                      <a:pt x="2503" y="987"/>
                    </a:cubicBezTo>
                    <a:cubicBezTo>
                      <a:pt x="2475" y="1008"/>
                      <a:pt x="2445" y="1027"/>
                      <a:pt x="2414" y="1043"/>
                    </a:cubicBezTo>
                    <a:cubicBezTo>
                      <a:pt x="2347" y="1079"/>
                      <a:pt x="2276" y="1101"/>
                      <a:pt x="2199" y="1110"/>
                    </a:cubicBezTo>
                    <a:cubicBezTo>
                      <a:pt x="2155" y="1115"/>
                      <a:pt x="2109" y="1116"/>
                      <a:pt x="2060" y="1110"/>
                    </a:cubicBezTo>
                    <a:cubicBezTo>
                      <a:pt x="2005" y="1103"/>
                      <a:pt x="1947" y="1087"/>
                      <a:pt x="1897" y="1055"/>
                    </a:cubicBezTo>
                    <a:cubicBezTo>
                      <a:pt x="1849" y="1025"/>
                      <a:pt x="1814" y="982"/>
                      <a:pt x="1779" y="940"/>
                    </a:cubicBezTo>
                    <a:cubicBezTo>
                      <a:pt x="1690" y="835"/>
                      <a:pt x="1606" y="722"/>
                      <a:pt x="1523" y="610"/>
                    </a:cubicBezTo>
                    <a:cubicBezTo>
                      <a:pt x="1483" y="557"/>
                      <a:pt x="1443" y="505"/>
                      <a:pt x="1403" y="454"/>
                    </a:cubicBezTo>
                    <a:cubicBezTo>
                      <a:pt x="1326" y="357"/>
                      <a:pt x="1243" y="258"/>
                      <a:pt x="1138" y="190"/>
                    </a:cubicBezTo>
                    <a:cubicBezTo>
                      <a:pt x="1061" y="141"/>
                      <a:pt x="979" y="113"/>
                      <a:pt x="902" y="94"/>
                    </a:cubicBezTo>
                    <a:cubicBezTo>
                      <a:pt x="825" y="76"/>
                      <a:pt x="752" y="67"/>
                      <a:pt x="675" y="56"/>
                    </a:cubicBezTo>
                    <a:cubicBezTo>
                      <a:pt x="596" y="44"/>
                      <a:pt x="513" y="29"/>
                      <a:pt x="429" y="19"/>
                    </a:cubicBezTo>
                    <a:cubicBezTo>
                      <a:pt x="282" y="3"/>
                      <a:pt x="124" y="0"/>
                      <a:pt x="0" y="7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1009650" y="3457575"/>
                <a:ext cx="7075487" cy="2762251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53" extrusionOk="0">
                    <a:moveTo>
                      <a:pt x="2954" y="626"/>
                    </a:moveTo>
                    <a:cubicBezTo>
                      <a:pt x="2863" y="731"/>
                      <a:pt x="2760" y="832"/>
                      <a:pt x="2648" y="928"/>
                    </a:cubicBezTo>
                    <a:cubicBezTo>
                      <a:pt x="2600" y="970"/>
                      <a:pt x="2549" y="1012"/>
                      <a:pt x="2497" y="1047"/>
                    </a:cubicBezTo>
                    <a:cubicBezTo>
                      <a:pt x="2468" y="1066"/>
                      <a:pt x="2438" y="1083"/>
                      <a:pt x="2408" y="1097"/>
                    </a:cubicBezTo>
                    <a:cubicBezTo>
                      <a:pt x="2340" y="1129"/>
                      <a:pt x="2270" y="1145"/>
                      <a:pt x="2195" y="1150"/>
                    </a:cubicBezTo>
                    <a:cubicBezTo>
                      <a:pt x="2152" y="1153"/>
                      <a:pt x="2107" y="1152"/>
                      <a:pt x="2060" y="1145"/>
                    </a:cubicBezTo>
                    <a:cubicBezTo>
                      <a:pt x="2006" y="1137"/>
                      <a:pt x="1949" y="1120"/>
                      <a:pt x="1901" y="1089"/>
                    </a:cubicBezTo>
                    <a:cubicBezTo>
                      <a:pt x="1854" y="1059"/>
                      <a:pt x="1819" y="1018"/>
                      <a:pt x="1784" y="978"/>
                    </a:cubicBezTo>
                    <a:cubicBezTo>
                      <a:pt x="1692" y="874"/>
                      <a:pt x="1608" y="762"/>
                      <a:pt x="1523" y="651"/>
                    </a:cubicBezTo>
                    <a:cubicBezTo>
                      <a:pt x="1483" y="599"/>
                      <a:pt x="1442" y="547"/>
                      <a:pt x="1401" y="496"/>
                    </a:cubicBezTo>
                    <a:cubicBezTo>
                      <a:pt x="1323" y="400"/>
                      <a:pt x="1239" y="302"/>
                      <a:pt x="1135" y="233"/>
                    </a:cubicBezTo>
                    <a:cubicBezTo>
                      <a:pt x="1059" y="183"/>
                      <a:pt x="978" y="151"/>
                      <a:pt x="901" y="128"/>
                    </a:cubicBezTo>
                    <a:cubicBezTo>
                      <a:pt x="826" y="106"/>
                      <a:pt x="752" y="92"/>
                      <a:pt x="675" y="77"/>
                    </a:cubicBezTo>
                    <a:cubicBezTo>
                      <a:pt x="597" y="60"/>
                      <a:pt x="515" y="42"/>
                      <a:pt x="431" y="30"/>
                    </a:cubicBezTo>
                    <a:cubicBezTo>
                      <a:pt x="285" y="7"/>
                      <a:pt x="126" y="0"/>
                      <a:pt x="0" y="7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990600" y="3421063"/>
                <a:ext cx="7083427" cy="2857501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192" extrusionOk="0">
                    <a:moveTo>
                      <a:pt x="2957" y="719"/>
                    </a:moveTo>
                    <a:cubicBezTo>
                      <a:pt x="2863" y="816"/>
                      <a:pt x="2757" y="909"/>
                      <a:pt x="2644" y="999"/>
                    </a:cubicBezTo>
                    <a:cubicBezTo>
                      <a:pt x="2595" y="1038"/>
                      <a:pt x="2544" y="1076"/>
                      <a:pt x="2491" y="1108"/>
                    </a:cubicBezTo>
                    <a:cubicBezTo>
                      <a:pt x="2462" y="1125"/>
                      <a:pt x="2433" y="1140"/>
                      <a:pt x="2402" y="1152"/>
                    </a:cubicBezTo>
                    <a:cubicBezTo>
                      <a:pt x="2334" y="1179"/>
                      <a:pt x="2266" y="1190"/>
                      <a:pt x="2191" y="1191"/>
                    </a:cubicBezTo>
                    <a:cubicBezTo>
                      <a:pt x="2150" y="1192"/>
                      <a:pt x="2106" y="1189"/>
                      <a:pt x="2060" y="1181"/>
                    </a:cubicBezTo>
                    <a:cubicBezTo>
                      <a:pt x="2008" y="1171"/>
                      <a:pt x="1953" y="1154"/>
                      <a:pt x="1906" y="1124"/>
                    </a:cubicBezTo>
                    <a:cubicBezTo>
                      <a:pt x="1860" y="1095"/>
                      <a:pt x="1825" y="1056"/>
                      <a:pt x="1790" y="1017"/>
                    </a:cubicBezTo>
                    <a:cubicBezTo>
                      <a:pt x="1696" y="915"/>
                      <a:pt x="1611" y="803"/>
                      <a:pt x="1524" y="693"/>
                    </a:cubicBezTo>
                    <a:cubicBezTo>
                      <a:pt x="1484" y="641"/>
                      <a:pt x="1442" y="590"/>
                      <a:pt x="1400" y="539"/>
                    </a:cubicBezTo>
                    <a:cubicBezTo>
                      <a:pt x="1321" y="444"/>
                      <a:pt x="1235" y="347"/>
                      <a:pt x="1132" y="276"/>
                    </a:cubicBezTo>
                    <a:cubicBezTo>
                      <a:pt x="1057" y="225"/>
                      <a:pt x="978" y="189"/>
                      <a:pt x="901" y="163"/>
                    </a:cubicBezTo>
                    <a:cubicBezTo>
                      <a:pt x="827" y="136"/>
                      <a:pt x="754" y="118"/>
                      <a:pt x="677" y="98"/>
                    </a:cubicBezTo>
                    <a:cubicBezTo>
                      <a:pt x="600" y="78"/>
                      <a:pt x="518" y="57"/>
                      <a:pt x="434" y="41"/>
                    </a:cubicBezTo>
                    <a:cubicBezTo>
                      <a:pt x="288" y="13"/>
                      <a:pt x="129" y="0"/>
                      <a:pt x="0" y="6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973138" y="3387725"/>
                <a:ext cx="7085009" cy="295910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235" extrusionOk="0">
                    <a:moveTo>
                      <a:pt x="2958" y="811"/>
                    </a:moveTo>
                    <a:cubicBezTo>
                      <a:pt x="2861" y="900"/>
                      <a:pt x="2753" y="985"/>
                      <a:pt x="2639" y="1068"/>
                    </a:cubicBezTo>
                    <a:cubicBezTo>
                      <a:pt x="2589" y="1104"/>
                      <a:pt x="2538" y="1139"/>
                      <a:pt x="2485" y="1168"/>
                    </a:cubicBezTo>
                    <a:cubicBezTo>
                      <a:pt x="2456" y="1183"/>
                      <a:pt x="2426" y="1196"/>
                      <a:pt x="2395" y="1206"/>
                    </a:cubicBezTo>
                    <a:cubicBezTo>
                      <a:pt x="2328" y="1228"/>
                      <a:pt x="2260" y="1235"/>
                      <a:pt x="2187" y="1232"/>
                    </a:cubicBezTo>
                    <a:cubicBezTo>
                      <a:pt x="2146" y="1230"/>
                      <a:pt x="2104" y="1225"/>
                      <a:pt x="2059" y="1216"/>
                    </a:cubicBezTo>
                    <a:cubicBezTo>
                      <a:pt x="2008" y="1205"/>
                      <a:pt x="1956" y="1187"/>
                      <a:pt x="1909" y="1157"/>
                    </a:cubicBezTo>
                    <a:cubicBezTo>
                      <a:pt x="1865" y="1130"/>
                      <a:pt x="1830" y="1092"/>
                      <a:pt x="1795" y="1055"/>
                    </a:cubicBezTo>
                    <a:cubicBezTo>
                      <a:pt x="1698" y="955"/>
                      <a:pt x="1612" y="843"/>
                      <a:pt x="1525" y="734"/>
                    </a:cubicBezTo>
                    <a:cubicBezTo>
                      <a:pt x="1483" y="682"/>
                      <a:pt x="1441" y="632"/>
                      <a:pt x="1398" y="581"/>
                    </a:cubicBezTo>
                    <a:cubicBezTo>
                      <a:pt x="1317" y="487"/>
                      <a:pt x="1231" y="392"/>
                      <a:pt x="1129" y="319"/>
                    </a:cubicBezTo>
                    <a:cubicBezTo>
                      <a:pt x="1054" y="266"/>
                      <a:pt x="976" y="227"/>
                      <a:pt x="901" y="196"/>
                    </a:cubicBezTo>
                    <a:cubicBezTo>
                      <a:pt x="827" y="166"/>
                      <a:pt x="754" y="143"/>
                      <a:pt x="678" y="119"/>
                    </a:cubicBezTo>
                    <a:cubicBezTo>
                      <a:pt x="601" y="95"/>
                      <a:pt x="520" y="70"/>
                      <a:pt x="436" y="51"/>
                    </a:cubicBezTo>
                    <a:cubicBezTo>
                      <a:pt x="291" y="17"/>
                      <a:pt x="131" y="0"/>
                      <a:pt x="0" y="65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957263" y="3352800"/>
                <a:ext cx="7089777" cy="306705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1280" extrusionOk="0">
                    <a:moveTo>
                      <a:pt x="2960" y="904"/>
                    </a:moveTo>
                    <a:cubicBezTo>
                      <a:pt x="2859" y="984"/>
                      <a:pt x="2749" y="1063"/>
                      <a:pt x="2634" y="1138"/>
                    </a:cubicBezTo>
                    <a:cubicBezTo>
                      <a:pt x="2584" y="1171"/>
                      <a:pt x="2532" y="1203"/>
                      <a:pt x="2478" y="1228"/>
                    </a:cubicBezTo>
                    <a:cubicBezTo>
                      <a:pt x="2449" y="1242"/>
                      <a:pt x="2419" y="1253"/>
                      <a:pt x="2388" y="1261"/>
                    </a:cubicBezTo>
                    <a:cubicBezTo>
                      <a:pt x="2321" y="1279"/>
                      <a:pt x="2254" y="1280"/>
                      <a:pt x="2183" y="1273"/>
                    </a:cubicBezTo>
                    <a:cubicBezTo>
                      <a:pt x="2143" y="1269"/>
                      <a:pt x="2102" y="1262"/>
                      <a:pt x="2059" y="1252"/>
                    </a:cubicBezTo>
                    <a:cubicBezTo>
                      <a:pt x="2009" y="1239"/>
                      <a:pt x="1958" y="1221"/>
                      <a:pt x="1913" y="1192"/>
                    </a:cubicBezTo>
                    <a:cubicBezTo>
                      <a:pt x="1870" y="1165"/>
                      <a:pt x="1835" y="1130"/>
                      <a:pt x="1800" y="1094"/>
                    </a:cubicBezTo>
                    <a:cubicBezTo>
                      <a:pt x="1701" y="995"/>
                      <a:pt x="1614" y="884"/>
                      <a:pt x="1525" y="776"/>
                    </a:cubicBezTo>
                    <a:cubicBezTo>
                      <a:pt x="1483" y="725"/>
                      <a:pt x="1440" y="674"/>
                      <a:pt x="1397" y="625"/>
                    </a:cubicBezTo>
                    <a:cubicBezTo>
                      <a:pt x="1314" y="531"/>
                      <a:pt x="1226" y="437"/>
                      <a:pt x="1125" y="362"/>
                    </a:cubicBezTo>
                    <a:cubicBezTo>
                      <a:pt x="1052" y="308"/>
                      <a:pt x="975" y="266"/>
                      <a:pt x="900" y="231"/>
                    </a:cubicBezTo>
                    <a:cubicBezTo>
                      <a:pt x="827" y="197"/>
                      <a:pt x="755" y="169"/>
                      <a:pt x="679" y="141"/>
                    </a:cubicBezTo>
                    <a:cubicBezTo>
                      <a:pt x="602" y="113"/>
                      <a:pt x="521" y="84"/>
                      <a:pt x="438" y="62"/>
                    </a:cubicBezTo>
                    <a:cubicBezTo>
                      <a:pt x="294" y="23"/>
                      <a:pt x="133" y="0"/>
                      <a:pt x="0" y="6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939800" y="3319463"/>
                <a:ext cx="7094538" cy="318135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1328" extrusionOk="0">
                    <a:moveTo>
                      <a:pt x="2962" y="995"/>
                    </a:moveTo>
                    <a:cubicBezTo>
                      <a:pt x="2857" y="1068"/>
                      <a:pt x="2745" y="1139"/>
                      <a:pt x="2628" y="1207"/>
                    </a:cubicBezTo>
                    <a:cubicBezTo>
                      <a:pt x="2578" y="1237"/>
                      <a:pt x="2525" y="1267"/>
                      <a:pt x="2472" y="1288"/>
                    </a:cubicBezTo>
                    <a:cubicBezTo>
                      <a:pt x="2442" y="1300"/>
                      <a:pt x="2412" y="1309"/>
                      <a:pt x="2382" y="1315"/>
                    </a:cubicBezTo>
                    <a:cubicBezTo>
                      <a:pt x="2314" y="1328"/>
                      <a:pt x="2248" y="1324"/>
                      <a:pt x="2179" y="1313"/>
                    </a:cubicBezTo>
                    <a:cubicBezTo>
                      <a:pt x="2140" y="1307"/>
                      <a:pt x="2099" y="1299"/>
                      <a:pt x="2058" y="1287"/>
                    </a:cubicBezTo>
                    <a:cubicBezTo>
                      <a:pt x="2010" y="1273"/>
                      <a:pt x="1961" y="1254"/>
                      <a:pt x="1917" y="1226"/>
                    </a:cubicBezTo>
                    <a:cubicBezTo>
                      <a:pt x="1875" y="1200"/>
                      <a:pt x="1839" y="1166"/>
                      <a:pt x="1805" y="1133"/>
                    </a:cubicBezTo>
                    <a:cubicBezTo>
                      <a:pt x="1704" y="1035"/>
                      <a:pt x="1616" y="925"/>
                      <a:pt x="1525" y="817"/>
                    </a:cubicBezTo>
                    <a:cubicBezTo>
                      <a:pt x="1483" y="766"/>
                      <a:pt x="1439" y="716"/>
                      <a:pt x="1395" y="667"/>
                    </a:cubicBezTo>
                    <a:cubicBezTo>
                      <a:pt x="1311" y="574"/>
                      <a:pt x="1222" y="482"/>
                      <a:pt x="1122" y="405"/>
                    </a:cubicBezTo>
                    <a:cubicBezTo>
                      <a:pt x="1049" y="350"/>
                      <a:pt x="974" y="304"/>
                      <a:pt x="900" y="265"/>
                    </a:cubicBezTo>
                    <a:cubicBezTo>
                      <a:pt x="827" y="227"/>
                      <a:pt x="755" y="194"/>
                      <a:pt x="680" y="162"/>
                    </a:cubicBezTo>
                    <a:cubicBezTo>
                      <a:pt x="604" y="129"/>
                      <a:pt x="523" y="98"/>
                      <a:pt x="440" y="72"/>
                    </a:cubicBezTo>
                    <a:cubicBezTo>
                      <a:pt x="296" y="27"/>
                      <a:pt x="135" y="0"/>
                      <a:pt x="0" y="5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923925" y="3282950"/>
                <a:ext cx="7096126" cy="3302001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1378" extrusionOk="0">
                    <a:moveTo>
                      <a:pt x="2963" y="1088"/>
                    </a:moveTo>
                    <a:cubicBezTo>
                      <a:pt x="2855" y="1153"/>
                      <a:pt x="2741" y="1216"/>
                      <a:pt x="2623" y="1278"/>
                    </a:cubicBezTo>
                    <a:cubicBezTo>
                      <a:pt x="2572" y="1304"/>
                      <a:pt x="2519" y="1331"/>
                      <a:pt x="2465" y="1349"/>
                    </a:cubicBezTo>
                    <a:cubicBezTo>
                      <a:pt x="2436" y="1359"/>
                      <a:pt x="2405" y="1366"/>
                      <a:pt x="2375" y="1370"/>
                    </a:cubicBezTo>
                    <a:cubicBezTo>
                      <a:pt x="2308" y="1378"/>
                      <a:pt x="2242" y="1369"/>
                      <a:pt x="2175" y="1354"/>
                    </a:cubicBezTo>
                    <a:cubicBezTo>
                      <a:pt x="2136" y="1346"/>
                      <a:pt x="2097" y="1336"/>
                      <a:pt x="2057" y="1323"/>
                    </a:cubicBezTo>
                    <a:cubicBezTo>
                      <a:pt x="2011" y="1307"/>
                      <a:pt x="1964" y="1288"/>
                      <a:pt x="1921" y="1261"/>
                    </a:cubicBezTo>
                    <a:cubicBezTo>
                      <a:pt x="1879" y="1235"/>
                      <a:pt x="1844" y="1204"/>
                      <a:pt x="1809" y="1172"/>
                    </a:cubicBezTo>
                    <a:cubicBezTo>
                      <a:pt x="1706" y="1076"/>
                      <a:pt x="1617" y="966"/>
                      <a:pt x="1526" y="859"/>
                    </a:cubicBezTo>
                    <a:cubicBezTo>
                      <a:pt x="1483" y="808"/>
                      <a:pt x="1438" y="759"/>
                      <a:pt x="1393" y="710"/>
                    </a:cubicBezTo>
                    <a:cubicBezTo>
                      <a:pt x="1308" y="618"/>
                      <a:pt x="1217" y="527"/>
                      <a:pt x="1118" y="449"/>
                    </a:cubicBezTo>
                    <a:cubicBezTo>
                      <a:pt x="1047" y="392"/>
                      <a:pt x="973" y="343"/>
                      <a:pt x="899" y="300"/>
                    </a:cubicBezTo>
                    <a:cubicBezTo>
                      <a:pt x="827" y="257"/>
                      <a:pt x="756" y="220"/>
                      <a:pt x="681" y="184"/>
                    </a:cubicBezTo>
                    <a:cubicBezTo>
                      <a:pt x="605" y="147"/>
                      <a:pt x="525" y="112"/>
                      <a:pt x="442" y="83"/>
                    </a:cubicBezTo>
                    <a:cubicBezTo>
                      <a:pt x="299" y="33"/>
                      <a:pt x="137" y="0"/>
                      <a:pt x="0" y="5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904875" y="3249613"/>
                <a:ext cx="7104059" cy="3421063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428" extrusionOk="0">
                    <a:moveTo>
                      <a:pt x="2966" y="1180"/>
                    </a:moveTo>
                    <a:cubicBezTo>
                      <a:pt x="2854" y="1237"/>
                      <a:pt x="2738" y="1293"/>
                      <a:pt x="2619" y="1347"/>
                    </a:cubicBezTo>
                    <a:cubicBezTo>
                      <a:pt x="2567" y="1371"/>
                      <a:pt x="2514" y="1394"/>
                      <a:pt x="2460" y="1409"/>
                    </a:cubicBezTo>
                    <a:cubicBezTo>
                      <a:pt x="2430" y="1417"/>
                      <a:pt x="2400" y="1423"/>
                      <a:pt x="2369" y="1424"/>
                    </a:cubicBezTo>
                    <a:cubicBezTo>
                      <a:pt x="2302" y="1428"/>
                      <a:pt x="2237" y="1413"/>
                      <a:pt x="2171" y="1394"/>
                    </a:cubicBezTo>
                    <a:cubicBezTo>
                      <a:pt x="2134" y="1384"/>
                      <a:pt x="2096" y="1372"/>
                      <a:pt x="2058" y="1358"/>
                    </a:cubicBezTo>
                    <a:cubicBezTo>
                      <a:pt x="2013" y="1341"/>
                      <a:pt x="1967" y="1321"/>
                      <a:pt x="1925" y="1295"/>
                    </a:cubicBezTo>
                    <a:cubicBezTo>
                      <a:pt x="1885" y="1270"/>
                      <a:pt x="1850" y="1240"/>
                      <a:pt x="1815" y="1210"/>
                    </a:cubicBezTo>
                    <a:cubicBezTo>
                      <a:pt x="1709" y="1116"/>
                      <a:pt x="1620" y="1006"/>
                      <a:pt x="1527" y="900"/>
                    </a:cubicBezTo>
                    <a:cubicBezTo>
                      <a:pt x="1483" y="850"/>
                      <a:pt x="1438" y="801"/>
                      <a:pt x="1392" y="753"/>
                    </a:cubicBezTo>
                    <a:cubicBezTo>
                      <a:pt x="1305" y="661"/>
                      <a:pt x="1214" y="571"/>
                      <a:pt x="1116" y="491"/>
                    </a:cubicBezTo>
                    <a:cubicBezTo>
                      <a:pt x="1045" y="433"/>
                      <a:pt x="972" y="381"/>
                      <a:pt x="899" y="333"/>
                    </a:cubicBezTo>
                    <a:cubicBezTo>
                      <a:pt x="829" y="287"/>
                      <a:pt x="757" y="245"/>
                      <a:pt x="683" y="205"/>
                    </a:cubicBezTo>
                    <a:cubicBezTo>
                      <a:pt x="607" y="164"/>
                      <a:pt x="528" y="125"/>
                      <a:pt x="445" y="93"/>
                    </a:cubicBezTo>
                    <a:cubicBezTo>
                      <a:pt x="302" y="37"/>
                      <a:pt x="140" y="0"/>
                      <a:pt x="0" y="5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5"/>
              <p:cNvSpPr/>
              <p:nvPr/>
            </p:nvSpPr>
            <p:spPr>
              <a:xfrm>
                <a:off x="887413" y="3213100"/>
                <a:ext cx="7108827" cy="3546476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1480" extrusionOk="0">
                    <a:moveTo>
                      <a:pt x="2968" y="1273"/>
                    </a:moveTo>
                    <a:cubicBezTo>
                      <a:pt x="2852" y="1322"/>
                      <a:pt x="2734" y="1370"/>
                      <a:pt x="2614" y="1417"/>
                    </a:cubicBezTo>
                    <a:cubicBezTo>
                      <a:pt x="2562" y="1438"/>
                      <a:pt x="2508" y="1458"/>
                      <a:pt x="2453" y="1470"/>
                    </a:cubicBezTo>
                    <a:cubicBezTo>
                      <a:pt x="2423" y="1476"/>
                      <a:pt x="2393" y="1480"/>
                      <a:pt x="2362" y="1479"/>
                    </a:cubicBezTo>
                    <a:cubicBezTo>
                      <a:pt x="2295" y="1478"/>
                      <a:pt x="2231" y="1458"/>
                      <a:pt x="2167" y="1435"/>
                    </a:cubicBezTo>
                    <a:cubicBezTo>
                      <a:pt x="2131" y="1423"/>
                      <a:pt x="2094" y="1409"/>
                      <a:pt x="2057" y="1394"/>
                    </a:cubicBezTo>
                    <a:cubicBezTo>
                      <a:pt x="2014" y="1376"/>
                      <a:pt x="1970" y="1355"/>
                      <a:pt x="1929" y="1330"/>
                    </a:cubicBezTo>
                    <a:cubicBezTo>
                      <a:pt x="1890" y="1306"/>
                      <a:pt x="1855" y="1278"/>
                      <a:pt x="1820" y="1249"/>
                    </a:cubicBezTo>
                    <a:cubicBezTo>
                      <a:pt x="1712" y="1157"/>
                      <a:pt x="1622" y="1047"/>
                      <a:pt x="1527" y="942"/>
                    </a:cubicBezTo>
                    <a:cubicBezTo>
                      <a:pt x="1483" y="892"/>
                      <a:pt x="1437" y="844"/>
                      <a:pt x="1391" y="796"/>
                    </a:cubicBezTo>
                    <a:cubicBezTo>
                      <a:pt x="1302" y="705"/>
                      <a:pt x="1210" y="617"/>
                      <a:pt x="1113" y="535"/>
                    </a:cubicBezTo>
                    <a:cubicBezTo>
                      <a:pt x="1042" y="475"/>
                      <a:pt x="971" y="420"/>
                      <a:pt x="899" y="368"/>
                    </a:cubicBezTo>
                    <a:cubicBezTo>
                      <a:pt x="829" y="318"/>
                      <a:pt x="758" y="271"/>
                      <a:pt x="684" y="227"/>
                    </a:cubicBezTo>
                    <a:cubicBezTo>
                      <a:pt x="608" y="182"/>
                      <a:pt x="529" y="140"/>
                      <a:pt x="447" y="104"/>
                    </a:cubicBezTo>
                    <a:cubicBezTo>
                      <a:pt x="305" y="43"/>
                      <a:pt x="142" y="0"/>
                      <a:pt x="0" y="4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5"/>
              <p:cNvSpPr/>
              <p:nvPr/>
            </p:nvSpPr>
            <p:spPr>
              <a:xfrm>
                <a:off x="871538" y="3179763"/>
                <a:ext cx="7110414" cy="3679826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1536" extrusionOk="0">
                    <a:moveTo>
                      <a:pt x="2969" y="1365"/>
                    </a:moveTo>
                    <a:cubicBezTo>
                      <a:pt x="2850" y="1406"/>
                      <a:pt x="2730" y="1447"/>
                      <a:pt x="2608" y="1487"/>
                    </a:cubicBezTo>
                    <a:cubicBezTo>
                      <a:pt x="2556" y="1504"/>
                      <a:pt x="2502" y="1521"/>
                      <a:pt x="2447" y="1530"/>
                    </a:cubicBezTo>
                    <a:cubicBezTo>
                      <a:pt x="2417" y="1534"/>
                      <a:pt x="2386" y="1536"/>
                      <a:pt x="2356" y="1533"/>
                    </a:cubicBezTo>
                    <a:cubicBezTo>
                      <a:pt x="2289" y="1527"/>
                      <a:pt x="2226" y="1502"/>
                      <a:pt x="2163" y="1476"/>
                    </a:cubicBezTo>
                    <a:cubicBezTo>
                      <a:pt x="2128" y="1461"/>
                      <a:pt x="2092" y="1445"/>
                      <a:pt x="2056" y="1429"/>
                    </a:cubicBezTo>
                    <a:cubicBezTo>
                      <a:pt x="2014" y="1409"/>
                      <a:pt x="1973" y="1388"/>
                      <a:pt x="1933" y="1364"/>
                    </a:cubicBezTo>
                    <a:cubicBezTo>
                      <a:pt x="1895" y="1340"/>
                      <a:pt x="1859" y="1314"/>
                      <a:pt x="1825" y="1287"/>
                    </a:cubicBezTo>
                    <a:cubicBezTo>
                      <a:pt x="1714" y="1197"/>
                      <a:pt x="1623" y="1087"/>
                      <a:pt x="1528" y="983"/>
                    </a:cubicBezTo>
                    <a:cubicBezTo>
                      <a:pt x="1483" y="933"/>
                      <a:pt x="1436" y="885"/>
                      <a:pt x="1389" y="838"/>
                    </a:cubicBezTo>
                    <a:cubicBezTo>
                      <a:pt x="1299" y="748"/>
                      <a:pt x="1205" y="661"/>
                      <a:pt x="1109" y="577"/>
                    </a:cubicBezTo>
                    <a:cubicBezTo>
                      <a:pt x="1040" y="517"/>
                      <a:pt x="970" y="458"/>
                      <a:pt x="898" y="402"/>
                    </a:cubicBezTo>
                    <a:cubicBezTo>
                      <a:pt x="829" y="347"/>
                      <a:pt x="758" y="296"/>
                      <a:pt x="685" y="248"/>
                    </a:cubicBezTo>
                    <a:cubicBezTo>
                      <a:pt x="610" y="198"/>
                      <a:pt x="531" y="153"/>
                      <a:pt x="449" y="114"/>
                    </a:cubicBezTo>
                    <a:cubicBezTo>
                      <a:pt x="308" y="47"/>
                      <a:pt x="144" y="0"/>
                      <a:pt x="0" y="4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2" name="Google Shape;212;p5"/>
            <p:cNvGrpSpPr/>
            <p:nvPr/>
          </p:nvGrpSpPr>
          <p:grpSpPr>
            <a:xfrm>
              <a:off x="-435162" y="4371165"/>
              <a:ext cx="10242936" cy="5143661"/>
              <a:chOff x="871538" y="3179763"/>
              <a:chExt cx="7327898" cy="3679826"/>
            </a:xfrm>
          </p:grpSpPr>
          <p:sp>
            <p:nvSpPr>
              <p:cNvPr id="213" name="Google Shape;213;p5"/>
              <p:cNvSpPr/>
              <p:nvPr/>
            </p:nvSpPr>
            <p:spPr>
              <a:xfrm>
                <a:off x="1165225" y="3278188"/>
                <a:ext cx="7034210" cy="247967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035" extrusionOk="0">
                    <a:moveTo>
                      <a:pt x="2937" y="0"/>
                    </a:moveTo>
                    <a:cubicBezTo>
                      <a:pt x="2879" y="177"/>
                      <a:pt x="2795" y="345"/>
                      <a:pt x="2694" y="505"/>
                    </a:cubicBezTo>
                    <a:cubicBezTo>
                      <a:pt x="2650" y="575"/>
                      <a:pt x="2603" y="644"/>
                      <a:pt x="2553" y="709"/>
                    </a:cubicBezTo>
                    <a:cubicBezTo>
                      <a:pt x="2526" y="744"/>
                      <a:pt x="2497" y="780"/>
                      <a:pt x="2467" y="813"/>
                    </a:cubicBezTo>
                    <a:cubicBezTo>
                      <a:pt x="2399" y="886"/>
                      <a:pt x="2321" y="950"/>
                      <a:pt x="2230" y="989"/>
                    </a:cubicBezTo>
                    <a:cubicBezTo>
                      <a:pt x="2179" y="1012"/>
                      <a:pt x="2124" y="1027"/>
                      <a:pt x="2064" y="1031"/>
                    </a:cubicBezTo>
                    <a:cubicBezTo>
                      <a:pt x="1997" y="1035"/>
                      <a:pt x="1923" y="1024"/>
                      <a:pt x="1865" y="985"/>
                    </a:cubicBezTo>
                    <a:cubicBezTo>
                      <a:pt x="1809" y="948"/>
                      <a:pt x="1773" y="891"/>
                      <a:pt x="1739" y="837"/>
                    </a:cubicBezTo>
                    <a:cubicBezTo>
                      <a:pt x="1664" y="720"/>
                      <a:pt x="1591" y="601"/>
                      <a:pt x="1518" y="483"/>
                    </a:cubicBezTo>
                    <a:cubicBezTo>
                      <a:pt x="1484" y="427"/>
                      <a:pt x="1449" y="372"/>
                      <a:pt x="1415" y="316"/>
                    </a:cubicBezTo>
                    <a:cubicBezTo>
                      <a:pt x="1350" y="213"/>
                      <a:pt x="1277" y="104"/>
                      <a:pt x="1164" y="51"/>
                    </a:cubicBezTo>
                    <a:cubicBezTo>
                      <a:pt x="1080" y="12"/>
                      <a:pt x="987" y="11"/>
                      <a:pt x="904" y="25"/>
                    </a:cubicBezTo>
                    <a:cubicBezTo>
                      <a:pt x="822" y="40"/>
                      <a:pt x="746" y="69"/>
                      <a:pt x="665" y="90"/>
                    </a:cubicBezTo>
                    <a:cubicBezTo>
                      <a:pt x="584" y="110"/>
                      <a:pt x="497" y="124"/>
                      <a:pt x="411" y="140"/>
                    </a:cubicBezTo>
                    <a:cubicBezTo>
                      <a:pt x="259" y="169"/>
                      <a:pt x="107" y="205"/>
                      <a:pt x="0" y="30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1146175" y="3362325"/>
                <a:ext cx="7042153" cy="2441575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019" extrusionOk="0">
                    <a:moveTo>
                      <a:pt x="2940" y="43"/>
                    </a:moveTo>
                    <a:cubicBezTo>
                      <a:pt x="2878" y="211"/>
                      <a:pt x="2792" y="373"/>
                      <a:pt x="2690" y="526"/>
                    </a:cubicBezTo>
                    <a:cubicBezTo>
                      <a:pt x="2645" y="593"/>
                      <a:pt x="2598" y="658"/>
                      <a:pt x="2548" y="720"/>
                    </a:cubicBezTo>
                    <a:cubicBezTo>
                      <a:pt x="2520" y="754"/>
                      <a:pt x="2492" y="787"/>
                      <a:pt x="2461" y="818"/>
                    </a:cubicBezTo>
                    <a:cubicBezTo>
                      <a:pt x="2393" y="886"/>
                      <a:pt x="2316" y="945"/>
                      <a:pt x="2227" y="981"/>
                    </a:cubicBezTo>
                    <a:cubicBezTo>
                      <a:pt x="2177" y="1001"/>
                      <a:pt x="2123" y="1014"/>
                      <a:pt x="2064" y="1017"/>
                    </a:cubicBezTo>
                    <a:cubicBezTo>
                      <a:pt x="1998" y="1019"/>
                      <a:pt x="1927" y="1008"/>
                      <a:pt x="1870" y="970"/>
                    </a:cubicBezTo>
                    <a:cubicBezTo>
                      <a:pt x="1815" y="934"/>
                      <a:pt x="1779" y="879"/>
                      <a:pt x="1744" y="826"/>
                    </a:cubicBezTo>
                    <a:cubicBezTo>
                      <a:pt x="1668" y="710"/>
                      <a:pt x="1594" y="593"/>
                      <a:pt x="1519" y="475"/>
                    </a:cubicBezTo>
                    <a:cubicBezTo>
                      <a:pt x="1485" y="420"/>
                      <a:pt x="1449" y="365"/>
                      <a:pt x="1414" y="310"/>
                    </a:cubicBezTo>
                    <a:cubicBezTo>
                      <a:pt x="1348" y="207"/>
                      <a:pt x="1273" y="99"/>
                      <a:pt x="1161" y="45"/>
                    </a:cubicBezTo>
                    <a:cubicBezTo>
                      <a:pt x="1079" y="5"/>
                      <a:pt x="987" y="0"/>
                      <a:pt x="905" y="10"/>
                    </a:cubicBezTo>
                    <a:cubicBezTo>
                      <a:pt x="823" y="20"/>
                      <a:pt x="747" y="45"/>
                      <a:pt x="667" y="61"/>
                    </a:cubicBezTo>
                    <a:cubicBezTo>
                      <a:pt x="586" y="78"/>
                      <a:pt x="500" y="88"/>
                      <a:pt x="414" y="101"/>
                    </a:cubicBezTo>
                    <a:cubicBezTo>
                      <a:pt x="262" y="124"/>
                      <a:pt x="110" y="155"/>
                      <a:pt x="0" y="25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1128713" y="3419475"/>
                <a:ext cx="7045327" cy="2432049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1015" extrusionOk="0">
                    <a:moveTo>
                      <a:pt x="2941" y="97"/>
                    </a:moveTo>
                    <a:cubicBezTo>
                      <a:pt x="2876" y="257"/>
                      <a:pt x="2787" y="411"/>
                      <a:pt x="2684" y="557"/>
                    </a:cubicBezTo>
                    <a:cubicBezTo>
                      <a:pt x="2639" y="621"/>
                      <a:pt x="2591" y="683"/>
                      <a:pt x="2541" y="742"/>
                    </a:cubicBezTo>
                    <a:cubicBezTo>
                      <a:pt x="2514" y="774"/>
                      <a:pt x="2485" y="805"/>
                      <a:pt x="2454" y="834"/>
                    </a:cubicBezTo>
                    <a:cubicBezTo>
                      <a:pt x="2386" y="898"/>
                      <a:pt x="2310" y="951"/>
                      <a:pt x="2223" y="983"/>
                    </a:cubicBezTo>
                    <a:cubicBezTo>
                      <a:pt x="2174" y="1001"/>
                      <a:pt x="2121" y="1012"/>
                      <a:pt x="2064" y="1014"/>
                    </a:cubicBezTo>
                    <a:cubicBezTo>
                      <a:pt x="1999" y="1015"/>
                      <a:pt x="1930" y="1003"/>
                      <a:pt x="1873" y="966"/>
                    </a:cubicBezTo>
                    <a:cubicBezTo>
                      <a:pt x="1820" y="931"/>
                      <a:pt x="1784" y="877"/>
                      <a:pt x="1749" y="826"/>
                    </a:cubicBezTo>
                    <a:cubicBezTo>
                      <a:pt x="1671" y="712"/>
                      <a:pt x="1595" y="595"/>
                      <a:pt x="1520" y="478"/>
                    </a:cubicBezTo>
                    <a:cubicBezTo>
                      <a:pt x="1484" y="423"/>
                      <a:pt x="1448" y="368"/>
                      <a:pt x="1412" y="314"/>
                    </a:cubicBezTo>
                    <a:cubicBezTo>
                      <a:pt x="1345" y="212"/>
                      <a:pt x="1269" y="105"/>
                      <a:pt x="1158" y="49"/>
                    </a:cubicBezTo>
                    <a:cubicBezTo>
                      <a:pt x="1076" y="8"/>
                      <a:pt x="986" y="0"/>
                      <a:pt x="904" y="6"/>
                    </a:cubicBezTo>
                    <a:cubicBezTo>
                      <a:pt x="823" y="12"/>
                      <a:pt x="748" y="32"/>
                      <a:pt x="668" y="44"/>
                    </a:cubicBezTo>
                    <a:cubicBezTo>
                      <a:pt x="588" y="57"/>
                      <a:pt x="502" y="63"/>
                      <a:pt x="416" y="73"/>
                    </a:cubicBezTo>
                    <a:cubicBezTo>
                      <a:pt x="265" y="90"/>
                      <a:pt x="112" y="117"/>
                      <a:pt x="0" y="21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5"/>
              <p:cNvSpPr/>
              <p:nvPr/>
            </p:nvSpPr>
            <p:spPr>
              <a:xfrm>
                <a:off x="1112838" y="3476625"/>
                <a:ext cx="7048500" cy="242252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1011" extrusionOk="0">
                    <a:moveTo>
                      <a:pt x="2943" y="151"/>
                    </a:moveTo>
                    <a:cubicBezTo>
                      <a:pt x="2874" y="303"/>
                      <a:pt x="2783" y="449"/>
                      <a:pt x="2679" y="588"/>
                    </a:cubicBezTo>
                    <a:cubicBezTo>
                      <a:pt x="2634" y="649"/>
                      <a:pt x="2585" y="708"/>
                      <a:pt x="2535" y="764"/>
                    </a:cubicBezTo>
                    <a:cubicBezTo>
                      <a:pt x="2507" y="794"/>
                      <a:pt x="2478" y="823"/>
                      <a:pt x="2447" y="850"/>
                    </a:cubicBezTo>
                    <a:cubicBezTo>
                      <a:pt x="2379" y="909"/>
                      <a:pt x="2304" y="957"/>
                      <a:pt x="2219" y="985"/>
                    </a:cubicBezTo>
                    <a:cubicBezTo>
                      <a:pt x="2171" y="1001"/>
                      <a:pt x="2119" y="1010"/>
                      <a:pt x="2063" y="1011"/>
                    </a:cubicBezTo>
                    <a:cubicBezTo>
                      <a:pt x="2000" y="1011"/>
                      <a:pt x="1932" y="998"/>
                      <a:pt x="1877" y="962"/>
                    </a:cubicBezTo>
                    <a:cubicBezTo>
                      <a:pt x="1824" y="927"/>
                      <a:pt x="1789" y="875"/>
                      <a:pt x="1754" y="826"/>
                    </a:cubicBezTo>
                    <a:cubicBezTo>
                      <a:pt x="1674" y="713"/>
                      <a:pt x="1597" y="597"/>
                      <a:pt x="1520" y="481"/>
                    </a:cubicBezTo>
                    <a:cubicBezTo>
                      <a:pt x="1484" y="426"/>
                      <a:pt x="1447" y="372"/>
                      <a:pt x="1410" y="318"/>
                    </a:cubicBezTo>
                    <a:cubicBezTo>
                      <a:pt x="1341" y="218"/>
                      <a:pt x="1265" y="112"/>
                      <a:pt x="1154" y="54"/>
                    </a:cubicBezTo>
                    <a:cubicBezTo>
                      <a:pt x="1073" y="11"/>
                      <a:pt x="984" y="0"/>
                      <a:pt x="904" y="2"/>
                    </a:cubicBezTo>
                    <a:cubicBezTo>
                      <a:pt x="823" y="4"/>
                      <a:pt x="748" y="19"/>
                      <a:pt x="669" y="27"/>
                    </a:cubicBezTo>
                    <a:cubicBezTo>
                      <a:pt x="589" y="36"/>
                      <a:pt x="503" y="39"/>
                      <a:pt x="418" y="45"/>
                    </a:cubicBezTo>
                    <a:cubicBezTo>
                      <a:pt x="268" y="57"/>
                      <a:pt x="114" y="78"/>
                      <a:pt x="0" y="17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1095375" y="3522663"/>
                <a:ext cx="7054851" cy="2428875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14" extrusionOk="0">
                    <a:moveTo>
                      <a:pt x="2945" y="210"/>
                    </a:moveTo>
                    <a:cubicBezTo>
                      <a:pt x="2872" y="354"/>
                      <a:pt x="2779" y="493"/>
                      <a:pt x="2674" y="625"/>
                    </a:cubicBezTo>
                    <a:cubicBezTo>
                      <a:pt x="2628" y="682"/>
                      <a:pt x="2579" y="739"/>
                      <a:pt x="2528" y="791"/>
                    </a:cubicBezTo>
                    <a:cubicBezTo>
                      <a:pt x="2500" y="819"/>
                      <a:pt x="2471" y="846"/>
                      <a:pt x="2441" y="870"/>
                    </a:cubicBezTo>
                    <a:cubicBezTo>
                      <a:pt x="2373" y="925"/>
                      <a:pt x="2299" y="968"/>
                      <a:pt x="2215" y="992"/>
                    </a:cubicBezTo>
                    <a:cubicBezTo>
                      <a:pt x="2167" y="1006"/>
                      <a:pt x="2117" y="1014"/>
                      <a:pt x="2062" y="1013"/>
                    </a:cubicBezTo>
                    <a:cubicBezTo>
                      <a:pt x="2001" y="1011"/>
                      <a:pt x="1935" y="998"/>
                      <a:pt x="1881" y="963"/>
                    </a:cubicBezTo>
                    <a:cubicBezTo>
                      <a:pt x="1829" y="929"/>
                      <a:pt x="1794" y="879"/>
                      <a:pt x="1759" y="831"/>
                    </a:cubicBezTo>
                    <a:cubicBezTo>
                      <a:pt x="1677" y="720"/>
                      <a:pt x="1599" y="604"/>
                      <a:pt x="1520" y="489"/>
                    </a:cubicBezTo>
                    <a:cubicBezTo>
                      <a:pt x="1484" y="435"/>
                      <a:pt x="1446" y="381"/>
                      <a:pt x="1409" y="327"/>
                    </a:cubicBezTo>
                    <a:cubicBezTo>
                      <a:pt x="1338" y="228"/>
                      <a:pt x="1260" y="123"/>
                      <a:pt x="1151" y="63"/>
                    </a:cubicBezTo>
                    <a:cubicBezTo>
                      <a:pt x="1071" y="19"/>
                      <a:pt x="983" y="4"/>
                      <a:pt x="903" y="2"/>
                    </a:cubicBezTo>
                    <a:cubicBezTo>
                      <a:pt x="824" y="0"/>
                      <a:pt x="749" y="11"/>
                      <a:pt x="670" y="15"/>
                    </a:cubicBezTo>
                    <a:cubicBezTo>
                      <a:pt x="590" y="20"/>
                      <a:pt x="505" y="19"/>
                      <a:pt x="420" y="22"/>
                    </a:cubicBezTo>
                    <a:cubicBezTo>
                      <a:pt x="270" y="28"/>
                      <a:pt x="116" y="45"/>
                      <a:pt x="0" y="13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1079500" y="3560763"/>
                <a:ext cx="7056436" cy="2444749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020" extrusionOk="0">
                    <a:moveTo>
                      <a:pt x="2946" y="271"/>
                    </a:moveTo>
                    <a:cubicBezTo>
                      <a:pt x="2870" y="408"/>
                      <a:pt x="2775" y="539"/>
                      <a:pt x="2669" y="664"/>
                    </a:cubicBezTo>
                    <a:cubicBezTo>
                      <a:pt x="2622" y="719"/>
                      <a:pt x="2573" y="772"/>
                      <a:pt x="2522" y="820"/>
                    </a:cubicBezTo>
                    <a:cubicBezTo>
                      <a:pt x="2494" y="847"/>
                      <a:pt x="2464" y="872"/>
                      <a:pt x="2434" y="894"/>
                    </a:cubicBezTo>
                    <a:cubicBezTo>
                      <a:pt x="2366" y="945"/>
                      <a:pt x="2293" y="982"/>
                      <a:pt x="2210" y="1002"/>
                    </a:cubicBezTo>
                    <a:cubicBezTo>
                      <a:pt x="2164" y="1014"/>
                      <a:pt x="2114" y="1020"/>
                      <a:pt x="2061" y="1018"/>
                    </a:cubicBezTo>
                    <a:cubicBezTo>
                      <a:pt x="2002" y="1015"/>
                      <a:pt x="1938" y="1001"/>
                      <a:pt x="1885" y="966"/>
                    </a:cubicBezTo>
                    <a:cubicBezTo>
                      <a:pt x="1834" y="934"/>
                      <a:pt x="1799" y="885"/>
                      <a:pt x="1764" y="839"/>
                    </a:cubicBezTo>
                    <a:cubicBezTo>
                      <a:pt x="1680" y="729"/>
                      <a:pt x="1600" y="614"/>
                      <a:pt x="1521" y="500"/>
                    </a:cubicBezTo>
                    <a:cubicBezTo>
                      <a:pt x="1483" y="446"/>
                      <a:pt x="1445" y="393"/>
                      <a:pt x="1407" y="340"/>
                    </a:cubicBezTo>
                    <a:cubicBezTo>
                      <a:pt x="1335" y="241"/>
                      <a:pt x="1256" y="138"/>
                      <a:pt x="1147" y="76"/>
                    </a:cubicBezTo>
                    <a:cubicBezTo>
                      <a:pt x="1068" y="31"/>
                      <a:pt x="982" y="12"/>
                      <a:pt x="902" y="6"/>
                    </a:cubicBezTo>
                    <a:cubicBezTo>
                      <a:pt x="824" y="0"/>
                      <a:pt x="749" y="6"/>
                      <a:pt x="671" y="6"/>
                    </a:cubicBezTo>
                    <a:cubicBezTo>
                      <a:pt x="591" y="6"/>
                      <a:pt x="507" y="2"/>
                      <a:pt x="422" y="2"/>
                    </a:cubicBezTo>
                    <a:cubicBezTo>
                      <a:pt x="273" y="3"/>
                      <a:pt x="118" y="14"/>
                      <a:pt x="0" y="10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1060450" y="3543300"/>
                <a:ext cx="7062789" cy="25146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1049" extrusionOk="0">
                    <a:moveTo>
                      <a:pt x="2949" y="356"/>
                    </a:moveTo>
                    <a:cubicBezTo>
                      <a:pt x="2869" y="485"/>
                      <a:pt x="2772" y="608"/>
                      <a:pt x="2664" y="726"/>
                    </a:cubicBezTo>
                    <a:cubicBezTo>
                      <a:pt x="2617" y="778"/>
                      <a:pt x="2568" y="828"/>
                      <a:pt x="2516" y="873"/>
                    </a:cubicBezTo>
                    <a:cubicBezTo>
                      <a:pt x="2488" y="898"/>
                      <a:pt x="2459" y="921"/>
                      <a:pt x="2428" y="941"/>
                    </a:cubicBezTo>
                    <a:cubicBezTo>
                      <a:pt x="2360" y="987"/>
                      <a:pt x="2288" y="1019"/>
                      <a:pt x="2207" y="1036"/>
                    </a:cubicBezTo>
                    <a:cubicBezTo>
                      <a:pt x="2162" y="1045"/>
                      <a:pt x="2113" y="1049"/>
                      <a:pt x="2062" y="1046"/>
                    </a:cubicBezTo>
                    <a:cubicBezTo>
                      <a:pt x="2003" y="1042"/>
                      <a:pt x="1941" y="1027"/>
                      <a:pt x="1890" y="993"/>
                    </a:cubicBezTo>
                    <a:cubicBezTo>
                      <a:pt x="1840" y="961"/>
                      <a:pt x="1805" y="915"/>
                      <a:pt x="1770" y="870"/>
                    </a:cubicBezTo>
                    <a:cubicBezTo>
                      <a:pt x="1684" y="762"/>
                      <a:pt x="1603" y="647"/>
                      <a:pt x="1522" y="534"/>
                    </a:cubicBezTo>
                    <a:cubicBezTo>
                      <a:pt x="1484" y="480"/>
                      <a:pt x="1445" y="428"/>
                      <a:pt x="1406" y="375"/>
                    </a:cubicBezTo>
                    <a:cubicBezTo>
                      <a:pt x="1333" y="277"/>
                      <a:pt x="1252" y="175"/>
                      <a:pt x="1145" y="111"/>
                    </a:cubicBezTo>
                    <a:cubicBezTo>
                      <a:pt x="1066" y="65"/>
                      <a:pt x="982" y="43"/>
                      <a:pt x="903" y="33"/>
                    </a:cubicBezTo>
                    <a:cubicBezTo>
                      <a:pt x="825" y="23"/>
                      <a:pt x="751" y="24"/>
                      <a:pt x="673" y="20"/>
                    </a:cubicBezTo>
                    <a:cubicBezTo>
                      <a:pt x="594" y="16"/>
                      <a:pt x="510" y="9"/>
                      <a:pt x="425" y="5"/>
                    </a:cubicBezTo>
                    <a:cubicBezTo>
                      <a:pt x="277" y="0"/>
                      <a:pt x="121" y="7"/>
                      <a:pt x="0" y="8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1042988" y="3519488"/>
                <a:ext cx="7069135" cy="2590800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1081" extrusionOk="0">
                    <a:moveTo>
                      <a:pt x="2951" y="444"/>
                    </a:moveTo>
                    <a:cubicBezTo>
                      <a:pt x="2867" y="565"/>
                      <a:pt x="2768" y="681"/>
                      <a:pt x="2659" y="792"/>
                    </a:cubicBezTo>
                    <a:cubicBezTo>
                      <a:pt x="2612" y="840"/>
                      <a:pt x="2561" y="887"/>
                      <a:pt x="2510" y="929"/>
                    </a:cubicBezTo>
                    <a:cubicBezTo>
                      <a:pt x="2481" y="952"/>
                      <a:pt x="2452" y="973"/>
                      <a:pt x="2421" y="991"/>
                    </a:cubicBezTo>
                    <a:cubicBezTo>
                      <a:pt x="2354" y="1032"/>
                      <a:pt x="2282" y="1059"/>
                      <a:pt x="2203" y="1072"/>
                    </a:cubicBezTo>
                    <a:cubicBezTo>
                      <a:pt x="2158" y="1079"/>
                      <a:pt x="2111" y="1081"/>
                      <a:pt x="2061" y="1077"/>
                    </a:cubicBezTo>
                    <a:cubicBezTo>
                      <a:pt x="2004" y="1071"/>
                      <a:pt x="1944" y="1056"/>
                      <a:pt x="1893" y="1023"/>
                    </a:cubicBezTo>
                    <a:cubicBezTo>
                      <a:pt x="1845" y="992"/>
                      <a:pt x="1810" y="947"/>
                      <a:pt x="1774" y="904"/>
                    </a:cubicBezTo>
                    <a:cubicBezTo>
                      <a:pt x="1687" y="797"/>
                      <a:pt x="1605" y="684"/>
                      <a:pt x="1522" y="571"/>
                    </a:cubicBezTo>
                    <a:cubicBezTo>
                      <a:pt x="1484" y="518"/>
                      <a:pt x="1444" y="465"/>
                      <a:pt x="1404" y="413"/>
                    </a:cubicBezTo>
                    <a:cubicBezTo>
                      <a:pt x="1329" y="316"/>
                      <a:pt x="1248" y="215"/>
                      <a:pt x="1142" y="150"/>
                    </a:cubicBezTo>
                    <a:cubicBezTo>
                      <a:pt x="1064" y="102"/>
                      <a:pt x="980" y="77"/>
                      <a:pt x="902" y="62"/>
                    </a:cubicBezTo>
                    <a:cubicBezTo>
                      <a:pt x="825" y="48"/>
                      <a:pt x="751" y="45"/>
                      <a:pt x="674" y="37"/>
                    </a:cubicBezTo>
                    <a:cubicBezTo>
                      <a:pt x="595" y="29"/>
                      <a:pt x="511" y="18"/>
                      <a:pt x="427" y="11"/>
                    </a:cubicBezTo>
                    <a:cubicBezTo>
                      <a:pt x="279" y="0"/>
                      <a:pt x="123" y="3"/>
                      <a:pt x="0" y="81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1027113" y="3490913"/>
                <a:ext cx="7070726" cy="2674938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116" extrusionOk="0">
                    <a:moveTo>
                      <a:pt x="2952" y="534"/>
                    </a:moveTo>
                    <a:cubicBezTo>
                      <a:pt x="2865" y="647"/>
                      <a:pt x="2764" y="755"/>
                      <a:pt x="2654" y="859"/>
                    </a:cubicBezTo>
                    <a:cubicBezTo>
                      <a:pt x="2606" y="904"/>
                      <a:pt x="2555" y="949"/>
                      <a:pt x="2503" y="987"/>
                    </a:cubicBezTo>
                    <a:cubicBezTo>
                      <a:pt x="2475" y="1008"/>
                      <a:pt x="2445" y="1027"/>
                      <a:pt x="2414" y="1043"/>
                    </a:cubicBezTo>
                    <a:cubicBezTo>
                      <a:pt x="2347" y="1079"/>
                      <a:pt x="2276" y="1101"/>
                      <a:pt x="2199" y="1110"/>
                    </a:cubicBezTo>
                    <a:cubicBezTo>
                      <a:pt x="2155" y="1115"/>
                      <a:pt x="2109" y="1116"/>
                      <a:pt x="2060" y="1110"/>
                    </a:cubicBezTo>
                    <a:cubicBezTo>
                      <a:pt x="2005" y="1103"/>
                      <a:pt x="1947" y="1087"/>
                      <a:pt x="1897" y="1055"/>
                    </a:cubicBezTo>
                    <a:cubicBezTo>
                      <a:pt x="1849" y="1025"/>
                      <a:pt x="1814" y="982"/>
                      <a:pt x="1779" y="940"/>
                    </a:cubicBezTo>
                    <a:cubicBezTo>
                      <a:pt x="1690" y="835"/>
                      <a:pt x="1606" y="722"/>
                      <a:pt x="1523" y="610"/>
                    </a:cubicBezTo>
                    <a:cubicBezTo>
                      <a:pt x="1483" y="557"/>
                      <a:pt x="1443" y="505"/>
                      <a:pt x="1403" y="454"/>
                    </a:cubicBezTo>
                    <a:cubicBezTo>
                      <a:pt x="1326" y="357"/>
                      <a:pt x="1243" y="258"/>
                      <a:pt x="1138" y="190"/>
                    </a:cubicBezTo>
                    <a:cubicBezTo>
                      <a:pt x="1061" y="141"/>
                      <a:pt x="979" y="113"/>
                      <a:pt x="902" y="94"/>
                    </a:cubicBezTo>
                    <a:cubicBezTo>
                      <a:pt x="825" y="76"/>
                      <a:pt x="752" y="67"/>
                      <a:pt x="675" y="56"/>
                    </a:cubicBezTo>
                    <a:cubicBezTo>
                      <a:pt x="596" y="44"/>
                      <a:pt x="513" y="29"/>
                      <a:pt x="429" y="19"/>
                    </a:cubicBezTo>
                    <a:cubicBezTo>
                      <a:pt x="282" y="3"/>
                      <a:pt x="124" y="0"/>
                      <a:pt x="0" y="7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1009650" y="3457575"/>
                <a:ext cx="7075487" cy="2762251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53" extrusionOk="0">
                    <a:moveTo>
                      <a:pt x="2954" y="626"/>
                    </a:moveTo>
                    <a:cubicBezTo>
                      <a:pt x="2863" y="731"/>
                      <a:pt x="2760" y="832"/>
                      <a:pt x="2648" y="928"/>
                    </a:cubicBezTo>
                    <a:cubicBezTo>
                      <a:pt x="2600" y="970"/>
                      <a:pt x="2549" y="1012"/>
                      <a:pt x="2497" y="1047"/>
                    </a:cubicBezTo>
                    <a:cubicBezTo>
                      <a:pt x="2468" y="1066"/>
                      <a:pt x="2438" y="1083"/>
                      <a:pt x="2408" y="1097"/>
                    </a:cubicBezTo>
                    <a:cubicBezTo>
                      <a:pt x="2340" y="1129"/>
                      <a:pt x="2270" y="1145"/>
                      <a:pt x="2195" y="1150"/>
                    </a:cubicBezTo>
                    <a:cubicBezTo>
                      <a:pt x="2152" y="1153"/>
                      <a:pt x="2107" y="1152"/>
                      <a:pt x="2060" y="1145"/>
                    </a:cubicBezTo>
                    <a:cubicBezTo>
                      <a:pt x="2006" y="1137"/>
                      <a:pt x="1949" y="1120"/>
                      <a:pt x="1901" y="1089"/>
                    </a:cubicBezTo>
                    <a:cubicBezTo>
                      <a:pt x="1854" y="1059"/>
                      <a:pt x="1819" y="1018"/>
                      <a:pt x="1784" y="978"/>
                    </a:cubicBezTo>
                    <a:cubicBezTo>
                      <a:pt x="1692" y="874"/>
                      <a:pt x="1608" y="762"/>
                      <a:pt x="1523" y="651"/>
                    </a:cubicBezTo>
                    <a:cubicBezTo>
                      <a:pt x="1483" y="599"/>
                      <a:pt x="1442" y="547"/>
                      <a:pt x="1401" y="496"/>
                    </a:cubicBezTo>
                    <a:cubicBezTo>
                      <a:pt x="1323" y="400"/>
                      <a:pt x="1239" y="302"/>
                      <a:pt x="1135" y="233"/>
                    </a:cubicBezTo>
                    <a:cubicBezTo>
                      <a:pt x="1059" y="183"/>
                      <a:pt x="978" y="151"/>
                      <a:pt x="901" y="128"/>
                    </a:cubicBezTo>
                    <a:cubicBezTo>
                      <a:pt x="826" y="106"/>
                      <a:pt x="752" y="92"/>
                      <a:pt x="675" y="77"/>
                    </a:cubicBezTo>
                    <a:cubicBezTo>
                      <a:pt x="597" y="60"/>
                      <a:pt x="515" y="42"/>
                      <a:pt x="431" y="30"/>
                    </a:cubicBezTo>
                    <a:cubicBezTo>
                      <a:pt x="285" y="7"/>
                      <a:pt x="126" y="0"/>
                      <a:pt x="0" y="7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990600" y="3421063"/>
                <a:ext cx="7083427" cy="2857501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192" extrusionOk="0">
                    <a:moveTo>
                      <a:pt x="2957" y="719"/>
                    </a:moveTo>
                    <a:cubicBezTo>
                      <a:pt x="2863" y="816"/>
                      <a:pt x="2757" y="909"/>
                      <a:pt x="2644" y="999"/>
                    </a:cubicBezTo>
                    <a:cubicBezTo>
                      <a:pt x="2595" y="1038"/>
                      <a:pt x="2544" y="1076"/>
                      <a:pt x="2491" y="1108"/>
                    </a:cubicBezTo>
                    <a:cubicBezTo>
                      <a:pt x="2462" y="1125"/>
                      <a:pt x="2433" y="1140"/>
                      <a:pt x="2402" y="1152"/>
                    </a:cubicBezTo>
                    <a:cubicBezTo>
                      <a:pt x="2334" y="1179"/>
                      <a:pt x="2266" y="1190"/>
                      <a:pt x="2191" y="1191"/>
                    </a:cubicBezTo>
                    <a:cubicBezTo>
                      <a:pt x="2150" y="1192"/>
                      <a:pt x="2106" y="1189"/>
                      <a:pt x="2060" y="1181"/>
                    </a:cubicBezTo>
                    <a:cubicBezTo>
                      <a:pt x="2008" y="1171"/>
                      <a:pt x="1953" y="1154"/>
                      <a:pt x="1906" y="1124"/>
                    </a:cubicBezTo>
                    <a:cubicBezTo>
                      <a:pt x="1860" y="1095"/>
                      <a:pt x="1825" y="1056"/>
                      <a:pt x="1790" y="1017"/>
                    </a:cubicBezTo>
                    <a:cubicBezTo>
                      <a:pt x="1696" y="915"/>
                      <a:pt x="1611" y="803"/>
                      <a:pt x="1524" y="693"/>
                    </a:cubicBezTo>
                    <a:cubicBezTo>
                      <a:pt x="1484" y="641"/>
                      <a:pt x="1442" y="590"/>
                      <a:pt x="1400" y="539"/>
                    </a:cubicBezTo>
                    <a:cubicBezTo>
                      <a:pt x="1321" y="444"/>
                      <a:pt x="1235" y="347"/>
                      <a:pt x="1132" y="276"/>
                    </a:cubicBezTo>
                    <a:cubicBezTo>
                      <a:pt x="1057" y="225"/>
                      <a:pt x="978" y="189"/>
                      <a:pt x="901" y="163"/>
                    </a:cubicBezTo>
                    <a:cubicBezTo>
                      <a:pt x="827" y="136"/>
                      <a:pt x="754" y="118"/>
                      <a:pt x="677" y="98"/>
                    </a:cubicBezTo>
                    <a:cubicBezTo>
                      <a:pt x="600" y="78"/>
                      <a:pt x="518" y="57"/>
                      <a:pt x="434" y="41"/>
                    </a:cubicBezTo>
                    <a:cubicBezTo>
                      <a:pt x="288" y="13"/>
                      <a:pt x="129" y="0"/>
                      <a:pt x="0" y="6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973138" y="3387725"/>
                <a:ext cx="7085009" cy="295910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235" extrusionOk="0">
                    <a:moveTo>
                      <a:pt x="2958" y="811"/>
                    </a:moveTo>
                    <a:cubicBezTo>
                      <a:pt x="2861" y="900"/>
                      <a:pt x="2753" y="985"/>
                      <a:pt x="2639" y="1068"/>
                    </a:cubicBezTo>
                    <a:cubicBezTo>
                      <a:pt x="2589" y="1104"/>
                      <a:pt x="2538" y="1139"/>
                      <a:pt x="2485" y="1168"/>
                    </a:cubicBezTo>
                    <a:cubicBezTo>
                      <a:pt x="2456" y="1183"/>
                      <a:pt x="2426" y="1196"/>
                      <a:pt x="2395" y="1206"/>
                    </a:cubicBezTo>
                    <a:cubicBezTo>
                      <a:pt x="2328" y="1228"/>
                      <a:pt x="2260" y="1235"/>
                      <a:pt x="2187" y="1232"/>
                    </a:cubicBezTo>
                    <a:cubicBezTo>
                      <a:pt x="2146" y="1230"/>
                      <a:pt x="2104" y="1225"/>
                      <a:pt x="2059" y="1216"/>
                    </a:cubicBezTo>
                    <a:cubicBezTo>
                      <a:pt x="2008" y="1205"/>
                      <a:pt x="1956" y="1187"/>
                      <a:pt x="1909" y="1157"/>
                    </a:cubicBezTo>
                    <a:cubicBezTo>
                      <a:pt x="1865" y="1130"/>
                      <a:pt x="1830" y="1092"/>
                      <a:pt x="1795" y="1055"/>
                    </a:cubicBezTo>
                    <a:cubicBezTo>
                      <a:pt x="1698" y="955"/>
                      <a:pt x="1612" y="843"/>
                      <a:pt x="1525" y="734"/>
                    </a:cubicBezTo>
                    <a:cubicBezTo>
                      <a:pt x="1483" y="682"/>
                      <a:pt x="1441" y="632"/>
                      <a:pt x="1398" y="581"/>
                    </a:cubicBezTo>
                    <a:cubicBezTo>
                      <a:pt x="1317" y="487"/>
                      <a:pt x="1231" y="392"/>
                      <a:pt x="1129" y="319"/>
                    </a:cubicBezTo>
                    <a:cubicBezTo>
                      <a:pt x="1054" y="266"/>
                      <a:pt x="976" y="227"/>
                      <a:pt x="901" y="196"/>
                    </a:cubicBezTo>
                    <a:cubicBezTo>
                      <a:pt x="827" y="166"/>
                      <a:pt x="754" y="143"/>
                      <a:pt x="678" y="119"/>
                    </a:cubicBezTo>
                    <a:cubicBezTo>
                      <a:pt x="601" y="95"/>
                      <a:pt x="520" y="70"/>
                      <a:pt x="436" y="51"/>
                    </a:cubicBezTo>
                    <a:cubicBezTo>
                      <a:pt x="291" y="17"/>
                      <a:pt x="131" y="0"/>
                      <a:pt x="0" y="65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957263" y="3352800"/>
                <a:ext cx="7089777" cy="306705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1280" extrusionOk="0">
                    <a:moveTo>
                      <a:pt x="2960" y="904"/>
                    </a:moveTo>
                    <a:cubicBezTo>
                      <a:pt x="2859" y="984"/>
                      <a:pt x="2749" y="1063"/>
                      <a:pt x="2634" y="1138"/>
                    </a:cubicBezTo>
                    <a:cubicBezTo>
                      <a:pt x="2584" y="1171"/>
                      <a:pt x="2532" y="1203"/>
                      <a:pt x="2478" y="1228"/>
                    </a:cubicBezTo>
                    <a:cubicBezTo>
                      <a:pt x="2449" y="1242"/>
                      <a:pt x="2419" y="1253"/>
                      <a:pt x="2388" y="1261"/>
                    </a:cubicBezTo>
                    <a:cubicBezTo>
                      <a:pt x="2321" y="1279"/>
                      <a:pt x="2254" y="1280"/>
                      <a:pt x="2183" y="1273"/>
                    </a:cubicBezTo>
                    <a:cubicBezTo>
                      <a:pt x="2143" y="1269"/>
                      <a:pt x="2102" y="1262"/>
                      <a:pt x="2059" y="1252"/>
                    </a:cubicBezTo>
                    <a:cubicBezTo>
                      <a:pt x="2009" y="1239"/>
                      <a:pt x="1958" y="1221"/>
                      <a:pt x="1913" y="1192"/>
                    </a:cubicBezTo>
                    <a:cubicBezTo>
                      <a:pt x="1870" y="1165"/>
                      <a:pt x="1835" y="1130"/>
                      <a:pt x="1800" y="1094"/>
                    </a:cubicBezTo>
                    <a:cubicBezTo>
                      <a:pt x="1701" y="995"/>
                      <a:pt x="1614" y="884"/>
                      <a:pt x="1525" y="776"/>
                    </a:cubicBezTo>
                    <a:cubicBezTo>
                      <a:pt x="1483" y="725"/>
                      <a:pt x="1440" y="674"/>
                      <a:pt x="1397" y="625"/>
                    </a:cubicBezTo>
                    <a:cubicBezTo>
                      <a:pt x="1314" y="531"/>
                      <a:pt x="1226" y="437"/>
                      <a:pt x="1125" y="362"/>
                    </a:cubicBezTo>
                    <a:cubicBezTo>
                      <a:pt x="1052" y="308"/>
                      <a:pt x="975" y="266"/>
                      <a:pt x="900" y="231"/>
                    </a:cubicBezTo>
                    <a:cubicBezTo>
                      <a:pt x="827" y="197"/>
                      <a:pt x="755" y="169"/>
                      <a:pt x="679" y="141"/>
                    </a:cubicBezTo>
                    <a:cubicBezTo>
                      <a:pt x="602" y="113"/>
                      <a:pt x="521" y="84"/>
                      <a:pt x="438" y="62"/>
                    </a:cubicBezTo>
                    <a:cubicBezTo>
                      <a:pt x="294" y="23"/>
                      <a:pt x="133" y="0"/>
                      <a:pt x="0" y="6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939800" y="3319463"/>
                <a:ext cx="7094538" cy="318135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1328" extrusionOk="0">
                    <a:moveTo>
                      <a:pt x="2962" y="995"/>
                    </a:moveTo>
                    <a:cubicBezTo>
                      <a:pt x="2857" y="1068"/>
                      <a:pt x="2745" y="1139"/>
                      <a:pt x="2628" y="1207"/>
                    </a:cubicBezTo>
                    <a:cubicBezTo>
                      <a:pt x="2578" y="1237"/>
                      <a:pt x="2525" y="1267"/>
                      <a:pt x="2472" y="1288"/>
                    </a:cubicBezTo>
                    <a:cubicBezTo>
                      <a:pt x="2442" y="1300"/>
                      <a:pt x="2412" y="1309"/>
                      <a:pt x="2382" y="1315"/>
                    </a:cubicBezTo>
                    <a:cubicBezTo>
                      <a:pt x="2314" y="1328"/>
                      <a:pt x="2248" y="1324"/>
                      <a:pt x="2179" y="1313"/>
                    </a:cubicBezTo>
                    <a:cubicBezTo>
                      <a:pt x="2140" y="1307"/>
                      <a:pt x="2099" y="1299"/>
                      <a:pt x="2058" y="1287"/>
                    </a:cubicBezTo>
                    <a:cubicBezTo>
                      <a:pt x="2010" y="1273"/>
                      <a:pt x="1961" y="1254"/>
                      <a:pt x="1917" y="1226"/>
                    </a:cubicBezTo>
                    <a:cubicBezTo>
                      <a:pt x="1875" y="1200"/>
                      <a:pt x="1839" y="1166"/>
                      <a:pt x="1805" y="1133"/>
                    </a:cubicBezTo>
                    <a:cubicBezTo>
                      <a:pt x="1704" y="1035"/>
                      <a:pt x="1616" y="925"/>
                      <a:pt x="1525" y="817"/>
                    </a:cubicBezTo>
                    <a:cubicBezTo>
                      <a:pt x="1483" y="766"/>
                      <a:pt x="1439" y="716"/>
                      <a:pt x="1395" y="667"/>
                    </a:cubicBezTo>
                    <a:cubicBezTo>
                      <a:pt x="1311" y="574"/>
                      <a:pt x="1222" y="482"/>
                      <a:pt x="1122" y="405"/>
                    </a:cubicBezTo>
                    <a:cubicBezTo>
                      <a:pt x="1049" y="350"/>
                      <a:pt x="974" y="304"/>
                      <a:pt x="900" y="265"/>
                    </a:cubicBezTo>
                    <a:cubicBezTo>
                      <a:pt x="827" y="227"/>
                      <a:pt x="755" y="194"/>
                      <a:pt x="680" y="162"/>
                    </a:cubicBezTo>
                    <a:cubicBezTo>
                      <a:pt x="604" y="129"/>
                      <a:pt x="523" y="98"/>
                      <a:pt x="440" y="72"/>
                    </a:cubicBezTo>
                    <a:cubicBezTo>
                      <a:pt x="296" y="27"/>
                      <a:pt x="135" y="0"/>
                      <a:pt x="0" y="5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923925" y="3282950"/>
                <a:ext cx="7096126" cy="3302001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1378" extrusionOk="0">
                    <a:moveTo>
                      <a:pt x="2963" y="1088"/>
                    </a:moveTo>
                    <a:cubicBezTo>
                      <a:pt x="2855" y="1153"/>
                      <a:pt x="2741" y="1216"/>
                      <a:pt x="2623" y="1278"/>
                    </a:cubicBezTo>
                    <a:cubicBezTo>
                      <a:pt x="2572" y="1304"/>
                      <a:pt x="2519" y="1331"/>
                      <a:pt x="2465" y="1349"/>
                    </a:cubicBezTo>
                    <a:cubicBezTo>
                      <a:pt x="2436" y="1359"/>
                      <a:pt x="2405" y="1366"/>
                      <a:pt x="2375" y="1370"/>
                    </a:cubicBezTo>
                    <a:cubicBezTo>
                      <a:pt x="2308" y="1378"/>
                      <a:pt x="2242" y="1369"/>
                      <a:pt x="2175" y="1354"/>
                    </a:cubicBezTo>
                    <a:cubicBezTo>
                      <a:pt x="2136" y="1346"/>
                      <a:pt x="2097" y="1336"/>
                      <a:pt x="2057" y="1323"/>
                    </a:cubicBezTo>
                    <a:cubicBezTo>
                      <a:pt x="2011" y="1307"/>
                      <a:pt x="1964" y="1288"/>
                      <a:pt x="1921" y="1261"/>
                    </a:cubicBezTo>
                    <a:cubicBezTo>
                      <a:pt x="1879" y="1235"/>
                      <a:pt x="1844" y="1204"/>
                      <a:pt x="1809" y="1172"/>
                    </a:cubicBezTo>
                    <a:cubicBezTo>
                      <a:pt x="1706" y="1076"/>
                      <a:pt x="1617" y="966"/>
                      <a:pt x="1526" y="859"/>
                    </a:cubicBezTo>
                    <a:cubicBezTo>
                      <a:pt x="1483" y="808"/>
                      <a:pt x="1438" y="759"/>
                      <a:pt x="1393" y="710"/>
                    </a:cubicBezTo>
                    <a:cubicBezTo>
                      <a:pt x="1308" y="618"/>
                      <a:pt x="1217" y="527"/>
                      <a:pt x="1118" y="449"/>
                    </a:cubicBezTo>
                    <a:cubicBezTo>
                      <a:pt x="1047" y="392"/>
                      <a:pt x="973" y="343"/>
                      <a:pt x="899" y="300"/>
                    </a:cubicBezTo>
                    <a:cubicBezTo>
                      <a:pt x="827" y="257"/>
                      <a:pt x="756" y="220"/>
                      <a:pt x="681" y="184"/>
                    </a:cubicBezTo>
                    <a:cubicBezTo>
                      <a:pt x="605" y="147"/>
                      <a:pt x="525" y="112"/>
                      <a:pt x="442" y="83"/>
                    </a:cubicBezTo>
                    <a:cubicBezTo>
                      <a:pt x="299" y="33"/>
                      <a:pt x="137" y="0"/>
                      <a:pt x="0" y="5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904875" y="3249613"/>
                <a:ext cx="7104059" cy="3421063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428" extrusionOk="0">
                    <a:moveTo>
                      <a:pt x="2966" y="1180"/>
                    </a:moveTo>
                    <a:cubicBezTo>
                      <a:pt x="2854" y="1237"/>
                      <a:pt x="2738" y="1293"/>
                      <a:pt x="2619" y="1347"/>
                    </a:cubicBezTo>
                    <a:cubicBezTo>
                      <a:pt x="2567" y="1371"/>
                      <a:pt x="2514" y="1394"/>
                      <a:pt x="2460" y="1409"/>
                    </a:cubicBezTo>
                    <a:cubicBezTo>
                      <a:pt x="2430" y="1417"/>
                      <a:pt x="2400" y="1423"/>
                      <a:pt x="2369" y="1424"/>
                    </a:cubicBezTo>
                    <a:cubicBezTo>
                      <a:pt x="2302" y="1428"/>
                      <a:pt x="2237" y="1413"/>
                      <a:pt x="2171" y="1394"/>
                    </a:cubicBezTo>
                    <a:cubicBezTo>
                      <a:pt x="2134" y="1384"/>
                      <a:pt x="2096" y="1372"/>
                      <a:pt x="2058" y="1358"/>
                    </a:cubicBezTo>
                    <a:cubicBezTo>
                      <a:pt x="2013" y="1341"/>
                      <a:pt x="1967" y="1321"/>
                      <a:pt x="1925" y="1295"/>
                    </a:cubicBezTo>
                    <a:cubicBezTo>
                      <a:pt x="1885" y="1270"/>
                      <a:pt x="1850" y="1240"/>
                      <a:pt x="1815" y="1210"/>
                    </a:cubicBezTo>
                    <a:cubicBezTo>
                      <a:pt x="1709" y="1116"/>
                      <a:pt x="1620" y="1006"/>
                      <a:pt x="1527" y="900"/>
                    </a:cubicBezTo>
                    <a:cubicBezTo>
                      <a:pt x="1483" y="850"/>
                      <a:pt x="1438" y="801"/>
                      <a:pt x="1392" y="753"/>
                    </a:cubicBezTo>
                    <a:cubicBezTo>
                      <a:pt x="1305" y="661"/>
                      <a:pt x="1214" y="571"/>
                      <a:pt x="1116" y="491"/>
                    </a:cubicBezTo>
                    <a:cubicBezTo>
                      <a:pt x="1045" y="433"/>
                      <a:pt x="972" y="381"/>
                      <a:pt x="899" y="333"/>
                    </a:cubicBezTo>
                    <a:cubicBezTo>
                      <a:pt x="829" y="287"/>
                      <a:pt x="757" y="245"/>
                      <a:pt x="683" y="205"/>
                    </a:cubicBezTo>
                    <a:cubicBezTo>
                      <a:pt x="607" y="164"/>
                      <a:pt x="528" y="125"/>
                      <a:pt x="445" y="93"/>
                    </a:cubicBezTo>
                    <a:cubicBezTo>
                      <a:pt x="302" y="37"/>
                      <a:pt x="140" y="0"/>
                      <a:pt x="0" y="5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887413" y="3213100"/>
                <a:ext cx="7108827" cy="3546476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1480" extrusionOk="0">
                    <a:moveTo>
                      <a:pt x="2968" y="1273"/>
                    </a:moveTo>
                    <a:cubicBezTo>
                      <a:pt x="2852" y="1322"/>
                      <a:pt x="2734" y="1370"/>
                      <a:pt x="2614" y="1417"/>
                    </a:cubicBezTo>
                    <a:cubicBezTo>
                      <a:pt x="2562" y="1438"/>
                      <a:pt x="2508" y="1458"/>
                      <a:pt x="2453" y="1470"/>
                    </a:cubicBezTo>
                    <a:cubicBezTo>
                      <a:pt x="2423" y="1476"/>
                      <a:pt x="2393" y="1480"/>
                      <a:pt x="2362" y="1479"/>
                    </a:cubicBezTo>
                    <a:cubicBezTo>
                      <a:pt x="2295" y="1478"/>
                      <a:pt x="2231" y="1458"/>
                      <a:pt x="2167" y="1435"/>
                    </a:cubicBezTo>
                    <a:cubicBezTo>
                      <a:pt x="2131" y="1423"/>
                      <a:pt x="2094" y="1409"/>
                      <a:pt x="2057" y="1394"/>
                    </a:cubicBezTo>
                    <a:cubicBezTo>
                      <a:pt x="2014" y="1376"/>
                      <a:pt x="1970" y="1355"/>
                      <a:pt x="1929" y="1330"/>
                    </a:cubicBezTo>
                    <a:cubicBezTo>
                      <a:pt x="1890" y="1306"/>
                      <a:pt x="1855" y="1278"/>
                      <a:pt x="1820" y="1249"/>
                    </a:cubicBezTo>
                    <a:cubicBezTo>
                      <a:pt x="1712" y="1157"/>
                      <a:pt x="1622" y="1047"/>
                      <a:pt x="1527" y="942"/>
                    </a:cubicBezTo>
                    <a:cubicBezTo>
                      <a:pt x="1483" y="892"/>
                      <a:pt x="1437" y="844"/>
                      <a:pt x="1391" y="796"/>
                    </a:cubicBezTo>
                    <a:cubicBezTo>
                      <a:pt x="1302" y="705"/>
                      <a:pt x="1210" y="617"/>
                      <a:pt x="1113" y="535"/>
                    </a:cubicBezTo>
                    <a:cubicBezTo>
                      <a:pt x="1042" y="475"/>
                      <a:pt x="971" y="420"/>
                      <a:pt x="899" y="368"/>
                    </a:cubicBezTo>
                    <a:cubicBezTo>
                      <a:pt x="829" y="318"/>
                      <a:pt x="758" y="271"/>
                      <a:pt x="684" y="227"/>
                    </a:cubicBezTo>
                    <a:cubicBezTo>
                      <a:pt x="608" y="182"/>
                      <a:pt x="529" y="140"/>
                      <a:pt x="447" y="104"/>
                    </a:cubicBezTo>
                    <a:cubicBezTo>
                      <a:pt x="305" y="43"/>
                      <a:pt x="142" y="0"/>
                      <a:pt x="0" y="4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871538" y="3179763"/>
                <a:ext cx="7110414" cy="3679826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1536" extrusionOk="0">
                    <a:moveTo>
                      <a:pt x="2969" y="1365"/>
                    </a:moveTo>
                    <a:cubicBezTo>
                      <a:pt x="2850" y="1406"/>
                      <a:pt x="2730" y="1447"/>
                      <a:pt x="2608" y="1487"/>
                    </a:cubicBezTo>
                    <a:cubicBezTo>
                      <a:pt x="2556" y="1504"/>
                      <a:pt x="2502" y="1521"/>
                      <a:pt x="2447" y="1530"/>
                    </a:cubicBezTo>
                    <a:cubicBezTo>
                      <a:pt x="2417" y="1534"/>
                      <a:pt x="2386" y="1536"/>
                      <a:pt x="2356" y="1533"/>
                    </a:cubicBezTo>
                    <a:cubicBezTo>
                      <a:pt x="2289" y="1527"/>
                      <a:pt x="2226" y="1502"/>
                      <a:pt x="2163" y="1476"/>
                    </a:cubicBezTo>
                    <a:cubicBezTo>
                      <a:pt x="2128" y="1461"/>
                      <a:pt x="2092" y="1445"/>
                      <a:pt x="2056" y="1429"/>
                    </a:cubicBezTo>
                    <a:cubicBezTo>
                      <a:pt x="2014" y="1409"/>
                      <a:pt x="1973" y="1388"/>
                      <a:pt x="1933" y="1364"/>
                    </a:cubicBezTo>
                    <a:cubicBezTo>
                      <a:pt x="1895" y="1340"/>
                      <a:pt x="1859" y="1314"/>
                      <a:pt x="1825" y="1287"/>
                    </a:cubicBezTo>
                    <a:cubicBezTo>
                      <a:pt x="1714" y="1197"/>
                      <a:pt x="1623" y="1087"/>
                      <a:pt x="1528" y="983"/>
                    </a:cubicBezTo>
                    <a:cubicBezTo>
                      <a:pt x="1483" y="933"/>
                      <a:pt x="1436" y="885"/>
                      <a:pt x="1389" y="838"/>
                    </a:cubicBezTo>
                    <a:cubicBezTo>
                      <a:pt x="1299" y="748"/>
                      <a:pt x="1205" y="661"/>
                      <a:pt x="1109" y="577"/>
                    </a:cubicBezTo>
                    <a:cubicBezTo>
                      <a:pt x="1040" y="517"/>
                      <a:pt x="970" y="458"/>
                      <a:pt x="898" y="402"/>
                    </a:cubicBezTo>
                    <a:cubicBezTo>
                      <a:pt x="829" y="347"/>
                      <a:pt x="758" y="296"/>
                      <a:pt x="685" y="248"/>
                    </a:cubicBezTo>
                    <a:cubicBezTo>
                      <a:pt x="610" y="198"/>
                      <a:pt x="531" y="153"/>
                      <a:pt x="449" y="114"/>
                    </a:cubicBezTo>
                    <a:cubicBezTo>
                      <a:pt x="308" y="47"/>
                      <a:pt x="144" y="0"/>
                      <a:pt x="0" y="4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1" name="Google Shape;231;p5"/>
          <p:cNvGrpSpPr/>
          <p:nvPr/>
        </p:nvGrpSpPr>
        <p:grpSpPr>
          <a:xfrm>
            <a:off x="408998" y="184059"/>
            <a:ext cx="8231783" cy="4759793"/>
            <a:chOff x="408998" y="184059"/>
            <a:chExt cx="8231783" cy="4759793"/>
          </a:xfrm>
        </p:grpSpPr>
        <p:grpSp>
          <p:nvGrpSpPr>
            <p:cNvPr id="232" name="Google Shape;232;p5"/>
            <p:cNvGrpSpPr/>
            <p:nvPr/>
          </p:nvGrpSpPr>
          <p:grpSpPr>
            <a:xfrm>
              <a:off x="8057834" y="4737959"/>
              <a:ext cx="582947" cy="205892"/>
              <a:chOff x="4449763" y="4024313"/>
              <a:chExt cx="746125" cy="263525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4449763" y="4024313"/>
                <a:ext cx="16192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6" extrusionOk="0">
                    <a:moveTo>
                      <a:pt x="1" y="166"/>
                    </a:moveTo>
                    <a:lnTo>
                      <a:pt x="23" y="166"/>
                    </a:lnTo>
                    <a:lnTo>
                      <a:pt x="102" y="84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81" y="84"/>
                    </a:lnTo>
                    <a:lnTo>
                      <a:pt x="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4619625" y="4024313"/>
                <a:ext cx="16986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66" extrusionOk="0">
                    <a:moveTo>
                      <a:pt x="1" y="166"/>
                    </a:moveTo>
                    <a:lnTo>
                      <a:pt x="28" y="166"/>
                    </a:lnTo>
                    <a:lnTo>
                      <a:pt x="107" y="84"/>
                    </a:lnTo>
                    <a:lnTo>
                      <a:pt x="26" y="0"/>
                    </a:lnTo>
                    <a:lnTo>
                      <a:pt x="0" y="0"/>
                    </a:lnTo>
                    <a:lnTo>
                      <a:pt x="80" y="84"/>
                    </a:lnTo>
                    <a:lnTo>
                      <a:pt x="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4795838" y="4024313"/>
                <a:ext cx="192088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66" extrusionOk="0">
                    <a:moveTo>
                      <a:pt x="1" y="166"/>
                    </a:moveTo>
                    <a:lnTo>
                      <a:pt x="42" y="166"/>
                    </a:lnTo>
                    <a:lnTo>
                      <a:pt x="121" y="84"/>
                    </a:lnTo>
                    <a:lnTo>
                      <a:pt x="40" y="0"/>
                    </a:lnTo>
                    <a:lnTo>
                      <a:pt x="0" y="0"/>
                    </a:lnTo>
                    <a:lnTo>
                      <a:pt x="81" y="84"/>
                    </a:lnTo>
                    <a:lnTo>
                      <a:pt x="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4994275" y="4024313"/>
                <a:ext cx="20161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66" extrusionOk="0">
                    <a:moveTo>
                      <a:pt x="1" y="166"/>
                    </a:moveTo>
                    <a:lnTo>
                      <a:pt x="47" y="166"/>
                    </a:lnTo>
                    <a:lnTo>
                      <a:pt x="127" y="84"/>
                    </a:lnTo>
                    <a:lnTo>
                      <a:pt x="4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1" y="84"/>
                    </a:lnTo>
                    <a:lnTo>
                      <a:pt x="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7" name="Google Shape;237;p5"/>
            <p:cNvGrpSpPr/>
            <p:nvPr/>
          </p:nvGrpSpPr>
          <p:grpSpPr>
            <a:xfrm>
              <a:off x="408998" y="184059"/>
              <a:ext cx="608440" cy="162121"/>
              <a:chOff x="4872038" y="3216275"/>
              <a:chExt cx="989013" cy="263525"/>
            </a:xfrm>
          </p:grpSpPr>
          <p:sp>
            <p:nvSpPr>
              <p:cNvPr id="238" name="Google Shape;238;p5"/>
              <p:cNvSpPr/>
              <p:nvPr/>
            </p:nvSpPr>
            <p:spPr>
              <a:xfrm>
                <a:off x="5249863" y="3216275"/>
                <a:ext cx="16192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6" extrusionOk="0">
                    <a:moveTo>
                      <a:pt x="101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102" y="0"/>
                    </a:lnTo>
                    <a:lnTo>
                      <a:pt x="22" y="84"/>
                    </a:lnTo>
                    <a:lnTo>
                      <a:pt x="10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5072063" y="3216275"/>
                <a:ext cx="16986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66" extrusionOk="0">
                    <a:moveTo>
                      <a:pt x="106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07" y="0"/>
                    </a:lnTo>
                    <a:lnTo>
                      <a:pt x="27" y="84"/>
                    </a:lnTo>
                    <a:lnTo>
                      <a:pt x="106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4872038" y="3216275"/>
                <a:ext cx="19367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66" extrusionOk="0">
                    <a:moveTo>
                      <a:pt x="121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22" y="0"/>
                    </a:lnTo>
                    <a:lnTo>
                      <a:pt x="41" y="84"/>
                    </a:lnTo>
                    <a:lnTo>
                      <a:pt x="12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5726113" y="3216275"/>
                <a:ext cx="134938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66" extrusionOk="0">
                    <a:moveTo>
                      <a:pt x="85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5" y="84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5419725" y="3216275"/>
                <a:ext cx="1524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66" extrusionOk="0">
                    <a:moveTo>
                      <a:pt x="95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96" y="0"/>
                    </a:lnTo>
                    <a:lnTo>
                      <a:pt x="16" y="84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5580063" y="3216275"/>
                <a:ext cx="1397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6" extrusionOk="0">
                    <a:moveTo>
                      <a:pt x="87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88" y="0"/>
                    </a:lnTo>
                    <a:lnTo>
                      <a:pt x="8" y="84"/>
                    </a:lnTo>
                    <a:lnTo>
                      <a:pt x="87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4" name="Google Shape;244;p5"/>
          <p:cNvGrpSpPr/>
          <p:nvPr/>
        </p:nvGrpSpPr>
        <p:grpSpPr>
          <a:xfrm>
            <a:off x="-145750" y="3151676"/>
            <a:ext cx="9585081" cy="1037134"/>
            <a:chOff x="-145750" y="3151676"/>
            <a:chExt cx="9585081" cy="1037134"/>
          </a:xfrm>
        </p:grpSpPr>
        <p:sp>
          <p:nvSpPr>
            <p:cNvPr id="245" name="Google Shape;245;p5"/>
            <p:cNvSpPr/>
            <p:nvPr/>
          </p:nvSpPr>
          <p:spPr>
            <a:xfrm flipH="1">
              <a:off x="8645881" y="3151685"/>
              <a:ext cx="793450" cy="1037125"/>
            </a:xfrm>
            <a:custGeom>
              <a:avLst/>
              <a:gdLst/>
              <a:ahLst/>
              <a:cxnLst/>
              <a:rect l="l" t="t" r="r" b="b"/>
              <a:pathLst>
                <a:path w="127" h="166" extrusionOk="0">
                  <a:moveTo>
                    <a:pt x="1" y="166"/>
                  </a:moveTo>
                  <a:lnTo>
                    <a:pt x="47" y="166"/>
                  </a:lnTo>
                  <a:lnTo>
                    <a:pt x="127" y="84"/>
                  </a:lnTo>
                  <a:lnTo>
                    <a:pt x="4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" y="84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-145750" y="3151676"/>
              <a:ext cx="364013" cy="475800"/>
            </a:xfrm>
            <a:custGeom>
              <a:avLst/>
              <a:gdLst/>
              <a:ahLst/>
              <a:cxnLst/>
              <a:rect l="l" t="t" r="r" b="b"/>
              <a:pathLst>
                <a:path w="127" h="166" extrusionOk="0">
                  <a:moveTo>
                    <a:pt x="1" y="166"/>
                  </a:moveTo>
                  <a:lnTo>
                    <a:pt x="47" y="166"/>
                  </a:lnTo>
                  <a:lnTo>
                    <a:pt x="127" y="84"/>
                  </a:lnTo>
                  <a:lnTo>
                    <a:pt x="4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" y="84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8"/>
          <p:cNvGrpSpPr/>
          <p:nvPr/>
        </p:nvGrpSpPr>
        <p:grpSpPr>
          <a:xfrm rot="10800000" flipH="1">
            <a:off x="-3564477" y="-1794513"/>
            <a:ext cx="15782917" cy="9889780"/>
            <a:chOff x="-3564477" y="-2956563"/>
            <a:chExt cx="15782917" cy="9889780"/>
          </a:xfrm>
        </p:grpSpPr>
        <p:grpSp>
          <p:nvGrpSpPr>
            <p:cNvPr id="365" name="Google Shape;365;p8"/>
            <p:cNvGrpSpPr/>
            <p:nvPr/>
          </p:nvGrpSpPr>
          <p:grpSpPr>
            <a:xfrm rot="10800000" flipH="1">
              <a:off x="2508242" y="1896435"/>
              <a:ext cx="9710198" cy="4876137"/>
              <a:chOff x="871538" y="3179763"/>
              <a:chExt cx="7327898" cy="3679826"/>
            </a:xfrm>
          </p:grpSpPr>
          <p:sp>
            <p:nvSpPr>
              <p:cNvPr id="366" name="Google Shape;366;p8"/>
              <p:cNvSpPr/>
              <p:nvPr/>
            </p:nvSpPr>
            <p:spPr>
              <a:xfrm>
                <a:off x="1165225" y="3278188"/>
                <a:ext cx="7034210" cy="247967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035" extrusionOk="0">
                    <a:moveTo>
                      <a:pt x="2937" y="0"/>
                    </a:moveTo>
                    <a:cubicBezTo>
                      <a:pt x="2879" y="177"/>
                      <a:pt x="2795" y="345"/>
                      <a:pt x="2694" y="505"/>
                    </a:cubicBezTo>
                    <a:cubicBezTo>
                      <a:pt x="2650" y="575"/>
                      <a:pt x="2603" y="644"/>
                      <a:pt x="2553" y="709"/>
                    </a:cubicBezTo>
                    <a:cubicBezTo>
                      <a:pt x="2526" y="744"/>
                      <a:pt x="2497" y="780"/>
                      <a:pt x="2467" y="813"/>
                    </a:cubicBezTo>
                    <a:cubicBezTo>
                      <a:pt x="2399" y="886"/>
                      <a:pt x="2321" y="950"/>
                      <a:pt x="2230" y="989"/>
                    </a:cubicBezTo>
                    <a:cubicBezTo>
                      <a:pt x="2179" y="1012"/>
                      <a:pt x="2124" y="1027"/>
                      <a:pt x="2064" y="1031"/>
                    </a:cubicBezTo>
                    <a:cubicBezTo>
                      <a:pt x="1997" y="1035"/>
                      <a:pt x="1923" y="1024"/>
                      <a:pt x="1865" y="985"/>
                    </a:cubicBezTo>
                    <a:cubicBezTo>
                      <a:pt x="1809" y="948"/>
                      <a:pt x="1773" y="891"/>
                      <a:pt x="1739" y="837"/>
                    </a:cubicBezTo>
                    <a:cubicBezTo>
                      <a:pt x="1664" y="720"/>
                      <a:pt x="1591" y="601"/>
                      <a:pt x="1518" y="483"/>
                    </a:cubicBezTo>
                    <a:cubicBezTo>
                      <a:pt x="1484" y="427"/>
                      <a:pt x="1449" y="372"/>
                      <a:pt x="1415" y="316"/>
                    </a:cubicBezTo>
                    <a:cubicBezTo>
                      <a:pt x="1350" y="213"/>
                      <a:pt x="1277" y="104"/>
                      <a:pt x="1164" y="51"/>
                    </a:cubicBezTo>
                    <a:cubicBezTo>
                      <a:pt x="1080" y="12"/>
                      <a:pt x="987" y="11"/>
                      <a:pt x="904" y="25"/>
                    </a:cubicBezTo>
                    <a:cubicBezTo>
                      <a:pt x="822" y="40"/>
                      <a:pt x="746" y="69"/>
                      <a:pt x="665" y="90"/>
                    </a:cubicBezTo>
                    <a:cubicBezTo>
                      <a:pt x="584" y="110"/>
                      <a:pt x="497" y="124"/>
                      <a:pt x="411" y="140"/>
                    </a:cubicBezTo>
                    <a:cubicBezTo>
                      <a:pt x="259" y="169"/>
                      <a:pt x="107" y="205"/>
                      <a:pt x="0" y="30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1146175" y="3362325"/>
                <a:ext cx="7042153" cy="2441575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019" extrusionOk="0">
                    <a:moveTo>
                      <a:pt x="2940" y="43"/>
                    </a:moveTo>
                    <a:cubicBezTo>
                      <a:pt x="2878" y="211"/>
                      <a:pt x="2792" y="373"/>
                      <a:pt x="2690" y="526"/>
                    </a:cubicBezTo>
                    <a:cubicBezTo>
                      <a:pt x="2645" y="593"/>
                      <a:pt x="2598" y="658"/>
                      <a:pt x="2548" y="720"/>
                    </a:cubicBezTo>
                    <a:cubicBezTo>
                      <a:pt x="2520" y="754"/>
                      <a:pt x="2492" y="787"/>
                      <a:pt x="2461" y="818"/>
                    </a:cubicBezTo>
                    <a:cubicBezTo>
                      <a:pt x="2393" y="886"/>
                      <a:pt x="2316" y="945"/>
                      <a:pt x="2227" y="981"/>
                    </a:cubicBezTo>
                    <a:cubicBezTo>
                      <a:pt x="2177" y="1001"/>
                      <a:pt x="2123" y="1014"/>
                      <a:pt x="2064" y="1017"/>
                    </a:cubicBezTo>
                    <a:cubicBezTo>
                      <a:pt x="1998" y="1019"/>
                      <a:pt x="1927" y="1008"/>
                      <a:pt x="1870" y="970"/>
                    </a:cubicBezTo>
                    <a:cubicBezTo>
                      <a:pt x="1815" y="934"/>
                      <a:pt x="1779" y="879"/>
                      <a:pt x="1744" y="826"/>
                    </a:cubicBezTo>
                    <a:cubicBezTo>
                      <a:pt x="1668" y="710"/>
                      <a:pt x="1594" y="593"/>
                      <a:pt x="1519" y="475"/>
                    </a:cubicBezTo>
                    <a:cubicBezTo>
                      <a:pt x="1485" y="420"/>
                      <a:pt x="1449" y="365"/>
                      <a:pt x="1414" y="310"/>
                    </a:cubicBezTo>
                    <a:cubicBezTo>
                      <a:pt x="1348" y="207"/>
                      <a:pt x="1273" y="99"/>
                      <a:pt x="1161" y="45"/>
                    </a:cubicBezTo>
                    <a:cubicBezTo>
                      <a:pt x="1079" y="5"/>
                      <a:pt x="987" y="0"/>
                      <a:pt x="905" y="10"/>
                    </a:cubicBezTo>
                    <a:cubicBezTo>
                      <a:pt x="823" y="20"/>
                      <a:pt x="747" y="45"/>
                      <a:pt x="667" y="61"/>
                    </a:cubicBezTo>
                    <a:cubicBezTo>
                      <a:pt x="586" y="78"/>
                      <a:pt x="500" y="88"/>
                      <a:pt x="414" y="101"/>
                    </a:cubicBezTo>
                    <a:cubicBezTo>
                      <a:pt x="262" y="124"/>
                      <a:pt x="110" y="155"/>
                      <a:pt x="0" y="25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1128713" y="3419475"/>
                <a:ext cx="7045327" cy="2432049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1015" extrusionOk="0">
                    <a:moveTo>
                      <a:pt x="2941" y="97"/>
                    </a:moveTo>
                    <a:cubicBezTo>
                      <a:pt x="2876" y="257"/>
                      <a:pt x="2787" y="411"/>
                      <a:pt x="2684" y="557"/>
                    </a:cubicBezTo>
                    <a:cubicBezTo>
                      <a:pt x="2639" y="621"/>
                      <a:pt x="2591" y="683"/>
                      <a:pt x="2541" y="742"/>
                    </a:cubicBezTo>
                    <a:cubicBezTo>
                      <a:pt x="2514" y="774"/>
                      <a:pt x="2485" y="805"/>
                      <a:pt x="2454" y="834"/>
                    </a:cubicBezTo>
                    <a:cubicBezTo>
                      <a:pt x="2386" y="898"/>
                      <a:pt x="2310" y="951"/>
                      <a:pt x="2223" y="983"/>
                    </a:cubicBezTo>
                    <a:cubicBezTo>
                      <a:pt x="2174" y="1001"/>
                      <a:pt x="2121" y="1012"/>
                      <a:pt x="2064" y="1014"/>
                    </a:cubicBezTo>
                    <a:cubicBezTo>
                      <a:pt x="1999" y="1015"/>
                      <a:pt x="1930" y="1003"/>
                      <a:pt x="1873" y="966"/>
                    </a:cubicBezTo>
                    <a:cubicBezTo>
                      <a:pt x="1820" y="931"/>
                      <a:pt x="1784" y="877"/>
                      <a:pt x="1749" y="826"/>
                    </a:cubicBezTo>
                    <a:cubicBezTo>
                      <a:pt x="1671" y="712"/>
                      <a:pt x="1595" y="595"/>
                      <a:pt x="1520" y="478"/>
                    </a:cubicBezTo>
                    <a:cubicBezTo>
                      <a:pt x="1484" y="423"/>
                      <a:pt x="1448" y="368"/>
                      <a:pt x="1412" y="314"/>
                    </a:cubicBezTo>
                    <a:cubicBezTo>
                      <a:pt x="1345" y="212"/>
                      <a:pt x="1269" y="105"/>
                      <a:pt x="1158" y="49"/>
                    </a:cubicBezTo>
                    <a:cubicBezTo>
                      <a:pt x="1076" y="8"/>
                      <a:pt x="986" y="0"/>
                      <a:pt x="904" y="6"/>
                    </a:cubicBezTo>
                    <a:cubicBezTo>
                      <a:pt x="823" y="12"/>
                      <a:pt x="748" y="32"/>
                      <a:pt x="668" y="44"/>
                    </a:cubicBezTo>
                    <a:cubicBezTo>
                      <a:pt x="588" y="57"/>
                      <a:pt x="502" y="63"/>
                      <a:pt x="416" y="73"/>
                    </a:cubicBezTo>
                    <a:cubicBezTo>
                      <a:pt x="265" y="90"/>
                      <a:pt x="112" y="117"/>
                      <a:pt x="0" y="21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1112838" y="3476625"/>
                <a:ext cx="7048500" cy="242252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1011" extrusionOk="0">
                    <a:moveTo>
                      <a:pt x="2943" y="151"/>
                    </a:moveTo>
                    <a:cubicBezTo>
                      <a:pt x="2874" y="303"/>
                      <a:pt x="2783" y="449"/>
                      <a:pt x="2679" y="588"/>
                    </a:cubicBezTo>
                    <a:cubicBezTo>
                      <a:pt x="2634" y="649"/>
                      <a:pt x="2585" y="708"/>
                      <a:pt x="2535" y="764"/>
                    </a:cubicBezTo>
                    <a:cubicBezTo>
                      <a:pt x="2507" y="794"/>
                      <a:pt x="2478" y="823"/>
                      <a:pt x="2447" y="850"/>
                    </a:cubicBezTo>
                    <a:cubicBezTo>
                      <a:pt x="2379" y="909"/>
                      <a:pt x="2304" y="957"/>
                      <a:pt x="2219" y="985"/>
                    </a:cubicBezTo>
                    <a:cubicBezTo>
                      <a:pt x="2171" y="1001"/>
                      <a:pt x="2119" y="1010"/>
                      <a:pt x="2063" y="1011"/>
                    </a:cubicBezTo>
                    <a:cubicBezTo>
                      <a:pt x="2000" y="1011"/>
                      <a:pt x="1932" y="998"/>
                      <a:pt x="1877" y="962"/>
                    </a:cubicBezTo>
                    <a:cubicBezTo>
                      <a:pt x="1824" y="927"/>
                      <a:pt x="1789" y="875"/>
                      <a:pt x="1754" y="826"/>
                    </a:cubicBezTo>
                    <a:cubicBezTo>
                      <a:pt x="1674" y="713"/>
                      <a:pt x="1597" y="597"/>
                      <a:pt x="1520" y="481"/>
                    </a:cubicBezTo>
                    <a:cubicBezTo>
                      <a:pt x="1484" y="426"/>
                      <a:pt x="1447" y="372"/>
                      <a:pt x="1410" y="318"/>
                    </a:cubicBezTo>
                    <a:cubicBezTo>
                      <a:pt x="1341" y="218"/>
                      <a:pt x="1265" y="112"/>
                      <a:pt x="1154" y="54"/>
                    </a:cubicBezTo>
                    <a:cubicBezTo>
                      <a:pt x="1073" y="11"/>
                      <a:pt x="984" y="0"/>
                      <a:pt x="904" y="2"/>
                    </a:cubicBezTo>
                    <a:cubicBezTo>
                      <a:pt x="823" y="4"/>
                      <a:pt x="748" y="19"/>
                      <a:pt x="669" y="27"/>
                    </a:cubicBezTo>
                    <a:cubicBezTo>
                      <a:pt x="589" y="36"/>
                      <a:pt x="503" y="39"/>
                      <a:pt x="418" y="45"/>
                    </a:cubicBezTo>
                    <a:cubicBezTo>
                      <a:pt x="268" y="57"/>
                      <a:pt x="114" y="78"/>
                      <a:pt x="0" y="17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1095375" y="3522663"/>
                <a:ext cx="7054851" cy="2428875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14" extrusionOk="0">
                    <a:moveTo>
                      <a:pt x="2945" y="210"/>
                    </a:moveTo>
                    <a:cubicBezTo>
                      <a:pt x="2872" y="354"/>
                      <a:pt x="2779" y="493"/>
                      <a:pt x="2674" y="625"/>
                    </a:cubicBezTo>
                    <a:cubicBezTo>
                      <a:pt x="2628" y="682"/>
                      <a:pt x="2579" y="739"/>
                      <a:pt x="2528" y="791"/>
                    </a:cubicBezTo>
                    <a:cubicBezTo>
                      <a:pt x="2500" y="819"/>
                      <a:pt x="2471" y="846"/>
                      <a:pt x="2441" y="870"/>
                    </a:cubicBezTo>
                    <a:cubicBezTo>
                      <a:pt x="2373" y="925"/>
                      <a:pt x="2299" y="968"/>
                      <a:pt x="2215" y="992"/>
                    </a:cubicBezTo>
                    <a:cubicBezTo>
                      <a:pt x="2167" y="1006"/>
                      <a:pt x="2117" y="1014"/>
                      <a:pt x="2062" y="1013"/>
                    </a:cubicBezTo>
                    <a:cubicBezTo>
                      <a:pt x="2001" y="1011"/>
                      <a:pt x="1935" y="998"/>
                      <a:pt x="1881" y="963"/>
                    </a:cubicBezTo>
                    <a:cubicBezTo>
                      <a:pt x="1829" y="929"/>
                      <a:pt x="1794" y="879"/>
                      <a:pt x="1759" y="831"/>
                    </a:cubicBezTo>
                    <a:cubicBezTo>
                      <a:pt x="1677" y="720"/>
                      <a:pt x="1599" y="604"/>
                      <a:pt x="1520" y="489"/>
                    </a:cubicBezTo>
                    <a:cubicBezTo>
                      <a:pt x="1484" y="435"/>
                      <a:pt x="1446" y="381"/>
                      <a:pt x="1409" y="327"/>
                    </a:cubicBezTo>
                    <a:cubicBezTo>
                      <a:pt x="1338" y="228"/>
                      <a:pt x="1260" y="123"/>
                      <a:pt x="1151" y="63"/>
                    </a:cubicBezTo>
                    <a:cubicBezTo>
                      <a:pt x="1071" y="19"/>
                      <a:pt x="983" y="4"/>
                      <a:pt x="903" y="2"/>
                    </a:cubicBezTo>
                    <a:cubicBezTo>
                      <a:pt x="824" y="0"/>
                      <a:pt x="749" y="11"/>
                      <a:pt x="670" y="15"/>
                    </a:cubicBezTo>
                    <a:cubicBezTo>
                      <a:pt x="590" y="20"/>
                      <a:pt x="505" y="19"/>
                      <a:pt x="420" y="22"/>
                    </a:cubicBezTo>
                    <a:cubicBezTo>
                      <a:pt x="270" y="28"/>
                      <a:pt x="116" y="45"/>
                      <a:pt x="0" y="13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1079500" y="3560763"/>
                <a:ext cx="7056436" cy="2444749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020" extrusionOk="0">
                    <a:moveTo>
                      <a:pt x="2946" y="271"/>
                    </a:moveTo>
                    <a:cubicBezTo>
                      <a:pt x="2870" y="408"/>
                      <a:pt x="2775" y="539"/>
                      <a:pt x="2669" y="664"/>
                    </a:cubicBezTo>
                    <a:cubicBezTo>
                      <a:pt x="2622" y="719"/>
                      <a:pt x="2573" y="772"/>
                      <a:pt x="2522" y="820"/>
                    </a:cubicBezTo>
                    <a:cubicBezTo>
                      <a:pt x="2494" y="847"/>
                      <a:pt x="2464" y="872"/>
                      <a:pt x="2434" y="894"/>
                    </a:cubicBezTo>
                    <a:cubicBezTo>
                      <a:pt x="2366" y="945"/>
                      <a:pt x="2293" y="982"/>
                      <a:pt x="2210" y="1002"/>
                    </a:cubicBezTo>
                    <a:cubicBezTo>
                      <a:pt x="2164" y="1014"/>
                      <a:pt x="2114" y="1020"/>
                      <a:pt x="2061" y="1018"/>
                    </a:cubicBezTo>
                    <a:cubicBezTo>
                      <a:pt x="2002" y="1015"/>
                      <a:pt x="1938" y="1001"/>
                      <a:pt x="1885" y="966"/>
                    </a:cubicBezTo>
                    <a:cubicBezTo>
                      <a:pt x="1834" y="934"/>
                      <a:pt x="1799" y="885"/>
                      <a:pt x="1764" y="839"/>
                    </a:cubicBezTo>
                    <a:cubicBezTo>
                      <a:pt x="1680" y="729"/>
                      <a:pt x="1600" y="614"/>
                      <a:pt x="1521" y="500"/>
                    </a:cubicBezTo>
                    <a:cubicBezTo>
                      <a:pt x="1483" y="446"/>
                      <a:pt x="1445" y="393"/>
                      <a:pt x="1407" y="340"/>
                    </a:cubicBezTo>
                    <a:cubicBezTo>
                      <a:pt x="1335" y="241"/>
                      <a:pt x="1256" y="138"/>
                      <a:pt x="1147" y="76"/>
                    </a:cubicBezTo>
                    <a:cubicBezTo>
                      <a:pt x="1068" y="31"/>
                      <a:pt x="982" y="12"/>
                      <a:pt x="902" y="6"/>
                    </a:cubicBezTo>
                    <a:cubicBezTo>
                      <a:pt x="824" y="0"/>
                      <a:pt x="749" y="6"/>
                      <a:pt x="671" y="6"/>
                    </a:cubicBezTo>
                    <a:cubicBezTo>
                      <a:pt x="591" y="6"/>
                      <a:pt x="507" y="2"/>
                      <a:pt x="422" y="2"/>
                    </a:cubicBezTo>
                    <a:cubicBezTo>
                      <a:pt x="273" y="3"/>
                      <a:pt x="118" y="14"/>
                      <a:pt x="0" y="10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1060450" y="3543300"/>
                <a:ext cx="7062789" cy="25146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1049" extrusionOk="0">
                    <a:moveTo>
                      <a:pt x="2949" y="356"/>
                    </a:moveTo>
                    <a:cubicBezTo>
                      <a:pt x="2869" y="485"/>
                      <a:pt x="2772" y="608"/>
                      <a:pt x="2664" y="726"/>
                    </a:cubicBezTo>
                    <a:cubicBezTo>
                      <a:pt x="2617" y="778"/>
                      <a:pt x="2568" y="828"/>
                      <a:pt x="2516" y="873"/>
                    </a:cubicBezTo>
                    <a:cubicBezTo>
                      <a:pt x="2488" y="898"/>
                      <a:pt x="2459" y="921"/>
                      <a:pt x="2428" y="941"/>
                    </a:cubicBezTo>
                    <a:cubicBezTo>
                      <a:pt x="2360" y="987"/>
                      <a:pt x="2288" y="1019"/>
                      <a:pt x="2207" y="1036"/>
                    </a:cubicBezTo>
                    <a:cubicBezTo>
                      <a:pt x="2162" y="1045"/>
                      <a:pt x="2113" y="1049"/>
                      <a:pt x="2062" y="1046"/>
                    </a:cubicBezTo>
                    <a:cubicBezTo>
                      <a:pt x="2003" y="1042"/>
                      <a:pt x="1941" y="1027"/>
                      <a:pt x="1890" y="993"/>
                    </a:cubicBezTo>
                    <a:cubicBezTo>
                      <a:pt x="1840" y="961"/>
                      <a:pt x="1805" y="915"/>
                      <a:pt x="1770" y="870"/>
                    </a:cubicBezTo>
                    <a:cubicBezTo>
                      <a:pt x="1684" y="762"/>
                      <a:pt x="1603" y="647"/>
                      <a:pt x="1522" y="534"/>
                    </a:cubicBezTo>
                    <a:cubicBezTo>
                      <a:pt x="1484" y="480"/>
                      <a:pt x="1445" y="428"/>
                      <a:pt x="1406" y="375"/>
                    </a:cubicBezTo>
                    <a:cubicBezTo>
                      <a:pt x="1333" y="277"/>
                      <a:pt x="1252" y="175"/>
                      <a:pt x="1145" y="111"/>
                    </a:cubicBezTo>
                    <a:cubicBezTo>
                      <a:pt x="1066" y="65"/>
                      <a:pt x="982" y="43"/>
                      <a:pt x="903" y="33"/>
                    </a:cubicBezTo>
                    <a:cubicBezTo>
                      <a:pt x="825" y="23"/>
                      <a:pt x="751" y="24"/>
                      <a:pt x="673" y="20"/>
                    </a:cubicBezTo>
                    <a:cubicBezTo>
                      <a:pt x="594" y="16"/>
                      <a:pt x="510" y="9"/>
                      <a:pt x="425" y="5"/>
                    </a:cubicBezTo>
                    <a:cubicBezTo>
                      <a:pt x="277" y="0"/>
                      <a:pt x="121" y="7"/>
                      <a:pt x="0" y="8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1042988" y="3519488"/>
                <a:ext cx="7069135" cy="2590800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1081" extrusionOk="0">
                    <a:moveTo>
                      <a:pt x="2951" y="444"/>
                    </a:moveTo>
                    <a:cubicBezTo>
                      <a:pt x="2867" y="565"/>
                      <a:pt x="2768" y="681"/>
                      <a:pt x="2659" y="792"/>
                    </a:cubicBezTo>
                    <a:cubicBezTo>
                      <a:pt x="2612" y="840"/>
                      <a:pt x="2561" y="887"/>
                      <a:pt x="2510" y="929"/>
                    </a:cubicBezTo>
                    <a:cubicBezTo>
                      <a:pt x="2481" y="952"/>
                      <a:pt x="2452" y="973"/>
                      <a:pt x="2421" y="991"/>
                    </a:cubicBezTo>
                    <a:cubicBezTo>
                      <a:pt x="2354" y="1032"/>
                      <a:pt x="2282" y="1059"/>
                      <a:pt x="2203" y="1072"/>
                    </a:cubicBezTo>
                    <a:cubicBezTo>
                      <a:pt x="2158" y="1079"/>
                      <a:pt x="2111" y="1081"/>
                      <a:pt x="2061" y="1077"/>
                    </a:cubicBezTo>
                    <a:cubicBezTo>
                      <a:pt x="2004" y="1071"/>
                      <a:pt x="1944" y="1056"/>
                      <a:pt x="1893" y="1023"/>
                    </a:cubicBezTo>
                    <a:cubicBezTo>
                      <a:pt x="1845" y="992"/>
                      <a:pt x="1810" y="947"/>
                      <a:pt x="1774" y="904"/>
                    </a:cubicBezTo>
                    <a:cubicBezTo>
                      <a:pt x="1687" y="797"/>
                      <a:pt x="1605" y="684"/>
                      <a:pt x="1522" y="571"/>
                    </a:cubicBezTo>
                    <a:cubicBezTo>
                      <a:pt x="1484" y="518"/>
                      <a:pt x="1444" y="465"/>
                      <a:pt x="1404" y="413"/>
                    </a:cubicBezTo>
                    <a:cubicBezTo>
                      <a:pt x="1329" y="316"/>
                      <a:pt x="1248" y="215"/>
                      <a:pt x="1142" y="150"/>
                    </a:cubicBezTo>
                    <a:cubicBezTo>
                      <a:pt x="1064" y="102"/>
                      <a:pt x="980" y="77"/>
                      <a:pt x="902" y="62"/>
                    </a:cubicBezTo>
                    <a:cubicBezTo>
                      <a:pt x="825" y="48"/>
                      <a:pt x="751" y="45"/>
                      <a:pt x="674" y="37"/>
                    </a:cubicBezTo>
                    <a:cubicBezTo>
                      <a:pt x="595" y="29"/>
                      <a:pt x="511" y="18"/>
                      <a:pt x="427" y="11"/>
                    </a:cubicBezTo>
                    <a:cubicBezTo>
                      <a:pt x="279" y="0"/>
                      <a:pt x="123" y="3"/>
                      <a:pt x="0" y="81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027113" y="3490913"/>
                <a:ext cx="7070726" cy="2674938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116" extrusionOk="0">
                    <a:moveTo>
                      <a:pt x="2952" y="534"/>
                    </a:moveTo>
                    <a:cubicBezTo>
                      <a:pt x="2865" y="647"/>
                      <a:pt x="2764" y="755"/>
                      <a:pt x="2654" y="859"/>
                    </a:cubicBezTo>
                    <a:cubicBezTo>
                      <a:pt x="2606" y="904"/>
                      <a:pt x="2555" y="949"/>
                      <a:pt x="2503" y="987"/>
                    </a:cubicBezTo>
                    <a:cubicBezTo>
                      <a:pt x="2475" y="1008"/>
                      <a:pt x="2445" y="1027"/>
                      <a:pt x="2414" y="1043"/>
                    </a:cubicBezTo>
                    <a:cubicBezTo>
                      <a:pt x="2347" y="1079"/>
                      <a:pt x="2276" y="1101"/>
                      <a:pt x="2199" y="1110"/>
                    </a:cubicBezTo>
                    <a:cubicBezTo>
                      <a:pt x="2155" y="1115"/>
                      <a:pt x="2109" y="1116"/>
                      <a:pt x="2060" y="1110"/>
                    </a:cubicBezTo>
                    <a:cubicBezTo>
                      <a:pt x="2005" y="1103"/>
                      <a:pt x="1947" y="1087"/>
                      <a:pt x="1897" y="1055"/>
                    </a:cubicBezTo>
                    <a:cubicBezTo>
                      <a:pt x="1849" y="1025"/>
                      <a:pt x="1814" y="982"/>
                      <a:pt x="1779" y="940"/>
                    </a:cubicBezTo>
                    <a:cubicBezTo>
                      <a:pt x="1690" y="835"/>
                      <a:pt x="1606" y="722"/>
                      <a:pt x="1523" y="610"/>
                    </a:cubicBezTo>
                    <a:cubicBezTo>
                      <a:pt x="1483" y="557"/>
                      <a:pt x="1443" y="505"/>
                      <a:pt x="1403" y="454"/>
                    </a:cubicBezTo>
                    <a:cubicBezTo>
                      <a:pt x="1326" y="357"/>
                      <a:pt x="1243" y="258"/>
                      <a:pt x="1138" y="190"/>
                    </a:cubicBezTo>
                    <a:cubicBezTo>
                      <a:pt x="1061" y="141"/>
                      <a:pt x="979" y="113"/>
                      <a:pt x="902" y="94"/>
                    </a:cubicBezTo>
                    <a:cubicBezTo>
                      <a:pt x="825" y="76"/>
                      <a:pt x="752" y="67"/>
                      <a:pt x="675" y="56"/>
                    </a:cubicBezTo>
                    <a:cubicBezTo>
                      <a:pt x="596" y="44"/>
                      <a:pt x="513" y="29"/>
                      <a:pt x="429" y="19"/>
                    </a:cubicBezTo>
                    <a:cubicBezTo>
                      <a:pt x="282" y="3"/>
                      <a:pt x="124" y="0"/>
                      <a:pt x="0" y="7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1009650" y="3457575"/>
                <a:ext cx="7075487" cy="2762251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53" extrusionOk="0">
                    <a:moveTo>
                      <a:pt x="2954" y="626"/>
                    </a:moveTo>
                    <a:cubicBezTo>
                      <a:pt x="2863" y="731"/>
                      <a:pt x="2760" y="832"/>
                      <a:pt x="2648" y="928"/>
                    </a:cubicBezTo>
                    <a:cubicBezTo>
                      <a:pt x="2600" y="970"/>
                      <a:pt x="2549" y="1012"/>
                      <a:pt x="2497" y="1047"/>
                    </a:cubicBezTo>
                    <a:cubicBezTo>
                      <a:pt x="2468" y="1066"/>
                      <a:pt x="2438" y="1083"/>
                      <a:pt x="2408" y="1097"/>
                    </a:cubicBezTo>
                    <a:cubicBezTo>
                      <a:pt x="2340" y="1129"/>
                      <a:pt x="2270" y="1145"/>
                      <a:pt x="2195" y="1150"/>
                    </a:cubicBezTo>
                    <a:cubicBezTo>
                      <a:pt x="2152" y="1153"/>
                      <a:pt x="2107" y="1152"/>
                      <a:pt x="2060" y="1145"/>
                    </a:cubicBezTo>
                    <a:cubicBezTo>
                      <a:pt x="2006" y="1137"/>
                      <a:pt x="1949" y="1120"/>
                      <a:pt x="1901" y="1089"/>
                    </a:cubicBezTo>
                    <a:cubicBezTo>
                      <a:pt x="1854" y="1059"/>
                      <a:pt x="1819" y="1018"/>
                      <a:pt x="1784" y="978"/>
                    </a:cubicBezTo>
                    <a:cubicBezTo>
                      <a:pt x="1692" y="874"/>
                      <a:pt x="1608" y="762"/>
                      <a:pt x="1523" y="651"/>
                    </a:cubicBezTo>
                    <a:cubicBezTo>
                      <a:pt x="1483" y="599"/>
                      <a:pt x="1442" y="547"/>
                      <a:pt x="1401" y="496"/>
                    </a:cubicBezTo>
                    <a:cubicBezTo>
                      <a:pt x="1323" y="400"/>
                      <a:pt x="1239" y="302"/>
                      <a:pt x="1135" y="233"/>
                    </a:cubicBezTo>
                    <a:cubicBezTo>
                      <a:pt x="1059" y="183"/>
                      <a:pt x="978" y="151"/>
                      <a:pt x="901" y="128"/>
                    </a:cubicBezTo>
                    <a:cubicBezTo>
                      <a:pt x="826" y="106"/>
                      <a:pt x="752" y="92"/>
                      <a:pt x="675" y="77"/>
                    </a:cubicBezTo>
                    <a:cubicBezTo>
                      <a:pt x="597" y="60"/>
                      <a:pt x="515" y="42"/>
                      <a:pt x="431" y="30"/>
                    </a:cubicBezTo>
                    <a:cubicBezTo>
                      <a:pt x="285" y="7"/>
                      <a:pt x="126" y="0"/>
                      <a:pt x="0" y="7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990600" y="3421063"/>
                <a:ext cx="7083427" cy="2857501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192" extrusionOk="0">
                    <a:moveTo>
                      <a:pt x="2957" y="719"/>
                    </a:moveTo>
                    <a:cubicBezTo>
                      <a:pt x="2863" y="816"/>
                      <a:pt x="2757" y="909"/>
                      <a:pt x="2644" y="999"/>
                    </a:cubicBezTo>
                    <a:cubicBezTo>
                      <a:pt x="2595" y="1038"/>
                      <a:pt x="2544" y="1076"/>
                      <a:pt x="2491" y="1108"/>
                    </a:cubicBezTo>
                    <a:cubicBezTo>
                      <a:pt x="2462" y="1125"/>
                      <a:pt x="2433" y="1140"/>
                      <a:pt x="2402" y="1152"/>
                    </a:cubicBezTo>
                    <a:cubicBezTo>
                      <a:pt x="2334" y="1179"/>
                      <a:pt x="2266" y="1190"/>
                      <a:pt x="2191" y="1191"/>
                    </a:cubicBezTo>
                    <a:cubicBezTo>
                      <a:pt x="2150" y="1192"/>
                      <a:pt x="2106" y="1189"/>
                      <a:pt x="2060" y="1181"/>
                    </a:cubicBezTo>
                    <a:cubicBezTo>
                      <a:pt x="2008" y="1171"/>
                      <a:pt x="1953" y="1154"/>
                      <a:pt x="1906" y="1124"/>
                    </a:cubicBezTo>
                    <a:cubicBezTo>
                      <a:pt x="1860" y="1095"/>
                      <a:pt x="1825" y="1056"/>
                      <a:pt x="1790" y="1017"/>
                    </a:cubicBezTo>
                    <a:cubicBezTo>
                      <a:pt x="1696" y="915"/>
                      <a:pt x="1611" y="803"/>
                      <a:pt x="1524" y="693"/>
                    </a:cubicBezTo>
                    <a:cubicBezTo>
                      <a:pt x="1484" y="641"/>
                      <a:pt x="1442" y="590"/>
                      <a:pt x="1400" y="539"/>
                    </a:cubicBezTo>
                    <a:cubicBezTo>
                      <a:pt x="1321" y="444"/>
                      <a:pt x="1235" y="347"/>
                      <a:pt x="1132" y="276"/>
                    </a:cubicBezTo>
                    <a:cubicBezTo>
                      <a:pt x="1057" y="225"/>
                      <a:pt x="978" y="189"/>
                      <a:pt x="901" y="163"/>
                    </a:cubicBezTo>
                    <a:cubicBezTo>
                      <a:pt x="827" y="136"/>
                      <a:pt x="754" y="118"/>
                      <a:pt x="677" y="98"/>
                    </a:cubicBezTo>
                    <a:cubicBezTo>
                      <a:pt x="600" y="78"/>
                      <a:pt x="518" y="57"/>
                      <a:pt x="434" y="41"/>
                    </a:cubicBezTo>
                    <a:cubicBezTo>
                      <a:pt x="288" y="13"/>
                      <a:pt x="129" y="0"/>
                      <a:pt x="0" y="6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973138" y="3387725"/>
                <a:ext cx="7085009" cy="295910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235" extrusionOk="0">
                    <a:moveTo>
                      <a:pt x="2958" y="811"/>
                    </a:moveTo>
                    <a:cubicBezTo>
                      <a:pt x="2861" y="900"/>
                      <a:pt x="2753" y="985"/>
                      <a:pt x="2639" y="1068"/>
                    </a:cubicBezTo>
                    <a:cubicBezTo>
                      <a:pt x="2589" y="1104"/>
                      <a:pt x="2538" y="1139"/>
                      <a:pt x="2485" y="1168"/>
                    </a:cubicBezTo>
                    <a:cubicBezTo>
                      <a:pt x="2456" y="1183"/>
                      <a:pt x="2426" y="1196"/>
                      <a:pt x="2395" y="1206"/>
                    </a:cubicBezTo>
                    <a:cubicBezTo>
                      <a:pt x="2328" y="1228"/>
                      <a:pt x="2260" y="1235"/>
                      <a:pt x="2187" y="1232"/>
                    </a:cubicBezTo>
                    <a:cubicBezTo>
                      <a:pt x="2146" y="1230"/>
                      <a:pt x="2104" y="1225"/>
                      <a:pt x="2059" y="1216"/>
                    </a:cubicBezTo>
                    <a:cubicBezTo>
                      <a:pt x="2008" y="1205"/>
                      <a:pt x="1956" y="1187"/>
                      <a:pt x="1909" y="1157"/>
                    </a:cubicBezTo>
                    <a:cubicBezTo>
                      <a:pt x="1865" y="1130"/>
                      <a:pt x="1830" y="1092"/>
                      <a:pt x="1795" y="1055"/>
                    </a:cubicBezTo>
                    <a:cubicBezTo>
                      <a:pt x="1698" y="955"/>
                      <a:pt x="1612" y="843"/>
                      <a:pt x="1525" y="734"/>
                    </a:cubicBezTo>
                    <a:cubicBezTo>
                      <a:pt x="1483" y="682"/>
                      <a:pt x="1441" y="632"/>
                      <a:pt x="1398" y="581"/>
                    </a:cubicBezTo>
                    <a:cubicBezTo>
                      <a:pt x="1317" y="487"/>
                      <a:pt x="1231" y="392"/>
                      <a:pt x="1129" y="319"/>
                    </a:cubicBezTo>
                    <a:cubicBezTo>
                      <a:pt x="1054" y="266"/>
                      <a:pt x="976" y="227"/>
                      <a:pt x="901" y="196"/>
                    </a:cubicBezTo>
                    <a:cubicBezTo>
                      <a:pt x="827" y="166"/>
                      <a:pt x="754" y="143"/>
                      <a:pt x="678" y="119"/>
                    </a:cubicBezTo>
                    <a:cubicBezTo>
                      <a:pt x="601" y="95"/>
                      <a:pt x="520" y="70"/>
                      <a:pt x="436" y="51"/>
                    </a:cubicBezTo>
                    <a:cubicBezTo>
                      <a:pt x="291" y="17"/>
                      <a:pt x="131" y="0"/>
                      <a:pt x="0" y="65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957263" y="3352800"/>
                <a:ext cx="7089777" cy="306705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1280" extrusionOk="0">
                    <a:moveTo>
                      <a:pt x="2960" y="904"/>
                    </a:moveTo>
                    <a:cubicBezTo>
                      <a:pt x="2859" y="984"/>
                      <a:pt x="2749" y="1063"/>
                      <a:pt x="2634" y="1138"/>
                    </a:cubicBezTo>
                    <a:cubicBezTo>
                      <a:pt x="2584" y="1171"/>
                      <a:pt x="2532" y="1203"/>
                      <a:pt x="2478" y="1228"/>
                    </a:cubicBezTo>
                    <a:cubicBezTo>
                      <a:pt x="2449" y="1242"/>
                      <a:pt x="2419" y="1253"/>
                      <a:pt x="2388" y="1261"/>
                    </a:cubicBezTo>
                    <a:cubicBezTo>
                      <a:pt x="2321" y="1279"/>
                      <a:pt x="2254" y="1280"/>
                      <a:pt x="2183" y="1273"/>
                    </a:cubicBezTo>
                    <a:cubicBezTo>
                      <a:pt x="2143" y="1269"/>
                      <a:pt x="2102" y="1262"/>
                      <a:pt x="2059" y="1252"/>
                    </a:cubicBezTo>
                    <a:cubicBezTo>
                      <a:pt x="2009" y="1239"/>
                      <a:pt x="1958" y="1221"/>
                      <a:pt x="1913" y="1192"/>
                    </a:cubicBezTo>
                    <a:cubicBezTo>
                      <a:pt x="1870" y="1165"/>
                      <a:pt x="1835" y="1130"/>
                      <a:pt x="1800" y="1094"/>
                    </a:cubicBezTo>
                    <a:cubicBezTo>
                      <a:pt x="1701" y="995"/>
                      <a:pt x="1614" y="884"/>
                      <a:pt x="1525" y="776"/>
                    </a:cubicBezTo>
                    <a:cubicBezTo>
                      <a:pt x="1483" y="725"/>
                      <a:pt x="1440" y="674"/>
                      <a:pt x="1397" y="625"/>
                    </a:cubicBezTo>
                    <a:cubicBezTo>
                      <a:pt x="1314" y="531"/>
                      <a:pt x="1226" y="437"/>
                      <a:pt x="1125" y="362"/>
                    </a:cubicBezTo>
                    <a:cubicBezTo>
                      <a:pt x="1052" y="308"/>
                      <a:pt x="975" y="266"/>
                      <a:pt x="900" y="231"/>
                    </a:cubicBezTo>
                    <a:cubicBezTo>
                      <a:pt x="827" y="197"/>
                      <a:pt x="755" y="169"/>
                      <a:pt x="679" y="141"/>
                    </a:cubicBezTo>
                    <a:cubicBezTo>
                      <a:pt x="602" y="113"/>
                      <a:pt x="521" y="84"/>
                      <a:pt x="438" y="62"/>
                    </a:cubicBezTo>
                    <a:cubicBezTo>
                      <a:pt x="294" y="23"/>
                      <a:pt x="133" y="0"/>
                      <a:pt x="0" y="6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939800" y="3319463"/>
                <a:ext cx="7094538" cy="318135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1328" extrusionOk="0">
                    <a:moveTo>
                      <a:pt x="2962" y="995"/>
                    </a:moveTo>
                    <a:cubicBezTo>
                      <a:pt x="2857" y="1068"/>
                      <a:pt x="2745" y="1139"/>
                      <a:pt x="2628" y="1207"/>
                    </a:cubicBezTo>
                    <a:cubicBezTo>
                      <a:pt x="2578" y="1237"/>
                      <a:pt x="2525" y="1267"/>
                      <a:pt x="2472" y="1288"/>
                    </a:cubicBezTo>
                    <a:cubicBezTo>
                      <a:pt x="2442" y="1300"/>
                      <a:pt x="2412" y="1309"/>
                      <a:pt x="2382" y="1315"/>
                    </a:cubicBezTo>
                    <a:cubicBezTo>
                      <a:pt x="2314" y="1328"/>
                      <a:pt x="2248" y="1324"/>
                      <a:pt x="2179" y="1313"/>
                    </a:cubicBezTo>
                    <a:cubicBezTo>
                      <a:pt x="2140" y="1307"/>
                      <a:pt x="2099" y="1299"/>
                      <a:pt x="2058" y="1287"/>
                    </a:cubicBezTo>
                    <a:cubicBezTo>
                      <a:pt x="2010" y="1273"/>
                      <a:pt x="1961" y="1254"/>
                      <a:pt x="1917" y="1226"/>
                    </a:cubicBezTo>
                    <a:cubicBezTo>
                      <a:pt x="1875" y="1200"/>
                      <a:pt x="1839" y="1166"/>
                      <a:pt x="1805" y="1133"/>
                    </a:cubicBezTo>
                    <a:cubicBezTo>
                      <a:pt x="1704" y="1035"/>
                      <a:pt x="1616" y="925"/>
                      <a:pt x="1525" y="817"/>
                    </a:cubicBezTo>
                    <a:cubicBezTo>
                      <a:pt x="1483" y="766"/>
                      <a:pt x="1439" y="716"/>
                      <a:pt x="1395" y="667"/>
                    </a:cubicBezTo>
                    <a:cubicBezTo>
                      <a:pt x="1311" y="574"/>
                      <a:pt x="1222" y="482"/>
                      <a:pt x="1122" y="405"/>
                    </a:cubicBezTo>
                    <a:cubicBezTo>
                      <a:pt x="1049" y="350"/>
                      <a:pt x="974" y="304"/>
                      <a:pt x="900" y="265"/>
                    </a:cubicBezTo>
                    <a:cubicBezTo>
                      <a:pt x="827" y="227"/>
                      <a:pt x="755" y="194"/>
                      <a:pt x="680" y="162"/>
                    </a:cubicBezTo>
                    <a:cubicBezTo>
                      <a:pt x="604" y="129"/>
                      <a:pt x="523" y="98"/>
                      <a:pt x="440" y="72"/>
                    </a:cubicBezTo>
                    <a:cubicBezTo>
                      <a:pt x="296" y="27"/>
                      <a:pt x="135" y="0"/>
                      <a:pt x="0" y="5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923925" y="3282950"/>
                <a:ext cx="7096126" cy="3302001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1378" extrusionOk="0">
                    <a:moveTo>
                      <a:pt x="2963" y="1088"/>
                    </a:moveTo>
                    <a:cubicBezTo>
                      <a:pt x="2855" y="1153"/>
                      <a:pt x="2741" y="1216"/>
                      <a:pt x="2623" y="1278"/>
                    </a:cubicBezTo>
                    <a:cubicBezTo>
                      <a:pt x="2572" y="1304"/>
                      <a:pt x="2519" y="1331"/>
                      <a:pt x="2465" y="1349"/>
                    </a:cubicBezTo>
                    <a:cubicBezTo>
                      <a:pt x="2436" y="1359"/>
                      <a:pt x="2405" y="1366"/>
                      <a:pt x="2375" y="1370"/>
                    </a:cubicBezTo>
                    <a:cubicBezTo>
                      <a:pt x="2308" y="1378"/>
                      <a:pt x="2242" y="1369"/>
                      <a:pt x="2175" y="1354"/>
                    </a:cubicBezTo>
                    <a:cubicBezTo>
                      <a:pt x="2136" y="1346"/>
                      <a:pt x="2097" y="1336"/>
                      <a:pt x="2057" y="1323"/>
                    </a:cubicBezTo>
                    <a:cubicBezTo>
                      <a:pt x="2011" y="1307"/>
                      <a:pt x="1964" y="1288"/>
                      <a:pt x="1921" y="1261"/>
                    </a:cubicBezTo>
                    <a:cubicBezTo>
                      <a:pt x="1879" y="1235"/>
                      <a:pt x="1844" y="1204"/>
                      <a:pt x="1809" y="1172"/>
                    </a:cubicBezTo>
                    <a:cubicBezTo>
                      <a:pt x="1706" y="1076"/>
                      <a:pt x="1617" y="966"/>
                      <a:pt x="1526" y="859"/>
                    </a:cubicBezTo>
                    <a:cubicBezTo>
                      <a:pt x="1483" y="808"/>
                      <a:pt x="1438" y="759"/>
                      <a:pt x="1393" y="710"/>
                    </a:cubicBezTo>
                    <a:cubicBezTo>
                      <a:pt x="1308" y="618"/>
                      <a:pt x="1217" y="527"/>
                      <a:pt x="1118" y="449"/>
                    </a:cubicBezTo>
                    <a:cubicBezTo>
                      <a:pt x="1047" y="392"/>
                      <a:pt x="973" y="343"/>
                      <a:pt x="899" y="300"/>
                    </a:cubicBezTo>
                    <a:cubicBezTo>
                      <a:pt x="827" y="257"/>
                      <a:pt x="756" y="220"/>
                      <a:pt x="681" y="184"/>
                    </a:cubicBezTo>
                    <a:cubicBezTo>
                      <a:pt x="605" y="147"/>
                      <a:pt x="525" y="112"/>
                      <a:pt x="442" y="83"/>
                    </a:cubicBezTo>
                    <a:cubicBezTo>
                      <a:pt x="299" y="33"/>
                      <a:pt x="137" y="0"/>
                      <a:pt x="0" y="5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904875" y="3249613"/>
                <a:ext cx="7104059" cy="3421063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428" extrusionOk="0">
                    <a:moveTo>
                      <a:pt x="2966" y="1180"/>
                    </a:moveTo>
                    <a:cubicBezTo>
                      <a:pt x="2854" y="1237"/>
                      <a:pt x="2738" y="1293"/>
                      <a:pt x="2619" y="1347"/>
                    </a:cubicBezTo>
                    <a:cubicBezTo>
                      <a:pt x="2567" y="1371"/>
                      <a:pt x="2514" y="1394"/>
                      <a:pt x="2460" y="1409"/>
                    </a:cubicBezTo>
                    <a:cubicBezTo>
                      <a:pt x="2430" y="1417"/>
                      <a:pt x="2400" y="1423"/>
                      <a:pt x="2369" y="1424"/>
                    </a:cubicBezTo>
                    <a:cubicBezTo>
                      <a:pt x="2302" y="1428"/>
                      <a:pt x="2237" y="1413"/>
                      <a:pt x="2171" y="1394"/>
                    </a:cubicBezTo>
                    <a:cubicBezTo>
                      <a:pt x="2134" y="1384"/>
                      <a:pt x="2096" y="1372"/>
                      <a:pt x="2058" y="1358"/>
                    </a:cubicBezTo>
                    <a:cubicBezTo>
                      <a:pt x="2013" y="1341"/>
                      <a:pt x="1967" y="1321"/>
                      <a:pt x="1925" y="1295"/>
                    </a:cubicBezTo>
                    <a:cubicBezTo>
                      <a:pt x="1885" y="1270"/>
                      <a:pt x="1850" y="1240"/>
                      <a:pt x="1815" y="1210"/>
                    </a:cubicBezTo>
                    <a:cubicBezTo>
                      <a:pt x="1709" y="1116"/>
                      <a:pt x="1620" y="1006"/>
                      <a:pt x="1527" y="900"/>
                    </a:cubicBezTo>
                    <a:cubicBezTo>
                      <a:pt x="1483" y="850"/>
                      <a:pt x="1438" y="801"/>
                      <a:pt x="1392" y="753"/>
                    </a:cubicBezTo>
                    <a:cubicBezTo>
                      <a:pt x="1305" y="661"/>
                      <a:pt x="1214" y="571"/>
                      <a:pt x="1116" y="491"/>
                    </a:cubicBezTo>
                    <a:cubicBezTo>
                      <a:pt x="1045" y="433"/>
                      <a:pt x="972" y="381"/>
                      <a:pt x="899" y="333"/>
                    </a:cubicBezTo>
                    <a:cubicBezTo>
                      <a:pt x="829" y="287"/>
                      <a:pt x="757" y="245"/>
                      <a:pt x="683" y="205"/>
                    </a:cubicBezTo>
                    <a:cubicBezTo>
                      <a:pt x="607" y="164"/>
                      <a:pt x="528" y="125"/>
                      <a:pt x="445" y="93"/>
                    </a:cubicBezTo>
                    <a:cubicBezTo>
                      <a:pt x="302" y="37"/>
                      <a:pt x="140" y="0"/>
                      <a:pt x="0" y="5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87413" y="3213100"/>
                <a:ext cx="7108827" cy="3546476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1480" extrusionOk="0">
                    <a:moveTo>
                      <a:pt x="2968" y="1273"/>
                    </a:moveTo>
                    <a:cubicBezTo>
                      <a:pt x="2852" y="1322"/>
                      <a:pt x="2734" y="1370"/>
                      <a:pt x="2614" y="1417"/>
                    </a:cubicBezTo>
                    <a:cubicBezTo>
                      <a:pt x="2562" y="1438"/>
                      <a:pt x="2508" y="1458"/>
                      <a:pt x="2453" y="1470"/>
                    </a:cubicBezTo>
                    <a:cubicBezTo>
                      <a:pt x="2423" y="1476"/>
                      <a:pt x="2393" y="1480"/>
                      <a:pt x="2362" y="1479"/>
                    </a:cubicBezTo>
                    <a:cubicBezTo>
                      <a:pt x="2295" y="1478"/>
                      <a:pt x="2231" y="1458"/>
                      <a:pt x="2167" y="1435"/>
                    </a:cubicBezTo>
                    <a:cubicBezTo>
                      <a:pt x="2131" y="1423"/>
                      <a:pt x="2094" y="1409"/>
                      <a:pt x="2057" y="1394"/>
                    </a:cubicBezTo>
                    <a:cubicBezTo>
                      <a:pt x="2014" y="1376"/>
                      <a:pt x="1970" y="1355"/>
                      <a:pt x="1929" y="1330"/>
                    </a:cubicBezTo>
                    <a:cubicBezTo>
                      <a:pt x="1890" y="1306"/>
                      <a:pt x="1855" y="1278"/>
                      <a:pt x="1820" y="1249"/>
                    </a:cubicBezTo>
                    <a:cubicBezTo>
                      <a:pt x="1712" y="1157"/>
                      <a:pt x="1622" y="1047"/>
                      <a:pt x="1527" y="942"/>
                    </a:cubicBezTo>
                    <a:cubicBezTo>
                      <a:pt x="1483" y="892"/>
                      <a:pt x="1437" y="844"/>
                      <a:pt x="1391" y="796"/>
                    </a:cubicBezTo>
                    <a:cubicBezTo>
                      <a:pt x="1302" y="705"/>
                      <a:pt x="1210" y="617"/>
                      <a:pt x="1113" y="535"/>
                    </a:cubicBezTo>
                    <a:cubicBezTo>
                      <a:pt x="1042" y="475"/>
                      <a:pt x="971" y="420"/>
                      <a:pt x="899" y="368"/>
                    </a:cubicBezTo>
                    <a:cubicBezTo>
                      <a:pt x="829" y="318"/>
                      <a:pt x="758" y="271"/>
                      <a:pt x="684" y="227"/>
                    </a:cubicBezTo>
                    <a:cubicBezTo>
                      <a:pt x="608" y="182"/>
                      <a:pt x="529" y="140"/>
                      <a:pt x="447" y="104"/>
                    </a:cubicBezTo>
                    <a:cubicBezTo>
                      <a:pt x="305" y="43"/>
                      <a:pt x="142" y="0"/>
                      <a:pt x="0" y="4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871538" y="3179763"/>
                <a:ext cx="7110414" cy="3679826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1536" extrusionOk="0">
                    <a:moveTo>
                      <a:pt x="2969" y="1365"/>
                    </a:moveTo>
                    <a:cubicBezTo>
                      <a:pt x="2850" y="1406"/>
                      <a:pt x="2730" y="1447"/>
                      <a:pt x="2608" y="1487"/>
                    </a:cubicBezTo>
                    <a:cubicBezTo>
                      <a:pt x="2556" y="1504"/>
                      <a:pt x="2502" y="1521"/>
                      <a:pt x="2447" y="1530"/>
                    </a:cubicBezTo>
                    <a:cubicBezTo>
                      <a:pt x="2417" y="1534"/>
                      <a:pt x="2386" y="1536"/>
                      <a:pt x="2356" y="1533"/>
                    </a:cubicBezTo>
                    <a:cubicBezTo>
                      <a:pt x="2289" y="1527"/>
                      <a:pt x="2226" y="1502"/>
                      <a:pt x="2163" y="1476"/>
                    </a:cubicBezTo>
                    <a:cubicBezTo>
                      <a:pt x="2128" y="1461"/>
                      <a:pt x="2092" y="1445"/>
                      <a:pt x="2056" y="1429"/>
                    </a:cubicBezTo>
                    <a:cubicBezTo>
                      <a:pt x="2014" y="1409"/>
                      <a:pt x="1973" y="1388"/>
                      <a:pt x="1933" y="1364"/>
                    </a:cubicBezTo>
                    <a:cubicBezTo>
                      <a:pt x="1895" y="1340"/>
                      <a:pt x="1859" y="1314"/>
                      <a:pt x="1825" y="1287"/>
                    </a:cubicBezTo>
                    <a:cubicBezTo>
                      <a:pt x="1714" y="1197"/>
                      <a:pt x="1623" y="1087"/>
                      <a:pt x="1528" y="983"/>
                    </a:cubicBezTo>
                    <a:cubicBezTo>
                      <a:pt x="1483" y="933"/>
                      <a:pt x="1436" y="885"/>
                      <a:pt x="1389" y="838"/>
                    </a:cubicBezTo>
                    <a:cubicBezTo>
                      <a:pt x="1299" y="748"/>
                      <a:pt x="1205" y="661"/>
                      <a:pt x="1109" y="577"/>
                    </a:cubicBezTo>
                    <a:cubicBezTo>
                      <a:pt x="1040" y="517"/>
                      <a:pt x="970" y="458"/>
                      <a:pt x="898" y="402"/>
                    </a:cubicBezTo>
                    <a:cubicBezTo>
                      <a:pt x="829" y="347"/>
                      <a:pt x="758" y="296"/>
                      <a:pt x="685" y="248"/>
                    </a:cubicBezTo>
                    <a:cubicBezTo>
                      <a:pt x="610" y="198"/>
                      <a:pt x="531" y="153"/>
                      <a:pt x="449" y="114"/>
                    </a:cubicBezTo>
                    <a:cubicBezTo>
                      <a:pt x="308" y="47"/>
                      <a:pt x="144" y="0"/>
                      <a:pt x="0" y="4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4" name="Google Shape;384;p8"/>
            <p:cNvGrpSpPr/>
            <p:nvPr/>
          </p:nvGrpSpPr>
          <p:grpSpPr>
            <a:xfrm rot="10800000">
              <a:off x="2861163" y="-2956563"/>
              <a:ext cx="7299326" cy="3862388"/>
              <a:chOff x="2446338" y="-23812"/>
              <a:chExt cx="7299326" cy="3862388"/>
            </a:xfrm>
          </p:grpSpPr>
          <p:sp>
            <p:nvSpPr>
              <p:cNvPr id="385" name="Google Shape;385;p8"/>
              <p:cNvSpPr/>
              <p:nvPr/>
            </p:nvSpPr>
            <p:spPr>
              <a:xfrm>
                <a:off x="2446338" y="-23812"/>
                <a:ext cx="6784972" cy="3862388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94" extrusionOk="0">
                    <a:moveTo>
                      <a:pt x="3153" y="1794"/>
                    </a:moveTo>
                    <a:cubicBezTo>
                      <a:pt x="3014" y="1620"/>
                      <a:pt x="2861" y="1443"/>
                      <a:pt x="2705" y="1261"/>
                    </a:cubicBezTo>
                    <a:cubicBezTo>
                      <a:pt x="2685" y="1237"/>
                      <a:pt x="2655" y="1209"/>
                      <a:pt x="2618" y="1219"/>
                    </a:cubicBezTo>
                    <a:cubicBezTo>
                      <a:pt x="2588" y="1227"/>
                      <a:pt x="2572" y="1257"/>
                      <a:pt x="2554" y="1281"/>
                    </a:cubicBezTo>
                    <a:cubicBezTo>
                      <a:pt x="2483" y="1376"/>
                      <a:pt x="2324" y="1395"/>
                      <a:pt x="2231" y="1329"/>
                    </a:cubicBezTo>
                    <a:cubicBezTo>
                      <a:pt x="2192" y="1300"/>
                      <a:pt x="2166" y="1264"/>
                      <a:pt x="2148" y="1223"/>
                    </a:cubicBezTo>
                    <a:cubicBezTo>
                      <a:pt x="2129" y="1181"/>
                      <a:pt x="2118" y="1134"/>
                      <a:pt x="2108" y="1088"/>
                    </a:cubicBezTo>
                    <a:cubicBezTo>
                      <a:pt x="2104" y="1064"/>
                      <a:pt x="2099" y="1039"/>
                      <a:pt x="2095" y="1013"/>
                    </a:cubicBezTo>
                    <a:cubicBezTo>
                      <a:pt x="2083" y="942"/>
                      <a:pt x="2075" y="866"/>
                      <a:pt x="2068" y="790"/>
                    </a:cubicBezTo>
                    <a:cubicBezTo>
                      <a:pt x="2053" y="636"/>
                      <a:pt x="2039" y="482"/>
                      <a:pt x="2024" y="328"/>
                    </a:cubicBezTo>
                    <a:cubicBezTo>
                      <a:pt x="2018" y="261"/>
                      <a:pt x="2010" y="192"/>
                      <a:pt x="1973" y="131"/>
                    </a:cubicBezTo>
                    <a:cubicBezTo>
                      <a:pt x="1924" y="50"/>
                      <a:pt x="1821" y="0"/>
                      <a:pt x="1734" y="14"/>
                    </a:cubicBezTo>
                    <a:cubicBezTo>
                      <a:pt x="1696" y="20"/>
                      <a:pt x="1663" y="36"/>
                      <a:pt x="1629" y="53"/>
                    </a:cubicBezTo>
                    <a:cubicBezTo>
                      <a:pt x="1524" y="104"/>
                      <a:pt x="1411" y="154"/>
                      <a:pt x="1295" y="199"/>
                    </a:cubicBezTo>
                    <a:cubicBezTo>
                      <a:pt x="1184" y="241"/>
                      <a:pt x="1071" y="280"/>
                      <a:pt x="955" y="313"/>
                    </a:cubicBezTo>
                    <a:cubicBezTo>
                      <a:pt x="882" y="335"/>
                      <a:pt x="807" y="355"/>
                      <a:pt x="732" y="374"/>
                    </a:cubicBezTo>
                    <a:cubicBezTo>
                      <a:pt x="630" y="401"/>
                      <a:pt x="526" y="428"/>
                      <a:pt x="419" y="437"/>
                    </a:cubicBezTo>
                    <a:cubicBezTo>
                      <a:pt x="274" y="450"/>
                      <a:pt x="127" y="431"/>
                      <a:pt x="0" y="38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2503488" y="77788"/>
                <a:ext cx="6757987" cy="3594099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1670" extrusionOk="0">
                    <a:moveTo>
                      <a:pt x="3140" y="1670"/>
                    </a:moveTo>
                    <a:cubicBezTo>
                      <a:pt x="3005" y="1523"/>
                      <a:pt x="2854" y="1373"/>
                      <a:pt x="2697" y="1215"/>
                    </a:cubicBezTo>
                    <a:cubicBezTo>
                      <a:pt x="2677" y="1195"/>
                      <a:pt x="2648" y="1170"/>
                      <a:pt x="2611" y="1181"/>
                    </a:cubicBezTo>
                    <a:cubicBezTo>
                      <a:pt x="2583" y="1190"/>
                      <a:pt x="2567" y="1219"/>
                      <a:pt x="2549" y="1243"/>
                    </a:cubicBezTo>
                    <a:cubicBezTo>
                      <a:pt x="2477" y="1338"/>
                      <a:pt x="2323" y="1360"/>
                      <a:pt x="2229" y="1300"/>
                    </a:cubicBezTo>
                    <a:cubicBezTo>
                      <a:pt x="2190" y="1275"/>
                      <a:pt x="2163" y="1241"/>
                      <a:pt x="2143" y="1203"/>
                    </a:cubicBezTo>
                    <a:cubicBezTo>
                      <a:pt x="2122" y="1164"/>
                      <a:pt x="2109" y="1120"/>
                      <a:pt x="2097" y="1076"/>
                    </a:cubicBezTo>
                    <a:cubicBezTo>
                      <a:pt x="2092" y="1052"/>
                      <a:pt x="2086" y="1028"/>
                      <a:pt x="2081" y="1003"/>
                    </a:cubicBezTo>
                    <a:cubicBezTo>
                      <a:pt x="2066" y="934"/>
                      <a:pt x="2057" y="858"/>
                      <a:pt x="2048" y="784"/>
                    </a:cubicBezTo>
                    <a:cubicBezTo>
                      <a:pt x="2030" y="632"/>
                      <a:pt x="2012" y="479"/>
                      <a:pt x="1994" y="327"/>
                    </a:cubicBezTo>
                    <a:cubicBezTo>
                      <a:pt x="1986" y="261"/>
                      <a:pt x="1977" y="192"/>
                      <a:pt x="1941" y="132"/>
                    </a:cubicBezTo>
                    <a:cubicBezTo>
                      <a:pt x="1892" y="51"/>
                      <a:pt x="1792" y="0"/>
                      <a:pt x="1707" y="9"/>
                    </a:cubicBezTo>
                    <a:cubicBezTo>
                      <a:pt x="1670" y="14"/>
                      <a:pt x="1636" y="28"/>
                      <a:pt x="1602" y="43"/>
                    </a:cubicBezTo>
                    <a:cubicBezTo>
                      <a:pt x="1499" y="88"/>
                      <a:pt x="1387" y="137"/>
                      <a:pt x="1273" y="180"/>
                    </a:cubicBezTo>
                    <a:cubicBezTo>
                      <a:pt x="1163" y="221"/>
                      <a:pt x="1052" y="260"/>
                      <a:pt x="938" y="294"/>
                    </a:cubicBezTo>
                    <a:cubicBezTo>
                      <a:pt x="866" y="316"/>
                      <a:pt x="792" y="335"/>
                      <a:pt x="719" y="354"/>
                    </a:cubicBezTo>
                    <a:cubicBezTo>
                      <a:pt x="618" y="381"/>
                      <a:pt x="516" y="407"/>
                      <a:pt x="411" y="418"/>
                    </a:cubicBezTo>
                    <a:cubicBezTo>
                      <a:pt x="268" y="432"/>
                      <a:pt x="124" y="418"/>
                      <a:pt x="0" y="38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2562225" y="176213"/>
                <a:ext cx="6729413" cy="3330575"/>
              </a:xfrm>
              <a:custGeom>
                <a:avLst/>
                <a:gdLst/>
                <a:ahLst/>
                <a:cxnLst/>
                <a:rect l="l" t="t" r="r" b="b"/>
                <a:pathLst>
                  <a:path w="3127" h="1547" extrusionOk="0">
                    <a:moveTo>
                      <a:pt x="3127" y="1547"/>
                    </a:moveTo>
                    <a:cubicBezTo>
                      <a:pt x="2996" y="1427"/>
                      <a:pt x="2846" y="1303"/>
                      <a:pt x="2690" y="1171"/>
                    </a:cubicBezTo>
                    <a:cubicBezTo>
                      <a:pt x="2670" y="1154"/>
                      <a:pt x="2641" y="1132"/>
                      <a:pt x="2605" y="1145"/>
                    </a:cubicBezTo>
                    <a:cubicBezTo>
                      <a:pt x="2577" y="1154"/>
                      <a:pt x="2561" y="1183"/>
                      <a:pt x="2543" y="1207"/>
                    </a:cubicBezTo>
                    <a:cubicBezTo>
                      <a:pt x="2472" y="1301"/>
                      <a:pt x="2322" y="1327"/>
                      <a:pt x="2228" y="1273"/>
                    </a:cubicBezTo>
                    <a:cubicBezTo>
                      <a:pt x="2188" y="1250"/>
                      <a:pt x="2160" y="1219"/>
                      <a:pt x="2138" y="1184"/>
                    </a:cubicBezTo>
                    <a:cubicBezTo>
                      <a:pt x="2116" y="1148"/>
                      <a:pt x="2100" y="1106"/>
                      <a:pt x="2087" y="1064"/>
                    </a:cubicBezTo>
                    <a:cubicBezTo>
                      <a:pt x="2079" y="1042"/>
                      <a:pt x="2073" y="1018"/>
                      <a:pt x="2067" y="994"/>
                    </a:cubicBezTo>
                    <a:cubicBezTo>
                      <a:pt x="2049" y="926"/>
                      <a:pt x="2038" y="852"/>
                      <a:pt x="2028" y="778"/>
                    </a:cubicBezTo>
                    <a:cubicBezTo>
                      <a:pt x="2007" y="628"/>
                      <a:pt x="1985" y="477"/>
                      <a:pt x="1964" y="327"/>
                    </a:cubicBezTo>
                    <a:cubicBezTo>
                      <a:pt x="1955" y="262"/>
                      <a:pt x="1945" y="194"/>
                      <a:pt x="1909" y="134"/>
                    </a:cubicBezTo>
                    <a:cubicBezTo>
                      <a:pt x="1860" y="54"/>
                      <a:pt x="1763" y="0"/>
                      <a:pt x="1679" y="6"/>
                    </a:cubicBezTo>
                    <a:cubicBezTo>
                      <a:pt x="1643" y="9"/>
                      <a:pt x="1610" y="20"/>
                      <a:pt x="1576" y="34"/>
                    </a:cubicBezTo>
                    <a:cubicBezTo>
                      <a:pt x="1473" y="74"/>
                      <a:pt x="1362" y="120"/>
                      <a:pt x="1250" y="162"/>
                    </a:cubicBezTo>
                    <a:cubicBezTo>
                      <a:pt x="1142" y="203"/>
                      <a:pt x="1033" y="242"/>
                      <a:pt x="921" y="276"/>
                    </a:cubicBezTo>
                    <a:cubicBezTo>
                      <a:pt x="850" y="297"/>
                      <a:pt x="778" y="317"/>
                      <a:pt x="705" y="336"/>
                    </a:cubicBezTo>
                    <a:cubicBezTo>
                      <a:pt x="606" y="362"/>
                      <a:pt x="505" y="388"/>
                      <a:pt x="403" y="399"/>
                    </a:cubicBezTo>
                    <a:cubicBezTo>
                      <a:pt x="262" y="415"/>
                      <a:pt x="121" y="405"/>
                      <a:pt x="0" y="37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2620963" y="277813"/>
                <a:ext cx="6704010" cy="3062289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1423" extrusionOk="0">
                    <a:moveTo>
                      <a:pt x="3115" y="1423"/>
                    </a:moveTo>
                    <a:cubicBezTo>
                      <a:pt x="2988" y="1330"/>
                      <a:pt x="2839" y="1233"/>
                      <a:pt x="2682" y="1125"/>
                    </a:cubicBezTo>
                    <a:cubicBezTo>
                      <a:pt x="2662" y="1111"/>
                      <a:pt x="2634" y="1093"/>
                      <a:pt x="2599" y="1107"/>
                    </a:cubicBezTo>
                    <a:cubicBezTo>
                      <a:pt x="2572" y="1117"/>
                      <a:pt x="2555" y="1146"/>
                      <a:pt x="2538" y="1169"/>
                    </a:cubicBezTo>
                    <a:cubicBezTo>
                      <a:pt x="2466" y="1263"/>
                      <a:pt x="2320" y="1292"/>
                      <a:pt x="2226" y="1245"/>
                    </a:cubicBezTo>
                    <a:cubicBezTo>
                      <a:pt x="2186" y="1225"/>
                      <a:pt x="2157" y="1197"/>
                      <a:pt x="2134" y="1164"/>
                    </a:cubicBezTo>
                    <a:cubicBezTo>
                      <a:pt x="2109" y="1131"/>
                      <a:pt x="2091" y="1092"/>
                      <a:pt x="2076" y="1051"/>
                    </a:cubicBezTo>
                    <a:cubicBezTo>
                      <a:pt x="2067" y="1030"/>
                      <a:pt x="2060" y="1007"/>
                      <a:pt x="2053" y="984"/>
                    </a:cubicBezTo>
                    <a:cubicBezTo>
                      <a:pt x="2032" y="918"/>
                      <a:pt x="2020" y="845"/>
                      <a:pt x="2008" y="772"/>
                    </a:cubicBezTo>
                    <a:cubicBezTo>
                      <a:pt x="1983" y="623"/>
                      <a:pt x="1959" y="474"/>
                      <a:pt x="1934" y="326"/>
                    </a:cubicBezTo>
                    <a:cubicBezTo>
                      <a:pt x="1923" y="261"/>
                      <a:pt x="1912" y="194"/>
                      <a:pt x="1876" y="135"/>
                    </a:cubicBezTo>
                    <a:cubicBezTo>
                      <a:pt x="1828" y="55"/>
                      <a:pt x="1734" y="0"/>
                      <a:pt x="1652" y="2"/>
                    </a:cubicBezTo>
                    <a:cubicBezTo>
                      <a:pt x="1616" y="2"/>
                      <a:pt x="1583" y="12"/>
                      <a:pt x="1549" y="23"/>
                    </a:cubicBezTo>
                    <a:cubicBezTo>
                      <a:pt x="1447" y="58"/>
                      <a:pt x="1338" y="102"/>
                      <a:pt x="1227" y="144"/>
                    </a:cubicBezTo>
                    <a:cubicBezTo>
                      <a:pt x="1121" y="183"/>
                      <a:pt x="1013" y="223"/>
                      <a:pt x="904" y="256"/>
                    </a:cubicBezTo>
                    <a:cubicBezTo>
                      <a:pt x="834" y="278"/>
                      <a:pt x="763" y="297"/>
                      <a:pt x="692" y="316"/>
                    </a:cubicBezTo>
                    <a:cubicBezTo>
                      <a:pt x="594" y="342"/>
                      <a:pt x="495" y="368"/>
                      <a:pt x="394" y="380"/>
                    </a:cubicBezTo>
                    <a:cubicBezTo>
                      <a:pt x="256" y="397"/>
                      <a:pt x="118" y="391"/>
                      <a:pt x="0" y="37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2678113" y="369888"/>
                <a:ext cx="6677024" cy="2803525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1302" extrusionOk="0">
                    <a:moveTo>
                      <a:pt x="3102" y="1302"/>
                    </a:moveTo>
                    <a:cubicBezTo>
                      <a:pt x="2979" y="1237"/>
                      <a:pt x="2831" y="1166"/>
                      <a:pt x="2674" y="1084"/>
                    </a:cubicBezTo>
                    <a:cubicBezTo>
                      <a:pt x="2654" y="1073"/>
                      <a:pt x="2627" y="1059"/>
                      <a:pt x="2593" y="1073"/>
                    </a:cubicBezTo>
                    <a:cubicBezTo>
                      <a:pt x="2566" y="1084"/>
                      <a:pt x="2550" y="1112"/>
                      <a:pt x="2532" y="1136"/>
                    </a:cubicBezTo>
                    <a:cubicBezTo>
                      <a:pt x="2460" y="1229"/>
                      <a:pt x="2319" y="1261"/>
                      <a:pt x="2224" y="1220"/>
                    </a:cubicBezTo>
                    <a:cubicBezTo>
                      <a:pt x="2184" y="1203"/>
                      <a:pt x="2154" y="1178"/>
                      <a:pt x="2129" y="1148"/>
                    </a:cubicBezTo>
                    <a:cubicBezTo>
                      <a:pt x="2103" y="1118"/>
                      <a:pt x="2083" y="1081"/>
                      <a:pt x="2065" y="1043"/>
                    </a:cubicBezTo>
                    <a:cubicBezTo>
                      <a:pt x="2055" y="1022"/>
                      <a:pt x="2047" y="1001"/>
                      <a:pt x="2038" y="978"/>
                    </a:cubicBezTo>
                    <a:cubicBezTo>
                      <a:pt x="2015" y="914"/>
                      <a:pt x="2001" y="841"/>
                      <a:pt x="1988" y="769"/>
                    </a:cubicBezTo>
                    <a:cubicBezTo>
                      <a:pt x="1960" y="623"/>
                      <a:pt x="1932" y="476"/>
                      <a:pt x="1904" y="329"/>
                    </a:cubicBezTo>
                    <a:cubicBezTo>
                      <a:pt x="1892" y="265"/>
                      <a:pt x="1879" y="199"/>
                      <a:pt x="1844" y="140"/>
                    </a:cubicBezTo>
                    <a:cubicBezTo>
                      <a:pt x="1796" y="60"/>
                      <a:pt x="1706" y="4"/>
                      <a:pt x="1625" y="1"/>
                    </a:cubicBezTo>
                    <a:cubicBezTo>
                      <a:pt x="1589" y="0"/>
                      <a:pt x="1556" y="7"/>
                      <a:pt x="1522" y="17"/>
                    </a:cubicBezTo>
                    <a:cubicBezTo>
                      <a:pt x="1422" y="47"/>
                      <a:pt x="1313" y="89"/>
                      <a:pt x="1204" y="129"/>
                    </a:cubicBezTo>
                    <a:cubicBezTo>
                      <a:pt x="1099" y="168"/>
                      <a:pt x="994" y="207"/>
                      <a:pt x="887" y="241"/>
                    </a:cubicBezTo>
                    <a:cubicBezTo>
                      <a:pt x="818" y="263"/>
                      <a:pt x="748" y="282"/>
                      <a:pt x="678" y="300"/>
                    </a:cubicBezTo>
                    <a:cubicBezTo>
                      <a:pt x="582" y="326"/>
                      <a:pt x="485" y="351"/>
                      <a:pt x="386" y="365"/>
                    </a:cubicBezTo>
                    <a:cubicBezTo>
                      <a:pt x="250" y="383"/>
                      <a:pt x="115" y="381"/>
                      <a:pt x="0" y="36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2736850" y="458788"/>
                <a:ext cx="6648447" cy="265430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1233" extrusionOk="0">
                    <a:moveTo>
                      <a:pt x="3089" y="1184"/>
                    </a:moveTo>
                    <a:cubicBezTo>
                      <a:pt x="2970" y="1146"/>
                      <a:pt x="2824" y="1102"/>
                      <a:pt x="2667" y="1044"/>
                    </a:cubicBezTo>
                    <a:cubicBezTo>
                      <a:pt x="2647" y="1037"/>
                      <a:pt x="2620" y="1026"/>
                      <a:pt x="2586" y="1042"/>
                    </a:cubicBezTo>
                    <a:cubicBezTo>
                      <a:pt x="2561" y="1054"/>
                      <a:pt x="2544" y="1081"/>
                      <a:pt x="2527" y="1104"/>
                    </a:cubicBezTo>
                    <a:cubicBezTo>
                      <a:pt x="2455" y="1197"/>
                      <a:pt x="2318" y="1233"/>
                      <a:pt x="2222" y="1198"/>
                    </a:cubicBezTo>
                    <a:cubicBezTo>
                      <a:pt x="2182" y="1184"/>
                      <a:pt x="2151" y="1161"/>
                      <a:pt x="2124" y="1134"/>
                    </a:cubicBezTo>
                    <a:cubicBezTo>
                      <a:pt x="2097" y="1106"/>
                      <a:pt x="2074" y="1073"/>
                      <a:pt x="2054" y="1036"/>
                    </a:cubicBezTo>
                    <a:cubicBezTo>
                      <a:pt x="2043" y="1017"/>
                      <a:pt x="2034" y="996"/>
                      <a:pt x="2024" y="974"/>
                    </a:cubicBezTo>
                    <a:cubicBezTo>
                      <a:pt x="1999" y="912"/>
                      <a:pt x="1982" y="840"/>
                      <a:pt x="1967" y="769"/>
                    </a:cubicBezTo>
                    <a:cubicBezTo>
                      <a:pt x="1936" y="624"/>
                      <a:pt x="1905" y="479"/>
                      <a:pt x="1874" y="334"/>
                    </a:cubicBezTo>
                    <a:cubicBezTo>
                      <a:pt x="1860" y="271"/>
                      <a:pt x="1846" y="206"/>
                      <a:pt x="1811" y="147"/>
                    </a:cubicBezTo>
                    <a:cubicBezTo>
                      <a:pt x="1764" y="68"/>
                      <a:pt x="1677" y="9"/>
                      <a:pt x="1597" y="3"/>
                    </a:cubicBezTo>
                    <a:cubicBezTo>
                      <a:pt x="1562" y="0"/>
                      <a:pt x="1530" y="5"/>
                      <a:pt x="1496" y="13"/>
                    </a:cubicBezTo>
                    <a:cubicBezTo>
                      <a:pt x="1396" y="37"/>
                      <a:pt x="1288" y="77"/>
                      <a:pt x="1181" y="117"/>
                    </a:cubicBezTo>
                    <a:cubicBezTo>
                      <a:pt x="1078" y="154"/>
                      <a:pt x="975" y="194"/>
                      <a:pt x="870" y="228"/>
                    </a:cubicBezTo>
                    <a:cubicBezTo>
                      <a:pt x="802" y="249"/>
                      <a:pt x="734" y="268"/>
                      <a:pt x="665" y="287"/>
                    </a:cubicBezTo>
                    <a:cubicBezTo>
                      <a:pt x="570" y="312"/>
                      <a:pt x="474" y="337"/>
                      <a:pt x="378" y="352"/>
                    </a:cubicBezTo>
                    <a:cubicBezTo>
                      <a:pt x="244" y="372"/>
                      <a:pt x="112" y="373"/>
                      <a:pt x="0" y="36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2797175" y="546100"/>
                <a:ext cx="6618284" cy="2592387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204" extrusionOk="0">
                    <a:moveTo>
                      <a:pt x="3075" y="1066"/>
                    </a:moveTo>
                    <a:cubicBezTo>
                      <a:pt x="2960" y="1055"/>
                      <a:pt x="2816" y="1037"/>
                      <a:pt x="2658" y="1005"/>
                    </a:cubicBezTo>
                    <a:cubicBezTo>
                      <a:pt x="2638" y="1001"/>
                      <a:pt x="2611" y="993"/>
                      <a:pt x="2579" y="1010"/>
                    </a:cubicBezTo>
                    <a:cubicBezTo>
                      <a:pt x="2554" y="1023"/>
                      <a:pt x="2538" y="1050"/>
                      <a:pt x="2520" y="1073"/>
                    </a:cubicBezTo>
                    <a:cubicBezTo>
                      <a:pt x="2448" y="1165"/>
                      <a:pt x="2316" y="1204"/>
                      <a:pt x="2220" y="1176"/>
                    </a:cubicBezTo>
                    <a:cubicBezTo>
                      <a:pt x="2179" y="1164"/>
                      <a:pt x="2147" y="1145"/>
                      <a:pt x="2118" y="1120"/>
                    </a:cubicBezTo>
                    <a:cubicBezTo>
                      <a:pt x="2089" y="1095"/>
                      <a:pt x="2064" y="1064"/>
                      <a:pt x="2042" y="1029"/>
                    </a:cubicBezTo>
                    <a:cubicBezTo>
                      <a:pt x="2030" y="1011"/>
                      <a:pt x="2019" y="991"/>
                      <a:pt x="2009" y="970"/>
                    </a:cubicBezTo>
                    <a:cubicBezTo>
                      <a:pt x="1981" y="910"/>
                      <a:pt x="1963" y="838"/>
                      <a:pt x="1946" y="769"/>
                    </a:cubicBezTo>
                    <a:cubicBezTo>
                      <a:pt x="1912" y="625"/>
                      <a:pt x="1877" y="482"/>
                      <a:pt x="1843" y="339"/>
                    </a:cubicBezTo>
                    <a:cubicBezTo>
                      <a:pt x="1828" y="276"/>
                      <a:pt x="1812" y="212"/>
                      <a:pt x="1778" y="154"/>
                    </a:cubicBezTo>
                    <a:cubicBezTo>
                      <a:pt x="1731" y="75"/>
                      <a:pt x="1647" y="15"/>
                      <a:pt x="1569" y="5"/>
                    </a:cubicBezTo>
                    <a:cubicBezTo>
                      <a:pt x="1535" y="0"/>
                      <a:pt x="1502" y="3"/>
                      <a:pt x="1468" y="9"/>
                    </a:cubicBezTo>
                    <a:cubicBezTo>
                      <a:pt x="1370" y="28"/>
                      <a:pt x="1263" y="66"/>
                      <a:pt x="1158" y="104"/>
                    </a:cubicBezTo>
                    <a:cubicBezTo>
                      <a:pt x="1056" y="141"/>
                      <a:pt x="955" y="181"/>
                      <a:pt x="851" y="214"/>
                    </a:cubicBezTo>
                    <a:cubicBezTo>
                      <a:pt x="785" y="236"/>
                      <a:pt x="718" y="255"/>
                      <a:pt x="650" y="273"/>
                    </a:cubicBezTo>
                    <a:cubicBezTo>
                      <a:pt x="557" y="298"/>
                      <a:pt x="463" y="323"/>
                      <a:pt x="368" y="338"/>
                    </a:cubicBezTo>
                    <a:cubicBezTo>
                      <a:pt x="237" y="360"/>
                      <a:pt x="107" y="365"/>
                      <a:pt x="0" y="36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2854325" y="635000"/>
                <a:ext cx="6591299" cy="2528888"/>
              </a:xfrm>
              <a:custGeom>
                <a:avLst/>
                <a:gdLst/>
                <a:ahLst/>
                <a:cxnLst/>
                <a:rect l="l" t="t" r="r" b="b"/>
                <a:pathLst>
                  <a:path w="3062" h="1175" extrusionOk="0">
                    <a:moveTo>
                      <a:pt x="3062" y="948"/>
                    </a:moveTo>
                    <a:cubicBezTo>
                      <a:pt x="2952" y="964"/>
                      <a:pt x="2809" y="972"/>
                      <a:pt x="2650" y="965"/>
                    </a:cubicBezTo>
                    <a:cubicBezTo>
                      <a:pt x="2630" y="964"/>
                      <a:pt x="2604" y="960"/>
                      <a:pt x="2573" y="978"/>
                    </a:cubicBezTo>
                    <a:cubicBezTo>
                      <a:pt x="2549" y="992"/>
                      <a:pt x="2532" y="1018"/>
                      <a:pt x="2515" y="1041"/>
                    </a:cubicBezTo>
                    <a:cubicBezTo>
                      <a:pt x="2443" y="1133"/>
                      <a:pt x="2314" y="1175"/>
                      <a:pt x="2218" y="1154"/>
                    </a:cubicBezTo>
                    <a:cubicBezTo>
                      <a:pt x="2178" y="1144"/>
                      <a:pt x="2144" y="1128"/>
                      <a:pt x="2114" y="1106"/>
                    </a:cubicBezTo>
                    <a:cubicBezTo>
                      <a:pt x="2083" y="1084"/>
                      <a:pt x="2056" y="1056"/>
                      <a:pt x="2031" y="1023"/>
                    </a:cubicBezTo>
                    <a:cubicBezTo>
                      <a:pt x="2018" y="1005"/>
                      <a:pt x="2006" y="986"/>
                      <a:pt x="1995" y="966"/>
                    </a:cubicBezTo>
                    <a:cubicBezTo>
                      <a:pt x="1964" y="907"/>
                      <a:pt x="1944" y="837"/>
                      <a:pt x="1926" y="768"/>
                    </a:cubicBezTo>
                    <a:cubicBezTo>
                      <a:pt x="1888" y="627"/>
                      <a:pt x="1851" y="485"/>
                      <a:pt x="1813" y="344"/>
                    </a:cubicBezTo>
                    <a:cubicBezTo>
                      <a:pt x="1797" y="282"/>
                      <a:pt x="1780" y="219"/>
                      <a:pt x="1745" y="161"/>
                    </a:cubicBezTo>
                    <a:cubicBezTo>
                      <a:pt x="1699" y="83"/>
                      <a:pt x="1619" y="21"/>
                      <a:pt x="1541" y="6"/>
                    </a:cubicBezTo>
                    <a:cubicBezTo>
                      <a:pt x="1508" y="0"/>
                      <a:pt x="1476" y="0"/>
                      <a:pt x="1441" y="5"/>
                    </a:cubicBezTo>
                    <a:cubicBezTo>
                      <a:pt x="1344" y="19"/>
                      <a:pt x="1238" y="54"/>
                      <a:pt x="1135" y="91"/>
                    </a:cubicBezTo>
                    <a:cubicBezTo>
                      <a:pt x="1035" y="127"/>
                      <a:pt x="936" y="168"/>
                      <a:pt x="834" y="201"/>
                    </a:cubicBezTo>
                    <a:cubicBezTo>
                      <a:pt x="770" y="222"/>
                      <a:pt x="703" y="241"/>
                      <a:pt x="637" y="259"/>
                    </a:cubicBezTo>
                    <a:cubicBezTo>
                      <a:pt x="545" y="284"/>
                      <a:pt x="453" y="308"/>
                      <a:pt x="360" y="325"/>
                    </a:cubicBezTo>
                    <a:cubicBezTo>
                      <a:pt x="231" y="348"/>
                      <a:pt x="104" y="357"/>
                      <a:pt x="0" y="365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2913063" y="719137"/>
                <a:ext cx="6562729" cy="2473326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1149" extrusionOk="0">
                    <a:moveTo>
                      <a:pt x="3049" y="831"/>
                    </a:moveTo>
                    <a:cubicBezTo>
                      <a:pt x="2943" y="875"/>
                      <a:pt x="2802" y="910"/>
                      <a:pt x="2642" y="928"/>
                    </a:cubicBezTo>
                    <a:cubicBezTo>
                      <a:pt x="2623" y="930"/>
                      <a:pt x="2597" y="929"/>
                      <a:pt x="2567" y="949"/>
                    </a:cubicBezTo>
                    <a:cubicBezTo>
                      <a:pt x="2544" y="963"/>
                      <a:pt x="2527" y="989"/>
                      <a:pt x="2509" y="1012"/>
                    </a:cubicBezTo>
                    <a:cubicBezTo>
                      <a:pt x="2437" y="1103"/>
                      <a:pt x="2313" y="1149"/>
                      <a:pt x="2216" y="1133"/>
                    </a:cubicBezTo>
                    <a:cubicBezTo>
                      <a:pt x="2176" y="1127"/>
                      <a:pt x="2141" y="1113"/>
                      <a:pt x="2109" y="1094"/>
                    </a:cubicBezTo>
                    <a:cubicBezTo>
                      <a:pt x="2076" y="1075"/>
                      <a:pt x="2047" y="1049"/>
                      <a:pt x="2020" y="1018"/>
                    </a:cubicBezTo>
                    <a:cubicBezTo>
                      <a:pt x="2006" y="1002"/>
                      <a:pt x="1993" y="984"/>
                      <a:pt x="1981" y="963"/>
                    </a:cubicBezTo>
                    <a:cubicBezTo>
                      <a:pt x="1947" y="907"/>
                      <a:pt x="1926" y="838"/>
                      <a:pt x="1906" y="770"/>
                    </a:cubicBezTo>
                    <a:cubicBezTo>
                      <a:pt x="1865" y="630"/>
                      <a:pt x="1824" y="490"/>
                      <a:pt x="1783" y="350"/>
                    </a:cubicBezTo>
                    <a:cubicBezTo>
                      <a:pt x="1765" y="290"/>
                      <a:pt x="1747" y="227"/>
                      <a:pt x="1713" y="170"/>
                    </a:cubicBezTo>
                    <a:cubicBezTo>
                      <a:pt x="1667" y="92"/>
                      <a:pt x="1590" y="29"/>
                      <a:pt x="1514" y="10"/>
                    </a:cubicBezTo>
                    <a:cubicBezTo>
                      <a:pt x="1481" y="2"/>
                      <a:pt x="1449" y="0"/>
                      <a:pt x="1415" y="3"/>
                    </a:cubicBezTo>
                    <a:cubicBezTo>
                      <a:pt x="1319" y="12"/>
                      <a:pt x="1213" y="45"/>
                      <a:pt x="1112" y="81"/>
                    </a:cubicBezTo>
                    <a:cubicBezTo>
                      <a:pt x="1013" y="116"/>
                      <a:pt x="917" y="156"/>
                      <a:pt x="817" y="190"/>
                    </a:cubicBezTo>
                    <a:cubicBezTo>
                      <a:pt x="754" y="211"/>
                      <a:pt x="689" y="230"/>
                      <a:pt x="623" y="248"/>
                    </a:cubicBezTo>
                    <a:cubicBezTo>
                      <a:pt x="533" y="273"/>
                      <a:pt x="442" y="296"/>
                      <a:pt x="352" y="314"/>
                    </a:cubicBezTo>
                    <a:cubicBezTo>
                      <a:pt x="225" y="338"/>
                      <a:pt x="101" y="351"/>
                      <a:pt x="0" y="36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2971800" y="803275"/>
                <a:ext cx="6534148" cy="2414589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1122" extrusionOk="0">
                    <a:moveTo>
                      <a:pt x="3036" y="715"/>
                    </a:moveTo>
                    <a:cubicBezTo>
                      <a:pt x="2934" y="786"/>
                      <a:pt x="2794" y="847"/>
                      <a:pt x="2635" y="890"/>
                    </a:cubicBezTo>
                    <a:cubicBezTo>
                      <a:pt x="2615" y="896"/>
                      <a:pt x="2590" y="898"/>
                      <a:pt x="2560" y="919"/>
                    </a:cubicBezTo>
                    <a:cubicBezTo>
                      <a:pt x="2538" y="934"/>
                      <a:pt x="2521" y="960"/>
                      <a:pt x="2504" y="982"/>
                    </a:cubicBezTo>
                    <a:cubicBezTo>
                      <a:pt x="2432" y="1073"/>
                      <a:pt x="2312" y="1122"/>
                      <a:pt x="2214" y="1113"/>
                    </a:cubicBezTo>
                    <a:cubicBezTo>
                      <a:pt x="2174" y="1109"/>
                      <a:pt x="2138" y="1099"/>
                      <a:pt x="2104" y="1082"/>
                    </a:cubicBezTo>
                    <a:cubicBezTo>
                      <a:pt x="2070" y="1066"/>
                      <a:pt x="2038" y="1042"/>
                      <a:pt x="2009" y="1013"/>
                    </a:cubicBezTo>
                    <a:cubicBezTo>
                      <a:pt x="1994" y="998"/>
                      <a:pt x="1980" y="981"/>
                      <a:pt x="1967" y="961"/>
                    </a:cubicBezTo>
                    <a:cubicBezTo>
                      <a:pt x="1930" y="907"/>
                      <a:pt x="1907" y="838"/>
                      <a:pt x="1886" y="771"/>
                    </a:cubicBezTo>
                    <a:cubicBezTo>
                      <a:pt x="1842" y="633"/>
                      <a:pt x="1797" y="495"/>
                      <a:pt x="1753" y="357"/>
                    </a:cubicBezTo>
                    <a:cubicBezTo>
                      <a:pt x="1734" y="297"/>
                      <a:pt x="1714" y="236"/>
                      <a:pt x="1680" y="179"/>
                    </a:cubicBezTo>
                    <a:cubicBezTo>
                      <a:pt x="1635" y="101"/>
                      <a:pt x="1561" y="36"/>
                      <a:pt x="1487" y="13"/>
                    </a:cubicBezTo>
                    <a:cubicBezTo>
                      <a:pt x="1454" y="3"/>
                      <a:pt x="1422" y="0"/>
                      <a:pt x="1388" y="1"/>
                    </a:cubicBezTo>
                    <a:cubicBezTo>
                      <a:pt x="1293" y="4"/>
                      <a:pt x="1189" y="35"/>
                      <a:pt x="1089" y="70"/>
                    </a:cubicBezTo>
                    <a:cubicBezTo>
                      <a:pt x="992" y="104"/>
                      <a:pt x="898" y="145"/>
                      <a:pt x="800" y="178"/>
                    </a:cubicBezTo>
                    <a:cubicBezTo>
                      <a:pt x="738" y="200"/>
                      <a:pt x="674" y="218"/>
                      <a:pt x="610" y="236"/>
                    </a:cubicBezTo>
                    <a:cubicBezTo>
                      <a:pt x="521" y="261"/>
                      <a:pt x="432" y="284"/>
                      <a:pt x="343" y="302"/>
                    </a:cubicBezTo>
                    <a:cubicBezTo>
                      <a:pt x="219" y="328"/>
                      <a:pt x="98" y="346"/>
                      <a:pt x="0" y="368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3028950" y="881063"/>
                <a:ext cx="6507166" cy="2362199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1098" extrusionOk="0">
                    <a:moveTo>
                      <a:pt x="3023" y="602"/>
                    </a:moveTo>
                    <a:cubicBezTo>
                      <a:pt x="2925" y="700"/>
                      <a:pt x="2787" y="787"/>
                      <a:pt x="2627" y="856"/>
                    </a:cubicBezTo>
                    <a:cubicBezTo>
                      <a:pt x="2607" y="864"/>
                      <a:pt x="2583" y="871"/>
                      <a:pt x="2554" y="892"/>
                    </a:cubicBezTo>
                    <a:cubicBezTo>
                      <a:pt x="2533" y="909"/>
                      <a:pt x="2516" y="933"/>
                      <a:pt x="2498" y="956"/>
                    </a:cubicBezTo>
                    <a:cubicBezTo>
                      <a:pt x="2426" y="1046"/>
                      <a:pt x="2311" y="1098"/>
                      <a:pt x="2213" y="1096"/>
                    </a:cubicBezTo>
                    <a:cubicBezTo>
                      <a:pt x="2172" y="1095"/>
                      <a:pt x="2135" y="1087"/>
                      <a:pt x="2100" y="1073"/>
                    </a:cubicBezTo>
                    <a:cubicBezTo>
                      <a:pt x="2064" y="1060"/>
                      <a:pt x="2030" y="1039"/>
                      <a:pt x="1998" y="1012"/>
                    </a:cubicBezTo>
                    <a:cubicBezTo>
                      <a:pt x="1982" y="997"/>
                      <a:pt x="1967" y="981"/>
                      <a:pt x="1953" y="962"/>
                    </a:cubicBezTo>
                    <a:cubicBezTo>
                      <a:pt x="1913" y="910"/>
                      <a:pt x="1889" y="842"/>
                      <a:pt x="1866" y="776"/>
                    </a:cubicBezTo>
                    <a:cubicBezTo>
                      <a:pt x="1818" y="640"/>
                      <a:pt x="1771" y="504"/>
                      <a:pt x="1723" y="367"/>
                    </a:cubicBezTo>
                    <a:cubicBezTo>
                      <a:pt x="1702" y="308"/>
                      <a:pt x="1681" y="248"/>
                      <a:pt x="1648" y="191"/>
                    </a:cubicBezTo>
                    <a:cubicBezTo>
                      <a:pt x="1603" y="114"/>
                      <a:pt x="1533" y="47"/>
                      <a:pt x="1459" y="20"/>
                    </a:cubicBezTo>
                    <a:cubicBezTo>
                      <a:pt x="1427" y="8"/>
                      <a:pt x="1396" y="2"/>
                      <a:pt x="1361" y="2"/>
                    </a:cubicBezTo>
                    <a:cubicBezTo>
                      <a:pt x="1268" y="0"/>
                      <a:pt x="1164" y="29"/>
                      <a:pt x="1066" y="62"/>
                    </a:cubicBezTo>
                    <a:cubicBezTo>
                      <a:pt x="971" y="96"/>
                      <a:pt x="879" y="137"/>
                      <a:pt x="783" y="170"/>
                    </a:cubicBezTo>
                    <a:cubicBezTo>
                      <a:pt x="722" y="191"/>
                      <a:pt x="659" y="210"/>
                      <a:pt x="596" y="227"/>
                    </a:cubicBezTo>
                    <a:cubicBezTo>
                      <a:pt x="510" y="252"/>
                      <a:pt x="422" y="275"/>
                      <a:pt x="335" y="294"/>
                    </a:cubicBezTo>
                    <a:cubicBezTo>
                      <a:pt x="213" y="322"/>
                      <a:pt x="95" y="343"/>
                      <a:pt x="0" y="37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3087688" y="949325"/>
                <a:ext cx="6477001" cy="2333624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1084" extrusionOk="0">
                    <a:moveTo>
                      <a:pt x="3010" y="493"/>
                    </a:moveTo>
                    <a:cubicBezTo>
                      <a:pt x="2917" y="618"/>
                      <a:pt x="2780" y="730"/>
                      <a:pt x="2619" y="825"/>
                    </a:cubicBezTo>
                    <a:cubicBezTo>
                      <a:pt x="2600" y="837"/>
                      <a:pt x="2576" y="847"/>
                      <a:pt x="2548" y="870"/>
                    </a:cubicBezTo>
                    <a:cubicBezTo>
                      <a:pt x="2527" y="887"/>
                      <a:pt x="2510" y="911"/>
                      <a:pt x="2493" y="933"/>
                    </a:cubicBezTo>
                    <a:cubicBezTo>
                      <a:pt x="2420" y="1023"/>
                      <a:pt x="2310" y="1078"/>
                      <a:pt x="2211" y="1082"/>
                    </a:cubicBezTo>
                    <a:cubicBezTo>
                      <a:pt x="2170" y="1084"/>
                      <a:pt x="2132" y="1079"/>
                      <a:pt x="2095" y="1068"/>
                    </a:cubicBezTo>
                    <a:cubicBezTo>
                      <a:pt x="2057" y="1057"/>
                      <a:pt x="2021" y="1039"/>
                      <a:pt x="1988" y="1014"/>
                    </a:cubicBezTo>
                    <a:cubicBezTo>
                      <a:pt x="1970" y="1001"/>
                      <a:pt x="1954" y="985"/>
                      <a:pt x="1939" y="967"/>
                    </a:cubicBezTo>
                    <a:cubicBezTo>
                      <a:pt x="1896" y="917"/>
                      <a:pt x="1870" y="850"/>
                      <a:pt x="1845" y="784"/>
                    </a:cubicBezTo>
                    <a:cubicBezTo>
                      <a:pt x="1795" y="650"/>
                      <a:pt x="1744" y="516"/>
                      <a:pt x="1693" y="381"/>
                    </a:cubicBezTo>
                    <a:cubicBezTo>
                      <a:pt x="1671" y="323"/>
                      <a:pt x="1648" y="263"/>
                      <a:pt x="1615" y="207"/>
                    </a:cubicBezTo>
                    <a:cubicBezTo>
                      <a:pt x="1571" y="130"/>
                      <a:pt x="1504" y="62"/>
                      <a:pt x="1432" y="31"/>
                    </a:cubicBezTo>
                    <a:cubicBezTo>
                      <a:pt x="1401" y="17"/>
                      <a:pt x="1369" y="9"/>
                      <a:pt x="1335" y="7"/>
                    </a:cubicBezTo>
                    <a:cubicBezTo>
                      <a:pt x="1242" y="0"/>
                      <a:pt x="1140" y="26"/>
                      <a:pt x="1044" y="59"/>
                    </a:cubicBezTo>
                    <a:cubicBezTo>
                      <a:pt x="949" y="91"/>
                      <a:pt x="860" y="132"/>
                      <a:pt x="766" y="166"/>
                    </a:cubicBezTo>
                    <a:cubicBezTo>
                      <a:pt x="706" y="187"/>
                      <a:pt x="645" y="205"/>
                      <a:pt x="583" y="223"/>
                    </a:cubicBezTo>
                    <a:cubicBezTo>
                      <a:pt x="498" y="247"/>
                      <a:pt x="411" y="269"/>
                      <a:pt x="327" y="290"/>
                    </a:cubicBezTo>
                    <a:cubicBezTo>
                      <a:pt x="207" y="319"/>
                      <a:pt x="92" y="344"/>
                      <a:pt x="0" y="381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>
                <a:off x="3144838" y="1017588"/>
                <a:ext cx="6450016" cy="2309812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1073" extrusionOk="0">
                    <a:moveTo>
                      <a:pt x="2997" y="383"/>
                    </a:moveTo>
                    <a:cubicBezTo>
                      <a:pt x="2908" y="536"/>
                      <a:pt x="2772" y="674"/>
                      <a:pt x="2612" y="795"/>
                    </a:cubicBezTo>
                    <a:cubicBezTo>
                      <a:pt x="2592" y="810"/>
                      <a:pt x="2568" y="823"/>
                      <a:pt x="2542" y="847"/>
                    </a:cubicBezTo>
                    <a:cubicBezTo>
                      <a:pt x="2522" y="865"/>
                      <a:pt x="2505" y="889"/>
                      <a:pt x="2487" y="911"/>
                    </a:cubicBezTo>
                    <a:cubicBezTo>
                      <a:pt x="2415" y="1000"/>
                      <a:pt x="2308" y="1058"/>
                      <a:pt x="2209" y="1069"/>
                    </a:cubicBezTo>
                    <a:cubicBezTo>
                      <a:pt x="2168" y="1073"/>
                      <a:pt x="2129" y="1072"/>
                      <a:pt x="2090" y="1063"/>
                    </a:cubicBezTo>
                    <a:cubicBezTo>
                      <a:pt x="2051" y="1055"/>
                      <a:pt x="2012" y="1040"/>
                      <a:pt x="1977" y="1016"/>
                    </a:cubicBezTo>
                    <a:cubicBezTo>
                      <a:pt x="1958" y="1004"/>
                      <a:pt x="1941" y="989"/>
                      <a:pt x="1925" y="972"/>
                    </a:cubicBezTo>
                    <a:cubicBezTo>
                      <a:pt x="1879" y="923"/>
                      <a:pt x="1852" y="857"/>
                      <a:pt x="1825" y="793"/>
                    </a:cubicBezTo>
                    <a:cubicBezTo>
                      <a:pt x="1771" y="660"/>
                      <a:pt x="1717" y="528"/>
                      <a:pt x="1663" y="395"/>
                    </a:cubicBezTo>
                    <a:cubicBezTo>
                      <a:pt x="1639" y="337"/>
                      <a:pt x="1615" y="279"/>
                      <a:pt x="1583" y="223"/>
                    </a:cubicBezTo>
                    <a:cubicBezTo>
                      <a:pt x="1539" y="147"/>
                      <a:pt x="1475" y="77"/>
                      <a:pt x="1404" y="41"/>
                    </a:cubicBezTo>
                    <a:cubicBezTo>
                      <a:pt x="1374" y="26"/>
                      <a:pt x="1343" y="16"/>
                      <a:pt x="1308" y="12"/>
                    </a:cubicBezTo>
                    <a:cubicBezTo>
                      <a:pt x="1217" y="0"/>
                      <a:pt x="1115" y="23"/>
                      <a:pt x="1021" y="55"/>
                    </a:cubicBezTo>
                    <a:cubicBezTo>
                      <a:pt x="928" y="87"/>
                      <a:pt x="840" y="128"/>
                      <a:pt x="749" y="161"/>
                    </a:cubicBezTo>
                    <a:cubicBezTo>
                      <a:pt x="690" y="183"/>
                      <a:pt x="630" y="201"/>
                      <a:pt x="569" y="218"/>
                    </a:cubicBezTo>
                    <a:cubicBezTo>
                      <a:pt x="486" y="242"/>
                      <a:pt x="401" y="264"/>
                      <a:pt x="318" y="286"/>
                    </a:cubicBezTo>
                    <a:cubicBezTo>
                      <a:pt x="201" y="316"/>
                      <a:pt x="89" y="345"/>
                      <a:pt x="0" y="38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>
                <a:off x="3203575" y="1089025"/>
                <a:ext cx="6421441" cy="2287587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1063" extrusionOk="0">
                    <a:moveTo>
                      <a:pt x="2984" y="273"/>
                    </a:moveTo>
                    <a:cubicBezTo>
                      <a:pt x="2899" y="452"/>
                      <a:pt x="2765" y="617"/>
                      <a:pt x="2604" y="763"/>
                    </a:cubicBezTo>
                    <a:cubicBezTo>
                      <a:pt x="2584" y="781"/>
                      <a:pt x="2561" y="798"/>
                      <a:pt x="2535" y="823"/>
                    </a:cubicBezTo>
                    <a:cubicBezTo>
                      <a:pt x="2516" y="842"/>
                      <a:pt x="2499" y="866"/>
                      <a:pt x="2482" y="887"/>
                    </a:cubicBezTo>
                    <a:cubicBezTo>
                      <a:pt x="2409" y="975"/>
                      <a:pt x="2307" y="1038"/>
                      <a:pt x="2207" y="1055"/>
                    </a:cubicBezTo>
                    <a:cubicBezTo>
                      <a:pt x="2166" y="1062"/>
                      <a:pt x="2126" y="1063"/>
                      <a:pt x="2085" y="1057"/>
                    </a:cubicBezTo>
                    <a:cubicBezTo>
                      <a:pt x="2045" y="1052"/>
                      <a:pt x="2004" y="1039"/>
                      <a:pt x="1966" y="1018"/>
                    </a:cubicBezTo>
                    <a:cubicBezTo>
                      <a:pt x="1946" y="1006"/>
                      <a:pt x="1928" y="993"/>
                      <a:pt x="1911" y="976"/>
                    </a:cubicBezTo>
                    <a:cubicBezTo>
                      <a:pt x="1863" y="929"/>
                      <a:pt x="1833" y="864"/>
                      <a:pt x="1805" y="800"/>
                    </a:cubicBezTo>
                    <a:cubicBezTo>
                      <a:pt x="1748" y="670"/>
                      <a:pt x="1691" y="539"/>
                      <a:pt x="1633" y="408"/>
                    </a:cubicBezTo>
                    <a:cubicBezTo>
                      <a:pt x="1608" y="351"/>
                      <a:pt x="1583" y="293"/>
                      <a:pt x="1550" y="238"/>
                    </a:cubicBezTo>
                    <a:cubicBezTo>
                      <a:pt x="1506" y="162"/>
                      <a:pt x="1446" y="90"/>
                      <a:pt x="1377" y="51"/>
                    </a:cubicBezTo>
                    <a:cubicBezTo>
                      <a:pt x="1347" y="34"/>
                      <a:pt x="1316" y="22"/>
                      <a:pt x="1281" y="16"/>
                    </a:cubicBezTo>
                    <a:cubicBezTo>
                      <a:pt x="1191" y="0"/>
                      <a:pt x="1090" y="20"/>
                      <a:pt x="998" y="51"/>
                    </a:cubicBezTo>
                    <a:cubicBezTo>
                      <a:pt x="907" y="81"/>
                      <a:pt x="821" y="123"/>
                      <a:pt x="731" y="156"/>
                    </a:cubicBezTo>
                    <a:cubicBezTo>
                      <a:pt x="675" y="177"/>
                      <a:pt x="615" y="195"/>
                      <a:pt x="556" y="212"/>
                    </a:cubicBezTo>
                    <a:cubicBezTo>
                      <a:pt x="474" y="236"/>
                      <a:pt x="391" y="258"/>
                      <a:pt x="310" y="280"/>
                    </a:cubicBezTo>
                    <a:cubicBezTo>
                      <a:pt x="195" y="312"/>
                      <a:pt x="86" y="345"/>
                      <a:pt x="0" y="39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>
                <a:off x="3263900" y="1158875"/>
                <a:ext cx="6391277" cy="22701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055" extrusionOk="0">
                    <a:moveTo>
                      <a:pt x="2970" y="164"/>
                    </a:moveTo>
                    <a:cubicBezTo>
                      <a:pt x="2890" y="370"/>
                      <a:pt x="2756" y="561"/>
                      <a:pt x="2595" y="733"/>
                    </a:cubicBezTo>
                    <a:cubicBezTo>
                      <a:pt x="2576" y="754"/>
                      <a:pt x="2553" y="774"/>
                      <a:pt x="2528" y="801"/>
                    </a:cubicBezTo>
                    <a:cubicBezTo>
                      <a:pt x="2510" y="820"/>
                      <a:pt x="2493" y="843"/>
                      <a:pt x="2475" y="865"/>
                    </a:cubicBezTo>
                    <a:cubicBezTo>
                      <a:pt x="2403" y="952"/>
                      <a:pt x="2305" y="1018"/>
                      <a:pt x="2205" y="1041"/>
                    </a:cubicBezTo>
                    <a:cubicBezTo>
                      <a:pt x="2163" y="1051"/>
                      <a:pt x="2122" y="1055"/>
                      <a:pt x="2080" y="1052"/>
                    </a:cubicBezTo>
                    <a:cubicBezTo>
                      <a:pt x="2037" y="1050"/>
                      <a:pt x="1994" y="1039"/>
                      <a:pt x="1954" y="1020"/>
                    </a:cubicBezTo>
                    <a:cubicBezTo>
                      <a:pt x="1933" y="1010"/>
                      <a:pt x="1914" y="997"/>
                      <a:pt x="1896" y="981"/>
                    </a:cubicBezTo>
                    <a:cubicBezTo>
                      <a:pt x="1845" y="936"/>
                      <a:pt x="1813" y="871"/>
                      <a:pt x="1784" y="809"/>
                    </a:cubicBezTo>
                    <a:cubicBezTo>
                      <a:pt x="1723" y="680"/>
                      <a:pt x="1663" y="551"/>
                      <a:pt x="1602" y="422"/>
                    </a:cubicBezTo>
                    <a:cubicBezTo>
                      <a:pt x="1576" y="366"/>
                      <a:pt x="1549" y="309"/>
                      <a:pt x="1517" y="254"/>
                    </a:cubicBezTo>
                    <a:cubicBezTo>
                      <a:pt x="1473" y="178"/>
                      <a:pt x="1417" y="105"/>
                      <a:pt x="1348" y="61"/>
                    </a:cubicBezTo>
                    <a:cubicBezTo>
                      <a:pt x="1319" y="43"/>
                      <a:pt x="1288" y="29"/>
                      <a:pt x="1254" y="21"/>
                    </a:cubicBezTo>
                    <a:cubicBezTo>
                      <a:pt x="1165" y="0"/>
                      <a:pt x="1065" y="17"/>
                      <a:pt x="974" y="47"/>
                    </a:cubicBezTo>
                    <a:cubicBezTo>
                      <a:pt x="885" y="76"/>
                      <a:pt x="801" y="119"/>
                      <a:pt x="713" y="152"/>
                    </a:cubicBezTo>
                    <a:cubicBezTo>
                      <a:pt x="658" y="173"/>
                      <a:pt x="600" y="191"/>
                      <a:pt x="541" y="208"/>
                    </a:cubicBezTo>
                    <a:cubicBezTo>
                      <a:pt x="461" y="231"/>
                      <a:pt x="379" y="253"/>
                      <a:pt x="301" y="276"/>
                    </a:cubicBezTo>
                    <a:cubicBezTo>
                      <a:pt x="188" y="310"/>
                      <a:pt x="82" y="346"/>
                      <a:pt x="0" y="405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8"/>
              <p:cNvSpPr/>
              <p:nvPr/>
            </p:nvSpPr>
            <p:spPr>
              <a:xfrm>
                <a:off x="3322638" y="1227138"/>
                <a:ext cx="6362703" cy="2254251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047" extrusionOk="0">
                    <a:moveTo>
                      <a:pt x="2957" y="55"/>
                    </a:moveTo>
                    <a:cubicBezTo>
                      <a:pt x="2881" y="288"/>
                      <a:pt x="2748" y="505"/>
                      <a:pt x="2588" y="702"/>
                    </a:cubicBezTo>
                    <a:cubicBezTo>
                      <a:pt x="2568" y="727"/>
                      <a:pt x="2546" y="750"/>
                      <a:pt x="2522" y="778"/>
                    </a:cubicBezTo>
                    <a:cubicBezTo>
                      <a:pt x="2504" y="798"/>
                      <a:pt x="2487" y="821"/>
                      <a:pt x="2470" y="842"/>
                    </a:cubicBezTo>
                    <a:cubicBezTo>
                      <a:pt x="2397" y="929"/>
                      <a:pt x="2304" y="998"/>
                      <a:pt x="2203" y="1028"/>
                    </a:cubicBezTo>
                    <a:cubicBezTo>
                      <a:pt x="2161" y="1041"/>
                      <a:pt x="2119" y="1047"/>
                      <a:pt x="2075" y="1047"/>
                    </a:cubicBezTo>
                    <a:cubicBezTo>
                      <a:pt x="2031" y="1047"/>
                      <a:pt x="1985" y="1040"/>
                      <a:pt x="1943" y="1022"/>
                    </a:cubicBezTo>
                    <a:cubicBezTo>
                      <a:pt x="1921" y="1013"/>
                      <a:pt x="1901" y="1001"/>
                      <a:pt x="1882" y="986"/>
                    </a:cubicBezTo>
                    <a:cubicBezTo>
                      <a:pt x="1828" y="943"/>
                      <a:pt x="1795" y="879"/>
                      <a:pt x="1764" y="817"/>
                    </a:cubicBezTo>
                    <a:cubicBezTo>
                      <a:pt x="1700" y="690"/>
                      <a:pt x="1636" y="563"/>
                      <a:pt x="1572" y="436"/>
                    </a:cubicBezTo>
                    <a:cubicBezTo>
                      <a:pt x="1544" y="381"/>
                      <a:pt x="1516" y="324"/>
                      <a:pt x="1484" y="270"/>
                    </a:cubicBezTo>
                    <a:cubicBezTo>
                      <a:pt x="1441" y="195"/>
                      <a:pt x="1388" y="120"/>
                      <a:pt x="1321" y="72"/>
                    </a:cubicBezTo>
                    <a:cubicBezTo>
                      <a:pt x="1292" y="52"/>
                      <a:pt x="1262" y="36"/>
                      <a:pt x="1227" y="25"/>
                    </a:cubicBezTo>
                    <a:cubicBezTo>
                      <a:pt x="1139" y="0"/>
                      <a:pt x="1040" y="15"/>
                      <a:pt x="951" y="43"/>
                    </a:cubicBezTo>
                    <a:cubicBezTo>
                      <a:pt x="863" y="72"/>
                      <a:pt x="782" y="114"/>
                      <a:pt x="696" y="147"/>
                    </a:cubicBezTo>
                    <a:cubicBezTo>
                      <a:pt x="642" y="168"/>
                      <a:pt x="585" y="186"/>
                      <a:pt x="528" y="203"/>
                    </a:cubicBezTo>
                    <a:cubicBezTo>
                      <a:pt x="449" y="226"/>
                      <a:pt x="369" y="248"/>
                      <a:pt x="292" y="272"/>
                    </a:cubicBezTo>
                    <a:cubicBezTo>
                      <a:pt x="182" y="307"/>
                      <a:pt x="79" y="347"/>
                      <a:pt x="0" y="413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8"/>
              <p:cNvSpPr/>
              <p:nvPr/>
            </p:nvSpPr>
            <p:spPr>
              <a:xfrm>
                <a:off x="3379788" y="1177925"/>
                <a:ext cx="6335716" cy="2366963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1100" extrusionOk="0">
                    <a:moveTo>
                      <a:pt x="2944" y="0"/>
                    </a:moveTo>
                    <a:cubicBezTo>
                      <a:pt x="2872" y="261"/>
                      <a:pt x="2740" y="504"/>
                      <a:pt x="2580" y="727"/>
                    </a:cubicBezTo>
                    <a:cubicBezTo>
                      <a:pt x="2560" y="754"/>
                      <a:pt x="2539" y="781"/>
                      <a:pt x="2516" y="810"/>
                    </a:cubicBezTo>
                    <a:cubicBezTo>
                      <a:pt x="2499" y="831"/>
                      <a:pt x="2482" y="854"/>
                      <a:pt x="2464" y="875"/>
                    </a:cubicBezTo>
                    <a:cubicBezTo>
                      <a:pt x="2392" y="961"/>
                      <a:pt x="2302" y="1033"/>
                      <a:pt x="2201" y="1070"/>
                    </a:cubicBezTo>
                    <a:cubicBezTo>
                      <a:pt x="2160" y="1085"/>
                      <a:pt x="2116" y="1094"/>
                      <a:pt x="2070" y="1097"/>
                    </a:cubicBezTo>
                    <a:cubicBezTo>
                      <a:pt x="2025" y="1100"/>
                      <a:pt x="1976" y="1095"/>
                      <a:pt x="1932" y="1080"/>
                    </a:cubicBezTo>
                    <a:cubicBezTo>
                      <a:pt x="1909" y="1071"/>
                      <a:pt x="1887" y="1060"/>
                      <a:pt x="1867" y="1046"/>
                    </a:cubicBezTo>
                    <a:cubicBezTo>
                      <a:pt x="1811" y="1005"/>
                      <a:pt x="1776" y="942"/>
                      <a:pt x="1744" y="881"/>
                    </a:cubicBezTo>
                    <a:cubicBezTo>
                      <a:pt x="1677" y="756"/>
                      <a:pt x="1609" y="630"/>
                      <a:pt x="1542" y="505"/>
                    </a:cubicBezTo>
                    <a:cubicBezTo>
                      <a:pt x="1513" y="450"/>
                      <a:pt x="1483" y="395"/>
                      <a:pt x="1452" y="340"/>
                    </a:cubicBezTo>
                    <a:cubicBezTo>
                      <a:pt x="1409" y="266"/>
                      <a:pt x="1359" y="190"/>
                      <a:pt x="1294" y="138"/>
                    </a:cubicBezTo>
                    <a:cubicBezTo>
                      <a:pt x="1266" y="115"/>
                      <a:pt x="1235" y="97"/>
                      <a:pt x="1200" y="85"/>
                    </a:cubicBezTo>
                    <a:cubicBezTo>
                      <a:pt x="1113" y="55"/>
                      <a:pt x="1015" y="67"/>
                      <a:pt x="929" y="95"/>
                    </a:cubicBezTo>
                    <a:cubicBezTo>
                      <a:pt x="842" y="122"/>
                      <a:pt x="763" y="165"/>
                      <a:pt x="679" y="198"/>
                    </a:cubicBezTo>
                    <a:cubicBezTo>
                      <a:pt x="626" y="219"/>
                      <a:pt x="570" y="237"/>
                      <a:pt x="514" y="253"/>
                    </a:cubicBezTo>
                    <a:cubicBezTo>
                      <a:pt x="437" y="276"/>
                      <a:pt x="359" y="297"/>
                      <a:pt x="284" y="322"/>
                    </a:cubicBezTo>
                    <a:cubicBezTo>
                      <a:pt x="176" y="359"/>
                      <a:pt x="75" y="404"/>
                      <a:pt x="0" y="47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3438525" y="1011238"/>
                <a:ext cx="6307138" cy="2605088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1210" extrusionOk="0">
                    <a:moveTo>
                      <a:pt x="2931" y="0"/>
                    </a:moveTo>
                    <a:cubicBezTo>
                      <a:pt x="2863" y="288"/>
                      <a:pt x="2733" y="557"/>
                      <a:pt x="2572" y="806"/>
                    </a:cubicBezTo>
                    <a:cubicBezTo>
                      <a:pt x="2454" y="988"/>
                      <a:pt x="2296" y="1174"/>
                      <a:pt x="2066" y="1201"/>
                    </a:cubicBezTo>
                    <a:cubicBezTo>
                      <a:pt x="1994" y="1210"/>
                      <a:pt x="1915" y="1200"/>
                      <a:pt x="1853" y="1160"/>
                    </a:cubicBezTo>
                    <a:cubicBezTo>
                      <a:pt x="1794" y="1120"/>
                      <a:pt x="1758" y="1058"/>
                      <a:pt x="1724" y="998"/>
                    </a:cubicBezTo>
                    <a:cubicBezTo>
                      <a:pt x="1622" y="821"/>
                      <a:pt x="1521" y="643"/>
                      <a:pt x="1420" y="465"/>
                    </a:cubicBezTo>
                    <a:cubicBezTo>
                      <a:pt x="1359" y="360"/>
                      <a:pt x="1290" y="246"/>
                      <a:pt x="1174" y="199"/>
                    </a:cubicBezTo>
                    <a:cubicBezTo>
                      <a:pt x="1088" y="164"/>
                      <a:pt x="991" y="174"/>
                      <a:pt x="906" y="200"/>
                    </a:cubicBezTo>
                    <a:cubicBezTo>
                      <a:pt x="821" y="227"/>
                      <a:pt x="744" y="270"/>
                      <a:pt x="662" y="303"/>
                    </a:cubicBezTo>
                    <a:cubicBezTo>
                      <a:pt x="435" y="394"/>
                      <a:pt x="158" y="419"/>
                      <a:pt x="0" y="59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3422650" y="1179513"/>
                <a:ext cx="6313488" cy="2478089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1151" extrusionOk="0">
                    <a:moveTo>
                      <a:pt x="2933" y="0"/>
                    </a:moveTo>
                    <a:cubicBezTo>
                      <a:pt x="2882" y="193"/>
                      <a:pt x="2802" y="376"/>
                      <a:pt x="2704" y="551"/>
                    </a:cubicBezTo>
                    <a:cubicBezTo>
                      <a:pt x="2661" y="627"/>
                      <a:pt x="2615" y="701"/>
                      <a:pt x="2566" y="773"/>
                    </a:cubicBezTo>
                    <a:cubicBezTo>
                      <a:pt x="2539" y="812"/>
                      <a:pt x="2511" y="851"/>
                      <a:pt x="2480" y="889"/>
                    </a:cubicBezTo>
                    <a:cubicBezTo>
                      <a:pt x="2412" y="971"/>
                      <a:pt x="2332" y="1045"/>
                      <a:pt x="2238" y="1093"/>
                    </a:cubicBezTo>
                    <a:cubicBezTo>
                      <a:pt x="2186" y="1120"/>
                      <a:pt x="2128" y="1138"/>
                      <a:pt x="2065" y="1144"/>
                    </a:cubicBezTo>
                    <a:cubicBezTo>
                      <a:pt x="1995" y="1151"/>
                      <a:pt x="1918" y="1141"/>
                      <a:pt x="1857" y="1101"/>
                    </a:cubicBezTo>
                    <a:cubicBezTo>
                      <a:pt x="1799" y="1063"/>
                      <a:pt x="1763" y="1003"/>
                      <a:pt x="1728" y="944"/>
                    </a:cubicBezTo>
                    <a:cubicBezTo>
                      <a:pt x="1658" y="825"/>
                      <a:pt x="1587" y="705"/>
                      <a:pt x="1517" y="585"/>
                    </a:cubicBezTo>
                    <a:cubicBezTo>
                      <a:pt x="1484" y="528"/>
                      <a:pt x="1451" y="472"/>
                      <a:pt x="1418" y="416"/>
                    </a:cubicBezTo>
                    <a:cubicBezTo>
                      <a:pt x="1356" y="311"/>
                      <a:pt x="1285" y="199"/>
                      <a:pt x="1170" y="150"/>
                    </a:cubicBezTo>
                    <a:cubicBezTo>
                      <a:pt x="1085" y="114"/>
                      <a:pt x="989" y="119"/>
                      <a:pt x="905" y="142"/>
                    </a:cubicBezTo>
                    <a:cubicBezTo>
                      <a:pt x="821" y="165"/>
                      <a:pt x="744" y="203"/>
                      <a:pt x="663" y="232"/>
                    </a:cubicBezTo>
                    <a:cubicBezTo>
                      <a:pt x="581" y="261"/>
                      <a:pt x="493" y="281"/>
                      <a:pt x="406" y="304"/>
                    </a:cubicBezTo>
                    <a:cubicBezTo>
                      <a:pt x="253" y="344"/>
                      <a:pt x="103" y="390"/>
                      <a:pt x="0" y="498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3408363" y="1347788"/>
                <a:ext cx="6316663" cy="2352674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093" extrusionOk="0">
                    <a:moveTo>
                      <a:pt x="2935" y="0"/>
                    </a:moveTo>
                    <a:cubicBezTo>
                      <a:pt x="2880" y="185"/>
                      <a:pt x="2798" y="361"/>
                      <a:pt x="2699" y="528"/>
                    </a:cubicBezTo>
                    <a:cubicBezTo>
                      <a:pt x="2655" y="601"/>
                      <a:pt x="2609" y="672"/>
                      <a:pt x="2559" y="741"/>
                    </a:cubicBezTo>
                    <a:cubicBezTo>
                      <a:pt x="2532" y="778"/>
                      <a:pt x="2504" y="815"/>
                      <a:pt x="2473" y="851"/>
                    </a:cubicBezTo>
                    <a:cubicBezTo>
                      <a:pt x="2405" y="929"/>
                      <a:pt x="2327" y="998"/>
                      <a:pt x="2234" y="1041"/>
                    </a:cubicBezTo>
                    <a:cubicBezTo>
                      <a:pt x="2182" y="1066"/>
                      <a:pt x="2126" y="1082"/>
                      <a:pt x="2064" y="1087"/>
                    </a:cubicBezTo>
                    <a:cubicBezTo>
                      <a:pt x="1995" y="1093"/>
                      <a:pt x="1920" y="1082"/>
                      <a:pt x="1861" y="1043"/>
                    </a:cubicBezTo>
                    <a:cubicBezTo>
                      <a:pt x="1804" y="1006"/>
                      <a:pt x="1768" y="947"/>
                      <a:pt x="1733" y="891"/>
                    </a:cubicBezTo>
                    <a:cubicBezTo>
                      <a:pt x="1661" y="772"/>
                      <a:pt x="1589" y="653"/>
                      <a:pt x="1517" y="534"/>
                    </a:cubicBezTo>
                    <a:cubicBezTo>
                      <a:pt x="1484" y="478"/>
                      <a:pt x="1450" y="422"/>
                      <a:pt x="1416" y="366"/>
                    </a:cubicBezTo>
                    <a:cubicBezTo>
                      <a:pt x="1353" y="262"/>
                      <a:pt x="1281" y="151"/>
                      <a:pt x="1167" y="100"/>
                    </a:cubicBezTo>
                    <a:cubicBezTo>
                      <a:pt x="1082" y="63"/>
                      <a:pt x="988" y="65"/>
                      <a:pt x="905" y="84"/>
                    </a:cubicBezTo>
                    <a:cubicBezTo>
                      <a:pt x="821" y="102"/>
                      <a:pt x="745" y="136"/>
                      <a:pt x="664" y="161"/>
                    </a:cubicBezTo>
                    <a:cubicBezTo>
                      <a:pt x="582" y="185"/>
                      <a:pt x="495" y="203"/>
                      <a:pt x="408" y="222"/>
                    </a:cubicBezTo>
                    <a:cubicBezTo>
                      <a:pt x="256" y="256"/>
                      <a:pt x="105" y="297"/>
                      <a:pt x="0" y="40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5" name="Google Shape;405;p8"/>
            <p:cNvGrpSpPr/>
            <p:nvPr/>
          </p:nvGrpSpPr>
          <p:grpSpPr>
            <a:xfrm rot="2966106" flipH="1">
              <a:off x="-3484917" y="2957934"/>
              <a:ext cx="5005393" cy="2513542"/>
              <a:chOff x="871538" y="3179763"/>
              <a:chExt cx="7327898" cy="3679826"/>
            </a:xfrm>
          </p:grpSpPr>
          <p:sp>
            <p:nvSpPr>
              <p:cNvPr id="406" name="Google Shape;406;p8"/>
              <p:cNvSpPr/>
              <p:nvPr/>
            </p:nvSpPr>
            <p:spPr>
              <a:xfrm>
                <a:off x="1165225" y="3278188"/>
                <a:ext cx="7034210" cy="247967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035" extrusionOk="0">
                    <a:moveTo>
                      <a:pt x="2937" y="0"/>
                    </a:moveTo>
                    <a:cubicBezTo>
                      <a:pt x="2879" y="177"/>
                      <a:pt x="2795" y="345"/>
                      <a:pt x="2694" y="505"/>
                    </a:cubicBezTo>
                    <a:cubicBezTo>
                      <a:pt x="2650" y="575"/>
                      <a:pt x="2603" y="644"/>
                      <a:pt x="2553" y="709"/>
                    </a:cubicBezTo>
                    <a:cubicBezTo>
                      <a:pt x="2526" y="744"/>
                      <a:pt x="2497" y="780"/>
                      <a:pt x="2467" y="813"/>
                    </a:cubicBezTo>
                    <a:cubicBezTo>
                      <a:pt x="2399" y="886"/>
                      <a:pt x="2321" y="950"/>
                      <a:pt x="2230" y="989"/>
                    </a:cubicBezTo>
                    <a:cubicBezTo>
                      <a:pt x="2179" y="1012"/>
                      <a:pt x="2124" y="1027"/>
                      <a:pt x="2064" y="1031"/>
                    </a:cubicBezTo>
                    <a:cubicBezTo>
                      <a:pt x="1997" y="1035"/>
                      <a:pt x="1923" y="1024"/>
                      <a:pt x="1865" y="985"/>
                    </a:cubicBezTo>
                    <a:cubicBezTo>
                      <a:pt x="1809" y="948"/>
                      <a:pt x="1773" y="891"/>
                      <a:pt x="1739" y="837"/>
                    </a:cubicBezTo>
                    <a:cubicBezTo>
                      <a:pt x="1664" y="720"/>
                      <a:pt x="1591" y="601"/>
                      <a:pt x="1518" y="483"/>
                    </a:cubicBezTo>
                    <a:cubicBezTo>
                      <a:pt x="1484" y="427"/>
                      <a:pt x="1449" y="372"/>
                      <a:pt x="1415" y="316"/>
                    </a:cubicBezTo>
                    <a:cubicBezTo>
                      <a:pt x="1350" y="213"/>
                      <a:pt x="1277" y="104"/>
                      <a:pt x="1164" y="51"/>
                    </a:cubicBezTo>
                    <a:cubicBezTo>
                      <a:pt x="1080" y="12"/>
                      <a:pt x="987" y="11"/>
                      <a:pt x="904" y="25"/>
                    </a:cubicBezTo>
                    <a:cubicBezTo>
                      <a:pt x="822" y="40"/>
                      <a:pt x="746" y="69"/>
                      <a:pt x="665" y="90"/>
                    </a:cubicBezTo>
                    <a:cubicBezTo>
                      <a:pt x="584" y="110"/>
                      <a:pt x="497" y="124"/>
                      <a:pt x="411" y="140"/>
                    </a:cubicBezTo>
                    <a:cubicBezTo>
                      <a:pt x="259" y="169"/>
                      <a:pt x="107" y="205"/>
                      <a:pt x="0" y="30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>
                <a:off x="1146175" y="3362325"/>
                <a:ext cx="7042153" cy="2441575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019" extrusionOk="0">
                    <a:moveTo>
                      <a:pt x="2940" y="43"/>
                    </a:moveTo>
                    <a:cubicBezTo>
                      <a:pt x="2878" y="211"/>
                      <a:pt x="2792" y="373"/>
                      <a:pt x="2690" y="526"/>
                    </a:cubicBezTo>
                    <a:cubicBezTo>
                      <a:pt x="2645" y="593"/>
                      <a:pt x="2598" y="658"/>
                      <a:pt x="2548" y="720"/>
                    </a:cubicBezTo>
                    <a:cubicBezTo>
                      <a:pt x="2520" y="754"/>
                      <a:pt x="2492" y="787"/>
                      <a:pt x="2461" y="818"/>
                    </a:cubicBezTo>
                    <a:cubicBezTo>
                      <a:pt x="2393" y="886"/>
                      <a:pt x="2316" y="945"/>
                      <a:pt x="2227" y="981"/>
                    </a:cubicBezTo>
                    <a:cubicBezTo>
                      <a:pt x="2177" y="1001"/>
                      <a:pt x="2123" y="1014"/>
                      <a:pt x="2064" y="1017"/>
                    </a:cubicBezTo>
                    <a:cubicBezTo>
                      <a:pt x="1998" y="1019"/>
                      <a:pt x="1927" y="1008"/>
                      <a:pt x="1870" y="970"/>
                    </a:cubicBezTo>
                    <a:cubicBezTo>
                      <a:pt x="1815" y="934"/>
                      <a:pt x="1779" y="879"/>
                      <a:pt x="1744" y="826"/>
                    </a:cubicBezTo>
                    <a:cubicBezTo>
                      <a:pt x="1668" y="710"/>
                      <a:pt x="1594" y="593"/>
                      <a:pt x="1519" y="475"/>
                    </a:cubicBezTo>
                    <a:cubicBezTo>
                      <a:pt x="1485" y="420"/>
                      <a:pt x="1449" y="365"/>
                      <a:pt x="1414" y="310"/>
                    </a:cubicBezTo>
                    <a:cubicBezTo>
                      <a:pt x="1348" y="207"/>
                      <a:pt x="1273" y="99"/>
                      <a:pt x="1161" y="45"/>
                    </a:cubicBezTo>
                    <a:cubicBezTo>
                      <a:pt x="1079" y="5"/>
                      <a:pt x="987" y="0"/>
                      <a:pt x="905" y="10"/>
                    </a:cubicBezTo>
                    <a:cubicBezTo>
                      <a:pt x="823" y="20"/>
                      <a:pt x="747" y="45"/>
                      <a:pt x="667" y="61"/>
                    </a:cubicBezTo>
                    <a:cubicBezTo>
                      <a:pt x="586" y="78"/>
                      <a:pt x="500" y="88"/>
                      <a:pt x="414" y="101"/>
                    </a:cubicBezTo>
                    <a:cubicBezTo>
                      <a:pt x="262" y="124"/>
                      <a:pt x="110" y="155"/>
                      <a:pt x="0" y="25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1128713" y="3419475"/>
                <a:ext cx="7045327" cy="2432049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1015" extrusionOk="0">
                    <a:moveTo>
                      <a:pt x="2941" y="97"/>
                    </a:moveTo>
                    <a:cubicBezTo>
                      <a:pt x="2876" y="257"/>
                      <a:pt x="2787" y="411"/>
                      <a:pt x="2684" y="557"/>
                    </a:cubicBezTo>
                    <a:cubicBezTo>
                      <a:pt x="2639" y="621"/>
                      <a:pt x="2591" y="683"/>
                      <a:pt x="2541" y="742"/>
                    </a:cubicBezTo>
                    <a:cubicBezTo>
                      <a:pt x="2514" y="774"/>
                      <a:pt x="2485" y="805"/>
                      <a:pt x="2454" y="834"/>
                    </a:cubicBezTo>
                    <a:cubicBezTo>
                      <a:pt x="2386" y="898"/>
                      <a:pt x="2310" y="951"/>
                      <a:pt x="2223" y="983"/>
                    </a:cubicBezTo>
                    <a:cubicBezTo>
                      <a:pt x="2174" y="1001"/>
                      <a:pt x="2121" y="1012"/>
                      <a:pt x="2064" y="1014"/>
                    </a:cubicBezTo>
                    <a:cubicBezTo>
                      <a:pt x="1999" y="1015"/>
                      <a:pt x="1930" y="1003"/>
                      <a:pt x="1873" y="966"/>
                    </a:cubicBezTo>
                    <a:cubicBezTo>
                      <a:pt x="1820" y="931"/>
                      <a:pt x="1784" y="877"/>
                      <a:pt x="1749" y="826"/>
                    </a:cubicBezTo>
                    <a:cubicBezTo>
                      <a:pt x="1671" y="712"/>
                      <a:pt x="1595" y="595"/>
                      <a:pt x="1520" y="478"/>
                    </a:cubicBezTo>
                    <a:cubicBezTo>
                      <a:pt x="1484" y="423"/>
                      <a:pt x="1448" y="368"/>
                      <a:pt x="1412" y="314"/>
                    </a:cubicBezTo>
                    <a:cubicBezTo>
                      <a:pt x="1345" y="212"/>
                      <a:pt x="1269" y="105"/>
                      <a:pt x="1158" y="49"/>
                    </a:cubicBezTo>
                    <a:cubicBezTo>
                      <a:pt x="1076" y="8"/>
                      <a:pt x="986" y="0"/>
                      <a:pt x="904" y="6"/>
                    </a:cubicBezTo>
                    <a:cubicBezTo>
                      <a:pt x="823" y="12"/>
                      <a:pt x="748" y="32"/>
                      <a:pt x="668" y="44"/>
                    </a:cubicBezTo>
                    <a:cubicBezTo>
                      <a:pt x="588" y="57"/>
                      <a:pt x="502" y="63"/>
                      <a:pt x="416" y="73"/>
                    </a:cubicBezTo>
                    <a:cubicBezTo>
                      <a:pt x="265" y="90"/>
                      <a:pt x="112" y="117"/>
                      <a:pt x="0" y="21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1112838" y="3476625"/>
                <a:ext cx="7048500" cy="242252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1011" extrusionOk="0">
                    <a:moveTo>
                      <a:pt x="2943" y="151"/>
                    </a:moveTo>
                    <a:cubicBezTo>
                      <a:pt x="2874" y="303"/>
                      <a:pt x="2783" y="449"/>
                      <a:pt x="2679" y="588"/>
                    </a:cubicBezTo>
                    <a:cubicBezTo>
                      <a:pt x="2634" y="649"/>
                      <a:pt x="2585" y="708"/>
                      <a:pt x="2535" y="764"/>
                    </a:cubicBezTo>
                    <a:cubicBezTo>
                      <a:pt x="2507" y="794"/>
                      <a:pt x="2478" y="823"/>
                      <a:pt x="2447" y="850"/>
                    </a:cubicBezTo>
                    <a:cubicBezTo>
                      <a:pt x="2379" y="909"/>
                      <a:pt x="2304" y="957"/>
                      <a:pt x="2219" y="985"/>
                    </a:cubicBezTo>
                    <a:cubicBezTo>
                      <a:pt x="2171" y="1001"/>
                      <a:pt x="2119" y="1010"/>
                      <a:pt x="2063" y="1011"/>
                    </a:cubicBezTo>
                    <a:cubicBezTo>
                      <a:pt x="2000" y="1011"/>
                      <a:pt x="1932" y="998"/>
                      <a:pt x="1877" y="962"/>
                    </a:cubicBezTo>
                    <a:cubicBezTo>
                      <a:pt x="1824" y="927"/>
                      <a:pt x="1789" y="875"/>
                      <a:pt x="1754" y="826"/>
                    </a:cubicBezTo>
                    <a:cubicBezTo>
                      <a:pt x="1674" y="713"/>
                      <a:pt x="1597" y="597"/>
                      <a:pt x="1520" y="481"/>
                    </a:cubicBezTo>
                    <a:cubicBezTo>
                      <a:pt x="1484" y="426"/>
                      <a:pt x="1447" y="372"/>
                      <a:pt x="1410" y="318"/>
                    </a:cubicBezTo>
                    <a:cubicBezTo>
                      <a:pt x="1341" y="218"/>
                      <a:pt x="1265" y="112"/>
                      <a:pt x="1154" y="54"/>
                    </a:cubicBezTo>
                    <a:cubicBezTo>
                      <a:pt x="1073" y="11"/>
                      <a:pt x="984" y="0"/>
                      <a:pt x="904" y="2"/>
                    </a:cubicBezTo>
                    <a:cubicBezTo>
                      <a:pt x="823" y="4"/>
                      <a:pt x="748" y="19"/>
                      <a:pt x="669" y="27"/>
                    </a:cubicBezTo>
                    <a:cubicBezTo>
                      <a:pt x="589" y="36"/>
                      <a:pt x="503" y="39"/>
                      <a:pt x="418" y="45"/>
                    </a:cubicBezTo>
                    <a:cubicBezTo>
                      <a:pt x="268" y="57"/>
                      <a:pt x="114" y="78"/>
                      <a:pt x="0" y="17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1095375" y="3522663"/>
                <a:ext cx="7054851" cy="2428875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14" extrusionOk="0">
                    <a:moveTo>
                      <a:pt x="2945" y="210"/>
                    </a:moveTo>
                    <a:cubicBezTo>
                      <a:pt x="2872" y="354"/>
                      <a:pt x="2779" y="493"/>
                      <a:pt x="2674" y="625"/>
                    </a:cubicBezTo>
                    <a:cubicBezTo>
                      <a:pt x="2628" y="682"/>
                      <a:pt x="2579" y="739"/>
                      <a:pt x="2528" y="791"/>
                    </a:cubicBezTo>
                    <a:cubicBezTo>
                      <a:pt x="2500" y="819"/>
                      <a:pt x="2471" y="846"/>
                      <a:pt x="2441" y="870"/>
                    </a:cubicBezTo>
                    <a:cubicBezTo>
                      <a:pt x="2373" y="925"/>
                      <a:pt x="2299" y="968"/>
                      <a:pt x="2215" y="992"/>
                    </a:cubicBezTo>
                    <a:cubicBezTo>
                      <a:pt x="2167" y="1006"/>
                      <a:pt x="2117" y="1014"/>
                      <a:pt x="2062" y="1013"/>
                    </a:cubicBezTo>
                    <a:cubicBezTo>
                      <a:pt x="2001" y="1011"/>
                      <a:pt x="1935" y="998"/>
                      <a:pt x="1881" y="963"/>
                    </a:cubicBezTo>
                    <a:cubicBezTo>
                      <a:pt x="1829" y="929"/>
                      <a:pt x="1794" y="879"/>
                      <a:pt x="1759" y="831"/>
                    </a:cubicBezTo>
                    <a:cubicBezTo>
                      <a:pt x="1677" y="720"/>
                      <a:pt x="1599" y="604"/>
                      <a:pt x="1520" y="489"/>
                    </a:cubicBezTo>
                    <a:cubicBezTo>
                      <a:pt x="1484" y="435"/>
                      <a:pt x="1446" y="381"/>
                      <a:pt x="1409" y="327"/>
                    </a:cubicBezTo>
                    <a:cubicBezTo>
                      <a:pt x="1338" y="228"/>
                      <a:pt x="1260" y="123"/>
                      <a:pt x="1151" y="63"/>
                    </a:cubicBezTo>
                    <a:cubicBezTo>
                      <a:pt x="1071" y="19"/>
                      <a:pt x="983" y="4"/>
                      <a:pt x="903" y="2"/>
                    </a:cubicBezTo>
                    <a:cubicBezTo>
                      <a:pt x="824" y="0"/>
                      <a:pt x="749" y="11"/>
                      <a:pt x="670" y="15"/>
                    </a:cubicBezTo>
                    <a:cubicBezTo>
                      <a:pt x="590" y="20"/>
                      <a:pt x="505" y="19"/>
                      <a:pt x="420" y="22"/>
                    </a:cubicBezTo>
                    <a:cubicBezTo>
                      <a:pt x="270" y="28"/>
                      <a:pt x="116" y="45"/>
                      <a:pt x="0" y="13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1079500" y="3560763"/>
                <a:ext cx="7056436" cy="2444749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020" extrusionOk="0">
                    <a:moveTo>
                      <a:pt x="2946" y="271"/>
                    </a:moveTo>
                    <a:cubicBezTo>
                      <a:pt x="2870" y="408"/>
                      <a:pt x="2775" y="539"/>
                      <a:pt x="2669" y="664"/>
                    </a:cubicBezTo>
                    <a:cubicBezTo>
                      <a:pt x="2622" y="719"/>
                      <a:pt x="2573" y="772"/>
                      <a:pt x="2522" y="820"/>
                    </a:cubicBezTo>
                    <a:cubicBezTo>
                      <a:pt x="2494" y="847"/>
                      <a:pt x="2464" y="872"/>
                      <a:pt x="2434" y="894"/>
                    </a:cubicBezTo>
                    <a:cubicBezTo>
                      <a:pt x="2366" y="945"/>
                      <a:pt x="2293" y="982"/>
                      <a:pt x="2210" y="1002"/>
                    </a:cubicBezTo>
                    <a:cubicBezTo>
                      <a:pt x="2164" y="1014"/>
                      <a:pt x="2114" y="1020"/>
                      <a:pt x="2061" y="1018"/>
                    </a:cubicBezTo>
                    <a:cubicBezTo>
                      <a:pt x="2002" y="1015"/>
                      <a:pt x="1938" y="1001"/>
                      <a:pt x="1885" y="966"/>
                    </a:cubicBezTo>
                    <a:cubicBezTo>
                      <a:pt x="1834" y="934"/>
                      <a:pt x="1799" y="885"/>
                      <a:pt x="1764" y="839"/>
                    </a:cubicBezTo>
                    <a:cubicBezTo>
                      <a:pt x="1680" y="729"/>
                      <a:pt x="1600" y="614"/>
                      <a:pt x="1521" y="500"/>
                    </a:cubicBezTo>
                    <a:cubicBezTo>
                      <a:pt x="1483" y="446"/>
                      <a:pt x="1445" y="393"/>
                      <a:pt x="1407" y="340"/>
                    </a:cubicBezTo>
                    <a:cubicBezTo>
                      <a:pt x="1335" y="241"/>
                      <a:pt x="1256" y="138"/>
                      <a:pt x="1147" y="76"/>
                    </a:cubicBezTo>
                    <a:cubicBezTo>
                      <a:pt x="1068" y="31"/>
                      <a:pt x="982" y="12"/>
                      <a:pt x="902" y="6"/>
                    </a:cubicBezTo>
                    <a:cubicBezTo>
                      <a:pt x="824" y="0"/>
                      <a:pt x="749" y="6"/>
                      <a:pt x="671" y="6"/>
                    </a:cubicBezTo>
                    <a:cubicBezTo>
                      <a:pt x="591" y="6"/>
                      <a:pt x="507" y="2"/>
                      <a:pt x="422" y="2"/>
                    </a:cubicBezTo>
                    <a:cubicBezTo>
                      <a:pt x="273" y="3"/>
                      <a:pt x="118" y="14"/>
                      <a:pt x="0" y="10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1060450" y="3543300"/>
                <a:ext cx="7062789" cy="25146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1049" extrusionOk="0">
                    <a:moveTo>
                      <a:pt x="2949" y="356"/>
                    </a:moveTo>
                    <a:cubicBezTo>
                      <a:pt x="2869" y="485"/>
                      <a:pt x="2772" y="608"/>
                      <a:pt x="2664" y="726"/>
                    </a:cubicBezTo>
                    <a:cubicBezTo>
                      <a:pt x="2617" y="778"/>
                      <a:pt x="2568" y="828"/>
                      <a:pt x="2516" y="873"/>
                    </a:cubicBezTo>
                    <a:cubicBezTo>
                      <a:pt x="2488" y="898"/>
                      <a:pt x="2459" y="921"/>
                      <a:pt x="2428" y="941"/>
                    </a:cubicBezTo>
                    <a:cubicBezTo>
                      <a:pt x="2360" y="987"/>
                      <a:pt x="2288" y="1019"/>
                      <a:pt x="2207" y="1036"/>
                    </a:cubicBezTo>
                    <a:cubicBezTo>
                      <a:pt x="2162" y="1045"/>
                      <a:pt x="2113" y="1049"/>
                      <a:pt x="2062" y="1046"/>
                    </a:cubicBezTo>
                    <a:cubicBezTo>
                      <a:pt x="2003" y="1042"/>
                      <a:pt x="1941" y="1027"/>
                      <a:pt x="1890" y="993"/>
                    </a:cubicBezTo>
                    <a:cubicBezTo>
                      <a:pt x="1840" y="961"/>
                      <a:pt x="1805" y="915"/>
                      <a:pt x="1770" y="870"/>
                    </a:cubicBezTo>
                    <a:cubicBezTo>
                      <a:pt x="1684" y="762"/>
                      <a:pt x="1603" y="647"/>
                      <a:pt x="1522" y="534"/>
                    </a:cubicBezTo>
                    <a:cubicBezTo>
                      <a:pt x="1484" y="480"/>
                      <a:pt x="1445" y="428"/>
                      <a:pt x="1406" y="375"/>
                    </a:cubicBezTo>
                    <a:cubicBezTo>
                      <a:pt x="1333" y="277"/>
                      <a:pt x="1252" y="175"/>
                      <a:pt x="1145" y="111"/>
                    </a:cubicBezTo>
                    <a:cubicBezTo>
                      <a:pt x="1066" y="65"/>
                      <a:pt x="982" y="43"/>
                      <a:pt x="903" y="33"/>
                    </a:cubicBezTo>
                    <a:cubicBezTo>
                      <a:pt x="825" y="23"/>
                      <a:pt x="751" y="24"/>
                      <a:pt x="673" y="20"/>
                    </a:cubicBezTo>
                    <a:cubicBezTo>
                      <a:pt x="594" y="16"/>
                      <a:pt x="510" y="9"/>
                      <a:pt x="425" y="5"/>
                    </a:cubicBezTo>
                    <a:cubicBezTo>
                      <a:pt x="277" y="0"/>
                      <a:pt x="121" y="7"/>
                      <a:pt x="0" y="8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1042988" y="3519488"/>
                <a:ext cx="7069135" cy="2590800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1081" extrusionOk="0">
                    <a:moveTo>
                      <a:pt x="2951" y="444"/>
                    </a:moveTo>
                    <a:cubicBezTo>
                      <a:pt x="2867" y="565"/>
                      <a:pt x="2768" y="681"/>
                      <a:pt x="2659" y="792"/>
                    </a:cubicBezTo>
                    <a:cubicBezTo>
                      <a:pt x="2612" y="840"/>
                      <a:pt x="2561" y="887"/>
                      <a:pt x="2510" y="929"/>
                    </a:cubicBezTo>
                    <a:cubicBezTo>
                      <a:pt x="2481" y="952"/>
                      <a:pt x="2452" y="973"/>
                      <a:pt x="2421" y="991"/>
                    </a:cubicBezTo>
                    <a:cubicBezTo>
                      <a:pt x="2354" y="1032"/>
                      <a:pt x="2282" y="1059"/>
                      <a:pt x="2203" y="1072"/>
                    </a:cubicBezTo>
                    <a:cubicBezTo>
                      <a:pt x="2158" y="1079"/>
                      <a:pt x="2111" y="1081"/>
                      <a:pt x="2061" y="1077"/>
                    </a:cubicBezTo>
                    <a:cubicBezTo>
                      <a:pt x="2004" y="1071"/>
                      <a:pt x="1944" y="1056"/>
                      <a:pt x="1893" y="1023"/>
                    </a:cubicBezTo>
                    <a:cubicBezTo>
                      <a:pt x="1845" y="992"/>
                      <a:pt x="1810" y="947"/>
                      <a:pt x="1774" y="904"/>
                    </a:cubicBezTo>
                    <a:cubicBezTo>
                      <a:pt x="1687" y="797"/>
                      <a:pt x="1605" y="684"/>
                      <a:pt x="1522" y="571"/>
                    </a:cubicBezTo>
                    <a:cubicBezTo>
                      <a:pt x="1484" y="518"/>
                      <a:pt x="1444" y="465"/>
                      <a:pt x="1404" y="413"/>
                    </a:cubicBezTo>
                    <a:cubicBezTo>
                      <a:pt x="1329" y="316"/>
                      <a:pt x="1248" y="215"/>
                      <a:pt x="1142" y="150"/>
                    </a:cubicBezTo>
                    <a:cubicBezTo>
                      <a:pt x="1064" y="102"/>
                      <a:pt x="980" y="77"/>
                      <a:pt x="902" y="62"/>
                    </a:cubicBezTo>
                    <a:cubicBezTo>
                      <a:pt x="825" y="48"/>
                      <a:pt x="751" y="45"/>
                      <a:pt x="674" y="37"/>
                    </a:cubicBezTo>
                    <a:cubicBezTo>
                      <a:pt x="595" y="29"/>
                      <a:pt x="511" y="18"/>
                      <a:pt x="427" y="11"/>
                    </a:cubicBezTo>
                    <a:cubicBezTo>
                      <a:pt x="279" y="0"/>
                      <a:pt x="123" y="3"/>
                      <a:pt x="0" y="81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1027113" y="3490913"/>
                <a:ext cx="7070726" cy="2674938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116" extrusionOk="0">
                    <a:moveTo>
                      <a:pt x="2952" y="534"/>
                    </a:moveTo>
                    <a:cubicBezTo>
                      <a:pt x="2865" y="647"/>
                      <a:pt x="2764" y="755"/>
                      <a:pt x="2654" y="859"/>
                    </a:cubicBezTo>
                    <a:cubicBezTo>
                      <a:pt x="2606" y="904"/>
                      <a:pt x="2555" y="949"/>
                      <a:pt x="2503" y="987"/>
                    </a:cubicBezTo>
                    <a:cubicBezTo>
                      <a:pt x="2475" y="1008"/>
                      <a:pt x="2445" y="1027"/>
                      <a:pt x="2414" y="1043"/>
                    </a:cubicBezTo>
                    <a:cubicBezTo>
                      <a:pt x="2347" y="1079"/>
                      <a:pt x="2276" y="1101"/>
                      <a:pt x="2199" y="1110"/>
                    </a:cubicBezTo>
                    <a:cubicBezTo>
                      <a:pt x="2155" y="1115"/>
                      <a:pt x="2109" y="1116"/>
                      <a:pt x="2060" y="1110"/>
                    </a:cubicBezTo>
                    <a:cubicBezTo>
                      <a:pt x="2005" y="1103"/>
                      <a:pt x="1947" y="1087"/>
                      <a:pt x="1897" y="1055"/>
                    </a:cubicBezTo>
                    <a:cubicBezTo>
                      <a:pt x="1849" y="1025"/>
                      <a:pt x="1814" y="982"/>
                      <a:pt x="1779" y="940"/>
                    </a:cubicBezTo>
                    <a:cubicBezTo>
                      <a:pt x="1690" y="835"/>
                      <a:pt x="1606" y="722"/>
                      <a:pt x="1523" y="610"/>
                    </a:cubicBezTo>
                    <a:cubicBezTo>
                      <a:pt x="1483" y="557"/>
                      <a:pt x="1443" y="505"/>
                      <a:pt x="1403" y="454"/>
                    </a:cubicBezTo>
                    <a:cubicBezTo>
                      <a:pt x="1326" y="357"/>
                      <a:pt x="1243" y="258"/>
                      <a:pt x="1138" y="190"/>
                    </a:cubicBezTo>
                    <a:cubicBezTo>
                      <a:pt x="1061" y="141"/>
                      <a:pt x="979" y="113"/>
                      <a:pt x="902" y="94"/>
                    </a:cubicBezTo>
                    <a:cubicBezTo>
                      <a:pt x="825" y="76"/>
                      <a:pt x="752" y="67"/>
                      <a:pt x="675" y="56"/>
                    </a:cubicBezTo>
                    <a:cubicBezTo>
                      <a:pt x="596" y="44"/>
                      <a:pt x="513" y="29"/>
                      <a:pt x="429" y="19"/>
                    </a:cubicBezTo>
                    <a:cubicBezTo>
                      <a:pt x="282" y="3"/>
                      <a:pt x="124" y="0"/>
                      <a:pt x="0" y="7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1009650" y="3457575"/>
                <a:ext cx="7075487" cy="2762251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53" extrusionOk="0">
                    <a:moveTo>
                      <a:pt x="2954" y="626"/>
                    </a:moveTo>
                    <a:cubicBezTo>
                      <a:pt x="2863" y="731"/>
                      <a:pt x="2760" y="832"/>
                      <a:pt x="2648" y="928"/>
                    </a:cubicBezTo>
                    <a:cubicBezTo>
                      <a:pt x="2600" y="970"/>
                      <a:pt x="2549" y="1012"/>
                      <a:pt x="2497" y="1047"/>
                    </a:cubicBezTo>
                    <a:cubicBezTo>
                      <a:pt x="2468" y="1066"/>
                      <a:pt x="2438" y="1083"/>
                      <a:pt x="2408" y="1097"/>
                    </a:cubicBezTo>
                    <a:cubicBezTo>
                      <a:pt x="2340" y="1129"/>
                      <a:pt x="2270" y="1145"/>
                      <a:pt x="2195" y="1150"/>
                    </a:cubicBezTo>
                    <a:cubicBezTo>
                      <a:pt x="2152" y="1153"/>
                      <a:pt x="2107" y="1152"/>
                      <a:pt x="2060" y="1145"/>
                    </a:cubicBezTo>
                    <a:cubicBezTo>
                      <a:pt x="2006" y="1137"/>
                      <a:pt x="1949" y="1120"/>
                      <a:pt x="1901" y="1089"/>
                    </a:cubicBezTo>
                    <a:cubicBezTo>
                      <a:pt x="1854" y="1059"/>
                      <a:pt x="1819" y="1018"/>
                      <a:pt x="1784" y="978"/>
                    </a:cubicBezTo>
                    <a:cubicBezTo>
                      <a:pt x="1692" y="874"/>
                      <a:pt x="1608" y="762"/>
                      <a:pt x="1523" y="651"/>
                    </a:cubicBezTo>
                    <a:cubicBezTo>
                      <a:pt x="1483" y="599"/>
                      <a:pt x="1442" y="547"/>
                      <a:pt x="1401" y="496"/>
                    </a:cubicBezTo>
                    <a:cubicBezTo>
                      <a:pt x="1323" y="400"/>
                      <a:pt x="1239" y="302"/>
                      <a:pt x="1135" y="233"/>
                    </a:cubicBezTo>
                    <a:cubicBezTo>
                      <a:pt x="1059" y="183"/>
                      <a:pt x="978" y="151"/>
                      <a:pt x="901" y="128"/>
                    </a:cubicBezTo>
                    <a:cubicBezTo>
                      <a:pt x="826" y="106"/>
                      <a:pt x="752" y="92"/>
                      <a:pt x="675" y="77"/>
                    </a:cubicBezTo>
                    <a:cubicBezTo>
                      <a:pt x="597" y="60"/>
                      <a:pt x="515" y="42"/>
                      <a:pt x="431" y="30"/>
                    </a:cubicBezTo>
                    <a:cubicBezTo>
                      <a:pt x="285" y="7"/>
                      <a:pt x="126" y="0"/>
                      <a:pt x="0" y="7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990600" y="3421063"/>
                <a:ext cx="7083427" cy="2857501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192" extrusionOk="0">
                    <a:moveTo>
                      <a:pt x="2957" y="719"/>
                    </a:moveTo>
                    <a:cubicBezTo>
                      <a:pt x="2863" y="816"/>
                      <a:pt x="2757" y="909"/>
                      <a:pt x="2644" y="999"/>
                    </a:cubicBezTo>
                    <a:cubicBezTo>
                      <a:pt x="2595" y="1038"/>
                      <a:pt x="2544" y="1076"/>
                      <a:pt x="2491" y="1108"/>
                    </a:cubicBezTo>
                    <a:cubicBezTo>
                      <a:pt x="2462" y="1125"/>
                      <a:pt x="2433" y="1140"/>
                      <a:pt x="2402" y="1152"/>
                    </a:cubicBezTo>
                    <a:cubicBezTo>
                      <a:pt x="2334" y="1179"/>
                      <a:pt x="2266" y="1190"/>
                      <a:pt x="2191" y="1191"/>
                    </a:cubicBezTo>
                    <a:cubicBezTo>
                      <a:pt x="2150" y="1192"/>
                      <a:pt x="2106" y="1189"/>
                      <a:pt x="2060" y="1181"/>
                    </a:cubicBezTo>
                    <a:cubicBezTo>
                      <a:pt x="2008" y="1171"/>
                      <a:pt x="1953" y="1154"/>
                      <a:pt x="1906" y="1124"/>
                    </a:cubicBezTo>
                    <a:cubicBezTo>
                      <a:pt x="1860" y="1095"/>
                      <a:pt x="1825" y="1056"/>
                      <a:pt x="1790" y="1017"/>
                    </a:cubicBezTo>
                    <a:cubicBezTo>
                      <a:pt x="1696" y="915"/>
                      <a:pt x="1611" y="803"/>
                      <a:pt x="1524" y="693"/>
                    </a:cubicBezTo>
                    <a:cubicBezTo>
                      <a:pt x="1484" y="641"/>
                      <a:pt x="1442" y="590"/>
                      <a:pt x="1400" y="539"/>
                    </a:cubicBezTo>
                    <a:cubicBezTo>
                      <a:pt x="1321" y="444"/>
                      <a:pt x="1235" y="347"/>
                      <a:pt x="1132" y="276"/>
                    </a:cubicBezTo>
                    <a:cubicBezTo>
                      <a:pt x="1057" y="225"/>
                      <a:pt x="978" y="189"/>
                      <a:pt x="901" y="163"/>
                    </a:cubicBezTo>
                    <a:cubicBezTo>
                      <a:pt x="827" y="136"/>
                      <a:pt x="754" y="118"/>
                      <a:pt x="677" y="98"/>
                    </a:cubicBezTo>
                    <a:cubicBezTo>
                      <a:pt x="600" y="78"/>
                      <a:pt x="518" y="57"/>
                      <a:pt x="434" y="41"/>
                    </a:cubicBezTo>
                    <a:cubicBezTo>
                      <a:pt x="288" y="13"/>
                      <a:pt x="129" y="0"/>
                      <a:pt x="0" y="6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973138" y="3387725"/>
                <a:ext cx="7085009" cy="295910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235" extrusionOk="0">
                    <a:moveTo>
                      <a:pt x="2958" y="811"/>
                    </a:moveTo>
                    <a:cubicBezTo>
                      <a:pt x="2861" y="900"/>
                      <a:pt x="2753" y="985"/>
                      <a:pt x="2639" y="1068"/>
                    </a:cubicBezTo>
                    <a:cubicBezTo>
                      <a:pt x="2589" y="1104"/>
                      <a:pt x="2538" y="1139"/>
                      <a:pt x="2485" y="1168"/>
                    </a:cubicBezTo>
                    <a:cubicBezTo>
                      <a:pt x="2456" y="1183"/>
                      <a:pt x="2426" y="1196"/>
                      <a:pt x="2395" y="1206"/>
                    </a:cubicBezTo>
                    <a:cubicBezTo>
                      <a:pt x="2328" y="1228"/>
                      <a:pt x="2260" y="1235"/>
                      <a:pt x="2187" y="1232"/>
                    </a:cubicBezTo>
                    <a:cubicBezTo>
                      <a:pt x="2146" y="1230"/>
                      <a:pt x="2104" y="1225"/>
                      <a:pt x="2059" y="1216"/>
                    </a:cubicBezTo>
                    <a:cubicBezTo>
                      <a:pt x="2008" y="1205"/>
                      <a:pt x="1956" y="1187"/>
                      <a:pt x="1909" y="1157"/>
                    </a:cubicBezTo>
                    <a:cubicBezTo>
                      <a:pt x="1865" y="1130"/>
                      <a:pt x="1830" y="1092"/>
                      <a:pt x="1795" y="1055"/>
                    </a:cubicBezTo>
                    <a:cubicBezTo>
                      <a:pt x="1698" y="955"/>
                      <a:pt x="1612" y="843"/>
                      <a:pt x="1525" y="734"/>
                    </a:cubicBezTo>
                    <a:cubicBezTo>
                      <a:pt x="1483" y="682"/>
                      <a:pt x="1441" y="632"/>
                      <a:pt x="1398" y="581"/>
                    </a:cubicBezTo>
                    <a:cubicBezTo>
                      <a:pt x="1317" y="487"/>
                      <a:pt x="1231" y="392"/>
                      <a:pt x="1129" y="319"/>
                    </a:cubicBezTo>
                    <a:cubicBezTo>
                      <a:pt x="1054" y="266"/>
                      <a:pt x="976" y="227"/>
                      <a:pt x="901" y="196"/>
                    </a:cubicBezTo>
                    <a:cubicBezTo>
                      <a:pt x="827" y="166"/>
                      <a:pt x="754" y="143"/>
                      <a:pt x="678" y="119"/>
                    </a:cubicBezTo>
                    <a:cubicBezTo>
                      <a:pt x="601" y="95"/>
                      <a:pt x="520" y="70"/>
                      <a:pt x="436" y="51"/>
                    </a:cubicBezTo>
                    <a:cubicBezTo>
                      <a:pt x="291" y="17"/>
                      <a:pt x="131" y="0"/>
                      <a:pt x="0" y="65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957263" y="3352800"/>
                <a:ext cx="7089777" cy="306705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1280" extrusionOk="0">
                    <a:moveTo>
                      <a:pt x="2960" y="904"/>
                    </a:moveTo>
                    <a:cubicBezTo>
                      <a:pt x="2859" y="984"/>
                      <a:pt x="2749" y="1063"/>
                      <a:pt x="2634" y="1138"/>
                    </a:cubicBezTo>
                    <a:cubicBezTo>
                      <a:pt x="2584" y="1171"/>
                      <a:pt x="2532" y="1203"/>
                      <a:pt x="2478" y="1228"/>
                    </a:cubicBezTo>
                    <a:cubicBezTo>
                      <a:pt x="2449" y="1242"/>
                      <a:pt x="2419" y="1253"/>
                      <a:pt x="2388" y="1261"/>
                    </a:cubicBezTo>
                    <a:cubicBezTo>
                      <a:pt x="2321" y="1279"/>
                      <a:pt x="2254" y="1280"/>
                      <a:pt x="2183" y="1273"/>
                    </a:cubicBezTo>
                    <a:cubicBezTo>
                      <a:pt x="2143" y="1269"/>
                      <a:pt x="2102" y="1262"/>
                      <a:pt x="2059" y="1252"/>
                    </a:cubicBezTo>
                    <a:cubicBezTo>
                      <a:pt x="2009" y="1239"/>
                      <a:pt x="1958" y="1221"/>
                      <a:pt x="1913" y="1192"/>
                    </a:cubicBezTo>
                    <a:cubicBezTo>
                      <a:pt x="1870" y="1165"/>
                      <a:pt x="1835" y="1130"/>
                      <a:pt x="1800" y="1094"/>
                    </a:cubicBezTo>
                    <a:cubicBezTo>
                      <a:pt x="1701" y="995"/>
                      <a:pt x="1614" y="884"/>
                      <a:pt x="1525" y="776"/>
                    </a:cubicBezTo>
                    <a:cubicBezTo>
                      <a:pt x="1483" y="725"/>
                      <a:pt x="1440" y="674"/>
                      <a:pt x="1397" y="625"/>
                    </a:cubicBezTo>
                    <a:cubicBezTo>
                      <a:pt x="1314" y="531"/>
                      <a:pt x="1226" y="437"/>
                      <a:pt x="1125" y="362"/>
                    </a:cubicBezTo>
                    <a:cubicBezTo>
                      <a:pt x="1052" y="308"/>
                      <a:pt x="975" y="266"/>
                      <a:pt x="900" y="231"/>
                    </a:cubicBezTo>
                    <a:cubicBezTo>
                      <a:pt x="827" y="197"/>
                      <a:pt x="755" y="169"/>
                      <a:pt x="679" y="141"/>
                    </a:cubicBezTo>
                    <a:cubicBezTo>
                      <a:pt x="602" y="113"/>
                      <a:pt x="521" y="84"/>
                      <a:pt x="438" y="62"/>
                    </a:cubicBezTo>
                    <a:cubicBezTo>
                      <a:pt x="294" y="23"/>
                      <a:pt x="133" y="0"/>
                      <a:pt x="0" y="6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939800" y="3319463"/>
                <a:ext cx="7094538" cy="318135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1328" extrusionOk="0">
                    <a:moveTo>
                      <a:pt x="2962" y="995"/>
                    </a:moveTo>
                    <a:cubicBezTo>
                      <a:pt x="2857" y="1068"/>
                      <a:pt x="2745" y="1139"/>
                      <a:pt x="2628" y="1207"/>
                    </a:cubicBezTo>
                    <a:cubicBezTo>
                      <a:pt x="2578" y="1237"/>
                      <a:pt x="2525" y="1267"/>
                      <a:pt x="2472" y="1288"/>
                    </a:cubicBezTo>
                    <a:cubicBezTo>
                      <a:pt x="2442" y="1300"/>
                      <a:pt x="2412" y="1309"/>
                      <a:pt x="2382" y="1315"/>
                    </a:cubicBezTo>
                    <a:cubicBezTo>
                      <a:pt x="2314" y="1328"/>
                      <a:pt x="2248" y="1324"/>
                      <a:pt x="2179" y="1313"/>
                    </a:cubicBezTo>
                    <a:cubicBezTo>
                      <a:pt x="2140" y="1307"/>
                      <a:pt x="2099" y="1299"/>
                      <a:pt x="2058" y="1287"/>
                    </a:cubicBezTo>
                    <a:cubicBezTo>
                      <a:pt x="2010" y="1273"/>
                      <a:pt x="1961" y="1254"/>
                      <a:pt x="1917" y="1226"/>
                    </a:cubicBezTo>
                    <a:cubicBezTo>
                      <a:pt x="1875" y="1200"/>
                      <a:pt x="1839" y="1166"/>
                      <a:pt x="1805" y="1133"/>
                    </a:cubicBezTo>
                    <a:cubicBezTo>
                      <a:pt x="1704" y="1035"/>
                      <a:pt x="1616" y="925"/>
                      <a:pt x="1525" y="817"/>
                    </a:cubicBezTo>
                    <a:cubicBezTo>
                      <a:pt x="1483" y="766"/>
                      <a:pt x="1439" y="716"/>
                      <a:pt x="1395" y="667"/>
                    </a:cubicBezTo>
                    <a:cubicBezTo>
                      <a:pt x="1311" y="574"/>
                      <a:pt x="1222" y="482"/>
                      <a:pt x="1122" y="405"/>
                    </a:cubicBezTo>
                    <a:cubicBezTo>
                      <a:pt x="1049" y="350"/>
                      <a:pt x="974" y="304"/>
                      <a:pt x="900" y="265"/>
                    </a:cubicBezTo>
                    <a:cubicBezTo>
                      <a:pt x="827" y="227"/>
                      <a:pt x="755" y="194"/>
                      <a:pt x="680" y="162"/>
                    </a:cubicBezTo>
                    <a:cubicBezTo>
                      <a:pt x="604" y="129"/>
                      <a:pt x="523" y="98"/>
                      <a:pt x="440" y="72"/>
                    </a:cubicBezTo>
                    <a:cubicBezTo>
                      <a:pt x="296" y="27"/>
                      <a:pt x="135" y="0"/>
                      <a:pt x="0" y="5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923925" y="3282950"/>
                <a:ext cx="7096126" cy="3302001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1378" extrusionOk="0">
                    <a:moveTo>
                      <a:pt x="2963" y="1088"/>
                    </a:moveTo>
                    <a:cubicBezTo>
                      <a:pt x="2855" y="1153"/>
                      <a:pt x="2741" y="1216"/>
                      <a:pt x="2623" y="1278"/>
                    </a:cubicBezTo>
                    <a:cubicBezTo>
                      <a:pt x="2572" y="1304"/>
                      <a:pt x="2519" y="1331"/>
                      <a:pt x="2465" y="1349"/>
                    </a:cubicBezTo>
                    <a:cubicBezTo>
                      <a:pt x="2436" y="1359"/>
                      <a:pt x="2405" y="1366"/>
                      <a:pt x="2375" y="1370"/>
                    </a:cubicBezTo>
                    <a:cubicBezTo>
                      <a:pt x="2308" y="1378"/>
                      <a:pt x="2242" y="1369"/>
                      <a:pt x="2175" y="1354"/>
                    </a:cubicBezTo>
                    <a:cubicBezTo>
                      <a:pt x="2136" y="1346"/>
                      <a:pt x="2097" y="1336"/>
                      <a:pt x="2057" y="1323"/>
                    </a:cubicBezTo>
                    <a:cubicBezTo>
                      <a:pt x="2011" y="1307"/>
                      <a:pt x="1964" y="1288"/>
                      <a:pt x="1921" y="1261"/>
                    </a:cubicBezTo>
                    <a:cubicBezTo>
                      <a:pt x="1879" y="1235"/>
                      <a:pt x="1844" y="1204"/>
                      <a:pt x="1809" y="1172"/>
                    </a:cubicBezTo>
                    <a:cubicBezTo>
                      <a:pt x="1706" y="1076"/>
                      <a:pt x="1617" y="966"/>
                      <a:pt x="1526" y="859"/>
                    </a:cubicBezTo>
                    <a:cubicBezTo>
                      <a:pt x="1483" y="808"/>
                      <a:pt x="1438" y="759"/>
                      <a:pt x="1393" y="710"/>
                    </a:cubicBezTo>
                    <a:cubicBezTo>
                      <a:pt x="1308" y="618"/>
                      <a:pt x="1217" y="527"/>
                      <a:pt x="1118" y="449"/>
                    </a:cubicBezTo>
                    <a:cubicBezTo>
                      <a:pt x="1047" y="392"/>
                      <a:pt x="973" y="343"/>
                      <a:pt x="899" y="300"/>
                    </a:cubicBezTo>
                    <a:cubicBezTo>
                      <a:pt x="827" y="257"/>
                      <a:pt x="756" y="220"/>
                      <a:pt x="681" y="184"/>
                    </a:cubicBezTo>
                    <a:cubicBezTo>
                      <a:pt x="605" y="147"/>
                      <a:pt x="525" y="112"/>
                      <a:pt x="442" y="83"/>
                    </a:cubicBezTo>
                    <a:cubicBezTo>
                      <a:pt x="299" y="33"/>
                      <a:pt x="137" y="0"/>
                      <a:pt x="0" y="5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904875" y="3249613"/>
                <a:ext cx="7104059" cy="3421063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428" extrusionOk="0">
                    <a:moveTo>
                      <a:pt x="2966" y="1180"/>
                    </a:moveTo>
                    <a:cubicBezTo>
                      <a:pt x="2854" y="1237"/>
                      <a:pt x="2738" y="1293"/>
                      <a:pt x="2619" y="1347"/>
                    </a:cubicBezTo>
                    <a:cubicBezTo>
                      <a:pt x="2567" y="1371"/>
                      <a:pt x="2514" y="1394"/>
                      <a:pt x="2460" y="1409"/>
                    </a:cubicBezTo>
                    <a:cubicBezTo>
                      <a:pt x="2430" y="1417"/>
                      <a:pt x="2400" y="1423"/>
                      <a:pt x="2369" y="1424"/>
                    </a:cubicBezTo>
                    <a:cubicBezTo>
                      <a:pt x="2302" y="1428"/>
                      <a:pt x="2237" y="1413"/>
                      <a:pt x="2171" y="1394"/>
                    </a:cubicBezTo>
                    <a:cubicBezTo>
                      <a:pt x="2134" y="1384"/>
                      <a:pt x="2096" y="1372"/>
                      <a:pt x="2058" y="1358"/>
                    </a:cubicBezTo>
                    <a:cubicBezTo>
                      <a:pt x="2013" y="1341"/>
                      <a:pt x="1967" y="1321"/>
                      <a:pt x="1925" y="1295"/>
                    </a:cubicBezTo>
                    <a:cubicBezTo>
                      <a:pt x="1885" y="1270"/>
                      <a:pt x="1850" y="1240"/>
                      <a:pt x="1815" y="1210"/>
                    </a:cubicBezTo>
                    <a:cubicBezTo>
                      <a:pt x="1709" y="1116"/>
                      <a:pt x="1620" y="1006"/>
                      <a:pt x="1527" y="900"/>
                    </a:cubicBezTo>
                    <a:cubicBezTo>
                      <a:pt x="1483" y="850"/>
                      <a:pt x="1438" y="801"/>
                      <a:pt x="1392" y="753"/>
                    </a:cubicBezTo>
                    <a:cubicBezTo>
                      <a:pt x="1305" y="661"/>
                      <a:pt x="1214" y="571"/>
                      <a:pt x="1116" y="491"/>
                    </a:cubicBezTo>
                    <a:cubicBezTo>
                      <a:pt x="1045" y="433"/>
                      <a:pt x="972" y="381"/>
                      <a:pt x="899" y="333"/>
                    </a:cubicBezTo>
                    <a:cubicBezTo>
                      <a:pt x="829" y="287"/>
                      <a:pt x="757" y="245"/>
                      <a:pt x="683" y="205"/>
                    </a:cubicBezTo>
                    <a:cubicBezTo>
                      <a:pt x="607" y="164"/>
                      <a:pt x="528" y="125"/>
                      <a:pt x="445" y="93"/>
                    </a:cubicBezTo>
                    <a:cubicBezTo>
                      <a:pt x="302" y="37"/>
                      <a:pt x="140" y="0"/>
                      <a:pt x="0" y="5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7413" y="3213100"/>
                <a:ext cx="7108827" cy="3546476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1480" extrusionOk="0">
                    <a:moveTo>
                      <a:pt x="2968" y="1273"/>
                    </a:moveTo>
                    <a:cubicBezTo>
                      <a:pt x="2852" y="1322"/>
                      <a:pt x="2734" y="1370"/>
                      <a:pt x="2614" y="1417"/>
                    </a:cubicBezTo>
                    <a:cubicBezTo>
                      <a:pt x="2562" y="1438"/>
                      <a:pt x="2508" y="1458"/>
                      <a:pt x="2453" y="1470"/>
                    </a:cubicBezTo>
                    <a:cubicBezTo>
                      <a:pt x="2423" y="1476"/>
                      <a:pt x="2393" y="1480"/>
                      <a:pt x="2362" y="1479"/>
                    </a:cubicBezTo>
                    <a:cubicBezTo>
                      <a:pt x="2295" y="1478"/>
                      <a:pt x="2231" y="1458"/>
                      <a:pt x="2167" y="1435"/>
                    </a:cubicBezTo>
                    <a:cubicBezTo>
                      <a:pt x="2131" y="1423"/>
                      <a:pt x="2094" y="1409"/>
                      <a:pt x="2057" y="1394"/>
                    </a:cubicBezTo>
                    <a:cubicBezTo>
                      <a:pt x="2014" y="1376"/>
                      <a:pt x="1970" y="1355"/>
                      <a:pt x="1929" y="1330"/>
                    </a:cubicBezTo>
                    <a:cubicBezTo>
                      <a:pt x="1890" y="1306"/>
                      <a:pt x="1855" y="1278"/>
                      <a:pt x="1820" y="1249"/>
                    </a:cubicBezTo>
                    <a:cubicBezTo>
                      <a:pt x="1712" y="1157"/>
                      <a:pt x="1622" y="1047"/>
                      <a:pt x="1527" y="942"/>
                    </a:cubicBezTo>
                    <a:cubicBezTo>
                      <a:pt x="1483" y="892"/>
                      <a:pt x="1437" y="844"/>
                      <a:pt x="1391" y="796"/>
                    </a:cubicBezTo>
                    <a:cubicBezTo>
                      <a:pt x="1302" y="705"/>
                      <a:pt x="1210" y="617"/>
                      <a:pt x="1113" y="535"/>
                    </a:cubicBezTo>
                    <a:cubicBezTo>
                      <a:pt x="1042" y="475"/>
                      <a:pt x="971" y="420"/>
                      <a:pt x="899" y="368"/>
                    </a:cubicBezTo>
                    <a:cubicBezTo>
                      <a:pt x="829" y="318"/>
                      <a:pt x="758" y="271"/>
                      <a:pt x="684" y="227"/>
                    </a:cubicBezTo>
                    <a:cubicBezTo>
                      <a:pt x="608" y="182"/>
                      <a:pt x="529" y="140"/>
                      <a:pt x="447" y="104"/>
                    </a:cubicBezTo>
                    <a:cubicBezTo>
                      <a:pt x="305" y="43"/>
                      <a:pt x="142" y="0"/>
                      <a:pt x="0" y="4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71538" y="3179763"/>
                <a:ext cx="7110414" cy="3679826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1536" extrusionOk="0">
                    <a:moveTo>
                      <a:pt x="2969" y="1365"/>
                    </a:moveTo>
                    <a:cubicBezTo>
                      <a:pt x="2850" y="1406"/>
                      <a:pt x="2730" y="1447"/>
                      <a:pt x="2608" y="1487"/>
                    </a:cubicBezTo>
                    <a:cubicBezTo>
                      <a:pt x="2556" y="1504"/>
                      <a:pt x="2502" y="1521"/>
                      <a:pt x="2447" y="1530"/>
                    </a:cubicBezTo>
                    <a:cubicBezTo>
                      <a:pt x="2417" y="1534"/>
                      <a:pt x="2386" y="1536"/>
                      <a:pt x="2356" y="1533"/>
                    </a:cubicBezTo>
                    <a:cubicBezTo>
                      <a:pt x="2289" y="1527"/>
                      <a:pt x="2226" y="1502"/>
                      <a:pt x="2163" y="1476"/>
                    </a:cubicBezTo>
                    <a:cubicBezTo>
                      <a:pt x="2128" y="1461"/>
                      <a:pt x="2092" y="1445"/>
                      <a:pt x="2056" y="1429"/>
                    </a:cubicBezTo>
                    <a:cubicBezTo>
                      <a:pt x="2014" y="1409"/>
                      <a:pt x="1973" y="1388"/>
                      <a:pt x="1933" y="1364"/>
                    </a:cubicBezTo>
                    <a:cubicBezTo>
                      <a:pt x="1895" y="1340"/>
                      <a:pt x="1859" y="1314"/>
                      <a:pt x="1825" y="1287"/>
                    </a:cubicBezTo>
                    <a:cubicBezTo>
                      <a:pt x="1714" y="1197"/>
                      <a:pt x="1623" y="1087"/>
                      <a:pt x="1528" y="983"/>
                    </a:cubicBezTo>
                    <a:cubicBezTo>
                      <a:pt x="1483" y="933"/>
                      <a:pt x="1436" y="885"/>
                      <a:pt x="1389" y="838"/>
                    </a:cubicBezTo>
                    <a:cubicBezTo>
                      <a:pt x="1299" y="748"/>
                      <a:pt x="1205" y="661"/>
                      <a:pt x="1109" y="577"/>
                    </a:cubicBezTo>
                    <a:cubicBezTo>
                      <a:pt x="1040" y="517"/>
                      <a:pt x="970" y="458"/>
                      <a:pt x="898" y="402"/>
                    </a:cubicBezTo>
                    <a:cubicBezTo>
                      <a:pt x="829" y="347"/>
                      <a:pt x="758" y="296"/>
                      <a:pt x="685" y="248"/>
                    </a:cubicBezTo>
                    <a:cubicBezTo>
                      <a:pt x="610" y="198"/>
                      <a:pt x="531" y="153"/>
                      <a:pt x="449" y="114"/>
                    </a:cubicBezTo>
                    <a:cubicBezTo>
                      <a:pt x="308" y="47"/>
                      <a:pt x="144" y="0"/>
                      <a:pt x="0" y="4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4" name="Google Shape;424;p8"/>
          <p:cNvGrpSpPr/>
          <p:nvPr/>
        </p:nvGrpSpPr>
        <p:grpSpPr>
          <a:xfrm rot="10800000" flipH="1">
            <a:off x="-439850" y="296804"/>
            <a:ext cx="9307682" cy="4841896"/>
            <a:chOff x="-439850" y="5"/>
            <a:chExt cx="9307682" cy="4841896"/>
          </a:xfrm>
        </p:grpSpPr>
        <p:sp>
          <p:nvSpPr>
            <p:cNvPr id="425" name="Google Shape;425;p8"/>
            <p:cNvSpPr/>
            <p:nvPr/>
          </p:nvSpPr>
          <p:spPr>
            <a:xfrm>
              <a:off x="-439850" y="5"/>
              <a:ext cx="1076850" cy="1407550"/>
            </a:xfrm>
            <a:custGeom>
              <a:avLst/>
              <a:gdLst/>
              <a:ahLst/>
              <a:cxnLst/>
              <a:rect l="l" t="t" r="r" b="b"/>
              <a:pathLst>
                <a:path w="127" h="166" extrusionOk="0">
                  <a:moveTo>
                    <a:pt x="1" y="166"/>
                  </a:moveTo>
                  <a:lnTo>
                    <a:pt x="47" y="166"/>
                  </a:lnTo>
                  <a:lnTo>
                    <a:pt x="127" y="84"/>
                  </a:lnTo>
                  <a:lnTo>
                    <a:pt x="4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" y="84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8503818" y="4366101"/>
              <a:ext cx="364013" cy="475800"/>
            </a:xfrm>
            <a:custGeom>
              <a:avLst/>
              <a:gdLst/>
              <a:ahLst/>
              <a:cxnLst/>
              <a:rect l="l" t="t" r="r" b="b"/>
              <a:pathLst>
                <a:path w="127" h="166" extrusionOk="0">
                  <a:moveTo>
                    <a:pt x="1" y="166"/>
                  </a:moveTo>
                  <a:lnTo>
                    <a:pt x="47" y="166"/>
                  </a:lnTo>
                  <a:lnTo>
                    <a:pt x="127" y="84"/>
                  </a:lnTo>
                  <a:lnTo>
                    <a:pt x="4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" y="84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7" name="Google Shape;42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28" name="Google Shape;428;p8"/>
          <p:cNvGrpSpPr/>
          <p:nvPr/>
        </p:nvGrpSpPr>
        <p:grpSpPr>
          <a:xfrm>
            <a:off x="408998" y="184059"/>
            <a:ext cx="4902665" cy="4824921"/>
            <a:chOff x="408998" y="184059"/>
            <a:chExt cx="4902665" cy="4824921"/>
          </a:xfrm>
        </p:grpSpPr>
        <p:grpSp>
          <p:nvGrpSpPr>
            <p:cNvPr id="429" name="Google Shape;429;p8"/>
            <p:cNvGrpSpPr/>
            <p:nvPr/>
          </p:nvGrpSpPr>
          <p:grpSpPr>
            <a:xfrm flipH="1">
              <a:off x="4703223" y="184059"/>
              <a:ext cx="608440" cy="162121"/>
              <a:chOff x="4872038" y="3216275"/>
              <a:chExt cx="989013" cy="263525"/>
            </a:xfrm>
          </p:grpSpPr>
          <p:sp>
            <p:nvSpPr>
              <p:cNvPr id="430" name="Google Shape;430;p8"/>
              <p:cNvSpPr/>
              <p:nvPr/>
            </p:nvSpPr>
            <p:spPr>
              <a:xfrm>
                <a:off x="5249863" y="3216275"/>
                <a:ext cx="16192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6" extrusionOk="0">
                    <a:moveTo>
                      <a:pt x="101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102" y="0"/>
                    </a:lnTo>
                    <a:lnTo>
                      <a:pt x="22" y="84"/>
                    </a:lnTo>
                    <a:lnTo>
                      <a:pt x="10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5072063" y="3216275"/>
                <a:ext cx="16986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66" extrusionOk="0">
                    <a:moveTo>
                      <a:pt x="106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07" y="0"/>
                    </a:lnTo>
                    <a:lnTo>
                      <a:pt x="27" y="84"/>
                    </a:lnTo>
                    <a:lnTo>
                      <a:pt x="106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4872038" y="3216275"/>
                <a:ext cx="19367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66" extrusionOk="0">
                    <a:moveTo>
                      <a:pt x="121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22" y="0"/>
                    </a:lnTo>
                    <a:lnTo>
                      <a:pt x="41" y="84"/>
                    </a:lnTo>
                    <a:lnTo>
                      <a:pt x="12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726113" y="3216275"/>
                <a:ext cx="134938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66" extrusionOk="0">
                    <a:moveTo>
                      <a:pt x="85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5" y="84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5419725" y="3216275"/>
                <a:ext cx="1524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66" extrusionOk="0">
                    <a:moveTo>
                      <a:pt x="95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96" y="0"/>
                    </a:lnTo>
                    <a:lnTo>
                      <a:pt x="16" y="84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5580063" y="3216275"/>
                <a:ext cx="1397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6" extrusionOk="0">
                    <a:moveTo>
                      <a:pt x="87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88" y="0"/>
                    </a:lnTo>
                    <a:lnTo>
                      <a:pt x="8" y="84"/>
                    </a:lnTo>
                    <a:lnTo>
                      <a:pt x="87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8"/>
            <p:cNvGrpSpPr/>
            <p:nvPr/>
          </p:nvGrpSpPr>
          <p:grpSpPr>
            <a:xfrm>
              <a:off x="408998" y="4846859"/>
              <a:ext cx="608440" cy="162121"/>
              <a:chOff x="4872038" y="3216275"/>
              <a:chExt cx="989013" cy="263525"/>
            </a:xfrm>
          </p:grpSpPr>
          <p:sp>
            <p:nvSpPr>
              <p:cNvPr id="437" name="Google Shape;437;p8"/>
              <p:cNvSpPr/>
              <p:nvPr/>
            </p:nvSpPr>
            <p:spPr>
              <a:xfrm>
                <a:off x="5249863" y="3216275"/>
                <a:ext cx="16192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6" extrusionOk="0">
                    <a:moveTo>
                      <a:pt x="101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102" y="0"/>
                    </a:lnTo>
                    <a:lnTo>
                      <a:pt x="22" y="84"/>
                    </a:lnTo>
                    <a:lnTo>
                      <a:pt x="10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5072063" y="3216275"/>
                <a:ext cx="16986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66" extrusionOk="0">
                    <a:moveTo>
                      <a:pt x="106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07" y="0"/>
                    </a:lnTo>
                    <a:lnTo>
                      <a:pt x="27" y="84"/>
                    </a:lnTo>
                    <a:lnTo>
                      <a:pt x="10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4872038" y="3216275"/>
                <a:ext cx="19367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66" extrusionOk="0">
                    <a:moveTo>
                      <a:pt x="121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22" y="0"/>
                    </a:lnTo>
                    <a:lnTo>
                      <a:pt x="41" y="84"/>
                    </a:lnTo>
                    <a:lnTo>
                      <a:pt x="12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5726113" y="3216275"/>
                <a:ext cx="134938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66" extrusionOk="0">
                    <a:moveTo>
                      <a:pt x="85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5" y="84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5419725" y="3216275"/>
                <a:ext cx="1524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66" extrusionOk="0">
                    <a:moveTo>
                      <a:pt x="95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96" y="0"/>
                    </a:lnTo>
                    <a:lnTo>
                      <a:pt x="16" y="84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5580063" y="3216275"/>
                <a:ext cx="1397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6" extrusionOk="0">
                    <a:moveTo>
                      <a:pt x="87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88" y="0"/>
                    </a:lnTo>
                    <a:lnTo>
                      <a:pt x="8" y="84"/>
                    </a:lnTo>
                    <a:lnTo>
                      <a:pt x="87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446" name="Google Shape;446;p9"/>
          <p:cNvGrpSpPr/>
          <p:nvPr/>
        </p:nvGrpSpPr>
        <p:grpSpPr>
          <a:xfrm flipH="1">
            <a:off x="-707875" y="-4472092"/>
            <a:ext cx="13210499" cy="12385794"/>
            <a:chOff x="-3412975" y="-4472092"/>
            <a:chExt cx="13210499" cy="12385794"/>
          </a:xfrm>
        </p:grpSpPr>
        <p:grpSp>
          <p:nvGrpSpPr>
            <p:cNvPr id="447" name="Google Shape;447;p9"/>
            <p:cNvGrpSpPr/>
            <p:nvPr/>
          </p:nvGrpSpPr>
          <p:grpSpPr>
            <a:xfrm flipH="1">
              <a:off x="-445412" y="2770040"/>
              <a:ext cx="10242936" cy="5143661"/>
              <a:chOff x="871538" y="3179763"/>
              <a:chExt cx="7327898" cy="3679826"/>
            </a:xfrm>
          </p:grpSpPr>
          <p:sp>
            <p:nvSpPr>
              <p:cNvPr id="448" name="Google Shape;448;p9"/>
              <p:cNvSpPr/>
              <p:nvPr/>
            </p:nvSpPr>
            <p:spPr>
              <a:xfrm>
                <a:off x="1165225" y="3278188"/>
                <a:ext cx="7034210" cy="247967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035" extrusionOk="0">
                    <a:moveTo>
                      <a:pt x="2937" y="0"/>
                    </a:moveTo>
                    <a:cubicBezTo>
                      <a:pt x="2879" y="177"/>
                      <a:pt x="2795" y="345"/>
                      <a:pt x="2694" y="505"/>
                    </a:cubicBezTo>
                    <a:cubicBezTo>
                      <a:pt x="2650" y="575"/>
                      <a:pt x="2603" y="644"/>
                      <a:pt x="2553" y="709"/>
                    </a:cubicBezTo>
                    <a:cubicBezTo>
                      <a:pt x="2526" y="744"/>
                      <a:pt x="2497" y="780"/>
                      <a:pt x="2467" y="813"/>
                    </a:cubicBezTo>
                    <a:cubicBezTo>
                      <a:pt x="2399" y="886"/>
                      <a:pt x="2321" y="950"/>
                      <a:pt x="2230" y="989"/>
                    </a:cubicBezTo>
                    <a:cubicBezTo>
                      <a:pt x="2179" y="1012"/>
                      <a:pt x="2124" y="1027"/>
                      <a:pt x="2064" y="1031"/>
                    </a:cubicBezTo>
                    <a:cubicBezTo>
                      <a:pt x="1997" y="1035"/>
                      <a:pt x="1923" y="1024"/>
                      <a:pt x="1865" y="985"/>
                    </a:cubicBezTo>
                    <a:cubicBezTo>
                      <a:pt x="1809" y="948"/>
                      <a:pt x="1773" y="891"/>
                      <a:pt x="1739" y="837"/>
                    </a:cubicBezTo>
                    <a:cubicBezTo>
                      <a:pt x="1664" y="720"/>
                      <a:pt x="1591" y="601"/>
                      <a:pt x="1518" y="483"/>
                    </a:cubicBezTo>
                    <a:cubicBezTo>
                      <a:pt x="1484" y="427"/>
                      <a:pt x="1449" y="372"/>
                      <a:pt x="1415" y="316"/>
                    </a:cubicBezTo>
                    <a:cubicBezTo>
                      <a:pt x="1350" y="213"/>
                      <a:pt x="1277" y="104"/>
                      <a:pt x="1164" y="51"/>
                    </a:cubicBezTo>
                    <a:cubicBezTo>
                      <a:pt x="1080" y="12"/>
                      <a:pt x="987" y="11"/>
                      <a:pt x="904" y="25"/>
                    </a:cubicBezTo>
                    <a:cubicBezTo>
                      <a:pt x="822" y="40"/>
                      <a:pt x="746" y="69"/>
                      <a:pt x="665" y="90"/>
                    </a:cubicBezTo>
                    <a:cubicBezTo>
                      <a:pt x="584" y="110"/>
                      <a:pt x="497" y="124"/>
                      <a:pt x="411" y="140"/>
                    </a:cubicBezTo>
                    <a:cubicBezTo>
                      <a:pt x="259" y="169"/>
                      <a:pt x="107" y="205"/>
                      <a:pt x="0" y="30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9"/>
              <p:cNvSpPr/>
              <p:nvPr/>
            </p:nvSpPr>
            <p:spPr>
              <a:xfrm>
                <a:off x="1146175" y="3362325"/>
                <a:ext cx="7042153" cy="2441575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019" extrusionOk="0">
                    <a:moveTo>
                      <a:pt x="2940" y="43"/>
                    </a:moveTo>
                    <a:cubicBezTo>
                      <a:pt x="2878" y="211"/>
                      <a:pt x="2792" y="373"/>
                      <a:pt x="2690" y="526"/>
                    </a:cubicBezTo>
                    <a:cubicBezTo>
                      <a:pt x="2645" y="593"/>
                      <a:pt x="2598" y="658"/>
                      <a:pt x="2548" y="720"/>
                    </a:cubicBezTo>
                    <a:cubicBezTo>
                      <a:pt x="2520" y="754"/>
                      <a:pt x="2492" y="787"/>
                      <a:pt x="2461" y="818"/>
                    </a:cubicBezTo>
                    <a:cubicBezTo>
                      <a:pt x="2393" y="886"/>
                      <a:pt x="2316" y="945"/>
                      <a:pt x="2227" y="981"/>
                    </a:cubicBezTo>
                    <a:cubicBezTo>
                      <a:pt x="2177" y="1001"/>
                      <a:pt x="2123" y="1014"/>
                      <a:pt x="2064" y="1017"/>
                    </a:cubicBezTo>
                    <a:cubicBezTo>
                      <a:pt x="1998" y="1019"/>
                      <a:pt x="1927" y="1008"/>
                      <a:pt x="1870" y="970"/>
                    </a:cubicBezTo>
                    <a:cubicBezTo>
                      <a:pt x="1815" y="934"/>
                      <a:pt x="1779" y="879"/>
                      <a:pt x="1744" y="826"/>
                    </a:cubicBezTo>
                    <a:cubicBezTo>
                      <a:pt x="1668" y="710"/>
                      <a:pt x="1594" y="593"/>
                      <a:pt x="1519" y="475"/>
                    </a:cubicBezTo>
                    <a:cubicBezTo>
                      <a:pt x="1485" y="420"/>
                      <a:pt x="1449" y="365"/>
                      <a:pt x="1414" y="310"/>
                    </a:cubicBezTo>
                    <a:cubicBezTo>
                      <a:pt x="1348" y="207"/>
                      <a:pt x="1273" y="99"/>
                      <a:pt x="1161" y="45"/>
                    </a:cubicBezTo>
                    <a:cubicBezTo>
                      <a:pt x="1079" y="5"/>
                      <a:pt x="987" y="0"/>
                      <a:pt x="905" y="10"/>
                    </a:cubicBezTo>
                    <a:cubicBezTo>
                      <a:pt x="823" y="20"/>
                      <a:pt x="747" y="45"/>
                      <a:pt x="667" y="61"/>
                    </a:cubicBezTo>
                    <a:cubicBezTo>
                      <a:pt x="586" y="78"/>
                      <a:pt x="500" y="88"/>
                      <a:pt x="414" y="101"/>
                    </a:cubicBezTo>
                    <a:cubicBezTo>
                      <a:pt x="262" y="124"/>
                      <a:pt x="110" y="155"/>
                      <a:pt x="0" y="25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9"/>
              <p:cNvSpPr/>
              <p:nvPr/>
            </p:nvSpPr>
            <p:spPr>
              <a:xfrm>
                <a:off x="1128713" y="3419475"/>
                <a:ext cx="7045327" cy="2432049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1015" extrusionOk="0">
                    <a:moveTo>
                      <a:pt x="2941" y="97"/>
                    </a:moveTo>
                    <a:cubicBezTo>
                      <a:pt x="2876" y="257"/>
                      <a:pt x="2787" y="411"/>
                      <a:pt x="2684" y="557"/>
                    </a:cubicBezTo>
                    <a:cubicBezTo>
                      <a:pt x="2639" y="621"/>
                      <a:pt x="2591" y="683"/>
                      <a:pt x="2541" y="742"/>
                    </a:cubicBezTo>
                    <a:cubicBezTo>
                      <a:pt x="2514" y="774"/>
                      <a:pt x="2485" y="805"/>
                      <a:pt x="2454" y="834"/>
                    </a:cubicBezTo>
                    <a:cubicBezTo>
                      <a:pt x="2386" y="898"/>
                      <a:pt x="2310" y="951"/>
                      <a:pt x="2223" y="983"/>
                    </a:cubicBezTo>
                    <a:cubicBezTo>
                      <a:pt x="2174" y="1001"/>
                      <a:pt x="2121" y="1012"/>
                      <a:pt x="2064" y="1014"/>
                    </a:cubicBezTo>
                    <a:cubicBezTo>
                      <a:pt x="1999" y="1015"/>
                      <a:pt x="1930" y="1003"/>
                      <a:pt x="1873" y="966"/>
                    </a:cubicBezTo>
                    <a:cubicBezTo>
                      <a:pt x="1820" y="931"/>
                      <a:pt x="1784" y="877"/>
                      <a:pt x="1749" y="826"/>
                    </a:cubicBezTo>
                    <a:cubicBezTo>
                      <a:pt x="1671" y="712"/>
                      <a:pt x="1595" y="595"/>
                      <a:pt x="1520" y="478"/>
                    </a:cubicBezTo>
                    <a:cubicBezTo>
                      <a:pt x="1484" y="423"/>
                      <a:pt x="1448" y="368"/>
                      <a:pt x="1412" y="314"/>
                    </a:cubicBezTo>
                    <a:cubicBezTo>
                      <a:pt x="1345" y="212"/>
                      <a:pt x="1269" y="105"/>
                      <a:pt x="1158" y="49"/>
                    </a:cubicBezTo>
                    <a:cubicBezTo>
                      <a:pt x="1076" y="8"/>
                      <a:pt x="986" y="0"/>
                      <a:pt x="904" y="6"/>
                    </a:cubicBezTo>
                    <a:cubicBezTo>
                      <a:pt x="823" y="12"/>
                      <a:pt x="748" y="32"/>
                      <a:pt x="668" y="44"/>
                    </a:cubicBezTo>
                    <a:cubicBezTo>
                      <a:pt x="588" y="57"/>
                      <a:pt x="502" y="63"/>
                      <a:pt x="416" y="73"/>
                    </a:cubicBezTo>
                    <a:cubicBezTo>
                      <a:pt x="265" y="90"/>
                      <a:pt x="112" y="117"/>
                      <a:pt x="0" y="21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9"/>
              <p:cNvSpPr/>
              <p:nvPr/>
            </p:nvSpPr>
            <p:spPr>
              <a:xfrm>
                <a:off x="1112838" y="3476625"/>
                <a:ext cx="7048500" cy="242252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1011" extrusionOk="0">
                    <a:moveTo>
                      <a:pt x="2943" y="151"/>
                    </a:moveTo>
                    <a:cubicBezTo>
                      <a:pt x="2874" y="303"/>
                      <a:pt x="2783" y="449"/>
                      <a:pt x="2679" y="588"/>
                    </a:cubicBezTo>
                    <a:cubicBezTo>
                      <a:pt x="2634" y="649"/>
                      <a:pt x="2585" y="708"/>
                      <a:pt x="2535" y="764"/>
                    </a:cubicBezTo>
                    <a:cubicBezTo>
                      <a:pt x="2507" y="794"/>
                      <a:pt x="2478" y="823"/>
                      <a:pt x="2447" y="850"/>
                    </a:cubicBezTo>
                    <a:cubicBezTo>
                      <a:pt x="2379" y="909"/>
                      <a:pt x="2304" y="957"/>
                      <a:pt x="2219" y="985"/>
                    </a:cubicBezTo>
                    <a:cubicBezTo>
                      <a:pt x="2171" y="1001"/>
                      <a:pt x="2119" y="1010"/>
                      <a:pt x="2063" y="1011"/>
                    </a:cubicBezTo>
                    <a:cubicBezTo>
                      <a:pt x="2000" y="1011"/>
                      <a:pt x="1932" y="998"/>
                      <a:pt x="1877" y="962"/>
                    </a:cubicBezTo>
                    <a:cubicBezTo>
                      <a:pt x="1824" y="927"/>
                      <a:pt x="1789" y="875"/>
                      <a:pt x="1754" y="826"/>
                    </a:cubicBezTo>
                    <a:cubicBezTo>
                      <a:pt x="1674" y="713"/>
                      <a:pt x="1597" y="597"/>
                      <a:pt x="1520" y="481"/>
                    </a:cubicBezTo>
                    <a:cubicBezTo>
                      <a:pt x="1484" y="426"/>
                      <a:pt x="1447" y="372"/>
                      <a:pt x="1410" y="318"/>
                    </a:cubicBezTo>
                    <a:cubicBezTo>
                      <a:pt x="1341" y="218"/>
                      <a:pt x="1265" y="112"/>
                      <a:pt x="1154" y="54"/>
                    </a:cubicBezTo>
                    <a:cubicBezTo>
                      <a:pt x="1073" y="11"/>
                      <a:pt x="984" y="0"/>
                      <a:pt x="904" y="2"/>
                    </a:cubicBezTo>
                    <a:cubicBezTo>
                      <a:pt x="823" y="4"/>
                      <a:pt x="748" y="19"/>
                      <a:pt x="669" y="27"/>
                    </a:cubicBezTo>
                    <a:cubicBezTo>
                      <a:pt x="589" y="36"/>
                      <a:pt x="503" y="39"/>
                      <a:pt x="418" y="45"/>
                    </a:cubicBezTo>
                    <a:cubicBezTo>
                      <a:pt x="268" y="57"/>
                      <a:pt x="114" y="78"/>
                      <a:pt x="0" y="17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9"/>
              <p:cNvSpPr/>
              <p:nvPr/>
            </p:nvSpPr>
            <p:spPr>
              <a:xfrm>
                <a:off x="1095375" y="3522663"/>
                <a:ext cx="7054851" cy="2428875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14" extrusionOk="0">
                    <a:moveTo>
                      <a:pt x="2945" y="210"/>
                    </a:moveTo>
                    <a:cubicBezTo>
                      <a:pt x="2872" y="354"/>
                      <a:pt x="2779" y="493"/>
                      <a:pt x="2674" y="625"/>
                    </a:cubicBezTo>
                    <a:cubicBezTo>
                      <a:pt x="2628" y="682"/>
                      <a:pt x="2579" y="739"/>
                      <a:pt x="2528" y="791"/>
                    </a:cubicBezTo>
                    <a:cubicBezTo>
                      <a:pt x="2500" y="819"/>
                      <a:pt x="2471" y="846"/>
                      <a:pt x="2441" y="870"/>
                    </a:cubicBezTo>
                    <a:cubicBezTo>
                      <a:pt x="2373" y="925"/>
                      <a:pt x="2299" y="968"/>
                      <a:pt x="2215" y="992"/>
                    </a:cubicBezTo>
                    <a:cubicBezTo>
                      <a:pt x="2167" y="1006"/>
                      <a:pt x="2117" y="1014"/>
                      <a:pt x="2062" y="1013"/>
                    </a:cubicBezTo>
                    <a:cubicBezTo>
                      <a:pt x="2001" y="1011"/>
                      <a:pt x="1935" y="998"/>
                      <a:pt x="1881" y="963"/>
                    </a:cubicBezTo>
                    <a:cubicBezTo>
                      <a:pt x="1829" y="929"/>
                      <a:pt x="1794" y="879"/>
                      <a:pt x="1759" y="831"/>
                    </a:cubicBezTo>
                    <a:cubicBezTo>
                      <a:pt x="1677" y="720"/>
                      <a:pt x="1599" y="604"/>
                      <a:pt x="1520" y="489"/>
                    </a:cubicBezTo>
                    <a:cubicBezTo>
                      <a:pt x="1484" y="435"/>
                      <a:pt x="1446" y="381"/>
                      <a:pt x="1409" y="327"/>
                    </a:cubicBezTo>
                    <a:cubicBezTo>
                      <a:pt x="1338" y="228"/>
                      <a:pt x="1260" y="123"/>
                      <a:pt x="1151" y="63"/>
                    </a:cubicBezTo>
                    <a:cubicBezTo>
                      <a:pt x="1071" y="19"/>
                      <a:pt x="983" y="4"/>
                      <a:pt x="903" y="2"/>
                    </a:cubicBezTo>
                    <a:cubicBezTo>
                      <a:pt x="824" y="0"/>
                      <a:pt x="749" y="11"/>
                      <a:pt x="670" y="15"/>
                    </a:cubicBezTo>
                    <a:cubicBezTo>
                      <a:pt x="590" y="20"/>
                      <a:pt x="505" y="19"/>
                      <a:pt x="420" y="22"/>
                    </a:cubicBezTo>
                    <a:cubicBezTo>
                      <a:pt x="270" y="28"/>
                      <a:pt x="116" y="45"/>
                      <a:pt x="0" y="13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9"/>
              <p:cNvSpPr/>
              <p:nvPr/>
            </p:nvSpPr>
            <p:spPr>
              <a:xfrm>
                <a:off x="1079500" y="3560763"/>
                <a:ext cx="7056436" cy="2444749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020" extrusionOk="0">
                    <a:moveTo>
                      <a:pt x="2946" y="271"/>
                    </a:moveTo>
                    <a:cubicBezTo>
                      <a:pt x="2870" y="408"/>
                      <a:pt x="2775" y="539"/>
                      <a:pt x="2669" y="664"/>
                    </a:cubicBezTo>
                    <a:cubicBezTo>
                      <a:pt x="2622" y="719"/>
                      <a:pt x="2573" y="772"/>
                      <a:pt x="2522" y="820"/>
                    </a:cubicBezTo>
                    <a:cubicBezTo>
                      <a:pt x="2494" y="847"/>
                      <a:pt x="2464" y="872"/>
                      <a:pt x="2434" y="894"/>
                    </a:cubicBezTo>
                    <a:cubicBezTo>
                      <a:pt x="2366" y="945"/>
                      <a:pt x="2293" y="982"/>
                      <a:pt x="2210" y="1002"/>
                    </a:cubicBezTo>
                    <a:cubicBezTo>
                      <a:pt x="2164" y="1014"/>
                      <a:pt x="2114" y="1020"/>
                      <a:pt x="2061" y="1018"/>
                    </a:cubicBezTo>
                    <a:cubicBezTo>
                      <a:pt x="2002" y="1015"/>
                      <a:pt x="1938" y="1001"/>
                      <a:pt x="1885" y="966"/>
                    </a:cubicBezTo>
                    <a:cubicBezTo>
                      <a:pt x="1834" y="934"/>
                      <a:pt x="1799" y="885"/>
                      <a:pt x="1764" y="839"/>
                    </a:cubicBezTo>
                    <a:cubicBezTo>
                      <a:pt x="1680" y="729"/>
                      <a:pt x="1600" y="614"/>
                      <a:pt x="1521" y="500"/>
                    </a:cubicBezTo>
                    <a:cubicBezTo>
                      <a:pt x="1483" y="446"/>
                      <a:pt x="1445" y="393"/>
                      <a:pt x="1407" y="340"/>
                    </a:cubicBezTo>
                    <a:cubicBezTo>
                      <a:pt x="1335" y="241"/>
                      <a:pt x="1256" y="138"/>
                      <a:pt x="1147" y="76"/>
                    </a:cubicBezTo>
                    <a:cubicBezTo>
                      <a:pt x="1068" y="31"/>
                      <a:pt x="982" y="12"/>
                      <a:pt x="902" y="6"/>
                    </a:cubicBezTo>
                    <a:cubicBezTo>
                      <a:pt x="824" y="0"/>
                      <a:pt x="749" y="6"/>
                      <a:pt x="671" y="6"/>
                    </a:cubicBezTo>
                    <a:cubicBezTo>
                      <a:pt x="591" y="6"/>
                      <a:pt x="507" y="2"/>
                      <a:pt x="422" y="2"/>
                    </a:cubicBezTo>
                    <a:cubicBezTo>
                      <a:pt x="273" y="3"/>
                      <a:pt x="118" y="14"/>
                      <a:pt x="0" y="10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9"/>
              <p:cNvSpPr/>
              <p:nvPr/>
            </p:nvSpPr>
            <p:spPr>
              <a:xfrm>
                <a:off x="1060450" y="3543300"/>
                <a:ext cx="7062789" cy="25146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1049" extrusionOk="0">
                    <a:moveTo>
                      <a:pt x="2949" y="356"/>
                    </a:moveTo>
                    <a:cubicBezTo>
                      <a:pt x="2869" y="485"/>
                      <a:pt x="2772" y="608"/>
                      <a:pt x="2664" y="726"/>
                    </a:cubicBezTo>
                    <a:cubicBezTo>
                      <a:pt x="2617" y="778"/>
                      <a:pt x="2568" y="828"/>
                      <a:pt x="2516" y="873"/>
                    </a:cubicBezTo>
                    <a:cubicBezTo>
                      <a:pt x="2488" y="898"/>
                      <a:pt x="2459" y="921"/>
                      <a:pt x="2428" y="941"/>
                    </a:cubicBezTo>
                    <a:cubicBezTo>
                      <a:pt x="2360" y="987"/>
                      <a:pt x="2288" y="1019"/>
                      <a:pt x="2207" y="1036"/>
                    </a:cubicBezTo>
                    <a:cubicBezTo>
                      <a:pt x="2162" y="1045"/>
                      <a:pt x="2113" y="1049"/>
                      <a:pt x="2062" y="1046"/>
                    </a:cubicBezTo>
                    <a:cubicBezTo>
                      <a:pt x="2003" y="1042"/>
                      <a:pt x="1941" y="1027"/>
                      <a:pt x="1890" y="993"/>
                    </a:cubicBezTo>
                    <a:cubicBezTo>
                      <a:pt x="1840" y="961"/>
                      <a:pt x="1805" y="915"/>
                      <a:pt x="1770" y="870"/>
                    </a:cubicBezTo>
                    <a:cubicBezTo>
                      <a:pt x="1684" y="762"/>
                      <a:pt x="1603" y="647"/>
                      <a:pt x="1522" y="534"/>
                    </a:cubicBezTo>
                    <a:cubicBezTo>
                      <a:pt x="1484" y="480"/>
                      <a:pt x="1445" y="428"/>
                      <a:pt x="1406" y="375"/>
                    </a:cubicBezTo>
                    <a:cubicBezTo>
                      <a:pt x="1333" y="277"/>
                      <a:pt x="1252" y="175"/>
                      <a:pt x="1145" y="111"/>
                    </a:cubicBezTo>
                    <a:cubicBezTo>
                      <a:pt x="1066" y="65"/>
                      <a:pt x="982" y="43"/>
                      <a:pt x="903" y="33"/>
                    </a:cubicBezTo>
                    <a:cubicBezTo>
                      <a:pt x="825" y="23"/>
                      <a:pt x="751" y="24"/>
                      <a:pt x="673" y="20"/>
                    </a:cubicBezTo>
                    <a:cubicBezTo>
                      <a:pt x="594" y="16"/>
                      <a:pt x="510" y="9"/>
                      <a:pt x="425" y="5"/>
                    </a:cubicBezTo>
                    <a:cubicBezTo>
                      <a:pt x="277" y="0"/>
                      <a:pt x="121" y="7"/>
                      <a:pt x="0" y="8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9"/>
              <p:cNvSpPr/>
              <p:nvPr/>
            </p:nvSpPr>
            <p:spPr>
              <a:xfrm>
                <a:off x="1042988" y="3519488"/>
                <a:ext cx="7069135" cy="2590800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1081" extrusionOk="0">
                    <a:moveTo>
                      <a:pt x="2951" y="444"/>
                    </a:moveTo>
                    <a:cubicBezTo>
                      <a:pt x="2867" y="565"/>
                      <a:pt x="2768" y="681"/>
                      <a:pt x="2659" y="792"/>
                    </a:cubicBezTo>
                    <a:cubicBezTo>
                      <a:pt x="2612" y="840"/>
                      <a:pt x="2561" y="887"/>
                      <a:pt x="2510" y="929"/>
                    </a:cubicBezTo>
                    <a:cubicBezTo>
                      <a:pt x="2481" y="952"/>
                      <a:pt x="2452" y="973"/>
                      <a:pt x="2421" y="991"/>
                    </a:cubicBezTo>
                    <a:cubicBezTo>
                      <a:pt x="2354" y="1032"/>
                      <a:pt x="2282" y="1059"/>
                      <a:pt x="2203" y="1072"/>
                    </a:cubicBezTo>
                    <a:cubicBezTo>
                      <a:pt x="2158" y="1079"/>
                      <a:pt x="2111" y="1081"/>
                      <a:pt x="2061" y="1077"/>
                    </a:cubicBezTo>
                    <a:cubicBezTo>
                      <a:pt x="2004" y="1071"/>
                      <a:pt x="1944" y="1056"/>
                      <a:pt x="1893" y="1023"/>
                    </a:cubicBezTo>
                    <a:cubicBezTo>
                      <a:pt x="1845" y="992"/>
                      <a:pt x="1810" y="947"/>
                      <a:pt x="1774" y="904"/>
                    </a:cubicBezTo>
                    <a:cubicBezTo>
                      <a:pt x="1687" y="797"/>
                      <a:pt x="1605" y="684"/>
                      <a:pt x="1522" y="571"/>
                    </a:cubicBezTo>
                    <a:cubicBezTo>
                      <a:pt x="1484" y="518"/>
                      <a:pt x="1444" y="465"/>
                      <a:pt x="1404" y="413"/>
                    </a:cubicBezTo>
                    <a:cubicBezTo>
                      <a:pt x="1329" y="316"/>
                      <a:pt x="1248" y="215"/>
                      <a:pt x="1142" y="150"/>
                    </a:cubicBezTo>
                    <a:cubicBezTo>
                      <a:pt x="1064" y="102"/>
                      <a:pt x="980" y="77"/>
                      <a:pt x="902" y="62"/>
                    </a:cubicBezTo>
                    <a:cubicBezTo>
                      <a:pt x="825" y="48"/>
                      <a:pt x="751" y="45"/>
                      <a:pt x="674" y="37"/>
                    </a:cubicBezTo>
                    <a:cubicBezTo>
                      <a:pt x="595" y="29"/>
                      <a:pt x="511" y="18"/>
                      <a:pt x="427" y="11"/>
                    </a:cubicBezTo>
                    <a:cubicBezTo>
                      <a:pt x="279" y="0"/>
                      <a:pt x="123" y="3"/>
                      <a:pt x="0" y="81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>
                <a:off x="1027113" y="3490913"/>
                <a:ext cx="7070726" cy="2674938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116" extrusionOk="0">
                    <a:moveTo>
                      <a:pt x="2952" y="534"/>
                    </a:moveTo>
                    <a:cubicBezTo>
                      <a:pt x="2865" y="647"/>
                      <a:pt x="2764" y="755"/>
                      <a:pt x="2654" y="859"/>
                    </a:cubicBezTo>
                    <a:cubicBezTo>
                      <a:pt x="2606" y="904"/>
                      <a:pt x="2555" y="949"/>
                      <a:pt x="2503" y="987"/>
                    </a:cubicBezTo>
                    <a:cubicBezTo>
                      <a:pt x="2475" y="1008"/>
                      <a:pt x="2445" y="1027"/>
                      <a:pt x="2414" y="1043"/>
                    </a:cubicBezTo>
                    <a:cubicBezTo>
                      <a:pt x="2347" y="1079"/>
                      <a:pt x="2276" y="1101"/>
                      <a:pt x="2199" y="1110"/>
                    </a:cubicBezTo>
                    <a:cubicBezTo>
                      <a:pt x="2155" y="1115"/>
                      <a:pt x="2109" y="1116"/>
                      <a:pt x="2060" y="1110"/>
                    </a:cubicBezTo>
                    <a:cubicBezTo>
                      <a:pt x="2005" y="1103"/>
                      <a:pt x="1947" y="1087"/>
                      <a:pt x="1897" y="1055"/>
                    </a:cubicBezTo>
                    <a:cubicBezTo>
                      <a:pt x="1849" y="1025"/>
                      <a:pt x="1814" y="982"/>
                      <a:pt x="1779" y="940"/>
                    </a:cubicBezTo>
                    <a:cubicBezTo>
                      <a:pt x="1690" y="835"/>
                      <a:pt x="1606" y="722"/>
                      <a:pt x="1523" y="610"/>
                    </a:cubicBezTo>
                    <a:cubicBezTo>
                      <a:pt x="1483" y="557"/>
                      <a:pt x="1443" y="505"/>
                      <a:pt x="1403" y="454"/>
                    </a:cubicBezTo>
                    <a:cubicBezTo>
                      <a:pt x="1326" y="357"/>
                      <a:pt x="1243" y="258"/>
                      <a:pt x="1138" y="190"/>
                    </a:cubicBezTo>
                    <a:cubicBezTo>
                      <a:pt x="1061" y="141"/>
                      <a:pt x="979" y="113"/>
                      <a:pt x="902" y="94"/>
                    </a:cubicBezTo>
                    <a:cubicBezTo>
                      <a:pt x="825" y="76"/>
                      <a:pt x="752" y="67"/>
                      <a:pt x="675" y="56"/>
                    </a:cubicBezTo>
                    <a:cubicBezTo>
                      <a:pt x="596" y="44"/>
                      <a:pt x="513" y="29"/>
                      <a:pt x="429" y="19"/>
                    </a:cubicBezTo>
                    <a:cubicBezTo>
                      <a:pt x="282" y="3"/>
                      <a:pt x="124" y="0"/>
                      <a:pt x="0" y="7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9"/>
              <p:cNvSpPr/>
              <p:nvPr/>
            </p:nvSpPr>
            <p:spPr>
              <a:xfrm>
                <a:off x="1009650" y="3457575"/>
                <a:ext cx="7075487" cy="2762251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53" extrusionOk="0">
                    <a:moveTo>
                      <a:pt x="2954" y="626"/>
                    </a:moveTo>
                    <a:cubicBezTo>
                      <a:pt x="2863" y="731"/>
                      <a:pt x="2760" y="832"/>
                      <a:pt x="2648" y="928"/>
                    </a:cubicBezTo>
                    <a:cubicBezTo>
                      <a:pt x="2600" y="970"/>
                      <a:pt x="2549" y="1012"/>
                      <a:pt x="2497" y="1047"/>
                    </a:cubicBezTo>
                    <a:cubicBezTo>
                      <a:pt x="2468" y="1066"/>
                      <a:pt x="2438" y="1083"/>
                      <a:pt x="2408" y="1097"/>
                    </a:cubicBezTo>
                    <a:cubicBezTo>
                      <a:pt x="2340" y="1129"/>
                      <a:pt x="2270" y="1145"/>
                      <a:pt x="2195" y="1150"/>
                    </a:cubicBezTo>
                    <a:cubicBezTo>
                      <a:pt x="2152" y="1153"/>
                      <a:pt x="2107" y="1152"/>
                      <a:pt x="2060" y="1145"/>
                    </a:cubicBezTo>
                    <a:cubicBezTo>
                      <a:pt x="2006" y="1137"/>
                      <a:pt x="1949" y="1120"/>
                      <a:pt x="1901" y="1089"/>
                    </a:cubicBezTo>
                    <a:cubicBezTo>
                      <a:pt x="1854" y="1059"/>
                      <a:pt x="1819" y="1018"/>
                      <a:pt x="1784" y="978"/>
                    </a:cubicBezTo>
                    <a:cubicBezTo>
                      <a:pt x="1692" y="874"/>
                      <a:pt x="1608" y="762"/>
                      <a:pt x="1523" y="651"/>
                    </a:cubicBezTo>
                    <a:cubicBezTo>
                      <a:pt x="1483" y="599"/>
                      <a:pt x="1442" y="547"/>
                      <a:pt x="1401" y="496"/>
                    </a:cubicBezTo>
                    <a:cubicBezTo>
                      <a:pt x="1323" y="400"/>
                      <a:pt x="1239" y="302"/>
                      <a:pt x="1135" y="233"/>
                    </a:cubicBezTo>
                    <a:cubicBezTo>
                      <a:pt x="1059" y="183"/>
                      <a:pt x="978" y="151"/>
                      <a:pt x="901" y="128"/>
                    </a:cubicBezTo>
                    <a:cubicBezTo>
                      <a:pt x="826" y="106"/>
                      <a:pt x="752" y="92"/>
                      <a:pt x="675" y="77"/>
                    </a:cubicBezTo>
                    <a:cubicBezTo>
                      <a:pt x="597" y="60"/>
                      <a:pt x="515" y="42"/>
                      <a:pt x="431" y="30"/>
                    </a:cubicBezTo>
                    <a:cubicBezTo>
                      <a:pt x="285" y="7"/>
                      <a:pt x="126" y="0"/>
                      <a:pt x="0" y="7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9"/>
              <p:cNvSpPr/>
              <p:nvPr/>
            </p:nvSpPr>
            <p:spPr>
              <a:xfrm>
                <a:off x="990600" y="3421063"/>
                <a:ext cx="7083427" cy="2857501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192" extrusionOk="0">
                    <a:moveTo>
                      <a:pt x="2957" y="719"/>
                    </a:moveTo>
                    <a:cubicBezTo>
                      <a:pt x="2863" y="816"/>
                      <a:pt x="2757" y="909"/>
                      <a:pt x="2644" y="999"/>
                    </a:cubicBezTo>
                    <a:cubicBezTo>
                      <a:pt x="2595" y="1038"/>
                      <a:pt x="2544" y="1076"/>
                      <a:pt x="2491" y="1108"/>
                    </a:cubicBezTo>
                    <a:cubicBezTo>
                      <a:pt x="2462" y="1125"/>
                      <a:pt x="2433" y="1140"/>
                      <a:pt x="2402" y="1152"/>
                    </a:cubicBezTo>
                    <a:cubicBezTo>
                      <a:pt x="2334" y="1179"/>
                      <a:pt x="2266" y="1190"/>
                      <a:pt x="2191" y="1191"/>
                    </a:cubicBezTo>
                    <a:cubicBezTo>
                      <a:pt x="2150" y="1192"/>
                      <a:pt x="2106" y="1189"/>
                      <a:pt x="2060" y="1181"/>
                    </a:cubicBezTo>
                    <a:cubicBezTo>
                      <a:pt x="2008" y="1171"/>
                      <a:pt x="1953" y="1154"/>
                      <a:pt x="1906" y="1124"/>
                    </a:cubicBezTo>
                    <a:cubicBezTo>
                      <a:pt x="1860" y="1095"/>
                      <a:pt x="1825" y="1056"/>
                      <a:pt x="1790" y="1017"/>
                    </a:cubicBezTo>
                    <a:cubicBezTo>
                      <a:pt x="1696" y="915"/>
                      <a:pt x="1611" y="803"/>
                      <a:pt x="1524" y="693"/>
                    </a:cubicBezTo>
                    <a:cubicBezTo>
                      <a:pt x="1484" y="641"/>
                      <a:pt x="1442" y="590"/>
                      <a:pt x="1400" y="539"/>
                    </a:cubicBezTo>
                    <a:cubicBezTo>
                      <a:pt x="1321" y="444"/>
                      <a:pt x="1235" y="347"/>
                      <a:pt x="1132" y="276"/>
                    </a:cubicBezTo>
                    <a:cubicBezTo>
                      <a:pt x="1057" y="225"/>
                      <a:pt x="978" y="189"/>
                      <a:pt x="901" y="163"/>
                    </a:cubicBezTo>
                    <a:cubicBezTo>
                      <a:pt x="827" y="136"/>
                      <a:pt x="754" y="118"/>
                      <a:pt x="677" y="98"/>
                    </a:cubicBezTo>
                    <a:cubicBezTo>
                      <a:pt x="600" y="78"/>
                      <a:pt x="518" y="57"/>
                      <a:pt x="434" y="41"/>
                    </a:cubicBezTo>
                    <a:cubicBezTo>
                      <a:pt x="288" y="13"/>
                      <a:pt x="129" y="0"/>
                      <a:pt x="0" y="6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9"/>
              <p:cNvSpPr/>
              <p:nvPr/>
            </p:nvSpPr>
            <p:spPr>
              <a:xfrm>
                <a:off x="973138" y="3387725"/>
                <a:ext cx="7085009" cy="295910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235" extrusionOk="0">
                    <a:moveTo>
                      <a:pt x="2958" y="811"/>
                    </a:moveTo>
                    <a:cubicBezTo>
                      <a:pt x="2861" y="900"/>
                      <a:pt x="2753" y="985"/>
                      <a:pt x="2639" y="1068"/>
                    </a:cubicBezTo>
                    <a:cubicBezTo>
                      <a:pt x="2589" y="1104"/>
                      <a:pt x="2538" y="1139"/>
                      <a:pt x="2485" y="1168"/>
                    </a:cubicBezTo>
                    <a:cubicBezTo>
                      <a:pt x="2456" y="1183"/>
                      <a:pt x="2426" y="1196"/>
                      <a:pt x="2395" y="1206"/>
                    </a:cubicBezTo>
                    <a:cubicBezTo>
                      <a:pt x="2328" y="1228"/>
                      <a:pt x="2260" y="1235"/>
                      <a:pt x="2187" y="1232"/>
                    </a:cubicBezTo>
                    <a:cubicBezTo>
                      <a:pt x="2146" y="1230"/>
                      <a:pt x="2104" y="1225"/>
                      <a:pt x="2059" y="1216"/>
                    </a:cubicBezTo>
                    <a:cubicBezTo>
                      <a:pt x="2008" y="1205"/>
                      <a:pt x="1956" y="1187"/>
                      <a:pt x="1909" y="1157"/>
                    </a:cubicBezTo>
                    <a:cubicBezTo>
                      <a:pt x="1865" y="1130"/>
                      <a:pt x="1830" y="1092"/>
                      <a:pt x="1795" y="1055"/>
                    </a:cubicBezTo>
                    <a:cubicBezTo>
                      <a:pt x="1698" y="955"/>
                      <a:pt x="1612" y="843"/>
                      <a:pt x="1525" y="734"/>
                    </a:cubicBezTo>
                    <a:cubicBezTo>
                      <a:pt x="1483" y="682"/>
                      <a:pt x="1441" y="632"/>
                      <a:pt x="1398" y="581"/>
                    </a:cubicBezTo>
                    <a:cubicBezTo>
                      <a:pt x="1317" y="487"/>
                      <a:pt x="1231" y="392"/>
                      <a:pt x="1129" y="319"/>
                    </a:cubicBezTo>
                    <a:cubicBezTo>
                      <a:pt x="1054" y="266"/>
                      <a:pt x="976" y="227"/>
                      <a:pt x="901" y="196"/>
                    </a:cubicBezTo>
                    <a:cubicBezTo>
                      <a:pt x="827" y="166"/>
                      <a:pt x="754" y="143"/>
                      <a:pt x="678" y="119"/>
                    </a:cubicBezTo>
                    <a:cubicBezTo>
                      <a:pt x="601" y="95"/>
                      <a:pt x="520" y="70"/>
                      <a:pt x="436" y="51"/>
                    </a:cubicBezTo>
                    <a:cubicBezTo>
                      <a:pt x="291" y="17"/>
                      <a:pt x="131" y="0"/>
                      <a:pt x="0" y="65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9"/>
              <p:cNvSpPr/>
              <p:nvPr/>
            </p:nvSpPr>
            <p:spPr>
              <a:xfrm>
                <a:off x="957263" y="3352800"/>
                <a:ext cx="7089777" cy="306705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1280" extrusionOk="0">
                    <a:moveTo>
                      <a:pt x="2960" y="904"/>
                    </a:moveTo>
                    <a:cubicBezTo>
                      <a:pt x="2859" y="984"/>
                      <a:pt x="2749" y="1063"/>
                      <a:pt x="2634" y="1138"/>
                    </a:cubicBezTo>
                    <a:cubicBezTo>
                      <a:pt x="2584" y="1171"/>
                      <a:pt x="2532" y="1203"/>
                      <a:pt x="2478" y="1228"/>
                    </a:cubicBezTo>
                    <a:cubicBezTo>
                      <a:pt x="2449" y="1242"/>
                      <a:pt x="2419" y="1253"/>
                      <a:pt x="2388" y="1261"/>
                    </a:cubicBezTo>
                    <a:cubicBezTo>
                      <a:pt x="2321" y="1279"/>
                      <a:pt x="2254" y="1280"/>
                      <a:pt x="2183" y="1273"/>
                    </a:cubicBezTo>
                    <a:cubicBezTo>
                      <a:pt x="2143" y="1269"/>
                      <a:pt x="2102" y="1262"/>
                      <a:pt x="2059" y="1252"/>
                    </a:cubicBezTo>
                    <a:cubicBezTo>
                      <a:pt x="2009" y="1239"/>
                      <a:pt x="1958" y="1221"/>
                      <a:pt x="1913" y="1192"/>
                    </a:cubicBezTo>
                    <a:cubicBezTo>
                      <a:pt x="1870" y="1165"/>
                      <a:pt x="1835" y="1130"/>
                      <a:pt x="1800" y="1094"/>
                    </a:cubicBezTo>
                    <a:cubicBezTo>
                      <a:pt x="1701" y="995"/>
                      <a:pt x="1614" y="884"/>
                      <a:pt x="1525" y="776"/>
                    </a:cubicBezTo>
                    <a:cubicBezTo>
                      <a:pt x="1483" y="725"/>
                      <a:pt x="1440" y="674"/>
                      <a:pt x="1397" y="625"/>
                    </a:cubicBezTo>
                    <a:cubicBezTo>
                      <a:pt x="1314" y="531"/>
                      <a:pt x="1226" y="437"/>
                      <a:pt x="1125" y="362"/>
                    </a:cubicBezTo>
                    <a:cubicBezTo>
                      <a:pt x="1052" y="308"/>
                      <a:pt x="975" y="266"/>
                      <a:pt x="900" y="231"/>
                    </a:cubicBezTo>
                    <a:cubicBezTo>
                      <a:pt x="827" y="197"/>
                      <a:pt x="755" y="169"/>
                      <a:pt x="679" y="141"/>
                    </a:cubicBezTo>
                    <a:cubicBezTo>
                      <a:pt x="602" y="113"/>
                      <a:pt x="521" y="84"/>
                      <a:pt x="438" y="62"/>
                    </a:cubicBezTo>
                    <a:cubicBezTo>
                      <a:pt x="294" y="23"/>
                      <a:pt x="133" y="0"/>
                      <a:pt x="0" y="6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9"/>
              <p:cNvSpPr/>
              <p:nvPr/>
            </p:nvSpPr>
            <p:spPr>
              <a:xfrm>
                <a:off x="939800" y="3319463"/>
                <a:ext cx="7094538" cy="318135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1328" extrusionOk="0">
                    <a:moveTo>
                      <a:pt x="2962" y="995"/>
                    </a:moveTo>
                    <a:cubicBezTo>
                      <a:pt x="2857" y="1068"/>
                      <a:pt x="2745" y="1139"/>
                      <a:pt x="2628" y="1207"/>
                    </a:cubicBezTo>
                    <a:cubicBezTo>
                      <a:pt x="2578" y="1237"/>
                      <a:pt x="2525" y="1267"/>
                      <a:pt x="2472" y="1288"/>
                    </a:cubicBezTo>
                    <a:cubicBezTo>
                      <a:pt x="2442" y="1300"/>
                      <a:pt x="2412" y="1309"/>
                      <a:pt x="2382" y="1315"/>
                    </a:cubicBezTo>
                    <a:cubicBezTo>
                      <a:pt x="2314" y="1328"/>
                      <a:pt x="2248" y="1324"/>
                      <a:pt x="2179" y="1313"/>
                    </a:cubicBezTo>
                    <a:cubicBezTo>
                      <a:pt x="2140" y="1307"/>
                      <a:pt x="2099" y="1299"/>
                      <a:pt x="2058" y="1287"/>
                    </a:cubicBezTo>
                    <a:cubicBezTo>
                      <a:pt x="2010" y="1273"/>
                      <a:pt x="1961" y="1254"/>
                      <a:pt x="1917" y="1226"/>
                    </a:cubicBezTo>
                    <a:cubicBezTo>
                      <a:pt x="1875" y="1200"/>
                      <a:pt x="1839" y="1166"/>
                      <a:pt x="1805" y="1133"/>
                    </a:cubicBezTo>
                    <a:cubicBezTo>
                      <a:pt x="1704" y="1035"/>
                      <a:pt x="1616" y="925"/>
                      <a:pt x="1525" y="817"/>
                    </a:cubicBezTo>
                    <a:cubicBezTo>
                      <a:pt x="1483" y="766"/>
                      <a:pt x="1439" y="716"/>
                      <a:pt x="1395" y="667"/>
                    </a:cubicBezTo>
                    <a:cubicBezTo>
                      <a:pt x="1311" y="574"/>
                      <a:pt x="1222" y="482"/>
                      <a:pt x="1122" y="405"/>
                    </a:cubicBezTo>
                    <a:cubicBezTo>
                      <a:pt x="1049" y="350"/>
                      <a:pt x="974" y="304"/>
                      <a:pt x="900" y="265"/>
                    </a:cubicBezTo>
                    <a:cubicBezTo>
                      <a:pt x="827" y="227"/>
                      <a:pt x="755" y="194"/>
                      <a:pt x="680" y="162"/>
                    </a:cubicBezTo>
                    <a:cubicBezTo>
                      <a:pt x="604" y="129"/>
                      <a:pt x="523" y="98"/>
                      <a:pt x="440" y="72"/>
                    </a:cubicBezTo>
                    <a:cubicBezTo>
                      <a:pt x="296" y="27"/>
                      <a:pt x="135" y="0"/>
                      <a:pt x="0" y="59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9"/>
              <p:cNvSpPr/>
              <p:nvPr/>
            </p:nvSpPr>
            <p:spPr>
              <a:xfrm>
                <a:off x="923925" y="3282950"/>
                <a:ext cx="7096126" cy="3302001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1378" extrusionOk="0">
                    <a:moveTo>
                      <a:pt x="2963" y="1088"/>
                    </a:moveTo>
                    <a:cubicBezTo>
                      <a:pt x="2855" y="1153"/>
                      <a:pt x="2741" y="1216"/>
                      <a:pt x="2623" y="1278"/>
                    </a:cubicBezTo>
                    <a:cubicBezTo>
                      <a:pt x="2572" y="1304"/>
                      <a:pt x="2519" y="1331"/>
                      <a:pt x="2465" y="1349"/>
                    </a:cubicBezTo>
                    <a:cubicBezTo>
                      <a:pt x="2436" y="1359"/>
                      <a:pt x="2405" y="1366"/>
                      <a:pt x="2375" y="1370"/>
                    </a:cubicBezTo>
                    <a:cubicBezTo>
                      <a:pt x="2308" y="1378"/>
                      <a:pt x="2242" y="1369"/>
                      <a:pt x="2175" y="1354"/>
                    </a:cubicBezTo>
                    <a:cubicBezTo>
                      <a:pt x="2136" y="1346"/>
                      <a:pt x="2097" y="1336"/>
                      <a:pt x="2057" y="1323"/>
                    </a:cubicBezTo>
                    <a:cubicBezTo>
                      <a:pt x="2011" y="1307"/>
                      <a:pt x="1964" y="1288"/>
                      <a:pt x="1921" y="1261"/>
                    </a:cubicBezTo>
                    <a:cubicBezTo>
                      <a:pt x="1879" y="1235"/>
                      <a:pt x="1844" y="1204"/>
                      <a:pt x="1809" y="1172"/>
                    </a:cubicBezTo>
                    <a:cubicBezTo>
                      <a:pt x="1706" y="1076"/>
                      <a:pt x="1617" y="966"/>
                      <a:pt x="1526" y="859"/>
                    </a:cubicBezTo>
                    <a:cubicBezTo>
                      <a:pt x="1483" y="808"/>
                      <a:pt x="1438" y="759"/>
                      <a:pt x="1393" y="710"/>
                    </a:cubicBezTo>
                    <a:cubicBezTo>
                      <a:pt x="1308" y="618"/>
                      <a:pt x="1217" y="527"/>
                      <a:pt x="1118" y="449"/>
                    </a:cubicBezTo>
                    <a:cubicBezTo>
                      <a:pt x="1047" y="392"/>
                      <a:pt x="973" y="343"/>
                      <a:pt x="899" y="300"/>
                    </a:cubicBezTo>
                    <a:cubicBezTo>
                      <a:pt x="827" y="257"/>
                      <a:pt x="756" y="220"/>
                      <a:pt x="681" y="184"/>
                    </a:cubicBezTo>
                    <a:cubicBezTo>
                      <a:pt x="605" y="147"/>
                      <a:pt x="525" y="112"/>
                      <a:pt x="442" y="83"/>
                    </a:cubicBezTo>
                    <a:cubicBezTo>
                      <a:pt x="299" y="33"/>
                      <a:pt x="137" y="0"/>
                      <a:pt x="0" y="56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9"/>
              <p:cNvSpPr/>
              <p:nvPr/>
            </p:nvSpPr>
            <p:spPr>
              <a:xfrm>
                <a:off x="904875" y="3249613"/>
                <a:ext cx="7104059" cy="3421063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428" extrusionOk="0">
                    <a:moveTo>
                      <a:pt x="2966" y="1180"/>
                    </a:moveTo>
                    <a:cubicBezTo>
                      <a:pt x="2854" y="1237"/>
                      <a:pt x="2738" y="1293"/>
                      <a:pt x="2619" y="1347"/>
                    </a:cubicBezTo>
                    <a:cubicBezTo>
                      <a:pt x="2567" y="1371"/>
                      <a:pt x="2514" y="1394"/>
                      <a:pt x="2460" y="1409"/>
                    </a:cubicBezTo>
                    <a:cubicBezTo>
                      <a:pt x="2430" y="1417"/>
                      <a:pt x="2400" y="1423"/>
                      <a:pt x="2369" y="1424"/>
                    </a:cubicBezTo>
                    <a:cubicBezTo>
                      <a:pt x="2302" y="1428"/>
                      <a:pt x="2237" y="1413"/>
                      <a:pt x="2171" y="1394"/>
                    </a:cubicBezTo>
                    <a:cubicBezTo>
                      <a:pt x="2134" y="1384"/>
                      <a:pt x="2096" y="1372"/>
                      <a:pt x="2058" y="1358"/>
                    </a:cubicBezTo>
                    <a:cubicBezTo>
                      <a:pt x="2013" y="1341"/>
                      <a:pt x="1967" y="1321"/>
                      <a:pt x="1925" y="1295"/>
                    </a:cubicBezTo>
                    <a:cubicBezTo>
                      <a:pt x="1885" y="1270"/>
                      <a:pt x="1850" y="1240"/>
                      <a:pt x="1815" y="1210"/>
                    </a:cubicBezTo>
                    <a:cubicBezTo>
                      <a:pt x="1709" y="1116"/>
                      <a:pt x="1620" y="1006"/>
                      <a:pt x="1527" y="900"/>
                    </a:cubicBezTo>
                    <a:cubicBezTo>
                      <a:pt x="1483" y="850"/>
                      <a:pt x="1438" y="801"/>
                      <a:pt x="1392" y="753"/>
                    </a:cubicBezTo>
                    <a:cubicBezTo>
                      <a:pt x="1305" y="661"/>
                      <a:pt x="1214" y="571"/>
                      <a:pt x="1116" y="491"/>
                    </a:cubicBezTo>
                    <a:cubicBezTo>
                      <a:pt x="1045" y="433"/>
                      <a:pt x="972" y="381"/>
                      <a:pt x="899" y="333"/>
                    </a:cubicBezTo>
                    <a:cubicBezTo>
                      <a:pt x="829" y="287"/>
                      <a:pt x="757" y="245"/>
                      <a:pt x="683" y="205"/>
                    </a:cubicBezTo>
                    <a:cubicBezTo>
                      <a:pt x="607" y="164"/>
                      <a:pt x="528" y="125"/>
                      <a:pt x="445" y="93"/>
                    </a:cubicBezTo>
                    <a:cubicBezTo>
                      <a:pt x="302" y="37"/>
                      <a:pt x="140" y="0"/>
                      <a:pt x="0" y="52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9"/>
              <p:cNvSpPr/>
              <p:nvPr/>
            </p:nvSpPr>
            <p:spPr>
              <a:xfrm>
                <a:off x="887413" y="3213100"/>
                <a:ext cx="7108827" cy="3546476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1480" extrusionOk="0">
                    <a:moveTo>
                      <a:pt x="2968" y="1273"/>
                    </a:moveTo>
                    <a:cubicBezTo>
                      <a:pt x="2852" y="1322"/>
                      <a:pt x="2734" y="1370"/>
                      <a:pt x="2614" y="1417"/>
                    </a:cubicBezTo>
                    <a:cubicBezTo>
                      <a:pt x="2562" y="1438"/>
                      <a:pt x="2508" y="1458"/>
                      <a:pt x="2453" y="1470"/>
                    </a:cubicBezTo>
                    <a:cubicBezTo>
                      <a:pt x="2423" y="1476"/>
                      <a:pt x="2393" y="1480"/>
                      <a:pt x="2362" y="1479"/>
                    </a:cubicBezTo>
                    <a:cubicBezTo>
                      <a:pt x="2295" y="1478"/>
                      <a:pt x="2231" y="1458"/>
                      <a:pt x="2167" y="1435"/>
                    </a:cubicBezTo>
                    <a:cubicBezTo>
                      <a:pt x="2131" y="1423"/>
                      <a:pt x="2094" y="1409"/>
                      <a:pt x="2057" y="1394"/>
                    </a:cubicBezTo>
                    <a:cubicBezTo>
                      <a:pt x="2014" y="1376"/>
                      <a:pt x="1970" y="1355"/>
                      <a:pt x="1929" y="1330"/>
                    </a:cubicBezTo>
                    <a:cubicBezTo>
                      <a:pt x="1890" y="1306"/>
                      <a:pt x="1855" y="1278"/>
                      <a:pt x="1820" y="1249"/>
                    </a:cubicBezTo>
                    <a:cubicBezTo>
                      <a:pt x="1712" y="1157"/>
                      <a:pt x="1622" y="1047"/>
                      <a:pt x="1527" y="942"/>
                    </a:cubicBezTo>
                    <a:cubicBezTo>
                      <a:pt x="1483" y="892"/>
                      <a:pt x="1437" y="844"/>
                      <a:pt x="1391" y="796"/>
                    </a:cubicBezTo>
                    <a:cubicBezTo>
                      <a:pt x="1302" y="705"/>
                      <a:pt x="1210" y="617"/>
                      <a:pt x="1113" y="535"/>
                    </a:cubicBezTo>
                    <a:cubicBezTo>
                      <a:pt x="1042" y="475"/>
                      <a:pt x="971" y="420"/>
                      <a:pt x="899" y="368"/>
                    </a:cubicBezTo>
                    <a:cubicBezTo>
                      <a:pt x="829" y="318"/>
                      <a:pt x="758" y="271"/>
                      <a:pt x="684" y="227"/>
                    </a:cubicBezTo>
                    <a:cubicBezTo>
                      <a:pt x="608" y="182"/>
                      <a:pt x="529" y="140"/>
                      <a:pt x="447" y="104"/>
                    </a:cubicBezTo>
                    <a:cubicBezTo>
                      <a:pt x="305" y="43"/>
                      <a:pt x="142" y="0"/>
                      <a:pt x="0" y="49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9"/>
              <p:cNvSpPr/>
              <p:nvPr/>
            </p:nvSpPr>
            <p:spPr>
              <a:xfrm>
                <a:off x="871538" y="3179763"/>
                <a:ext cx="7110414" cy="3679826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1536" extrusionOk="0">
                    <a:moveTo>
                      <a:pt x="2969" y="1365"/>
                    </a:moveTo>
                    <a:cubicBezTo>
                      <a:pt x="2850" y="1406"/>
                      <a:pt x="2730" y="1447"/>
                      <a:pt x="2608" y="1487"/>
                    </a:cubicBezTo>
                    <a:cubicBezTo>
                      <a:pt x="2556" y="1504"/>
                      <a:pt x="2502" y="1521"/>
                      <a:pt x="2447" y="1530"/>
                    </a:cubicBezTo>
                    <a:cubicBezTo>
                      <a:pt x="2417" y="1534"/>
                      <a:pt x="2386" y="1536"/>
                      <a:pt x="2356" y="1533"/>
                    </a:cubicBezTo>
                    <a:cubicBezTo>
                      <a:pt x="2289" y="1527"/>
                      <a:pt x="2226" y="1502"/>
                      <a:pt x="2163" y="1476"/>
                    </a:cubicBezTo>
                    <a:cubicBezTo>
                      <a:pt x="2128" y="1461"/>
                      <a:pt x="2092" y="1445"/>
                      <a:pt x="2056" y="1429"/>
                    </a:cubicBezTo>
                    <a:cubicBezTo>
                      <a:pt x="2014" y="1409"/>
                      <a:pt x="1973" y="1388"/>
                      <a:pt x="1933" y="1364"/>
                    </a:cubicBezTo>
                    <a:cubicBezTo>
                      <a:pt x="1895" y="1340"/>
                      <a:pt x="1859" y="1314"/>
                      <a:pt x="1825" y="1287"/>
                    </a:cubicBezTo>
                    <a:cubicBezTo>
                      <a:pt x="1714" y="1197"/>
                      <a:pt x="1623" y="1087"/>
                      <a:pt x="1528" y="983"/>
                    </a:cubicBezTo>
                    <a:cubicBezTo>
                      <a:pt x="1483" y="933"/>
                      <a:pt x="1436" y="885"/>
                      <a:pt x="1389" y="838"/>
                    </a:cubicBezTo>
                    <a:cubicBezTo>
                      <a:pt x="1299" y="748"/>
                      <a:pt x="1205" y="661"/>
                      <a:pt x="1109" y="577"/>
                    </a:cubicBezTo>
                    <a:cubicBezTo>
                      <a:pt x="1040" y="517"/>
                      <a:pt x="970" y="458"/>
                      <a:pt x="898" y="402"/>
                    </a:cubicBezTo>
                    <a:cubicBezTo>
                      <a:pt x="829" y="347"/>
                      <a:pt x="758" y="296"/>
                      <a:pt x="685" y="248"/>
                    </a:cubicBezTo>
                    <a:cubicBezTo>
                      <a:pt x="610" y="198"/>
                      <a:pt x="531" y="153"/>
                      <a:pt x="449" y="114"/>
                    </a:cubicBezTo>
                    <a:cubicBezTo>
                      <a:pt x="308" y="47"/>
                      <a:pt x="144" y="0"/>
                      <a:pt x="0" y="46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6" name="Google Shape;466;p9"/>
            <p:cNvGrpSpPr/>
            <p:nvPr/>
          </p:nvGrpSpPr>
          <p:grpSpPr>
            <a:xfrm rot="8999956" flipH="1">
              <a:off x="-2936352" y="-2905998"/>
              <a:ext cx="7299165" cy="3862303"/>
              <a:chOff x="2446338" y="-23812"/>
              <a:chExt cx="7299326" cy="3862388"/>
            </a:xfrm>
          </p:grpSpPr>
          <p:sp>
            <p:nvSpPr>
              <p:cNvPr id="467" name="Google Shape;467;p9"/>
              <p:cNvSpPr/>
              <p:nvPr/>
            </p:nvSpPr>
            <p:spPr>
              <a:xfrm>
                <a:off x="2446338" y="-23812"/>
                <a:ext cx="6784972" cy="3862388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94" extrusionOk="0">
                    <a:moveTo>
                      <a:pt x="3153" y="1794"/>
                    </a:moveTo>
                    <a:cubicBezTo>
                      <a:pt x="3014" y="1620"/>
                      <a:pt x="2861" y="1443"/>
                      <a:pt x="2705" y="1261"/>
                    </a:cubicBezTo>
                    <a:cubicBezTo>
                      <a:pt x="2685" y="1237"/>
                      <a:pt x="2655" y="1209"/>
                      <a:pt x="2618" y="1219"/>
                    </a:cubicBezTo>
                    <a:cubicBezTo>
                      <a:pt x="2588" y="1227"/>
                      <a:pt x="2572" y="1257"/>
                      <a:pt x="2554" y="1281"/>
                    </a:cubicBezTo>
                    <a:cubicBezTo>
                      <a:pt x="2483" y="1376"/>
                      <a:pt x="2324" y="1395"/>
                      <a:pt x="2231" y="1329"/>
                    </a:cubicBezTo>
                    <a:cubicBezTo>
                      <a:pt x="2192" y="1300"/>
                      <a:pt x="2166" y="1264"/>
                      <a:pt x="2148" y="1223"/>
                    </a:cubicBezTo>
                    <a:cubicBezTo>
                      <a:pt x="2129" y="1181"/>
                      <a:pt x="2118" y="1134"/>
                      <a:pt x="2108" y="1088"/>
                    </a:cubicBezTo>
                    <a:cubicBezTo>
                      <a:pt x="2104" y="1064"/>
                      <a:pt x="2099" y="1039"/>
                      <a:pt x="2095" y="1013"/>
                    </a:cubicBezTo>
                    <a:cubicBezTo>
                      <a:pt x="2083" y="942"/>
                      <a:pt x="2075" y="866"/>
                      <a:pt x="2068" y="790"/>
                    </a:cubicBezTo>
                    <a:cubicBezTo>
                      <a:pt x="2053" y="636"/>
                      <a:pt x="2039" y="482"/>
                      <a:pt x="2024" y="328"/>
                    </a:cubicBezTo>
                    <a:cubicBezTo>
                      <a:pt x="2018" y="261"/>
                      <a:pt x="2010" y="192"/>
                      <a:pt x="1973" y="131"/>
                    </a:cubicBezTo>
                    <a:cubicBezTo>
                      <a:pt x="1924" y="50"/>
                      <a:pt x="1821" y="0"/>
                      <a:pt x="1734" y="14"/>
                    </a:cubicBezTo>
                    <a:cubicBezTo>
                      <a:pt x="1696" y="20"/>
                      <a:pt x="1663" y="36"/>
                      <a:pt x="1629" y="53"/>
                    </a:cubicBezTo>
                    <a:cubicBezTo>
                      <a:pt x="1524" y="104"/>
                      <a:pt x="1411" y="154"/>
                      <a:pt x="1295" y="199"/>
                    </a:cubicBezTo>
                    <a:cubicBezTo>
                      <a:pt x="1184" y="241"/>
                      <a:pt x="1071" y="280"/>
                      <a:pt x="955" y="313"/>
                    </a:cubicBezTo>
                    <a:cubicBezTo>
                      <a:pt x="882" y="335"/>
                      <a:pt x="807" y="355"/>
                      <a:pt x="732" y="374"/>
                    </a:cubicBezTo>
                    <a:cubicBezTo>
                      <a:pt x="630" y="401"/>
                      <a:pt x="526" y="428"/>
                      <a:pt x="419" y="437"/>
                    </a:cubicBezTo>
                    <a:cubicBezTo>
                      <a:pt x="274" y="450"/>
                      <a:pt x="127" y="431"/>
                      <a:pt x="0" y="38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9"/>
              <p:cNvSpPr/>
              <p:nvPr/>
            </p:nvSpPr>
            <p:spPr>
              <a:xfrm>
                <a:off x="2503488" y="77788"/>
                <a:ext cx="6757987" cy="3594099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1670" extrusionOk="0">
                    <a:moveTo>
                      <a:pt x="3140" y="1670"/>
                    </a:moveTo>
                    <a:cubicBezTo>
                      <a:pt x="3005" y="1523"/>
                      <a:pt x="2854" y="1373"/>
                      <a:pt x="2697" y="1215"/>
                    </a:cubicBezTo>
                    <a:cubicBezTo>
                      <a:pt x="2677" y="1195"/>
                      <a:pt x="2648" y="1170"/>
                      <a:pt x="2611" y="1181"/>
                    </a:cubicBezTo>
                    <a:cubicBezTo>
                      <a:pt x="2583" y="1190"/>
                      <a:pt x="2567" y="1219"/>
                      <a:pt x="2549" y="1243"/>
                    </a:cubicBezTo>
                    <a:cubicBezTo>
                      <a:pt x="2477" y="1338"/>
                      <a:pt x="2323" y="1360"/>
                      <a:pt x="2229" y="1300"/>
                    </a:cubicBezTo>
                    <a:cubicBezTo>
                      <a:pt x="2190" y="1275"/>
                      <a:pt x="2163" y="1241"/>
                      <a:pt x="2143" y="1203"/>
                    </a:cubicBezTo>
                    <a:cubicBezTo>
                      <a:pt x="2122" y="1164"/>
                      <a:pt x="2109" y="1120"/>
                      <a:pt x="2097" y="1076"/>
                    </a:cubicBezTo>
                    <a:cubicBezTo>
                      <a:pt x="2092" y="1052"/>
                      <a:pt x="2086" y="1028"/>
                      <a:pt x="2081" y="1003"/>
                    </a:cubicBezTo>
                    <a:cubicBezTo>
                      <a:pt x="2066" y="934"/>
                      <a:pt x="2057" y="858"/>
                      <a:pt x="2048" y="784"/>
                    </a:cubicBezTo>
                    <a:cubicBezTo>
                      <a:pt x="2030" y="632"/>
                      <a:pt x="2012" y="479"/>
                      <a:pt x="1994" y="327"/>
                    </a:cubicBezTo>
                    <a:cubicBezTo>
                      <a:pt x="1986" y="261"/>
                      <a:pt x="1977" y="192"/>
                      <a:pt x="1941" y="132"/>
                    </a:cubicBezTo>
                    <a:cubicBezTo>
                      <a:pt x="1892" y="51"/>
                      <a:pt x="1792" y="0"/>
                      <a:pt x="1707" y="9"/>
                    </a:cubicBezTo>
                    <a:cubicBezTo>
                      <a:pt x="1670" y="14"/>
                      <a:pt x="1636" y="28"/>
                      <a:pt x="1602" y="43"/>
                    </a:cubicBezTo>
                    <a:cubicBezTo>
                      <a:pt x="1499" y="88"/>
                      <a:pt x="1387" y="137"/>
                      <a:pt x="1273" y="180"/>
                    </a:cubicBezTo>
                    <a:cubicBezTo>
                      <a:pt x="1163" y="221"/>
                      <a:pt x="1052" y="260"/>
                      <a:pt x="938" y="294"/>
                    </a:cubicBezTo>
                    <a:cubicBezTo>
                      <a:pt x="866" y="316"/>
                      <a:pt x="792" y="335"/>
                      <a:pt x="719" y="354"/>
                    </a:cubicBezTo>
                    <a:cubicBezTo>
                      <a:pt x="618" y="381"/>
                      <a:pt x="516" y="407"/>
                      <a:pt x="411" y="418"/>
                    </a:cubicBezTo>
                    <a:cubicBezTo>
                      <a:pt x="268" y="432"/>
                      <a:pt x="124" y="418"/>
                      <a:pt x="0" y="38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9"/>
              <p:cNvSpPr/>
              <p:nvPr/>
            </p:nvSpPr>
            <p:spPr>
              <a:xfrm>
                <a:off x="2562225" y="176213"/>
                <a:ext cx="6729413" cy="3330575"/>
              </a:xfrm>
              <a:custGeom>
                <a:avLst/>
                <a:gdLst/>
                <a:ahLst/>
                <a:cxnLst/>
                <a:rect l="l" t="t" r="r" b="b"/>
                <a:pathLst>
                  <a:path w="3127" h="1547" extrusionOk="0">
                    <a:moveTo>
                      <a:pt x="3127" y="1547"/>
                    </a:moveTo>
                    <a:cubicBezTo>
                      <a:pt x="2996" y="1427"/>
                      <a:pt x="2846" y="1303"/>
                      <a:pt x="2690" y="1171"/>
                    </a:cubicBezTo>
                    <a:cubicBezTo>
                      <a:pt x="2670" y="1154"/>
                      <a:pt x="2641" y="1132"/>
                      <a:pt x="2605" y="1145"/>
                    </a:cubicBezTo>
                    <a:cubicBezTo>
                      <a:pt x="2577" y="1154"/>
                      <a:pt x="2561" y="1183"/>
                      <a:pt x="2543" y="1207"/>
                    </a:cubicBezTo>
                    <a:cubicBezTo>
                      <a:pt x="2472" y="1301"/>
                      <a:pt x="2322" y="1327"/>
                      <a:pt x="2228" y="1273"/>
                    </a:cubicBezTo>
                    <a:cubicBezTo>
                      <a:pt x="2188" y="1250"/>
                      <a:pt x="2160" y="1219"/>
                      <a:pt x="2138" y="1184"/>
                    </a:cubicBezTo>
                    <a:cubicBezTo>
                      <a:pt x="2116" y="1148"/>
                      <a:pt x="2100" y="1106"/>
                      <a:pt x="2087" y="1064"/>
                    </a:cubicBezTo>
                    <a:cubicBezTo>
                      <a:pt x="2079" y="1042"/>
                      <a:pt x="2073" y="1018"/>
                      <a:pt x="2067" y="994"/>
                    </a:cubicBezTo>
                    <a:cubicBezTo>
                      <a:pt x="2049" y="926"/>
                      <a:pt x="2038" y="852"/>
                      <a:pt x="2028" y="778"/>
                    </a:cubicBezTo>
                    <a:cubicBezTo>
                      <a:pt x="2007" y="628"/>
                      <a:pt x="1985" y="477"/>
                      <a:pt x="1964" y="327"/>
                    </a:cubicBezTo>
                    <a:cubicBezTo>
                      <a:pt x="1955" y="262"/>
                      <a:pt x="1945" y="194"/>
                      <a:pt x="1909" y="134"/>
                    </a:cubicBezTo>
                    <a:cubicBezTo>
                      <a:pt x="1860" y="54"/>
                      <a:pt x="1763" y="0"/>
                      <a:pt x="1679" y="6"/>
                    </a:cubicBezTo>
                    <a:cubicBezTo>
                      <a:pt x="1643" y="9"/>
                      <a:pt x="1610" y="20"/>
                      <a:pt x="1576" y="34"/>
                    </a:cubicBezTo>
                    <a:cubicBezTo>
                      <a:pt x="1473" y="74"/>
                      <a:pt x="1362" y="120"/>
                      <a:pt x="1250" y="162"/>
                    </a:cubicBezTo>
                    <a:cubicBezTo>
                      <a:pt x="1142" y="203"/>
                      <a:pt x="1033" y="242"/>
                      <a:pt x="921" y="276"/>
                    </a:cubicBezTo>
                    <a:cubicBezTo>
                      <a:pt x="850" y="297"/>
                      <a:pt x="778" y="317"/>
                      <a:pt x="705" y="336"/>
                    </a:cubicBezTo>
                    <a:cubicBezTo>
                      <a:pt x="606" y="362"/>
                      <a:pt x="505" y="388"/>
                      <a:pt x="403" y="399"/>
                    </a:cubicBezTo>
                    <a:cubicBezTo>
                      <a:pt x="262" y="415"/>
                      <a:pt x="121" y="405"/>
                      <a:pt x="0" y="37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9"/>
              <p:cNvSpPr/>
              <p:nvPr/>
            </p:nvSpPr>
            <p:spPr>
              <a:xfrm>
                <a:off x="2620963" y="277813"/>
                <a:ext cx="6704010" cy="3062289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1423" extrusionOk="0">
                    <a:moveTo>
                      <a:pt x="3115" y="1423"/>
                    </a:moveTo>
                    <a:cubicBezTo>
                      <a:pt x="2988" y="1330"/>
                      <a:pt x="2839" y="1233"/>
                      <a:pt x="2682" y="1125"/>
                    </a:cubicBezTo>
                    <a:cubicBezTo>
                      <a:pt x="2662" y="1111"/>
                      <a:pt x="2634" y="1093"/>
                      <a:pt x="2599" y="1107"/>
                    </a:cubicBezTo>
                    <a:cubicBezTo>
                      <a:pt x="2572" y="1117"/>
                      <a:pt x="2555" y="1146"/>
                      <a:pt x="2538" y="1169"/>
                    </a:cubicBezTo>
                    <a:cubicBezTo>
                      <a:pt x="2466" y="1263"/>
                      <a:pt x="2320" y="1292"/>
                      <a:pt x="2226" y="1245"/>
                    </a:cubicBezTo>
                    <a:cubicBezTo>
                      <a:pt x="2186" y="1225"/>
                      <a:pt x="2157" y="1197"/>
                      <a:pt x="2134" y="1164"/>
                    </a:cubicBezTo>
                    <a:cubicBezTo>
                      <a:pt x="2109" y="1131"/>
                      <a:pt x="2091" y="1092"/>
                      <a:pt x="2076" y="1051"/>
                    </a:cubicBezTo>
                    <a:cubicBezTo>
                      <a:pt x="2067" y="1030"/>
                      <a:pt x="2060" y="1007"/>
                      <a:pt x="2053" y="984"/>
                    </a:cubicBezTo>
                    <a:cubicBezTo>
                      <a:pt x="2032" y="918"/>
                      <a:pt x="2020" y="845"/>
                      <a:pt x="2008" y="772"/>
                    </a:cubicBezTo>
                    <a:cubicBezTo>
                      <a:pt x="1983" y="623"/>
                      <a:pt x="1959" y="474"/>
                      <a:pt x="1934" y="326"/>
                    </a:cubicBezTo>
                    <a:cubicBezTo>
                      <a:pt x="1923" y="261"/>
                      <a:pt x="1912" y="194"/>
                      <a:pt x="1876" y="135"/>
                    </a:cubicBezTo>
                    <a:cubicBezTo>
                      <a:pt x="1828" y="55"/>
                      <a:pt x="1734" y="0"/>
                      <a:pt x="1652" y="2"/>
                    </a:cubicBezTo>
                    <a:cubicBezTo>
                      <a:pt x="1616" y="2"/>
                      <a:pt x="1583" y="12"/>
                      <a:pt x="1549" y="23"/>
                    </a:cubicBezTo>
                    <a:cubicBezTo>
                      <a:pt x="1447" y="58"/>
                      <a:pt x="1338" y="102"/>
                      <a:pt x="1227" y="144"/>
                    </a:cubicBezTo>
                    <a:cubicBezTo>
                      <a:pt x="1121" y="183"/>
                      <a:pt x="1013" y="223"/>
                      <a:pt x="904" y="256"/>
                    </a:cubicBezTo>
                    <a:cubicBezTo>
                      <a:pt x="834" y="278"/>
                      <a:pt x="763" y="297"/>
                      <a:pt x="692" y="316"/>
                    </a:cubicBezTo>
                    <a:cubicBezTo>
                      <a:pt x="594" y="342"/>
                      <a:pt x="495" y="368"/>
                      <a:pt x="394" y="380"/>
                    </a:cubicBezTo>
                    <a:cubicBezTo>
                      <a:pt x="256" y="397"/>
                      <a:pt x="118" y="391"/>
                      <a:pt x="0" y="37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9"/>
              <p:cNvSpPr/>
              <p:nvPr/>
            </p:nvSpPr>
            <p:spPr>
              <a:xfrm>
                <a:off x="2678113" y="369888"/>
                <a:ext cx="6677024" cy="2803525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1302" extrusionOk="0">
                    <a:moveTo>
                      <a:pt x="3102" y="1302"/>
                    </a:moveTo>
                    <a:cubicBezTo>
                      <a:pt x="2979" y="1237"/>
                      <a:pt x="2831" y="1166"/>
                      <a:pt x="2674" y="1084"/>
                    </a:cubicBezTo>
                    <a:cubicBezTo>
                      <a:pt x="2654" y="1073"/>
                      <a:pt x="2627" y="1059"/>
                      <a:pt x="2593" y="1073"/>
                    </a:cubicBezTo>
                    <a:cubicBezTo>
                      <a:pt x="2566" y="1084"/>
                      <a:pt x="2550" y="1112"/>
                      <a:pt x="2532" y="1136"/>
                    </a:cubicBezTo>
                    <a:cubicBezTo>
                      <a:pt x="2460" y="1229"/>
                      <a:pt x="2319" y="1261"/>
                      <a:pt x="2224" y="1220"/>
                    </a:cubicBezTo>
                    <a:cubicBezTo>
                      <a:pt x="2184" y="1203"/>
                      <a:pt x="2154" y="1178"/>
                      <a:pt x="2129" y="1148"/>
                    </a:cubicBezTo>
                    <a:cubicBezTo>
                      <a:pt x="2103" y="1118"/>
                      <a:pt x="2083" y="1081"/>
                      <a:pt x="2065" y="1043"/>
                    </a:cubicBezTo>
                    <a:cubicBezTo>
                      <a:pt x="2055" y="1022"/>
                      <a:pt x="2047" y="1001"/>
                      <a:pt x="2038" y="978"/>
                    </a:cubicBezTo>
                    <a:cubicBezTo>
                      <a:pt x="2015" y="914"/>
                      <a:pt x="2001" y="841"/>
                      <a:pt x="1988" y="769"/>
                    </a:cubicBezTo>
                    <a:cubicBezTo>
                      <a:pt x="1960" y="623"/>
                      <a:pt x="1932" y="476"/>
                      <a:pt x="1904" y="329"/>
                    </a:cubicBezTo>
                    <a:cubicBezTo>
                      <a:pt x="1892" y="265"/>
                      <a:pt x="1879" y="199"/>
                      <a:pt x="1844" y="140"/>
                    </a:cubicBezTo>
                    <a:cubicBezTo>
                      <a:pt x="1796" y="60"/>
                      <a:pt x="1706" y="4"/>
                      <a:pt x="1625" y="1"/>
                    </a:cubicBezTo>
                    <a:cubicBezTo>
                      <a:pt x="1589" y="0"/>
                      <a:pt x="1556" y="7"/>
                      <a:pt x="1522" y="17"/>
                    </a:cubicBezTo>
                    <a:cubicBezTo>
                      <a:pt x="1422" y="47"/>
                      <a:pt x="1313" y="89"/>
                      <a:pt x="1204" y="129"/>
                    </a:cubicBezTo>
                    <a:cubicBezTo>
                      <a:pt x="1099" y="168"/>
                      <a:pt x="994" y="207"/>
                      <a:pt x="887" y="241"/>
                    </a:cubicBezTo>
                    <a:cubicBezTo>
                      <a:pt x="818" y="263"/>
                      <a:pt x="748" y="282"/>
                      <a:pt x="678" y="300"/>
                    </a:cubicBezTo>
                    <a:cubicBezTo>
                      <a:pt x="582" y="326"/>
                      <a:pt x="485" y="351"/>
                      <a:pt x="386" y="365"/>
                    </a:cubicBezTo>
                    <a:cubicBezTo>
                      <a:pt x="250" y="383"/>
                      <a:pt x="115" y="381"/>
                      <a:pt x="0" y="36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9"/>
              <p:cNvSpPr/>
              <p:nvPr/>
            </p:nvSpPr>
            <p:spPr>
              <a:xfrm>
                <a:off x="2736850" y="458788"/>
                <a:ext cx="6648447" cy="265430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1233" extrusionOk="0">
                    <a:moveTo>
                      <a:pt x="3089" y="1184"/>
                    </a:moveTo>
                    <a:cubicBezTo>
                      <a:pt x="2970" y="1146"/>
                      <a:pt x="2824" y="1102"/>
                      <a:pt x="2667" y="1044"/>
                    </a:cubicBezTo>
                    <a:cubicBezTo>
                      <a:pt x="2647" y="1037"/>
                      <a:pt x="2620" y="1026"/>
                      <a:pt x="2586" y="1042"/>
                    </a:cubicBezTo>
                    <a:cubicBezTo>
                      <a:pt x="2561" y="1054"/>
                      <a:pt x="2544" y="1081"/>
                      <a:pt x="2527" y="1104"/>
                    </a:cubicBezTo>
                    <a:cubicBezTo>
                      <a:pt x="2455" y="1197"/>
                      <a:pt x="2318" y="1233"/>
                      <a:pt x="2222" y="1198"/>
                    </a:cubicBezTo>
                    <a:cubicBezTo>
                      <a:pt x="2182" y="1184"/>
                      <a:pt x="2151" y="1161"/>
                      <a:pt x="2124" y="1134"/>
                    </a:cubicBezTo>
                    <a:cubicBezTo>
                      <a:pt x="2097" y="1106"/>
                      <a:pt x="2074" y="1073"/>
                      <a:pt x="2054" y="1036"/>
                    </a:cubicBezTo>
                    <a:cubicBezTo>
                      <a:pt x="2043" y="1017"/>
                      <a:pt x="2034" y="996"/>
                      <a:pt x="2024" y="974"/>
                    </a:cubicBezTo>
                    <a:cubicBezTo>
                      <a:pt x="1999" y="912"/>
                      <a:pt x="1982" y="840"/>
                      <a:pt x="1967" y="769"/>
                    </a:cubicBezTo>
                    <a:cubicBezTo>
                      <a:pt x="1936" y="624"/>
                      <a:pt x="1905" y="479"/>
                      <a:pt x="1874" y="334"/>
                    </a:cubicBezTo>
                    <a:cubicBezTo>
                      <a:pt x="1860" y="271"/>
                      <a:pt x="1846" y="206"/>
                      <a:pt x="1811" y="147"/>
                    </a:cubicBezTo>
                    <a:cubicBezTo>
                      <a:pt x="1764" y="68"/>
                      <a:pt x="1677" y="9"/>
                      <a:pt x="1597" y="3"/>
                    </a:cubicBezTo>
                    <a:cubicBezTo>
                      <a:pt x="1562" y="0"/>
                      <a:pt x="1530" y="5"/>
                      <a:pt x="1496" y="13"/>
                    </a:cubicBezTo>
                    <a:cubicBezTo>
                      <a:pt x="1396" y="37"/>
                      <a:pt x="1288" y="77"/>
                      <a:pt x="1181" y="117"/>
                    </a:cubicBezTo>
                    <a:cubicBezTo>
                      <a:pt x="1078" y="154"/>
                      <a:pt x="975" y="194"/>
                      <a:pt x="870" y="228"/>
                    </a:cubicBezTo>
                    <a:cubicBezTo>
                      <a:pt x="802" y="249"/>
                      <a:pt x="734" y="268"/>
                      <a:pt x="665" y="287"/>
                    </a:cubicBezTo>
                    <a:cubicBezTo>
                      <a:pt x="570" y="312"/>
                      <a:pt x="474" y="337"/>
                      <a:pt x="378" y="352"/>
                    </a:cubicBezTo>
                    <a:cubicBezTo>
                      <a:pt x="244" y="372"/>
                      <a:pt x="112" y="373"/>
                      <a:pt x="0" y="36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9"/>
              <p:cNvSpPr/>
              <p:nvPr/>
            </p:nvSpPr>
            <p:spPr>
              <a:xfrm>
                <a:off x="2797175" y="546100"/>
                <a:ext cx="6618284" cy="2592387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204" extrusionOk="0">
                    <a:moveTo>
                      <a:pt x="3075" y="1066"/>
                    </a:moveTo>
                    <a:cubicBezTo>
                      <a:pt x="2960" y="1055"/>
                      <a:pt x="2816" y="1037"/>
                      <a:pt x="2658" y="1005"/>
                    </a:cubicBezTo>
                    <a:cubicBezTo>
                      <a:pt x="2638" y="1001"/>
                      <a:pt x="2611" y="993"/>
                      <a:pt x="2579" y="1010"/>
                    </a:cubicBezTo>
                    <a:cubicBezTo>
                      <a:pt x="2554" y="1023"/>
                      <a:pt x="2538" y="1050"/>
                      <a:pt x="2520" y="1073"/>
                    </a:cubicBezTo>
                    <a:cubicBezTo>
                      <a:pt x="2448" y="1165"/>
                      <a:pt x="2316" y="1204"/>
                      <a:pt x="2220" y="1176"/>
                    </a:cubicBezTo>
                    <a:cubicBezTo>
                      <a:pt x="2179" y="1164"/>
                      <a:pt x="2147" y="1145"/>
                      <a:pt x="2118" y="1120"/>
                    </a:cubicBezTo>
                    <a:cubicBezTo>
                      <a:pt x="2089" y="1095"/>
                      <a:pt x="2064" y="1064"/>
                      <a:pt x="2042" y="1029"/>
                    </a:cubicBezTo>
                    <a:cubicBezTo>
                      <a:pt x="2030" y="1011"/>
                      <a:pt x="2019" y="991"/>
                      <a:pt x="2009" y="970"/>
                    </a:cubicBezTo>
                    <a:cubicBezTo>
                      <a:pt x="1981" y="910"/>
                      <a:pt x="1963" y="838"/>
                      <a:pt x="1946" y="769"/>
                    </a:cubicBezTo>
                    <a:cubicBezTo>
                      <a:pt x="1912" y="625"/>
                      <a:pt x="1877" y="482"/>
                      <a:pt x="1843" y="339"/>
                    </a:cubicBezTo>
                    <a:cubicBezTo>
                      <a:pt x="1828" y="276"/>
                      <a:pt x="1812" y="212"/>
                      <a:pt x="1778" y="154"/>
                    </a:cubicBezTo>
                    <a:cubicBezTo>
                      <a:pt x="1731" y="75"/>
                      <a:pt x="1647" y="15"/>
                      <a:pt x="1569" y="5"/>
                    </a:cubicBezTo>
                    <a:cubicBezTo>
                      <a:pt x="1535" y="0"/>
                      <a:pt x="1502" y="3"/>
                      <a:pt x="1468" y="9"/>
                    </a:cubicBezTo>
                    <a:cubicBezTo>
                      <a:pt x="1370" y="28"/>
                      <a:pt x="1263" y="66"/>
                      <a:pt x="1158" y="104"/>
                    </a:cubicBezTo>
                    <a:cubicBezTo>
                      <a:pt x="1056" y="141"/>
                      <a:pt x="955" y="181"/>
                      <a:pt x="851" y="214"/>
                    </a:cubicBezTo>
                    <a:cubicBezTo>
                      <a:pt x="785" y="236"/>
                      <a:pt x="718" y="255"/>
                      <a:pt x="650" y="273"/>
                    </a:cubicBezTo>
                    <a:cubicBezTo>
                      <a:pt x="557" y="298"/>
                      <a:pt x="463" y="323"/>
                      <a:pt x="368" y="338"/>
                    </a:cubicBezTo>
                    <a:cubicBezTo>
                      <a:pt x="237" y="360"/>
                      <a:pt x="107" y="365"/>
                      <a:pt x="0" y="36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9"/>
              <p:cNvSpPr/>
              <p:nvPr/>
            </p:nvSpPr>
            <p:spPr>
              <a:xfrm>
                <a:off x="2854325" y="635000"/>
                <a:ext cx="6591299" cy="2528888"/>
              </a:xfrm>
              <a:custGeom>
                <a:avLst/>
                <a:gdLst/>
                <a:ahLst/>
                <a:cxnLst/>
                <a:rect l="l" t="t" r="r" b="b"/>
                <a:pathLst>
                  <a:path w="3062" h="1175" extrusionOk="0">
                    <a:moveTo>
                      <a:pt x="3062" y="948"/>
                    </a:moveTo>
                    <a:cubicBezTo>
                      <a:pt x="2952" y="964"/>
                      <a:pt x="2809" y="972"/>
                      <a:pt x="2650" y="965"/>
                    </a:cubicBezTo>
                    <a:cubicBezTo>
                      <a:pt x="2630" y="964"/>
                      <a:pt x="2604" y="960"/>
                      <a:pt x="2573" y="978"/>
                    </a:cubicBezTo>
                    <a:cubicBezTo>
                      <a:pt x="2549" y="992"/>
                      <a:pt x="2532" y="1018"/>
                      <a:pt x="2515" y="1041"/>
                    </a:cubicBezTo>
                    <a:cubicBezTo>
                      <a:pt x="2443" y="1133"/>
                      <a:pt x="2314" y="1175"/>
                      <a:pt x="2218" y="1154"/>
                    </a:cubicBezTo>
                    <a:cubicBezTo>
                      <a:pt x="2178" y="1144"/>
                      <a:pt x="2144" y="1128"/>
                      <a:pt x="2114" y="1106"/>
                    </a:cubicBezTo>
                    <a:cubicBezTo>
                      <a:pt x="2083" y="1084"/>
                      <a:pt x="2056" y="1056"/>
                      <a:pt x="2031" y="1023"/>
                    </a:cubicBezTo>
                    <a:cubicBezTo>
                      <a:pt x="2018" y="1005"/>
                      <a:pt x="2006" y="986"/>
                      <a:pt x="1995" y="966"/>
                    </a:cubicBezTo>
                    <a:cubicBezTo>
                      <a:pt x="1964" y="907"/>
                      <a:pt x="1944" y="837"/>
                      <a:pt x="1926" y="768"/>
                    </a:cubicBezTo>
                    <a:cubicBezTo>
                      <a:pt x="1888" y="627"/>
                      <a:pt x="1851" y="485"/>
                      <a:pt x="1813" y="344"/>
                    </a:cubicBezTo>
                    <a:cubicBezTo>
                      <a:pt x="1797" y="282"/>
                      <a:pt x="1780" y="219"/>
                      <a:pt x="1745" y="161"/>
                    </a:cubicBezTo>
                    <a:cubicBezTo>
                      <a:pt x="1699" y="83"/>
                      <a:pt x="1619" y="21"/>
                      <a:pt x="1541" y="6"/>
                    </a:cubicBezTo>
                    <a:cubicBezTo>
                      <a:pt x="1508" y="0"/>
                      <a:pt x="1476" y="0"/>
                      <a:pt x="1441" y="5"/>
                    </a:cubicBezTo>
                    <a:cubicBezTo>
                      <a:pt x="1344" y="19"/>
                      <a:pt x="1238" y="54"/>
                      <a:pt x="1135" y="91"/>
                    </a:cubicBezTo>
                    <a:cubicBezTo>
                      <a:pt x="1035" y="127"/>
                      <a:pt x="936" y="168"/>
                      <a:pt x="834" y="201"/>
                    </a:cubicBezTo>
                    <a:cubicBezTo>
                      <a:pt x="770" y="222"/>
                      <a:pt x="703" y="241"/>
                      <a:pt x="637" y="259"/>
                    </a:cubicBezTo>
                    <a:cubicBezTo>
                      <a:pt x="545" y="284"/>
                      <a:pt x="453" y="308"/>
                      <a:pt x="360" y="325"/>
                    </a:cubicBezTo>
                    <a:cubicBezTo>
                      <a:pt x="231" y="348"/>
                      <a:pt x="104" y="357"/>
                      <a:pt x="0" y="365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>
                <a:off x="2913063" y="719137"/>
                <a:ext cx="6562729" cy="2473326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1149" extrusionOk="0">
                    <a:moveTo>
                      <a:pt x="3049" y="831"/>
                    </a:moveTo>
                    <a:cubicBezTo>
                      <a:pt x="2943" y="875"/>
                      <a:pt x="2802" y="910"/>
                      <a:pt x="2642" y="928"/>
                    </a:cubicBezTo>
                    <a:cubicBezTo>
                      <a:pt x="2623" y="930"/>
                      <a:pt x="2597" y="929"/>
                      <a:pt x="2567" y="949"/>
                    </a:cubicBezTo>
                    <a:cubicBezTo>
                      <a:pt x="2544" y="963"/>
                      <a:pt x="2527" y="989"/>
                      <a:pt x="2509" y="1012"/>
                    </a:cubicBezTo>
                    <a:cubicBezTo>
                      <a:pt x="2437" y="1103"/>
                      <a:pt x="2313" y="1149"/>
                      <a:pt x="2216" y="1133"/>
                    </a:cubicBezTo>
                    <a:cubicBezTo>
                      <a:pt x="2176" y="1127"/>
                      <a:pt x="2141" y="1113"/>
                      <a:pt x="2109" y="1094"/>
                    </a:cubicBezTo>
                    <a:cubicBezTo>
                      <a:pt x="2076" y="1075"/>
                      <a:pt x="2047" y="1049"/>
                      <a:pt x="2020" y="1018"/>
                    </a:cubicBezTo>
                    <a:cubicBezTo>
                      <a:pt x="2006" y="1002"/>
                      <a:pt x="1993" y="984"/>
                      <a:pt x="1981" y="963"/>
                    </a:cubicBezTo>
                    <a:cubicBezTo>
                      <a:pt x="1947" y="907"/>
                      <a:pt x="1926" y="838"/>
                      <a:pt x="1906" y="770"/>
                    </a:cubicBezTo>
                    <a:cubicBezTo>
                      <a:pt x="1865" y="630"/>
                      <a:pt x="1824" y="490"/>
                      <a:pt x="1783" y="350"/>
                    </a:cubicBezTo>
                    <a:cubicBezTo>
                      <a:pt x="1765" y="290"/>
                      <a:pt x="1747" y="227"/>
                      <a:pt x="1713" y="170"/>
                    </a:cubicBezTo>
                    <a:cubicBezTo>
                      <a:pt x="1667" y="92"/>
                      <a:pt x="1590" y="29"/>
                      <a:pt x="1514" y="10"/>
                    </a:cubicBezTo>
                    <a:cubicBezTo>
                      <a:pt x="1481" y="2"/>
                      <a:pt x="1449" y="0"/>
                      <a:pt x="1415" y="3"/>
                    </a:cubicBezTo>
                    <a:cubicBezTo>
                      <a:pt x="1319" y="12"/>
                      <a:pt x="1213" y="45"/>
                      <a:pt x="1112" y="81"/>
                    </a:cubicBezTo>
                    <a:cubicBezTo>
                      <a:pt x="1013" y="116"/>
                      <a:pt x="917" y="156"/>
                      <a:pt x="817" y="190"/>
                    </a:cubicBezTo>
                    <a:cubicBezTo>
                      <a:pt x="754" y="211"/>
                      <a:pt x="689" y="230"/>
                      <a:pt x="623" y="248"/>
                    </a:cubicBezTo>
                    <a:cubicBezTo>
                      <a:pt x="533" y="273"/>
                      <a:pt x="442" y="296"/>
                      <a:pt x="352" y="314"/>
                    </a:cubicBezTo>
                    <a:cubicBezTo>
                      <a:pt x="225" y="338"/>
                      <a:pt x="101" y="351"/>
                      <a:pt x="0" y="36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>
                <a:off x="2971800" y="803275"/>
                <a:ext cx="6534148" cy="2414589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1122" extrusionOk="0">
                    <a:moveTo>
                      <a:pt x="3036" y="715"/>
                    </a:moveTo>
                    <a:cubicBezTo>
                      <a:pt x="2934" y="786"/>
                      <a:pt x="2794" y="847"/>
                      <a:pt x="2635" y="890"/>
                    </a:cubicBezTo>
                    <a:cubicBezTo>
                      <a:pt x="2615" y="896"/>
                      <a:pt x="2590" y="898"/>
                      <a:pt x="2560" y="919"/>
                    </a:cubicBezTo>
                    <a:cubicBezTo>
                      <a:pt x="2538" y="934"/>
                      <a:pt x="2521" y="960"/>
                      <a:pt x="2504" y="982"/>
                    </a:cubicBezTo>
                    <a:cubicBezTo>
                      <a:pt x="2432" y="1073"/>
                      <a:pt x="2312" y="1122"/>
                      <a:pt x="2214" y="1113"/>
                    </a:cubicBezTo>
                    <a:cubicBezTo>
                      <a:pt x="2174" y="1109"/>
                      <a:pt x="2138" y="1099"/>
                      <a:pt x="2104" y="1082"/>
                    </a:cubicBezTo>
                    <a:cubicBezTo>
                      <a:pt x="2070" y="1066"/>
                      <a:pt x="2038" y="1042"/>
                      <a:pt x="2009" y="1013"/>
                    </a:cubicBezTo>
                    <a:cubicBezTo>
                      <a:pt x="1994" y="998"/>
                      <a:pt x="1980" y="981"/>
                      <a:pt x="1967" y="961"/>
                    </a:cubicBezTo>
                    <a:cubicBezTo>
                      <a:pt x="1930" y="907"/>
                      <a:pt x="1907" y="838"/>
                      <a:pt x="1886" y="771"/>
                    </a:cubicBezTo>
                    <a:cubicBezTo>
                      <a:pt x="1842" y="633"/>
                      <a:pt x="1797" y="495"/>
                      <a:pt x="1753" y="357"/>
                    </a:cubicBezTo>
                    <a:cubicBezTo>
                      <a:pt x="1734" y="297"/>
                      <a:pt x="1714" y="236"/>
                      <a:pt x="1680" y="179"/>
                    </a:cubicBezTo>
                    <a:cubicBezTo>
                      <a:pt x="1635" y="101"/>
                      <a:pt x="1561" y="36"/>
                      <a:pt x="1487" y="13"/>
                    </a:cubicBezTo>
                    <a:cubicBezTo>
                      <a:pt x="1454" y="3"/>
                      <a:pt x="1422" y="0"/>
                      <a:pt x="1388" y="1"/>
                    </a:cubicBezTo>
                    <a:cubicBezTo>
                      <a:pt x="1293" y="4"/>
                      <a:pt x="1189" y="35"/>
                      <a:pt x="1089" y="70"/>
                    </a:cubicBezTo>
                    <a:cubicBezTo>
                      <a:pt x="992" y="104"/>
                      <a:pt x="898" y="145"/>
                      <a:pt x="800" y="178"/>
                    </a:cubicBezTo>
                    <a:cubicBezTo>
                      <a:pt x="738" y="200"/>
                      <a:pt x="674" y="218"/>
                      <a:pt x="610" y="236"/>
                    </a:cubicBezTo>
                    <a:cubicBezTo>
                      <a:pt x="521" y="261"/>
                      <a:pt x="432" y="284"/>
                      <a:pt x="343" y="302"/>
                    </a:cubicBezTo>
                    <a:cubicBezTo>
                      <a:pt x="219" y="328"/>
                      <a:pt x="98" y="346"/>
                      <a:pt x="0" y="368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9"/>
              <p:cNvSpPr/>
              <p:nvPr/>
            </p:nvSpPr>
            <p:spPr>
              <a:xfrm>
                <a:off x="3028950" y="881063"/>
                <a:ext cx="6507166" cy="2362199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1098" extrusionOk="0">
                    <a:moveTo>
                      <a:pt x="3023" y="602"/>
                    </a:moveTo>
                    <a:cubicBezTo>
                      <a:pt x="2925" y="700"/>
                      <a:pt x="2787" y="787"/>
                      <a:pt x="2627" y="856"/>
                    </a:cubicBezTo>
                    <a:cubicBezTo>
                      <a:pt x="2607" y="864"/>
                      <a:pt x="2583" y="871"/>
                      <a:pt x="2554" y="892"/>
                    </a:cubicBezTo>
                    <a:cubicBezTo>
                      <a:pt x="2533" y="909"/>
                      <a:pt x="2516" y="933"/>
                      <a:pt x="2498" y="956"/>
                    </a:cubicBezTo>
                    <a:cubicBezTo>
                      <a:pt x="2426" y="1046"/>
                      <a:pt x="2311" y="1098"/>
                      <a:pt x="2213" y="1096"/>
                    </a:cubicBezTo>
                    <a:cubicBezTo>
                      <a:pt x="2172" y="1095"/>
                      <a:pt x="2135" y="1087"/>
                      <a:pt x="2100" y="1073"/>
                    </a:cubicBezTo>
                    <a:cubicBezTo>
                      <a:pt x="2064" y="1060"/>
                      <a:pt x="2030" y="1039"/>
                      <a:pt x="1998" y="1012"/>
                    </a:cubicBezTo>
                    <a:cubicBezTo>
                      <a:pt x="1982" y="997"/>
                      <a:pt x="1967" y="981"/>
                      <a:pt x="1953" y="962"/>
                    </a:cubicBezTo>
                    <a:cubicBezTo>
                      <a:pt x="1913" y="910"/>
                      <a:pt x="1889" y="842"/>
                      <a:pt x="1866" y="776"/>
                    </a:cubicBezTo>
                    <a:cubicBezTo>
                      <a:pt x="1818" y="640"/>
                      <a:pt x="1771" y="504"/>
                      <a:pt x="1723" y="367"/>
                    </a:cubicBezTo>
                    <a:cubicBezTo>
                      <a:pt x="1702" y="308"/>
                      <a:pt x="1681" y="248"/>
                      <a:pt x="1648" y="191"/>
                    </a:cubicBezTo>
                    <a:cubicBezTo>
                      <a:pt x="1603" y="114"/>
                      <a:pt x="1533" y="47"/>
                      <a:pt x="1459" y="20"/>
                    </a:cubicBezTo>
                    <a:cubicBezTo>
                      <a:pt x="1427" y="8"/>
                      <a:pt x="1396" y="2"/>
                      <a:pt x="1361" y="2"/>
                    </a:cubicBezTo>
                    <a:cubicBezTo>
                      <a:pt x="1268" y="0"/>
                      <a:pt x="1164" y="29"/>
                      <a:pt x="1066" y="62"/>
                    </a:cubicBezTo>
                    <a:cubicBezTo>
                      <a:pt x="971" y="96"/>
                      <a:pt x="879" y="137"/>
                      <a:pt x="783" y="170"/>
                    </a:cubicBezTo>
                    <a:cubicBezTo>
                      <a:pt x="722" y="191"/>
                      <a:pt x="659" y="210"/>
                      <a:pt x="596" y="227"/>
                    </a:cubicBezTo>
                    <a:cubicBezTo>
                      <a:pt x="510" y="252"/>
                      <a:pt x="422" y="275"/>
                      <a:pt x="335" y="294"/>
                    </a:cubicBezTo>
                    <a:cubicBezTo>
                      <a:pt x="213" y="322"/>
                      <a:pt x="95" y="343"/>
                      <a:pt x="0" y="372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9"/>
              <p:cNvSpPr/>
              <p:nvPr/>
            </p:nvSpPr>
            <p:spPr>
              <a:xfrm>
                <a:off x="3087688" y="949325"/>
                <a:ext cx="6477001" cy="2333624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1084" extrusionOk="0">
                    <a:moveTo>
                      <a:pt x="3010" y="493"/>
                    </a:moveTo>
                    <a:cubicBezTo>
                      <a:pt x="2917" y="618"/>
                      <a:pt x="2780" y="730"/>
                      <a:pt x="2619" y="825"/>
                    </a:cubicBezTo>
                    <a:cubicBezTo>
                      <a:pt x="2600" y="837"/>
                      <a:pt x="2576" y="847"/>
                      <a:pt x="2548" y="870"/>
                    </a:cubicBezTo>
                    <a:cubicBezTo>
                      <a:pt x="2527" y="887"/>
                      <a:pt x="2510" y="911"/>
                      <a:pt x="2493" y="933"/>
                    </a:cubicBezTo>
                    <a:cubicBezTo>
                      <a:pt x="2420" y="1023"/>
                      <a:pt x="2310" y="1078"/>
                      <a:pt x="2211" y="1082"/>
                    </a:cubicBezTo>
                    <a:cubicBezTo>
                      <a:pt x="2170" y="1084"/>
                      <a:pt x="2132" y="1079"/>
                      <a:pt x="2095" y="1068"/>
                    </a:cubicBezTo>
                    <a:cubicBezTo>
                      <a:pt x="2057" y="1057"/>
                      <a:pt x="2021" y="1039"/>
                      <a:pt x="1988" y="1014"/>
                    </a:cubicBezTo>
                    <a:cubicBezTo>
                      <a:pt x="1970" y="1001"/>
                      <a:pt x="1954" y="985"/>
                      <a:pt x="1939" y="967"/>
                    </a:cubicBezTo>
                    <a:cubicBezTo>
                      <a:pt x="1896" y="917"/>
                      <a:pt x="1870" y="850"/>
                      <a:pt x="1845" y="784"/>
                    </a:cubicBezTo>
                    <a:cubicBezTo>
                      <a:pt x="1795" y="650"/>
                      <a:pt x="1744" y="516"/>
                      <a:pt x="1693" y="381"/>
                    </a:cubicBezTo>
                    <a:cubicBezTo>
                      <a:pt x="1671" y="323"/>
                      <a:pt x="1648" y="263"/>
                      <a:pt x="1615" y="207"/>
                    </a:cubicBezTo>
                    <a:cubicBezTo>
                      <a:pt x="1571" y="130"/>
                      <a:pt x="1504" y="62"/>
                      <a:pt x="1432" y="31"/>
                    </a:cubicBezTo>
                    <a:cubicBezTo>
                      <a:pt x="1401" y="17"/>
                      <a:pt x="1369" y="9"/>
                      <a:pt x="1335" y="7"/>
                    </a:cubicBezTo>
                    <a:cubicBezTo>
                      <a:pt x="1242" y="0"/>
                      <a:pt x="1140" y="26"/>
                      <a:pt x="1044" y="59"/>
                    </a:cubicBezTo>
                    <a:cubicBezTo>
                      <a:pt x="949" y="91"/>
                      <a:pt x="860" y="132"/>
                      <a:pt x="766" y="166"/>
                    </a:cubicBezTo>
                    <a:cubicBezTo>
                      <a:pt x="706" y="187"/>
                      <a:pt x="645" y="205"/>
                      <a:pt x="583" y="223"/>
                    </a:cubicBezTo>
                    <a:cubicBezTo>
                      <a:pt x="498" y="247"/>
                      <a:pt x="411" y="269"/>
                      <a:pt x="327" y="290"/>
                    </a:cubicBezTo>
                    <a:cubicBezTo>
                      <a:pt x="207" y="319"/>
                      <a:pt x="92" y="344"/>
                      <a:pt x="0" y="381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>
                <a:off x="3144838" y="1017588"/>
                <a:ext cx="6450016" cy="2309812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1073" extrusionOk="0">
                    <a:moveTo>
                      <a:pt x="2997" y="383"/>
                    </a:moveTo>
                    <a:cubicBezTo>
                      <a:pt x="2908" y="536"/>
                      <a:pt x="2772" y="674"/>
                      <a:pt x="2612" y="795"/>
                    </a:cubicBezTo>
                    <a:cubicBezTo>
                      <a:pt x="2592" y="810"/>
                      <a:pt x="2568" y="823"/>
                      <a:pt x="2542" y="847"/>
                    </a:cubicBezTo>
                    <a:cubicBezTo>
                      <a:pt x="2522" y="865"/>
                      <a:pt x="2505" y="889"/>
                      <a:pt x="2487" y="911"/>
                    </a:cubicBezTo>
                    <a:cubicBezTo>
                      <a:pt x="2415" y="1000"/>
                      <a:pt x="2308" y="1058"/>
                      <a:pt x="2209" y="1069"/>
                    </a:cubicBezTo>
                    <a:cubicBezTo>
                      <a:pt x="2168" y="1073"/>
                      <a:pt x="2129" y="1072"/>
                      <a:pt x="2090" y="1063"/>
                    </a:cubicBezTo>
                    <a:cubicBezTo>
                      <a:pt x="2051" y="1055"/>
                      <a:pt x="2012" y="1040"/>
                      <a:pt x="1977" y="1016"/>
                    </a:cubicBezTo>
                    <a:cubicBezTo>
                      <a:pt x="1958" y="1004"/>
                      <a:pt x="1941" y="989"/>
                      <a:pt x="1925" y="972"/>
                    </a:cubicBezTo>
                    <a:cubicBezTo>
                      <a:pt x="1879" y="923"/>
                      <a:pt x="1852" y="857"/>
                      <a:pt x="1825" y="793"/>
                    </a:cubicBezTo>
                    <a:cubicBezTo>
                      <a:pt x="1771" y="660"/>
                      <a:pt x="1717" y="528"/>
                      <a:pt x="1663" y="395"/>
                    </a:cubicBezTo>
                    <a:cubicBezTo>
                      <a:pt x="1639" y="337"/>
                      <a:pt x="1615" y="279"/>
                      <a:pt x="1583" y="223"/>
                    </a:cubicBezTo>
                    <a:cubicBezTo>
                      <a:pt x="1539" y="147"/>
                      <a:pt x="1475" y="77"/>
                      <a:pt x="1404" y="41"/>
                    </a:cubicBezTo>
                    <a:cubicBezTo>
                      <a:pt x="1374" y="26"/>
                      <a:pt x="1343" y="16"/>
                      <a:pt x="1308" y="12"/>
                    </a:cubicBezTo>
                    <a:cubicBezTo>
                      <a:pt x="1217" y="0"/>
                      <a:pt x="1115" y="23"/>
                      <a:pt x="1021" y="55"/>
                    </a:cubicBezTo>
                    <a:cubicBezTo>
                      <a:pt x="928" y="87"/>
                      <a:pt x="840" y="128"/>
                      <a:pt x="749" y="161"/>
                    </a:cubicBezTo>
                    <a:cubicBezTo>
                      <a:pt x="690" y="183"/>
                      <a:pt x="630" y="201"/>
                      <a:pt x="569" y="218"/>
                    </a:cubicBezTo>
                    <a:cubicBezTo>
                      <a:pt x="486" y="242"/>
                      <a:pt x="401" y="264"/>
                      <a:pt x="318" y="286"/>
                    </a:cubicBezTo>
                    <a:cubicBezTo>
                      <a:pt x="201" y="316"/>
                      <a:pt x="89" y="345"/>
                      <a:pt x="0" y="389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>
                <a:off x="3203575" y="1089025"/>
                <a:ext cx="6421441" cy="2287587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1063" extrusionOk="0">
                    <a:moveTo>
                      <a:pt x="2984" y="273"/>
                    </a:moveTo>
                    <a:cubicBezTo>
                      <a:pt x="2899" y="452"/>
                      <a:pt x="2765" y="617"/>
                      <a:pt x="2604" y="763"/>
                    </a:cubicBezTo>
                    <a:cubicBezTo>
                      <a:pt x="2584" y="781"/>
                      <a:pt x="2561" y="798"/>
                      <a:pt x="2535" y="823"/>
                    </a:cubicBezTo>
                    <a:cubicBezTo>
                      <a:pt x="2516" y="842"/>
                      <a:pt x="2499" y="866"/>
                      <a:pt x="2482" y="887"/>
                    </a:cubicBezTo>
                    <a:cubicBezTo>
                      <a:pt x="2409" y="975"/>
                      <a:pt x="2307" y="1038"/>
                      <a:pt x="2207" y="1055"/>
                    </a:cubicBezTo>
                    <a:cubicBezTo>
                      <a:pt x="2166" y="1062"/>
                      <a:pt x="2126" y="1063"/>
                      <a:pt x="2085" y="1057"/>
                    </a:cubicBezTo>
                    <a:cubicBezTo>
                      <a:pt x="2045" y="1052"/>
                      <a:pt x="2004" y="1039"/>
                      <a:pt x="1966" y="1018"/>
                    </a:cubicBezTo>
                    <a:cubicBezTo>
                      <a:pt x="1946" y="1006"/>
                      <a:pt x="1928" y="993"/>
                      <a:pt x="1911" y="976"/>
                    </a:cubicBezTo>
                    <a:cubicBezTo>
                      <a:pt x="1863" y="929"/>
                      <a:pt x="1833" y="864"/>
                      <a:pt x="1805" y="800"/>
                    </a:cubicBezTo>
                    <a:cubicBezTo>
                      <a:pt x="1748" y="670"/>
                      <a:pt x="1691" y="539"/>
                      <a:pt x="1633" y="408"/>
                    </a:cubicBezTo>
                    <a:cubicBezTo>
                      <a:pt x="1608" y="351"/>
                      <a:pt x="1583" y="293"/>
                      <a:pt x="1550" y="238"/>
                    </a:cubicBezTo>
                    <a:cubicBezTo>
                      <a:pt x="1506" y="162"/>
                      <a:pt x="1446" y="90"/>
                      <a:pt x="1377" y="51"/>
                    </a:cubicBezTo>
                    <a:cubicBezTo>
                      <a:pt x="1347" y="34"/>
                      <a:pt x="1316" y="22"/>
                      <a:pt x="1281" y="16"/>
                    </a:cubicBezTo>
                    <a:cubicBezTo>
                      <a:pt x="1191" y="0"/>
                      <a:pt x="1090" y="20"/>
                      <a:pt x="998" y="51"/>
                    </a:cubicBezTo>
                    <a:cubicBezTo>
                      <a:pt x="907" y="81"/>
                      <a:pt x="821" y="123"/>
                      <a:pt x="731" y="156"/>
                    </a:cubicBezTo>
                    <a:cubicBezTo>
                      <a:pt x="675" y="177"/>
                      <a:pt x="615" y="195"/>
                      <a:pt x="556" y="212"/>
                    </a:cubicBezTo>
                    <a:cubicBezTo>
                      <a:pt x="474" y="236"/>
                      <a:pt x="391" y="258"/>
                      <a:pt x="310" y="280"/>
                    </a:cubicBezTo>
                    <a:cubicBezTo>
                      <a:pt x="195" y="312"/>
                      <a:pt x="86" y="345"/>
                      <a:pt x="0" y="397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>
                <a:off x="3263900" y="1158875"/>
                <a:ext cx="6391277" cy="22701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055" extrusionOk="0">
                    <a:moveTo>
                      <a:pt x="2970" y="164"/>
                    </a:moveTo>
                    <a:cubicBezTo>
                      <a:pt x="2890" y="370"/>
                      <a:pt x="2756" y="561"/>
                      <a:pt x="2595" y="733"/>
                    </a:cubicBezTo>
                    <a:cubicBezTo>
                      <a:pt x="2576" y="754"/>
                      <a:pt x="2553" y="774"/>
                      <a:pt x="2528" y="801"/>
                    </a:cubicBezTo>
                    <a:cubicBezTo>
                      <a:pt x="2510" y="820"/>
                      <a:pt x="2493" y="843"/>
                      <a:pt x="2475" y="865"/>
                    </a:cubicBezTo>
                    <a:cubicBezTo>
                      <a:pt x="2403" y="952"/>
                      <a:pt x="2305" y="1018"/>
                      <a:pt x="2205" y="1041"/>
                    </a:cubicBezTo>
                    <a:cubicBezTo>
                      <a:pt x="2163" y="1051"/>
                      <a:pt x="2122" y="1055"/>
                      <a:pt x="2080" y="1052"/>
                    </a:cubicBezTo>
                    <a:cubicBezTo>
                      <a:pt x="2037" y="1050"/>
                      <a:pt x="1994" y="1039"/>
                      <a:pt x="1954" y="1020"/>
                    </a:cubicBezTo>
                    <a:cubicBezTo>
                      <a:pt x="1933" y="1010"/>
                      <a:pt x="1914" y="997"/>
                      <a:pt x="1896" y="981"/>
                    </a:cubicBezTo>
                    <a:cubicBezTo>
                      <a:pt x="1845" y="936"/>
                      <a:pt x="1813" y="871"/>
                      <a:pt x="1784" y="809"/>
                    </a:cubicBezTo>
                    <a:cubicBezTo>
                      <a:pt x="1723" y="680"/>
                      <a:pt x="1663" y="551"/>
                      <a:pt x="1602" y="422"/>
                    </a:cubicBezTo>
                    <a:cubicBezTo>
                      <a:pt x="1576" y="366"/>
                      <a:pt x="1549" y="309"/>
                      <a:pt x="1517" y="254"/>
                    </a:cubicBezTo>
                    <a:cubicBezTo>
                      <a:pt x="1473" y="178"/>
                      <a:pt x="1417" y="105"/>
                      <a:pt x="1348" y="61"/>
                    </a:cubicBezTo>
                    <a:cubicBezTo>
                      <a:pt x="1319" y="43"/>
                      <a:pt x="1288" y="29"/>
                      <a:pt x="1254" y="21"/>
                    </a:cubicBezTo>
                    <a:cubicBezTo>
                      <a:pt x="1165" y="0"/>
                      <a:pt x="1065" y="17"/>
                      <a:pt x="974" y="47"/>
                    </a:cubicBezTo>
                    <a:cubicBezTo>
                      <a:pt x="885" y="76"/>
                      <a:pt x="801" y="119"/>
                      <a:pt x="713" y="152"/>
                    </a:cubicBezTo>
                    <a:cubicBezTo>
                      <a:pt x="658" y="173"/>
                      <a:pt x="600" y="191"/>
                      <a:pt x="541" y="208"/>
                    </a:cubicBezTo>
                    <a:cubicBezTo>
                      <a:pt x="461" y="231"/>
                      <a:pt x="379" y="253"/>
                      <a:pt x="301" y="276"/>
                    </a:cubicBezTo>
                    <a:cubicBezTo>
                      <a:pt x="188" y="310"/>
                      <a:pt x="82" y="346"/>
                      <a:pt x="0" y="405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9"/>
              <p:cNvSpPr/>
              <p:nvPr/>
            </p:nvSpPr>
            <p:spPr>
              <a:xfrm>
                <a:off x="3322638" y="1227138"/>
                <a:ext cx="6362703" cy="2254251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047" extrusionOk="0">
                    <a:moveTo>
                      <a:pt x="2957" y="55"/>
                    </a:moveTo>
                    <a:cubicBezTo>
                      <a:pt x="2881" y="288"/>
                      <a:pt x="2748" y="505"/>
                      <a:pt x="2588" y="702"/>
                    </a:cubicBezTo>
                    <a:cubicBezTo>
                      <a:pt x="2568" y="727"/>
                      <a:pt x="2546" y="750"/>
                      <a:pt x="2522" y="778"/>
                    </a:cubicBezTo>
                    <a:cubicBezTo>
                      <a:pt x="2504" y="798"/>
                      <a:pt x="2487" y="821"/>
                      <a:pt x="2470" y="842"/>
                    </a:cubicBezTo>
                    <a:cubicBezTo>
                      <a:pt x="2397" y="929"/>
                      <a:pt x="2304" y="998"/>
                      <a:pt x="2203" y="1028"/>
                    </a:cubicBezTo>
                    <a:cubicBezTo>
                      <a:pt x="2161" y="1041"/>
                      <a:pt x="2119" y="1047"/>
                      <a:pt x="2075" y="1047"/>
                    </a:cubicBezTo>
                    <a:cubicBezTo>
                      <a:pt x="2031" y="1047"/>
                      <a:pt x="1985" y="1040"/>
                      <a:pt x="1943" y="1022"/>
                    </a:cubicBezTo>
                    <a:cubicBezTo>
                      <a:pt x="1921" y="1013"/>
                      <a:pt x="1901" y="1001"/>
                      <a:pt x="1882" y="986"/>
                    </a:cubicBezTo>
                    <a:cubicBezTo>
                      <a:pt x="1828" y="943"/>
                      <a:pt x="1795" y="879"/>
                      <a:pt x="1764" y="817"/>
                    </a:cubicBezTo>
                    <a:cubicBezTo>
                      <a:pt x="1700" y="690"/>
                      <a:pt x="1636" y="563"/>
                      <a:pt x="1572" y="436"/>
                    </a:cubicBezTo>
                    <a:cubicBezTo>
                      <a:pt x="1544" y="381"/>
                      <a:pt x="1516" y="324"/>
                      <a:pt x="1484" y="270"/>
                    </a:cubicBezTo>
                    <a:cubicBezTo>
                      <a:pt x="1441" y="195"/>
                      <a:pt x="1388" y="120"/>
                      <a:pt x="1321" y="72"/>
                    </a:cubicBezTo>
                    <a:cubicBezTo>
                      <a:pt x="1292" y="52"/>
                      <a:pt x="1262" y="36"/>
                      <a:pt x="1227" y="25"/>
                    </a:cubicBezTo>
                    <a:cubicBezTo>
                      <a:pt x="1139" y="0"/>
                      <a:pt x="1040" y="15"/>
                      <a:pt x="951" y="43"/>
                    </a:cubicBezTo>
                    <a:cubicBezTo>
                      <a:pt x="863" y="72"/>
                      <a:pt x="782" y="114"/>
                      <a:pt x="696" y="147"/>
                    </a:cubicBezTo>
                    <a:cubicBezTo>
                      <a:pt x="642" y="168"/>
                      <a:pt x="585" y="186"/>
                      <a:pt x="528" y="203"/>
                    </a:cubicBezTo>
                    <a:cubicBezTo>
                      <a:pt x="449" y="226"/>
                      <a:pt x="369" y="248"/>
                      <a:pt x="292" y="272"/>
                    </a:cubicBezTo>
                    <a:cubicBezTo>
                      <a:pt x="182" y="307"/>
                      <a:pt x="79" y="347"/>
                      <a:pt x="0" y="413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9"/>
              <p:cNvSpPr/>
              <p:nvPr/>
            </p:nvSpPr>
            <p:spPr>
              <a:xfrm>
                <a:off x="3379788" y="1177925"/>
                <a:ext cx="6335716" cy="2366963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1100" extrusionOk="0">
                    <a:moveTo>
                      <a:pt x="2944" y="0"/>
                    </a:moveTo>
                    <a:cubicBezTo>
                      <a:pt x="2872" y="261"/>
                      <a:pt x="2740" y="504"/>
                      <a:pt x="2580" y="727"/>
                    </a:cubicBezTo>
                    <a:cubicBezTo>
                      <a:pt x="2560" y="754"/>
                      <a:pt x="2539" y="781"/>
                      <a:pt x="2516" y="810"/>
                    </a:cubicBezTo>
                    <a:cubicBezTo>
                      <a:pt x="2499" y="831"/>
                      <a:pt x="2482" y="854"/>
                      <a:pt x="2464" y="875"/>
                    </a:cubicBezTo>
                    <a:cubicBezTo>
                      <a:pt x="2392" y="961"/>
                      <a:pt x="2302" y="1033"/>
                      <a:pt x="2201" y="1070"/>
                    </a:cubicBezTo>
                    <a:cubicBezTo>
                      <a:pt x="2160" y="1085"/>
                      <a:pt x="2116" y="1094"/>
                      <a:pt x="2070" y="1097"/>
                    </a:cubicBezTo>
                    <a:cubicBezTo>
                      <a:pt x="2025" y="1100"/>
                      <a:pt x="1976" y="1095"/>
                      <a:pt x="1932" y="1080"/>
                    </a:cubicBezTo>
                    <a:cubicBezTo>
                      <a:pt x="1909" y="1071"/>
                      <a:pt x="1887" y="1060"/>
                      <a:pt x="1867" y="1046"/>
                    </a:cubicBezTo>
                    <a:cubicBezTo>
                      <a:pt x="1811" y="1005"/>
                      <a:pt x="1776" y="942"/>
                      <a:pt x="1744" y="881"/>
                    </a:cubicBezTo>
                    <a:cubicBezTo>
                      <a:pt x="1677" y="756"/>
                      <a:pt x="1609" y="630"/>
                      <a:pt x="1542" y="505"/>
                    </a:cubicBezTo>
                    <a:cubicBezTo>
                      <a:pt x="1513" y="450"/>
                      <a:pt x="1483" y="395"/>
                      <a:pt x="1452" y="340"/>
                    </a:cubicBezTo>
                    <a:cubicBezTo>
                      <a:pt x="1409" y="266"/>
                      <a:pt x="1359" y="190"/>
                      <a:pt x="1294" y="138"/>
                    </a:cubicBezTo>
                    <a:cubicBezTo>
                      <a:pt x="1266" y="115"/>
                      <a:pt x="1235" y="97"/>
                      <a:pt x="1200" y="85"/>
                    </a:cubicBezTo>
                    <a:cubicBezTo>
                      <a:pt x="1113" y="55"/>
                      <a:pt x="1015" y="67"/>
                      <a:pt x="929" y="95"/>
                    </a:cubicBezTo>
                    <a:cubicBezTo>
                      <a:pt x="842" y="122"/>
                      <a:pt x="763" y="165"/>
                      <a:pt x="679" y="198"/>
                    </a:cubicBezTo>
                    <a:cubicBezTo>
                      <a:pt x="626" y="219"/>
                      <a:pt x="570" y="237"/>
                      <a:pt x="514" y="253"/>
                    </a:cubicBezTo>
                    <a:cubicBezTo>
                      <a:pt x="437" y="276"/>
                      <a:pt x="359" y="297"/>
                      <a:pt x="284" y="322"/>
                    </a:cubicBezTo>
                    <a:cubicBezTo>
                      <a:pt x="176" y="359"/>
                      <a:pt x="75" y="404"/>
                      <a:pt x="0" y="47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9"/>
              <p:cNvSpPr/>
              <p:nvPr/>
            </p:nvSpPr>
            <p:spPr>
              <a:xfrm>
                <a:off x="3438525" y="1011238"/>
                <a:ext cx="6307138" cy="2605088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1210" extrusionOk="0">
                    <a:moveTo>
                      <a:pt x="2931" y="0"/>
                    </a:moveTo>
                    <a:cubicBezTo>
                      <a:pt x="2863" y="288"/>
                      <a:pt x="2733" y="557"/>
                      <a:pt x="2572" y="806"/>
                    </a:cubicBezTo>
                    <a:cubicBezTo>
                      <a:pt x="2454" y="988"/>
                      <a:pt x="2296" y="1174"/>
                      <a:pt x="2066" y="1201"/>
                    </a:cubicBezTo>
                    <a:cubicBezTo>
                      <a:pt x="1994" y="1210"/>
                      <a:pt x="1915" y="1200"/>
                      <a:pt x="1853" y="1160"/>
                    </a:cubicBezTo>
                    <a:cubicBezTo>
                      <a:pt x="1794" y="1120"/>
                      <a:pt x="1758" y="1058"/>
                      <a:pt x="1724" y="998"/>
                    </a:cubicBezTo>
                    <a:cubicBezTo>
                      <a:pt x="1622" y="821"/>
                      <a:pt x="1521" y="643"/>
                      <a:pt x="1420" y="465"/>
                    </a:cubicBezTo>
                    <a:cubicBezTo>
                      <a:pt x="1359" y="360"/>
                      <a:pt x="1290" y="246"/>
                      <a:pt x="1174" y="199"/>
                    </a:cubicBezTo>
                    <a:cubicBezTo>
                      <a:pt x="1088" y="164"/>
                      <a:pt x="991" y="174"/>
                      <a:pt x="906" y="200"/>
                    </a:cubicBezTo>
                    <a:cubicBezTo>
                      <a:pt x="821" y="227"/>
                      <a:pt x="744" y="270"/>
                      <a:pt x="662" y="303"/>
                    </a:cubicBezTo>
                    <a:cubicBezTo>
                      <a:pt x="435" y="394"/>
                      <a:pt x="158" y="419"/>
                      <a:pt x="0" y="59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>
                <a:off x="3422650" y="1179513"/>
                <a:ext cx="6313488" cy="2478089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1151" extrusionOk="0">
                    <a:moveTo>
                      <a:pt x="2933" y="0"/>
                    </a:moveTo>
                    <a:cubicBezTo>
                      <a:pt x="2882" y="193"/>
                      <a:pt x="2802" y="376"/>
                      <a:pt x="2704" y="551"/>
                    </a:cubicBezTo>
                    <a:cubicBezTo>
                      <a:pt x="2661" y="627"/>
                      <a:pt x="2615" y="701"/>
                      <a:pt x="2566" y="773"/>
                    </a:cubicBezTo>
                    <a:cubicBezTo>
                      <a:pt x="2539" y="812"/>
                      <a:pt x="2511" y="851"/>
                      <a:pt x="2480" y="889"/>
                    </a:cubicBezTo>
                    <a:cubicBezTo>
                      <a:pt x="2412" y="971"/>
                      <a:pt x="2332" y="1045"/>
                      <a:pt x="2238" y="1093"/>
                    </a:cubicBezTo>
                    <a:cubicBezTo>
                      <a:pt x="2186" y="1120"/>
                      <a:pt x="2128" y="1138"/>
                      <a:pt x="2065" y="1144"/>
                    </a:cubicBezTo>
                    <a:cubicBezTo>
                      <a:pt x="1995" y="1151"/>
                      <a:pt x="1918" y="1141"/>
                      <a:pt x="1857" y="1101"/>
                    </a:cubicBezTo>
                    <a:cubicBezTo>
                      <a:pt x="1799" y="1063"/>
                      <a:pt x="1763" y="1003"/>
                      <a:pt x="1728" y="944"/>
                    </a:cubicBezTo>
                    <a:cubicBezTo>
                      <a:pt x="1658" y="825"/>
                      <a:pt x="1587" y="705"/>
                      <a:pt x="1517" y="585"/>
                    </a:cubicBezTo>
                    <a:cubicBezTo>
                      <a:pt x="1484" y="528"/>
                      <a:pt x="1451" y="472"/>
                      <a:pt x="1418" y="416"/>
                    </a:cubicBezTo>
                    <a:cubicBezTo>
                      <a:pt x="1356" y="311"/>
                      <a:pt x="1285" y="199"/>
                      <a:pt x="1170" y="150"/>
                    </a:cubicBezTo>
                    <a:cubicBezTo>
                      <a:pt x="1085" y="114"/>
                      <a:pt x="989" y="119"/>
                      <a:pt x="905" y="142"/>
                    </a:cubicBezTo>
                    <a:cubicBezTo>
                      <a:pt x="821" y="165"/>
                      <a:pt x="744" y="203"/>
                      <a:pt x="663" y="232"/>
                    </a:cubicBezTo>
                    <a:cubicBezTo>
                      <a:pt x="581" y="261"/>
                      <a:pt x="493" y="281"/>
                      <a:pt x="406" y="304"/>
                    </a:cubicBezTo>
                    <a:cubicBezTo>
                      <a:pt x="253" y="344"/>
                      <a:pt x="103" y="390"/>
                      <a:pt x="0" y="498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>
                <a:off x="3408363" y="1347788"/>
                <a:ext cx="6316663" cy="2352674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093" extrusionOk="0">
                    <a:moveTo>
                      <a:pt x="2935" y="0"/>
                    </a:moveTo>
                    <a:cubicBezTo>
                      <a:pt x="2880" y="185"/>
                      <a:pt x="2798" y="361"/>
                      <a:pt x="2699" y="528"/>
                    </a:cubicBezTo>
                    <a:cubicBezTo>
                      <a:pt x="2655" y="601"/>
                      <a:pt x="2609" y="672"/>
                      <a:pt x="2559" y="741"/>
                    </a:cubicBezTo>
                    <a:cubicBezTo>
                      <a:pt x="2532" y="778"/>
                      <a:pt x="2504" y="815"/>
                      <a:pt x="2473" y="851"/>
                    </a:cubicBezTo>
                    <a:cubicBezTo>
                      <a:pt x="2405" y="929"/>
                      <a:pt x="2327" y="998"/>
                      <a:pt x="2234" y="1041"/>
                    </a:cubicBezTo>
                    <a:cubicBezTo>
                      <a:pt x="2182" y="1066"/>
                      <a:pt x="2126" y="1082"/>
                      <a:pt x="2064" y="1087"/>
                    </a:cubicBezTo>
                    <a:cubicBezTo>
                      <a:pt x="1995" y="1093"/>
                      <a:pt x="1920" y="1082"/>
                      <a:pt x="1861" y="1043"/>
                    </a:cubicBezTo>
                    <a:cubicBezTo>
                      <a:pt x="1804" y="1006"/>
                      <a:pt x="1768" y="947"/>
                      <a:pt x="1733" y="891"/>
                    </a:cubicBezTo>
                    <a:cubicBezTo>
                      <a:pt x="1661" y="772"/>
                      <a:pt x="1589" y="653"/>
                      <a:pt x="1517" y="534"/>
                    </a:cubicBezTo>
                    <a:cubicBezTo>
                      <a:pt x="1484" y="478"/>
                      <a:pt x="1450" y="422"/>
                      <a:pt x="1416" y="366"/>
                    </a:cubicBezTo>
                    <a:cubicBezTo>
                      <a:pt x="1353" y="262"/>
                      <a:pt x="1281" y="151"/>
                      <a:pt x="1167" y="100"/>
                    </a:cubicBezTo>
                    <a:cubicBezTo>
                      <a:pt x="1082" y="63"/>
                      <a:pt x="988" y="65"/>
                      <a:pt x="905" y="84"/>
                    </a:cubicBezTo>
                    <a:cubicBezTo>
                      <a:pt x="821" y="102"/>
                      <a:pt x="745" y="136"/>
                      <a:pt x="664" y="161"/>
                    </a:cubicBezTo>
                    <a:cubicBezTo>
                      <a:pt x="582" y="185"/>
                      <a:pt x="495" y="203"/>
                      <a:pt x="408" y="222"/>
                    </a:cubicBezTo>
                    <a:cubicBezTo>
                      <a:pt x="256" y="256"/>
                      <a:pt x="105" y="297"/>
                      <a:pt x="0" y="40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7" name="Google Shape;487;p9"/>
          <p:cNvGrpSpPr/>
          <p:nvPr/>
        </p:nvGrpSpPr>
        <p:grpSpPr>
          <a:xfrm flipH="1">
            <a:off x="658887" y="4340463"/>
            <a:ext cx="746125" cy="263525"/>
            <a:chOff x="4449763" y="4024313"/>
            <a:chExt cx="746125" cy="263525"/>
          </a:xfrm>
        </p:grpSpPr>
        <p:sp>
          <p:nvSpPr>
            <p:cNvPr id="488" name="Google Shape;488;p9"/>
            <p:cNvSpPr/>
            <p:nvPr/>
          </p:nvSpPr>
          <p:spPr>
            <a:xfrm>
              <a:off x="4449763" y="4024313"/>
              <a:ext cx="161925" cy="263525"/>
            </a:xfrm>
            <a:custGeom>
              <a:avLst/>
              <a:gdLst/>
              <a:ahLst/>
              <a:cxnLst/>
              <a:rect l="l" t="t" r="r" b="b"/>
              <a:pathLst>
                <a:path w="102" h="166" extrusionOk="0">
                  <a:moveTo>
                    <a:pt x="1" y="166"/>
                  </a:moveTo>
                  <a:lnTo>
                    <a:pt x="23" y="166"/>
                  </a:lnTo>
                  <a:lnTo>
                    <a:pt x="102" y="84"/>
                  </a:lnTo>
                  <a:lnTo>
                    <a:pt x="22" y="0"/>
                  </a:lnTo>
                  <a:lnTo>
                    <a:pt x="0" y="0"/>
                  </a:lnTo>
                  <a:lnTo>
                    <a:pt x="81" y="84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4619625" y="4024313"/>
              <a:ext cx="169863" cy="263525"/>
            </a:xfrm>
            <a:custGeom>
              <a:avLst/>
              <a:gdLst/>
              <a:ahLst/>
              <a:cxnLst/>
              <a:rect l="l" t="t" r="r" b="b"/>
              <a:pathLst>
                <a:path w="107" h="166" extrusionOk="0">
                  <a:moveTo>
                    <a:pt x="1" y="166"/>
                  </a:moveTo>
                  <a:lnTo>
                    <a:pt x="28" y="166"/>
                  </a:lnTo>
                  <a:lnTo>
                    <a:pt x="107" y="84"/>
                  </a:lnTo>
                  <a:lnTo>
                    <a:pt x="26" y="0"/>
                  </a:lnTo>
                  <a:lnTo>
                    <a:pt x="0" y="0"/>
                  </a:lnTo>
                  <a:lnTo>
                    <a:pt x="80" y="84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4795838" y="4024313"/>
              <a:ext cx="192088" cy="263525"/>
            </a:xfrm>
            <a:custGeom>
              <a:avLst/>
              <a:gdLst/>
              <a:ahLst/>
              <a:cxnLst/>
              <a:rect l="l" t="t" r="r" b="b"/>
              <a:pathLst>
                <a:path w="121" h="166" extrusionOk="0">
                  <a:moveTo>
                    <a:pt x="1" y="166"/>
                  </a:moveTo>
                  <a:lnTo>
                    <a:pt x="42" y="166"/>
                  </a:lnTo>
                  <a:lnTo>
                    <a:pt x="121" y="84"/>
                  </a:lnTo>
                  <a:lnTo>
                    <a:pt x="40" y="0"/>
                  </a:lnTo>
                  <a:lnTo>
                    <a:pt x="0" y="0"/>
                  </a:lnTo>
                  <a:lnTo>
                    <a:pt x="81" y="84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4994275" y="4024313"/>
              <a:ext cx="201613" cy="263525"/>
            </a:xfrm>
            <a:custGeom>
              <a:avLst/>
              <a:gdLst/>
              <a:ahLst/>
              <a:cxnLst/>
              <a:rect l="l" t="t" r="r" b="b"/>
              <a:pathLst>
                <a:path w="127" h="166" extrusionOk="0">
                  <a:moveTo>
                    <a:pt x="1" y="166"/>
                  </a:moveTo>
                  <a:lnTo>
                    <a:pt x="47" y="166"/>
                  </a:lnTo>
                  <a:lnTo>
                    <a:pt x="127" y="84"/>
                  </a:lnTo>
                  <a:lnTo>
                    <a:pt x="4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" y="84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2" name="Google Shape;492;p9"/>
          <p:cNvGrpSpPr/>
          <p:nvPr/>
        </p:nvGrpSpPr>
        <p:grpSpPr>
          <a:xfrm flipH="1">
            <a:off x="-417988" y="539505"/>
            <a:ext cx="9633469" cy="2270146"/>
            <a:chOff x="-125832" y="539505"/>
            <a:chExt cx="9633469" cy="2270146"/>
          </a:xfrm>
        </p:grpSpPr>
        <p:sp>
          <p:nvSpPr>
            <p:cNvPr id="493" name="Google Shape;493;p9"/>
            <p:cNvSpPr/>
            <p:nvPr/>
          </p:nvSpPr>
          <p:spPr>
            <a:xfrm flipH="1">
              <a:off x="8430787" y="539505"/>
              <a:ext cx="1076850" cy="1407550"/>
            </a:xfrm>
            <a:custGeom>
              <a:avLst/>
              <a:gdLst/>
              <a:ahLst/>
              <a:cxnLst/>
              <a:rect l="l" t="t" r="r" b="b"/>
              <a:pathLst>
                <a:path w="127" h="166" extrusionOk="0">
                  <a:moveTo>
                    <a:pt x="1" y="166"/>
                  </a:moveTo>
                  <a:lnTo>
                    <a:pt x="47" y="166"/>
                  </a:lnTo>
                  <a:lnTo>
                    <a:pt x="127" y="84"/>
                  </a:lnTo>
                  <a:lnTo>
                    <a:pt x="4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" y="84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-125832" y="2333851"/>
              <a:ext cx="364013" cy="475800"/>
            </a:xfrm>
            <a:custGeom>
              <a:avLst/>
              <a:gdLst/>
              <a:ahLst/>
              <a:cxnLst/>
              <a:rect l="l" t="t" r="r" b="b"/>
              <a:pathLst>
                <a:path w="127" h="166" extrusionOk="0">
                  <a:moveTo>
                    <a:pt x="1" y="166"/>
                  </a:moveTo>
                  <a:lnTo>
                    <a:pt x="47" y="166"/>
                  </a:lnTo>
                  <a:lnTo>
                    <a:pt x="127" y="84"/>
                  </a:lnTo>
                  <a:lnTo>
                    <a:pt x="4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" y="84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97" name="Google Shape;49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31300"/>
            <a:ext cx="89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4" name="Google Shape;554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73971"/>
            <a:ext cx="89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5" name="Google Shape;555;p13"/>
          <p:cNvSpPr txBox="1">
            <a:spLocks noGrp="1"/>
          </p:cNvSpPr>
          <p:nvPr>
            <p:ph type="title" idx="4" hasCustomPrompt="1"/>
          </p:nvPr>
        </p:nvSpPr>
        <p:spPr>
          <a:xfrm>
            <a:off x="3457225" y="1531300"/>
            <a:ext cx="89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6" name="Google Shape;556;p13"/>
          <p:cNvSpPr txBox="1">
            <a:spLocks noGrp="1"/>
          </p:cNvSpPr>
          <p:nvPr>
            <p:ph type="title" idx="5" hasCustomPrompt="1"/>
          </p:nvPr>
        </p:nvSpPr>
        <p:spPr>
          <a:xfrm>
            <a:off x="3457225" y="3173971"/>
            <a:ext cx="89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7" name="Google Shape;557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531300"/>
            <a:ext cx="89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8" name="Google Shape;558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173971"/>
            <a:ext cx="899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9" name="Google Shape;559;p13"/>
          <p:cNvSpPr txBox="1">
            <a:spLocks noGrp="1"/>
          </p:cNvSpPr>
          <p:nvPr>
            <p:ph type="subTitle" idx="1"/>
          </p:nvPr>
        </p:nvSpPr>
        <p:spPr>
          <a:xfrm>
            <a:off x="720000" y="1928475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60" name="Google Shape;560;p13"/>
          <p:cNvSpPr txBox="1">
            <a:spLocks noGrp="1"/>
          </p:cNvSpPr>
          <p:nvPr>
            <p:ph type="subTitle" idx="8"/>
          </p:nvPr>
        </p:nvSpPr>
        <p:spPr>
          <a:xfrm>
            <a:off x="3457225" y="1928475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61" name="Google Shape;561;p13"/>
          <p:cNvSpPr txBox="1">
            <a:spLocks noGrp="1"/>
          </p:cNvSpPr>
          <p:nvPr>
            <p:ph type="subTitle" idx="9"/>
          </p:nvPr>
        </p:nvSpPr>
        <p:spPr>
          <a:xfrm>
            <a:off x="6118550" y="1928475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62" name="Google Shape;562;p13"/>
          <p:cNvSpPr txBox="1">
            <a:spLocks noGrp="1"/>
          </p:cNvSpPr>
          <p:nvPr>
            <p:ph type="subTitle" idx="13"/>
          </p:nvPr>
        </p:nvSpPr>
        <p:spPr>
          <a:xfrm>
            <a:off x="720000" y="3571100"/>
            <a:ext cx="23814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63" name="Google Shape;563;p13"/>
          <p:cNvSpPr txBox="1">
            <a:spLocks noGrp="1"/>
          </p:cNvSpPr>
          <p:nvPr>
            <p:ph type="subTitle" idx="14"/>
          </p:nvPr>
        </p:nvSpPr>
        <p:spPr>
          <a:xfrm>
            <a:off x="3457225" y="3571100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64" name="Google Shape;564;p13"/>
          <p:cNvSpPr txBox="1">
            <a:spLocks noGrp="1"/>
          </p:cNvSpPr>
          <p:nvPr>
            <p:ph type="subTitle" idx="15"/>
          </p:nvPr>
        </p:nvSpPr>
        <p:spPr>
          <a:xfrm>
            <a:off x="6118550" y="3571100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65" name="Google Shape;565;p13"/>
          <p:cNvGrpSpPr/>
          <p:nvPr/>
        </p:nvGrpSpPr>
        <p:grpSpPr>
          <a:xfrm>
            <a:off x="-1123179" y="-3374633"/>
            <a:ext cx="12388559" cy="10308788"/>
            <a:chOff x="-1123179" y="-3374633"/>
            <a:chExt cx="12388559" cy="10308788"/>
          </a:xfrm>
        </p:grpSpPr>
        <p:grpSp>
          <p:nvGrpSpPr>
            <p:cNvPr id="566" name="Google Shape;566;p13"/>
            <p:cNvGrpSpPr/>
            <p:nvPr/>
          </p:nvGrpSpPr>
          <p:grpSpPr>
            <a:xfrm rot="-5400000" flipH="1">
              <a:off x="-2369178" y="3174467"/>
              <a:ext cx="5005687" cy="2513689"/>
              <a:chOff x="871538" y="3179763"/>
              <a:chExt cx="7327898" cy="3679826"/>
            </a:xfrm>
          </p:grpSpPr>
          <p:sp>
            <p:nvSpPr>
              <p:cNvPr id="567" name="Google Shape;567;p13"/>
              <p:cNvSpPr/>
              <p:nvPr/>
            </p:nvSpPr>
            <p:spPr>
              <a:xfrm>
                <a:off x="1165225" y="3278188"/>
                <a:ext cx="7034210" cy="247967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035" extrusionOk="0">
                    <a:moveTo>
                      <a:pt x="2937" y="0"/>
                    </a:moveTo>
                    <a:cubicBezTo>
                      <a:pt x="2879" y="177"/>
                      <a:pt x="2795" y="345"/>
                      <a:pt x="2694" y="505"/>
                    </a:cubicBezTo>
                    <a:cubicBezTo>
                      <a:pt x="2650" y="575"/>
                      <a:pt x="2603" y="644"/>
                      <a:pt x="2553" y="709"/>
                    </a:cubicBezTo>
                    <a:cubicBezTo>
                      <a:pt x="2526" y="744"/>
                      <a:pt x="2497" y="780"/>
                      <a:pt x="2467" y="813"/>
                    </a:cubicBezTo>
                    <a:cubicBezTo>
                      <a:pt x="2399" y="886"/>
                      <a:pt x="2321" y="950"/>
                      <a:pt x="2230" y="989"/>
                    </a:cubicBezTo>
                    <a:cubicBezTo>
                      <a:pt x="2179" y="1012"/>
                      <a:pt x="2124" y="1027"/>
                      <a:pt x="2064" y="1031"/>
                    </a:cubicBezTo>
                    <a:cubicBezTo>
                      <a:pt x="1997" y="1035"/>
                      <a:pt x="1923" y="1024"/>
                      <a:pt x="1865" y="985"/>
                    </a:cubicBezTo>
                    <a:cubicBezTo>
                      <a:pt x="1809" y="948"/>
                      <a:pt x="1773" y="891"/>
                      <a:pt x="1739" y="837"/>
                    </a:cubicBezTo>
                    <a:cubicBezTo>
                      <a:pt x="1664" y="720"/>
                      <a:pt x="1591" y="601"/>
                      <a:pt x="1518" y="483"/>
                    </a:cubicBezTo>
                    <a:cubicBezTo>
                      <a:pt x="1484" y="427"/>
                      <a:pt x="1449" y="372"/>
                      <a:pt x="1415" y="316"/>
                    </a:cubicBezTo>
                    <a:cubicBezTo>
                      <a:pt x="1350" y="213"/>
                      <a:pt x="1277" y="104"/>
                      <a:pt x="1164" y="51"/>
                    </a:cubicBezTo>
                    <a:cubicBezTo>
                      <a:pt x="1080" y="12"/>
                      <a:pt x="987" y="11"/>
                      <a:pt x="904" y="25"/>
                    </a:cubicBezTo>
                    <a:cubicBezTo>
                      <a:pt x="822" y="40"/>
                      <a:pt x="746" y="69"/>
                      <a:pt x="665" y="90"/>
                    </a:cubicBezTo>
                    <a:cubicBezTo>
                      <a:pt x="584" y="110"/>
                      <a:pt x="497" y="124"/>
                      <a:pt x="411" y="140"/>
                    </a:cubicBezTo>
                    <a:cubicBezTo>
                      <a:pt x="259" y="169"/>
                      <a:pt x="107" y="205"/>
                      <a:pt x="0" y="30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13"/>
              <p:cNvSpPr/>
              <p:nvPr/>
            </p:nvSpPr>
            <p:spPr>
              <a:xfrm>
                <a:off x="1146175" y="3362325"/>
                <a:ext cx="7042153" cy="2441575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019" extrusionOk="0">
                    <a:moveTo>
                      <a:pt x="2940" y="43"/>
                    </a:moveTo>
                    <a:cubicBezTo>
                      <a:pt x="2878" y="211"/>
                      <a:pt x="2792" y="373"/>
                      <a:pt x="2690" y="526"/>
                    </a:cubicBezTo>
                    <a:cubicBezTo>
                      <a:pt x="2645" y="593"/>
                      <a:pt x="2598" y="658"/>
                      <a:pt x="2548" y="720"/>
                    </a:cubicBezTo>
                    <a:cubicBezTo>
                      <a:pt x="2520" y="754"/>
                      <a:pt x="2492" y="787"/>
                      <a:pt x="2461" y="818"/>
                    </a:cubicBezTo>
                    <a:cubicBezTo>
                      <a:pt x="2393" y="886"/>
                      <a:pt x="2316" y="945"/>
                      <a:pt x="2227" y="981"/>
                    </a:cubicBezTo>
                    <a:cubicBezTo>
                      <a:pt x="2177" y="1001"/>
                      <a:pt x="2123" y="1014"/>
                      <a:pt x="2064" y="1017"/>
                    </a:cubicBezTo>
                    <a:cubicBezTo>
                      <a:pt x="1998" y="1019"/>
                      <a:pt x="1927" y="1008"/>
                      <a:pt x="1870" y="970"/>
                    </a:cubicBezTo>
                    <a:cubicBezTo>
                      <a:pt x="1815" y="934"/>
                      <a:pt x="1779" y="879"/>
                      <a:pt x="1744" y="826"/>
                    </a:cubicBezTo>
                    <a:cubicBezTo>
                      <a:pt x="1668" y="710"/>
                      <a:pt x="1594" y="593"/>
                      <a:pt x="1519" y="475"/>
                    </a:cubicBezTo>
                    <a:cubicBezTo>
                      <a:pt x="1485" y="420"/>
                      <a:pt x="1449" y="365"/>
                      <a:pt x="1414" y="310"/>
                    </a:cubicBezTo>
                    <a:cubicBezTo>
                      <a:pt x="1348" y="207"/>
                      <a:pt x="1273" y="99"/>
                      <a:pt x="1161" y="45"/>
                    </a:cubicBezTo>
                    <a:cubicBezTo>
                      <a:pt x="1079" y="5"/>
                      <a:pt x="987" y="0"/>
                      <a:pt x="905" y="10"/>
                    </a:cubicBezTo>
                    <a:cubicBezTo>
                      <a:pt x="823" y="20"/>
                      <a:pt x="747" y="45"/>
                      <a:pt x="667" y="61"/>
                    </a:cubicBezTo>
                    <a:cubicBezTo>
                      <a:pt x="586" y="78"/>
                      <a:pt x="500" y="88"/>
                      <a:pt x="414" y="101"/>
                    </a:cubicBezTo>
                    <a:cubicBezTo>
                      <a:pt x="262" y="124"/>
                      <a:pt x="110" y="155"/>
                      <a:pt x="0" y="25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13"/>
              <p:cNvSpPr/>
              <p:nvPr/>
            </p:nvSpPr>
            <p:spPr>
              <a:xfrm>
                <a:off x="1128713" y="3419475"/>
                <a:ext cx="7045327" cy="2432049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1015" extrusionOk="0">
                    <a:moveTo>
                      <a:pt x="2941" y="97"/>
                    </a:moveTo>
                    <a:cubicBezTo>
                      <a:pt x="2876" y="257"/>
                      <a:pt x="2787" y="411"/>
                      <a:pt x="2684" y="557"/>
                    </a:cubicBezTo>
                    <a:cubicBezTo>
                      <a:pt x="2639" y="621"/>
                      <a:pt x="2591" y="683"/>
                      <a:pt x="2541" y="742"/>
                    </a:cubicBezTo>
                    <a:cubicBezTo>
                      <a:pt x="2514" y="774"/>
                      <a:pt x="2485" y="805"/>
                      <a:pt x="2454" y="834"/>
                    </a:cubicBezTo>
                    <a:cubicBezTo>
                      <a:pt x="2386" y="898"/>
                      <a:pt x="2310" y="951"/>
                      <a:pt x="2223" y="983"/>
                    </a:cubicBezTo>
                    <a:cubicBezTo>
                      <a:pt x="2174" y="1001"/>
                      <a:pt x="2121" y="1012"/>
                      <a:pt x="2064" y="1014"/>
                    </a:cubicBezTo>
                    <a:cubicBezTo>
                      <a:pt x="1999" y="1015"/>
                      <a:pt x="1930" y="1003"/>
                      <a:pt x="1873" y="966"/>
                    </a:cubicBezTo>
                    <a:cubicBezTo>
                      <a:pt x="1820" y="931"/>
                      <a:pt x="1784" y="877"/>
                      <a:pt x="1749" y="826"/>
                    </a:cubicBezTo>
                    <a:cubicBezTo>
                      <a:pt x="1671" y="712"/>
                      <a:pt x="1595" y="595"/>
                      <a:pt x="1520" y="478"/>
                    </a:cubicBezTo>
                    <a:cubicBezTo>
                      <a:pt x="1484" y="423"/>
                      <a:pt x="1448" y="368"/>
                      <a:pt x="1412" y="314"/>
                    </a:cubicBezTo>
                    <a:cubicBezTo>
                      <a:pt x="1345" y="212"/>
                      <a:pt x="1269" y="105"/>
                      <a:pt x="1158" y="49"/>
                    </a:cubicBezTo>
                    <a:cubicBezTo>
                      <a:pt x="1076" y="8"/>
                      <a:pt x="986" y="0"/>
                      <a:pt x="904" y="6"/>
                    </a:cubicBezTo>
                    <a:cubicBezTo>
                      <a:pt x="823" y="12"/>
                      <a:pt x="748" y="32"/>
                      <a:pt x="668" y="44"/>
                    </a:cubicBezTo>
                    <a:cubicBezTo>
                      <a:pt x="588" y="57"/>
                      <a:pt x="502" y="63"/>
                      <a:pt x="416" y="73"/>
                    </a:cubicBezTo>
                    <a:cubicBezTo>
                      <a:pt x="265" y="90"/>
                      <a:pt x="112" y="117"/>
                      <a:pt x="0" y="21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13"/>
              <p:cNvSpPr/>
              <p:nvPr/>
            </p:nvSpPr>
            <p:spPr>
              <a:xfrm>
                <a:off x="1112838" y="3476625"/>
                <a:ext cx="7048500" cy="242252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1011" extrusionOk="0">
                    <a:moveTo>
                      <a:pt x="2943" y="151"/>
                    </a:moveTo>
                    <a:cubicBezTo>
                      <a:pt x="2874" y="303"/>
                      <a:pt x="2783" y="449"/>
                      <a:pt x="2679" y="588"/>
                    </a:cubicBezTo>
                    <a:cubicBezTo>
                      <a:pt x="2634" y="649"/>
                      <a:pt x="2585" y="708"/>
                      <a:pt x="2535" y="764"/>
                    </a:cubicBezTo>
                    <a:cubicBezTo>
                      <a:pt x="2507" y="794"/>
                      <a:pt x="2478" y="823"/>
                      <a:pt x="2447" y="850"/>
                    </a:cubicBezTo>
                    <a:cubicBezTo>
                      <a:pt x="2379" y="909"/>
                      <a:pt x="2304" y="957"/>
                      <a:pt x="2219" y="985"/>
                    </a:cubicBezTo>
                    <a:cubicBezTo>
                      <a:pt x="2171" y="1001"/>
                      <a:pt x="2119" y="1010"/>
                      <a:pt x="2063" y="1011"/>
                    </a:cubicBezTo>
                    <a:cubicBezTo>
                      <a:pt x="2000" y="1011"/>
                      <a:pt x="1932" y="998"/>
                      <a:pt x="1877" y="962"/>
                    </a:cubicBezTo>
                    <a:cubicBezTo>
                      <a:pt x="1824" y="927"/>
                      <a:pt x="1789" y="875"/>
                      <a:pt x="1754" y="826"/>
                    </a:cubicBezTo>
                    <a:cubicBezTo>
                      <a:pt x="1674" y="713"/>
                      <a:pt x="1597" y="597"/>
                      <a:pt x="1520" y="481"/>
                    </a:cubicBezTo>
                    <a:cubicBezTo>
                      <a:pt x="1484" y="426"/>
                      <a:pt x="1447" y="372"/>
                      <a:pt x="1410" y="318"/>
                    </a:cubicBezTo>
                    <a:cubicBezTo>
                      <a:pt x="1341" y="218"/>
                      <a:pt x="1265" y="112"/>
                      <a:pt x="1154" y="54"/>
                    </a:cubicBezTo>
                    <a:cubicBezTo>
                      <a:pt x="1073" y="11"/>
                      <a:pt x="984" y="0"/>
                      <a:pt x="904" y="2"/>
                    </a:cubicBezTo>
                    <a:cubicBezTo>
                      <a:pt x="823" y="4"/>
                      <a:pt x="748" y="19"/>
                      <a:pt x="669" y="27"/>
                    </a:cubicBezTo>
                    <a:cubicBezTo>
                      <a:pt x="589" y="36"/>
                      <a:pt x="503" y="39"/>
                      <a:pt x="418" y="45"/>
                    </a:cubicBezTo>
                    <a:cubicBezTo>
                      <a:pt x="268" y="57"/>
                      <a:pt x="114" y="78"/>
                      <a:pt x="0" y="17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13"/>
              <p:cNvSpPr/>
              <p:nvPr/>
            </p:nvSpPr>
            <p:spPr>
              <a:xfrm>
                <a:off x="1095375" y="3522663"/>
                <a:ext cx="7054851" cy="2428875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14" extrusionOk="0">
                    <a:moveTo>
                      <a:pt x="2945" y="210"/>
                    </a:moveTo>
                    <a:cubicBezTo>
                      <a:pt x="2872" y="354"/>
                      <a:pt x="2779" y="493"/>
                      <a:pt x="2674" y="625"/>
                    </a:cubicBezTo>
                    <a:cubicBezTo>
                      <a:pt x="2628" y="682"/>
                      <a:pt x="2579" y="739"/>
                      <a:pt x="2528" y="791"/>
                    </a:cubicBezTo>
                    <a:cubicBezTo>
                      <a:pt x="2500" y="819"/>
                      <a:pt x="2471" y="846"/>
                      <a:pt x="2441" y="870"/>
                    </a:cubicBezTo>
                    <a:cubicBezTo>
                      <a:pt x="2373" y="925"/>
                      <a:pt x="2299" y="968"/>
                      <a:pt x="2215" y="992"/>
                    </a:cubicBezTo>
                    <a:cubicBezTo>
                      <a:pt x="2167" y="1006"/>
                      <a:pt x="2117" y="1014"/>
                      <a:pt x="2062" y="1013"/>
                    </a:cubicBezTo>
                    <a:cubicBezTo>
                      <a:pt x="2001" y="1011"/>
                      <a:pt x="1935" y="998"/>
                      <a:pt x="1881" y="963"/>
                    </a:cubicBezTo>
                    <a:cubicBezTo>
                      <a:pt x="1829" y="929"/>
                      <a:pt x="1794" y="879"/>
                      <a:pt x="1759" y="831"/>
                    </a:cubicBezTo>
                    <a:cubicBezTo>
                      <a:pt x="1677" y="720"/>
                      <a:pt x="1599" y="604"/>
                      <a:pt x="1520" y="489"/>
                    </a:cubicBezTo>
                    <a:cubicBezTo>
                      <a:pt x="1484" y="435"/>
                      <a:pt x="1446" y="381"/>
                      <a:pt x="1409" y="327"/>
                    </a:cubicBezTo>
                    <a:cubicBezTo>
                      <a:pt x="1338" y="228"/>
                      <a:pt x="1260" y="123"/>
                      <a:pt x="1151" y="63"/>
                    </a:cubicBezTo>
                    <a:cubicBezTo>
                      <a:pt x="1071" y="19"/>
                      <a:pt x="983" y="4"/>
                      <a:pt x="903" y="2"/>
                    </a:cubicBezTo>
                    <a:cubicBezTo>
                      <a:pt x="824" y="0"/>
                      <a:pt x="749" y="11"/>
                      <a:pt x="670" y="15"/>
                    </a:cubicBezTo>
                    <a:cubicBezTo>
                      <a:pt x="590" y="20"/>
                      <a:pt x="505" y="19"/>
                      <a:pt x="420" y="22"/>
                    </a:cubicBezTo>
                    <a:cubicBezTo>
                      <a:pt x="270" y="28"/>
                      <a:pt x="116" y="45"/>
                      <a:pt x="0" y="13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3"/>
              <p:cNvSpPr/>
              <p:nvPr/>
            </p:nvSpPr>
            <p:spPr>
              <a:xfrm>
                <a:off x="1079500" y="3560763"/>
                <a:ext cx="7056436" cy="2444749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020" extrusionOk="0">
                    <a:moveTo>
                      <a:pt x="2946" y="271"/>
                    </a:moveTo>
                    <a:cubicBezTo>
                      <a:pt x="2870" y="408"/>
                      <a:pt x="2775" y="539"/>
                      <a:pt x="2669" y="664"/>
                    </a:cubicBezTo>
                    <a:cubicBezTo>
                      <a:pt x="2622" y="719"/>
                      <a:pt x="2573" y="772"/>
                      <a:pt x="2522" y="820"/>
                    </a:cubicBezTo>
                    <a:cubicBezTo>
                      <a:pt x="2494" y="847"/>
                      <a:pt x="2464" y="872"/>
                      <a:pt x="2434" y="894"/>
                    </a:cubicBezTo>
                    <a:cubicBezTo>
                      <a:pt x="2366" y="945"/>
                      <a:pt x="2293" y="982"/>
                      <a:pt x="2210" y="1002"/>
                    </a:cubicBezTo>
                    <a:cubicBezTo>
                      <a:pt x="2164" y="1014"/>
                      <a:pt x="2114" y="1020"/>
                      <a:pt x="2061" y="1018"/>
                    </a:cubicBezTo>
                    <a:cubicBezTo>
                      <a:pt x="2002" y="1015"/>
                      <a:pt x="1938" y="1001"/>
                      <a:pt x="1885" y="966"/>
                    </a:cubicBezTo>
                    <a:cubicBezTo>
                      <a:pt x="1834" y="934"/>
                      <a:pt x="1799" y="885"/>
                      <a:pt x="1764" y="839"/>
                    </a:cubicBezTo>
                    <a:cubicBezTo>
                      <a:pt x="1680" y="729"/>
                      <a:pt x="1600" y="614"/>
                      <a:pt x="1521" y="500"/>
                    </a:cubicBezTo>
                    <a:cubicBezTo>
                      <a:pt x="1483" y="446"/>
                      <a:pt x="1445" y="393"/>
                      <a:pt x="1407" y="340"/>
                    </a:cubicBezTo>
                    <a:cubicBezTo>
                      <a:pt x="1335" y="241"/>
                      <a:pt x="1256" y="138"/>
                      <a:pt x="1147" y="76"/>
                    </a:cubicBezTo>
                    <a:cubicBezTo>
                      <a:pt x="1068" y="31"/>
                      <a:pt x="982" y="12"/>
                      <a:pt x="902" y="6"/>
                    </a:cubicBezTo>
                    <a:cubicBezTo>
                      <a:pt x="824" y="0"/>
                      <a:pt x="749" y="6"/>
                      <a:pt x="671" y="6"/>
                    </a:cubicBezTo>
                    <a:cubicBezTo>
                      <a:pt x="591" y="6"/>
                      <a:pt x="507" y="2"/>
                      <a:pt x="422" y="2"/>
                    </a:cubicBezTo>
                    <a:cubicBezTo>
                      <a:pt x="273" y="3"/>
                      <a:pt x="118" y="14"/>
                      <a:pt x="0" y="10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1060450" y="3543300"/>
                <a:ext cx="7062789" cy="25146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1049" extrusionOk="0">
                    <a:moveTo>
                      <a:pt x="2949" y="356"/>
                    </a:moveTo>
                    <a:cubicBezTo>
                      <a:pt x="2869" y="485"/>
                      <a:pt x="2772" y="608"/>
                      <a:pt x="2664" y="726"/>
                    </a:cubicBezTo>
                    <a:cubicBezTo>
                      <a:pt x="2617" y="778"/>
                      <a:pt x="2568" y="828"/>
                      <a:pt x="2516" y="873"/>
                    </a:cubicBezTo>
                    <a:cubicBezTo>
                      <a:pt x="2488" y="898"/>
                      <a:pt x="2459" y="921"/>
                      <a:pt x="2428" y="941"/>
                    </a:cubicBezTo>
                    <a:cubicBezTo>
                      <a:pt x="2360" y="987"/>
                      <a:pt x="2288" y="1019"/>
                      <a:pt x="2207" y="1036"/>
                    </a:cubicBezTo>
                    <a:cubicBezTo>
                      <a:pt x="2162" y="1045"/>
                      <a:pt x="2113" y="1049"/>
                      <a:pt x="2062" y="1046"/>
                    </a:cubicBezTo>
                    <a:cubicBezTo>
                      <a:pt x="2003" y="1042"/>
                      <a:pt x="1941" y="1027"/>
                      <a:pt x="1890" y="993"/>
                    </a:cubicBezTo>
                    <a:cubicBezTo>
                      <a:pt x="1840" y="961"/>
                      <a:pt x="1805" y="915"/>
                      <a:pt x="1770" y="870"/>
                    </a:cubicBezTo>
                    <a:cubicBezTo>
                      <a:pt x="1684" y="762"/>
                      <a:pt x="1603" y="647"/>
                      <a:pt x="1522" y="534"/>
                    </a:cubicBezTo>
                    <a:cubicBezTo>
                      <a:pt x="1484" y="480"/>
                      <a:pt x="1445" y="428"/>
                      <a:pt x="1406" y="375"/>
                    </a:cubicBezTo>
                    <a:cubicBezTo>
                      <a:pt x="1333" y="277"/>
                      <a:pt x="1252" y="175"/>
                      <a:pt x="1145" y="111"/>
                    </a:cubicBezTo>
                    <a:cubicBezTo>
                      <a:pt x="1066" y="65"/>
                      <a:pt x="982" y="43"/>
                      <a:pt x="903" y="33"/>
                    </a:cubicBezTo>
                    <a:cubicBezTo>
                      <a:pt x="825" y="23"/>
                      <a:pt x="751" y="24"/>
                      <a:pt x="673" y="20"/>
                    </a:cubicBezTo>
                    <a:cubicBezTo>
                      <a:pt x="594" y="16"/>
                      <a:pt x="510" y="9"/>
                      <a:pt x="425" y="5"/>
                    </a:cubicBezTo>
                    <a:cubicBezTo>
                      <a:pt x="277" y="0"/>
                      <a:pt x="121" y="7"/>
                      <a:pt x="0" y="8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1042988" y="3519488"/>
                <a:ext cx="7069135" cy="2590800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1081" extrusionOk="0">
                    <a:moveTo>
                      <a:pt x="2951" y="444"/>
                    </a:moveTo>
                    <a:cubicBezTo>
                      <a:pt x="2867" y="565"/>
                      <a:pt x="2768" y="681"/>
                      <a:pt x="2659" y="792"/>
                    </a:cubicBezTo>
                    <a:cubicBezTo>
                      <a:pt x="2612" y="840"/>
                      <a:pt x="2561" y="887"/>
                      <a:pt x="2510" y="929"/>
                    </a:cubicBezTo>
                    <a:cubicBezTo>
                      <a:pt x="2481" y="952"/>
                      <a:pt x="2452" y="973"/>
                      <a:pt x="2421" y="991"/>
                    </a:cubicBezTo>
                    <a:cubicBezTo>
                      <a:pt x="2354" y="1032"/>
                      <a:pt x="2282" y="1059"/>
                      <a:pt x="2203" y="1072"/>
                    </a:cubicBezTo>
                    <a:cubicBezTo>
                      <a:pt x="2158" y="1079"/>
                      <a:pt x="2111" y="1081"/>
                      <a:pt x="2061" y="1077"/>
                    </a:cubicBezTo>
                    <a:cubicBezTo>
                      <a:pt x="2004" y="1071"/>
                      <a:pt x="1944" y="1056"/>
                      <a:pt x="1893" y="1023"/>
                    </a:cubicBezTo>
                    <a:cubicBezTo>
                      <a:pt x="1845" y="992"/>
                      <a:pt x="1810" y="947"/>
                      <a:pt x="1774" y="904"/>
                    </a:cubicBezTo>
                    <a:cubicBezTo>
                      <a:pt x="1687" y="797"/>
                      <a:pt x="1605" y="684"/>
                      <a:pt x="1522" y="571"/>
                    </a:cubicBezTo>
                    <a:cubicBezTo>
                      <a:pt x="1484" y="518"/>
                      <a:pt x="1444" y="465"/>
                      <a:pt x="1404" y="413"/>
                    </a:cubicBezTo>
                    <a:cubicBezTo>
                      <a:pt x="1329" y="316"/>
                      <a:pt x="1248" y="215"/>
                      <a:pt x="1142" y="150"/>
                    </a:cubicBezTo>
                    <a:cubicBezTo>
                      <a:pt x="1064" y="102"/>
                      <a:pt x="980" y="77"/>
                      <a:pt x="902" y="62"/>
                    </a:cubicBezTo>
                    <a:cubicBezTo>
                      <a:pt x="825" y="48"/>
                      <a:pt x="751" y="45"/>
                      <a:pt x="674" y="37"/>
                    </a:cubicBezTo>
                    <a:cubicBezTo>
                      <a:pt x="595" y="29"/>
                      <a:pt x="511" y="18"/>
                      <a:pt x="427" y="11"/>
                    </a:cubicBezTo>
                    <a:cubicBezTo>
                      <a:pt x="279" y="0"/>
                      <a:pt x="123" y="3"/>
                      <a:pt x="0" y="81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13"/>
              <p:cNvSpPr/>
              <p:nvPr/>
            </p:nvSpPr>
            <p:spPr>
              <a:xfrm>
                <a:off x="1027113" y="3490913"/>
                <a:ext cx="7070726" cy="2674938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116" extrusionOk="0">
                    <a:moveTo>
                      <a:pt x="2952" y="534"/>
                    </a:moveTo>
                    <a:cubicBezTo>
                      <a:pt x="2865" y="647"/>
                      <a:pt x="2764" y="755"/>
                      <a:pt x="2654" y="859"/>
                    </a:cubicBezTo>
                    <a:cubicBezTo>
                      <a:pt x="2606" y="904"/>
                      <a:pt x="2555" y="949"/>
                      <a:pt x="2503" y="987"/>
                    </a:cubicBezTo>
                    <a:cubicBezTo>
                      <a:pt x="2475" y="1008"/>
                      <a:pt x="2445" y="1027"/>
                      <a:pt x="2414" y="1043"/>
                    </a:cubicBezTo>
                    <a:cubicBezTo>
                      <a:pt x="2347" y="1079"/>
                      <a:pt x="2276" y="1101"/>
                      <a:pt x="2199" y="1110"/>
                    </a:cubicBezTo>
                    <a:cubicBezTo>
                      <a:pt x="2155" y="1115"/>
                      <a:pt x="2109" y="1116"/>
                      <a:pt x="2060" y="1110"/>
                    </a:cubicBezTo>
                    <a:cubicBezTo>
                      <a:pt x="2005" y="1103"/>
                      <a:pt x="1947" y="1087"/>
                      <a:pt x="1897" y="1055"/>
                    </a:cubicBezTo>
                    <a:cubicBezTo>
                      <a:pt x="1849" y="1025"/>
                      <a:pt x="1814" y="982"/>
                      <a:pt x="1779" y="940"/>
                    </a:cubicBezTo>
                    <a:cubicBezTo>
                      <a:pt x="1690" y="835"/>
                      <a:pt x="1606" y="722"/>
                      <a:pt x="1523" y="610"/>
                    </a:cubicBezTo>
                    <a:cubicBezTo>
                      <a:pt x="1483" y="557"/>
                      <a:pt x="1443" y="505"/>
                      <a:pt x="1403" y="454"/>
                    </a:cubicBezTo>
                    <a:cubicBezTo>
                      <a:pt x="1326" y="357"/>
                      <a:pt x="1243" y="258"/>
                      <a:pt x="1138" y="190"/>
                    </a:cubicBezTo>
                    <a:cubicBezTo>
                      <a:pt x="1061" y="141"/>
                      <a:pt x="979" y="113"/>
                      <a:pt x="902" y="94"/>
                    </a:cubicBezTo>
                    <a:cubicBezTo>
                      <a:pt x="825" y="76"/>
                      <a:pt x="752" y="67"/>
                      <a:pt x="675" y="56"/>
                    </a:cubicBezTo>
                    <a:cubicBezTo>
                      <a:pt x="596" y="44"/>
                      <a:pt x="513" y="29"/>
                      <a:pt x="429" y="19"/>
                    </a:cubicBezTo>
                    <a:cubicBezTo>
                      <a:pt x="282" y="3"/>
                      <a:pt x="124" y="0"/>
                      <a:pt x="0" y="7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3"/>
              <p:cNvSpPr/>
              <p:nvPr/>
            </p:nvSpPr>
            <p:spPr>
              <a:xfrm>
                <a:off x="1009650" y="3457575"/>
                <a:ext cx="7075487" cy="2762251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53" extrusionOk="0">
                    <a:moveTo>
                      <a:pt x="2954" y="626"/>
                    </a:moveTo>
                    <a:cubicBezTo>
                      <a:pt x="2863" y="731"/>
                      <a:pt x="2760" y="832"/>
                      <a:pt x="2648" y="928"/>
                    </a:cubicBezTo>
                    <a:cubicBezTo>
                      <a:pt x="2600" y="970"/>
                      <a:pt x="2549" y="1012"/>
                      <a:pt x="2497" y="1047"/>
                    </a:cubicBezTo>
                    <a:cubicBezTo>
                      <a:pt x="2468" y="1066"/>
                      <a:pt x="2438" y="1083"/>
                      <a:pt x="2408" y="1097"/>
                    </a:cubicBezTo>
                    <a:cubicBezTo>
                      <a:pt x="2340" y="1129"/>
                      <a:pt x="2270" y="1145"/>
                      <a:pt x="2195" y="1150"/>
                    </a:cubicBezTo>
                    <a:cubicBezTo>
                      <a:pt x="2152" y="1153"/>
                      <a:pt x="2107" y="1152"/>
                      <a:pt x="2060" y="1145"/>
                    </a:cubicBezTo>
                    <a:cubicBezTo>
                      <a:pt x="2006" y="1137"/>
                      <a:pt x="1949" y="1120"/>
                      <a:pt x="1901" y="1089"/>
                    </a:cubicBezTo>
                    <a:cubicBezTo>
                      <a:pt x="1854" y="1059"/>
                      <a:pt x="1819" y="1018"/>
                      <a:pt x="1784" y="978"/>
                    </a:cubicBezTo>
                    <a:cubicBezTo>
                      <a:pt x="1692" y="874"/>
                      <a:pt x="1608" y="762"/>
                      <a:pt x="1523" y="651"/>
                    </a:cubicBezTo>
                    <a:cubicBezTo>
                      <a:pt x="1483" y="599"/>
                      <a:pt x="1442" y="547"/>
                      <a:pt x="1401" y="496"/>
                    </a:cubicBezTo>
                    <a:cubicBezTo>
                      <a:pt x="1323" y="400"/>
                      <a:pt x="1239" y="302"/>
                      <a:pt x="1135" y="233"/>
                    </a:cubicBezTo>
                    <a:cubicBezTo>
                      <a:pt x="1059" y="183"/>
                      <a:pt x="978" y="151"/>
                      <a:pt x="901" y="128"/>
                    </a:cubicBezTo>
                    <a:cubicBezTo>
                      <a:pt x="826" y="106"/>
                      <a:pt x="752" y="92"/>
                      <a:pt x="675" y="77"/>
                    </a:cubicBezTo>
                    <a:cubicBezTo>
                      <a:pt x="597" y="60"/>
                      <a:pt x="515" y="42"/>
                      <a:pt x="431" y="30"/>
                    </a:cubicBezTo>
                    <a:cubicBezTo>
                      <a:pt x="285" y="7"/>
                      <a:pt x="126" y="0"/>
                      <a:pt x="0" y="7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3"/>
              <p:cNvSpPr/>
              <p:nvPr/>
            </p:nvSpPr>
            <p:spPr>
              <a:xfrm>
                <a:off x="990600" y="3421063"/>
                <a:ext cx="7083427" cy="2857501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192" extrusionOk="0">
                    <a:moveTo>
                      <a:pt x="2957" y="719"/>
                    </a:moveTo>
                    <a:cubicBezTo>
                      <a:pt x="2863" y="816"/>
                      <a:pt x="2757" y="909"/>
                      <a:pt x="2644" y="999"/>
                    </a:cubicBezTo>
                    <a:cubicBezTo>
                      <a:pt x="2595" y="1038"/>
                      <a:pt x="2544" y="1076"/>
                      <a:pt x="2491" y="1108"/>
                    </a:cubicBezTo>
                    <a:cubicBezTo>
                      <a:pt x="2462" y="1125"/>
                      <a:pt x="2433" y="1140"/>
                      <a:pt x="2402" y="1152"/>
                    </a:cubicBezTo>
                    <a:cubicBezTo>
                      <a:pt x="2334" y="1179"/>
                      <a:pt x="2266" y="1190"/>
                      <a:pt x="2191" y="1191"/>
                    </a:cubicBezTo>
                    <a:cubicBezTo>
                      <a:pt x="2150" y="1192"/>
                      <a:pt x="2106" y="1189"/>
                      <a:pt x="2060" y="1181"/>
                    </a:cubicBezTo>
                    <a:cubicBezTo>
                      <a:pt x="2008" y="1171"/>
                      <a:pt x="1953" y="1154"/>
                      <a:pt x="1906" y="1124"/>
                    </a:cubicBezTo>
                    <a:cubicBezTo>
                      <a:pt x="1860" y="1095"/>
                      <a:pt x="1825" y="1056"/>
                      <a:pt x="1790" y="1017"/>
                    </a:cubicBezTo>
                    <a:cubicBezTo>
                      <a:pt x="1696" y="915"/>
                      <a:pt x="1611" y="803"/>
                      <a:pt x="1524" y="693"/>
                    </a:cubicBezTo>
                    <a:cubicBezTo>
                      <a:pt x="1484" y="641"/>
                      <a:pt x="1442" y="590"/>
                      <a:pt x="1400" y="539"/>
                    </a:cubicBezTo>
                    <a:cubicBezTo>
                      <a:pt x="1321" y="444"/>
                      <a:pt x="1235" y="347"/>
                      <a:pt x="1132" y="276"/>
                    </a:cubicBezTo>
                    <a:cubicBezTo>
                      <a:pt x="1057" y="225"/>
                      <a:pt x="978" y="189"/>
                      <a:pt x="901" y="163"/>
                    </a:cubicBezTo>
                    <a:cubicBezTo>
                      <a:pt x="827" y="136"/>
                      <a:pt x="754" y="118"/>
                      <a:pt x="677" y="98"/>
                    </a:cubicBezTo>
                    <a:cubicBezTo>
                      <a:pt x="600" y="78"/>
                      <a:pt x="518" y="57"/>
                      <a:pt x="434" y="41"/>
                    </a:cubicBezTo>
                    <a:cubicBezTo>
                      <a:pt x="288" y="13"/>
                      <a:pt x="129" y="0"/>
                      <a:pt x="0" y="6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>
                <a:off x="973138" y="3387725"/>
                <a:ext cx="7085009" cy="295910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235" extrusionOk="0">
                    <a:moveTo>
                      <a:pt x="2958" y="811"/>
                    </a:moveTo>
                    <a:cubicBezTo>
                      <a:pt x="2861" y="900"/>
                      <a:pt x="2753" y="985"/>
                      <a:pt x="2639" y="1068"/>
                    </a:cubicBezTo>
                    <a:cubicBezTo>
                      <a:pt x="2589" y="1104"/>
                      <a:pt x="2538" y="1139"/>
                      <a:pt x="2485" y="1168"/>
                    </a:cubicBezTo>
                    <a:cubicBezTo>
                      <a:pt x="2456" y="1183"/>
                      <a:pt x="2426" y="1196"/>
                      <a:pt x="2395" y="1206"/>
                    </a:cubicBezTo>
                    <a:cubicBezTo>
                      <a:pt x="2328" y="1228"/>
                      <a:pt x="2260" y="1235"/>
                      <a:pt x="2187" y="1232"/>
                    </a:cubicBezTo>
                    <a:cubicBezTo>
                      <a:pt x="2146" y="1230"/>
                      <a:pt x="2104" y="1225"/>
                      <a:pt x="2059" y="1216"/>
                    </a:cubicBezTo>
                    <a:cubicBezTo>
                      <a:pt x="2008" y="1205"/>
                      <a:pt x="1956" y="1187"/>
                      <a:pt x="1909" y="1157"/>
                    </a:cubicBezTo>
                    <a:cubicBezTo>
                      <a:pt x="1865" y="1130"/>
                      <a:pt x="1830" y="1092"/>
                      <a:pt x="1795" y="1055"/>
                    </a:cubicBezTo>
                    <a:cubicBezTo>
                      <a:pt x="1698" y="955"/>
                      <a:pt x="1612" y="843"/>
                      <a:pt x="1525" y="734"/>
                    </a:cubicBezTo>
                    <a:cubicBezTo>
                      <a:pt x="1483" y="682"/>
                      <a:pt x="1441" y="632"/>
                      <a:pt x="1398" y="581"/>
                    </a:cubicBezTo>
                    <a:cubicBezTo>
                      <a:pt x="1317" y="487"/>
                      <a:pt x="1231" y="392"/>
                      <a:pt x="1129" y="319"/>
                    </a:cubicBezTo>
                    <a:cubicBezTo>
                      <a:pt x="1054" y="266"/>
                      <a:pt x="976" y="227"/>
                      <a:pt x="901" y="196"/>
                    </a:cubicBezTo>
                    <a:cubicBezTo>
                      <a:pt x="827" y="166"/>
                      <a:pt x="754" y="143"/>
                      <a:pt x="678" y="119"/>
                    </a:cubicBezTo>
                    <a:cubicBezTo>
                      <a:pt x="601" y="95"/>
                      <a:pt x="520" y="70"/>
                      <a:pt x="436" y="51"/>
                    </a:cubicBezTo>
                    <a:cubicBezTo>
                      <a:pt x="291" y="17"/>
                      <a:pt x="131" y="0"/>
                      <a:pt x="0" y="65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>
                <a:off x="957263" y="3352800"/>
                <a:ext cx="7089777" cy="306705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1280" extrusionOk="0">
                    <a:moveTo>
                      <a:pt x="2960" y="904"/>
                    </a:moveTo>
                    <a:cubicBezTo>
                      <a:pt x="2859" y="984"/>
                      <a:pt x="2749" y="1063"/>
                      <a:pt x="2634" y="1138"/>
                    </a:cubicBezTo>
                    <a:cubicBezTo>
                      <a:pt x="2584" y="1171"/>
                      <a:pt x="2532" y="1203"/>
                      <a:pt x="2478" y="1228"/>
                    </a:cubicBezTo>
                    <a:cubicBezTo>
                      <a:pt x="2449" y="1242"/>
                      <a:pt x="2419" y="1253"/>
                      <a:pt x="2388" y="1261"/>
                    </a:cubicBezTo>
                    <a:cubicBezTo>
                      <a:pt x="2321" y="1279"/>
                      <a:pt x="2254" y="1280"/>
                      <a:pt x="2183" y="1273"/>
                    </a:cubicBezTo>
                    <a:cubicBezTo>
                      <a:pt x="2143" y="1269"/>
                      <a:pt x="2102" y="1262"/>
                      <a:pt x="2059" y="1252"/>
                    </a:cubicBezTo>
                    <a:cubicBezTo>
                      <a:pt x="2009" y="1239"/>
                      <a:pt x="1958" y="1221"/>
                      <a:pt x="1913" y="1192"/>
                    </a:cubicBezTo>
                    <a:cubicBezTo>
                      <a:pt x="1870" y="1165"/>
                      <a:pt x="1835" y="1130"/>
                      <a:pt x="1800" y="1094"/>
                    </a:cubicBezTo>
                    <a:cubicBezTo>
                      <a:pt x="1701" y="995"/>
                      <a:pt x="1614" y="884"/>
                      <a:pt x="1525" y="776"/>
                    </a:cubicBezTo>
                    <a:cubicBezTo>
                      <a:pt x="1483" y="725"/>
                      <a:pt x="1440" y="674"/>
                      <a:pt x="1397" y="625"/>
                    </a:cubicBezTo>
                    <a:cubicBezTo>
                      <a:pt x="1314" y="531"/>
                      <a:pt x="1226" y="437"/>
                      <a:pt x="1125" y="362"/>
                    </a:cubicBezTo>
                    <a:cubicBezTo>
                      <a:pt x="1052" y="308"/>
                      <a:pt x="975" y="266"/>
                      <a:pt x="900" y="231"/>
                    </a:cubicBezTo>
                    <a:cubicBezTo>
                      <a:pt x="827" y="197"/>
                      <a:pt x="755" y="169"/>
                      <a:pt x="679" y="141"/>
                    </a:cubicBezTo>
                    <a:cubicBezTo>
                      <a:pt x="602" y="113"/>
                      <a:pt x="521" y="84"/>
                      <a:pt x="438" y="62"/>
                    </a:cubicBezTo>
                    <a:cubicBezTo>
                      <a:pt x="294" y="23"/>
                      <a:pt x="133" y="0"/>
                      <a:pt x="0" y="6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>
                <a:off x="939800" y="3319463"/>
                <a:ext cx="7094538" cy="318135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1328" extrusionOk="0">
                    <a:moveTo>
                      <a:pt x="2962" y="995"/>
                    </a:moveTo>
                    <a:cubicBezTo>
                      <a:pt x="2857" y="1068"/>
                      <a:pt x="2745" y="1139"/>
                      <a:pt x="2628" y="1207"/>
                    </a:cubicBezTo>
                    <a:cubicBezTo>
                      <a:pt x="2578" y="1237"/>
                      <a:pt x="2525" y="1267"/>
                      <a:pt x="2472" y="1288"/>
                    </a:cubicBezTo>
                    <a:cubicBezTo>
                      <a:pt x="2442" y="1300"/>
                      <a:pt x="2412" y="1309"/>
                      <a:pt x="2382" y="1315"/>
                    </a:cubicBezTo>
                    <a:cubicBezTo>
                      <a:pt x="2314" y="1328"/>
                      <a:pt x="2248" y="1324"/>
                      <a:pt x="2179" y="1313"/>
                    </a:cubicBezTo>
                    <a:cubicBezTo>
                      <a:pt x="2140" y="1307"/>
                      <a:pt x="2099" y="1299"/>
                      <a:pt x="2058" y="1287"/>
                    </a:cubicBezTo>
                    <a:cubicBezTo>
                      <a:pt x="2010" y="1273"/>
                      <a:pt x="1961" y="1254"/>
                      <a:pt x="1917" y="1226"/>
                    </a:cubicBezTo>
                    <a:cubicBezTo>
                      <a:pt x="1875" y="1200"/>
                      <a:pt x="1839" y="1166"/>
                      <a:pt x="1805" y="1133"/>
                    </a:cubicBezTo>
                    <a:cubicBezTo>
                      <a:pt x="1704" y="1035"/>
                      <a:pt x="1616" y="925"/>
                      <a:pt x="1525" y="817"/>
                    </a:cubicBezTo>
                    <a:cubicBezTo>
                      <a:pt x="1483" y="766"/>
                      <a:pt x="1439" y="716"/>
                      <a:pt x="1395" y="667"/>
                    </a:cubicBezTo>
                    <a:cubicBezTo>
                      <a:pt x="1311" y="574"/>
                      <a:pt x="1222" y="482"/>
                      <a:pt x="1122" y="405"/>
                    </a:cubicBezTo>
                    <a:cubicBezTo>
                      <a:pt x="1049" y="350"/>
                      <a:pt x="974" y="304"/>
                      <a:pt x="900" y="265"/>
                    </a:cubicBezTo>
                    <a:cubicBezTo>
                      <a:pt x="827" y="227"/>
                      <a:pt x="755" y="194"/>
                      <a:pt x="680" y="162"/>
                    </a:cubicBezTo>
                    <a:cubicBezTo>
                      <a:pt x="604" y="129"/>
                      <a:pt x="523" y="98"/>
                      <a:pt x="440" y="72"/>
                    </a:cubicBezTo>
                    <a:cubicBezTo>
                      <a:pt x="296" y="27"/>
                      <a:pt x="135" y="0"/>
                      <a:pt x="0" y="5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13"/>
              <p:cNvSpPr/>
              <p:nvPr/>
            </p:nvSpPr>
            <p:spPr>
              <a:xfrm>
                <a:off x="923925" y="3282950"/>
                <a:ext cx="7096126" cy="3302001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1378" extrusionOk="0">
                    <a:moveTo>
                      <a:pt x="2963" y="1088"/>
                    </a:moveTo>
                    <a:cubicBezTo>
                      <a:pt x="2855" y="1153"/>
                      <a:pt x="2741" y="1216"/>
                      <a:pt x="2623" y="1278"/>
                    </a:cubicBezTo>
                    <a:cubicBezTo>
                      <a:pt x="2572" y="1304"/>
                      <a:pt x="2519" y="1331"/>
                      <a:pt x="2465" y="1349"/>
                    </a:cubicBezTo>
                    <a:cubicBezTo>
                      <a:pt x="2436" y="1359"/>
                      <a:pt x="2405" y="1366"/>
                      <a:pt x="2375" y="1370"/>
                    </a:cubicBezTo>
                    <a:cubicBezTo>
                      <a:pt x="2308" y="1378"/>
                      <a:pt x="2242" y="1369"/>
                      <a:pt x="2175" y="1354"/>
                    </a:cubicBezTo>
                    <a:cubicBezTo>
                      <a:pt x="2136" y="1346"/>
                      <a:pt x="2097" y="1336"/>
                      <a:pt x="2057" y="1323"/>
                    </a:cubicBezTo>
                    <a:cubicBezTo>
                      <a:pt x="2011" y="1307"/>
                      <a:pt x="1964" y="1288"/>
                      <a:pt x="1921" y="1261"/>
                    </a:cubicBezTo>
                    <a:cubicBezTo>
                      <a:pt x="1879" y="1235"/>
                      <a:pt x="1844" y="1204"/>
                      <a:pt x="1809" y="1172"/>
                    </a:cubicBezTo>
                    <a:cubicBezTo>
                      <a:pt x="1706" y="1076"/>
                      <a:pt x="1617" y="966"/>
                      <a:pt x="1526" y="859"/>
                    </a:cubicBezTo>
                    <a:cubicBezTo>
                      <a:pt x="1483" y="808"/>
                      <a:pt x="1438" y="759"/>
                      <a:pt x="1393" y="710"/>
                    </a:cubicBezTo>
                    <a:cubicBezTo>
                      <a:pt x="1308" y="618"/>
                      <a:pt x="1217" y="527"/>
                      <a:pt x="1118" y="449"/>
                    </a:cubicBezTo>
                    <a:cubicBezTo>
                      <a:pt x="1047" y="392"/>
                      <a:pt x="973" y="343"/>
                      <a:pt x="899" y="300"/>
                    </a:cubicBezTo>
                    <a:cubicBezTo>
                      <a:pt x="827" y="257"/>
                      <a:pt x="756" y="220"/>
                      <a:pt x="681" y="184"/>
                    </a:cubicBezTo>
                    <a:cubicBezTo>
                      <a:pt x="605" y="147"/>
                      <a:pt x="525" y="112"/>
                      <a:pt x="442" y="83"/>
                    </a:cubicBezTo>
                    <a:cubicBezTo>
                      <a:pt x="299" y="33"/>
                      <a:pt x="137" y="0"/>
                      <a:pt x="0" y="5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>
                <a:off x="904875" y="3249613"/>
                <a:ext cx="7104059" cy="3421063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428" extrusionOk="0">
                    <a:moveTo>
                      <a:pt x="2966" y="1180"/>
                    </a:moveTo>
                    <a:cubicBezTo>
                      <a:pt x="2854" y="1237"/>
                      <a:pt x="2738" y="1293"/>
                      <a:pt x="2619" y="1347"/>
                    </a:cubicBezTo>
                    <a:cubicBezTo>
                      <a:pt x="2567" y="1371"/>
                      <a:pt x="2514" y="1394"/>
                      <a:pt x="2460" y="1409"/>
                    </a:cubicBezTo>
                    <a:cubicBezTo>
                      <a:pt x="2430" y="1417"/>
                      <a:pt x="2400" y="1423"/>
                      <a:pt x="2369" y="1424"/>
                    </a:cubicBezTo>
                    <a:cubicBezTo>
                      <a:pt x="2302" y="1428"/>
                      <a:pt x="2237" y="1413"/>
                      <a:pt x="2171" y="1394"/>
                    </a:cubicBezTo>
                    <a:cubicBezTo>
                      <a:pt x="2134" y="1384"/>
                      <a:pt x="2096" y="1372"/>
                      <a:pt x="2058" y="1358"/>
                    </a:cubicBezTo>
                    <a:cubicBezTo>
                      <a:pt x="2013" y="1341"/>
                      <a:pt x="1967" y="1321"/>
                      <a:pt x="1925" y="1295"/>
                    </a:cubicBezTo>
                    <a:cubicBezTo>
                      <a:pt x="1885" y="1270"/>
                      <a:pt x="1850" y="1240"/>
                      <a:pt x="1815" y="1210"/>
                    </a:cubicBezTo>
                    <a:cubicBezTo>
                      <a:pt x="1709" y="1116"/>
                      <a:pt x="1620" y="1006"/>
                      <a:pt x="1527" y="900"/>
                    </a:cubicBezTo>
                    <a:cubicBezTo>
                      <a:pt x="1483" y="850"/>
                      <a:pt x="1438" y="801"/>
                      <a:pt x="1392" y="753"/>
                    </a:cubicBezTo>
                    <a:cubicBezTo>
                      <a:pt x="1305" y="661"/>
                      <a:pt x="1214" y="571"/>
                      <a:pt x="1116" y="491"/>
                    </a:cubicBezTo>
                    <a:cubicBezTo>
                      <a:pt x="1045" y="433"/>
                      <a:pt x="972" y="381"/>
                      <a:pt x="899" y="333"/>
                    </a:cubicBezTo>
                    <a:cubicBezTo>
                      <a:pt x="829" y="287"/>
                      <a:pt x="757" y="245"/>
                      <a:pt x="683" y="205"/>
                    </a:cubicBezTo>
                    <a:cubicBezTo>
                      <a:pt x="607" y="164"/>
                      <a:pt x="528" y="125"/>
                      <a:pt x="445" y="93"/>
                    </a:cubicBezTo>
                    <a:cubicBezTo>
                      <a:pt x="302" y="37"/>
                      <a:pt x="140" y="0"/>
                      <a:pt x="0" y="5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13"/>
              <p:cNvSpPr/>
              <p:nvPr/>
            </p:nvSpPr>
            <p:spPr>
              <a:xfrm>
                <a:off x="887413" y="3213100"/>
                <a:ext cx="7108827" cy="3546476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1480" extrusionOk="0">
                    <a:moveTo>
                      <a:pt x="2968" y="1273"/>
                    </a:moveTo>
                    <a:cubicBezTo>
                      <a:pt x="2852" y="1322"/>
                      <a:pt x="2734" y="1370"/>
                      <a:pt x="2614" y="1417"/>
                    </a:cubicBezTo>
                    <a:cubicBezTo>
                      <a:pt x="2562" y="1438"/>
                      <a:pt x="2508" y="1458"/>
                      <a:pt x="2453" y="1470"/>
                    </a:cubicBezTo>
                    <a:cubicBezTo>
                      <a:pt x="2423" y="1476"/>
                      <a:pt x="2393" y="1480"/>
                      <a:pt x="2362" y="1479"/>
                    </a:cubicBezTo>
                    <a:cubicBezTo>
                      <a:pt x="2295" y="1478"/>
                      <a:pt x="2231" y="1458"/>
                      <a:pt x="2167" y="1435"/>
                    </a:cubicBezTo>
                    <a:cubicBezTo>
                      <a:pt x="2131" y="1423"/>
                      <a:pt x="2094" y="1409"/>
                      <a:pt x="2057" y="1394"/>
                    </a:cubicBezTo>
                    <a:cubicBezTo>
                      <a:pt x="2014" y="1376"/>
                      <a:pt x="1970" y="1355"/>
                      <a:pt x="1929" y="1330"/>
                    </a:cubicBezTo>
                    <a:cubicBezTo>
                      <a:pt x="1890" y="1306"/>
                      <a:pt x="1855" y="1278"/>
                      <a:pt x="1820" y="1249"/>
                    </a:cubicBezTo>
                    <a:cubicBezTo>
                      <a:pt x="1712" y="1157"/>
                      <a:pt x="1622" y="1047"/>
                      <a:pt x="1527" y="942"/>
                    </a:cubicBezTo>
                    <a:cubicBezTo>
                      <a:pt x="1483" y="892"/>
                      <a:pt x="1437" y="844"/>
                      <a:pt x="1391" y="796"/>
                    </a:cubicBezTo>
                    <a:cubicBezTo>
                      <a:pt x="1302" y="705"/>
                      <a:pt x="1210" y="617"/>
                      <a:pt x="1113" y="535"/>
                    </a:cubicBezTo>
                    <a:cubicBezTo>
                      <a:pt x="1042" y="475"/>
                      <a:pt x="971" y="420"/>
                      <a:pt x="899" y="368"/>
                    </a:cubicBezTo>
                    <a:cubicBezTo>
                      <a:pt x="829" y="318"/>
                      <a:pt x="758" y="271"/>
                      <a:pt x="684" y="227"/>
                    </a:cubicBezTo>
                    <a:cubicBezTo>
                      <a:pt x="608" y="182"/>
                      <a:pt x="529" y="140"/>
                      <a:pt x="447" y="104"/>
                    </a:cubicBezTo>
                    <a:cubicBezTo>
                      <a:pt x="305" y="43"/>
                      <a:pt x="142" y="0"/>
                      <a:pt x="0" y="4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3"/>
              <p:cNvSpPr/>
              <p:nvPr/>
            </p:nvSpPr>
            <p:spPr>
              <a:xfrm>
                <a:off x="871538" y="3179763"/>
                <a:ext cx="7110414" cy="3679826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1536" extrusionOk="0">
                    <a:moveTo>
                      <a:pt x="2969" y="1365"/>
                    </a:moveTo>
                    <a:cubicBezTo>
                      <a:pt x="2850" y="1406"/>
                      <a:pt x="2730" y="1447"/>
                      <a:pt x="2608" y="1487"/>
                    </a:cubicBezTo>
                    <a:cubicBezTo>
                      <a:pt x="2556" y="1504"/>
                      <a:pt x="2502" y="1521"/>
                      <a:pt x="2447" y="1530"/>
                    </a:cubicBezTo>
                    <a:cubicBezTo>
                      <a:pt x="2417" y="1534"/>
                      <a:pt x="2386" y="1536"/>
                      <a:pt x="2356" y="1533"/>
                    </a:cubicBezTo>
                    <a:cubicBezTo>
                      <a:pt x="2289" y="1527"/>
                      <a:pt x="2226" y="1502"/>
                      <a:pt x="2163" y="1476"/>
                    </a:cubicBezTo>
                    <a:cubicBezTo>
                      <a:pt x="2128" y="1461"/>
                      <a:pt x="2092" y="1445"/>
                      <a:pt x="2056" y="1429"/>
                    </a:cubicBezTo>
                    <a:cubicBezTo>
                      <a:pt x="2014" y="1409"/>
                      <a:pt x="1973" y="1388"/>
                      <a:pt x="1933" y="1364"/>
                    </a:cubicBezTo>
                    <a:cubicBezTo>
                      <a:pt x="1895" y="1340"/>
                      <a:pt x="1859" y="1314"/>
                      <a:pt x="1825" y="1287"/>
                    </a:cubicBezTo>
                    <a:cubicBezTo>
                      <a:pt x="1714" y="1197"/>
                      <a:pt x="1623" y="1087"/>
                      <a:pt x="1528" y="983"/>
                    </a:cubicBezTo>
                    <a:cubicBezTo>
                      <a:pt x="1483" y="933"/>
                      <a:pt x="1436" y="885"/>
                      <a:pt x="1389" y="838"/>
                    </a:cubicBezTo>
                    <a:cubicBezTo>
                      <a:pt x="1299" y="748"/>
                      <a:pt x="1205" y="661"/>
                      <a:pt x="1109" y="577"/>
                    </a:cubicBezTo>
                    <a:cubicBezTo>
                      <a:pt x="1040" y="517"/>
                      <a:pt x="970" y="458"/>
                      <a:pt x="898" y="402"/>
                    </a:cubicBezTo>
                    <a:cubicBezTo>
                      <a:pt x="829" y="347"/>
                      <a:pt x="758" y="296"/>
                      <a:pt x="685" y="248"/>
                    </a:cubicBezTo>
                    <a:cubicBezTo>
                      <a:pt x="610" y="198"/>
                      <a:pt x="531" y="153"/>
                      <a:pt x="449" y="114"/>
                    </a:cubicBezTo>
                    <a:cubicBezTo>
                      <a:pt x="308" y="47"/>
                      <a:pt x="144" y="0"/>
                      <a:pt x="0" y="4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5" name="Google Shape;585;p13"/>
            <p:cNvGrpSpPr/>
            <p:nvPr/>
          </p:nvGrpSpPr>
          <p:grpSpPr>
            <a:xfrm rot="-7505582">
              <a:off x="6295493" y="-1861104"/>
              <a:ext cx="5005456" cy="2513573"/>
              <a:chOff x="871538" y="3179763"/>
              <a:chExt cx="7327898" cy="3679826"/>
            </a:xfrm>
          </p:grpSpPr>
          <p:sp>
            <p:nvSpPr>
              <p:cNvPr id="586" name="Google Shape;586;p13"/>
              <p:cNvSpPr/>
              <p:nvPr/>
            </p:nvSpPr>
            <p:spPr>
              <a:xfrm>
                <a:off x="1165225" y="3278188"/>
                <a:ext cx="7034210" cy="247967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035" extrusionOk="0">
                    <a:moveTo>
                      <a:pt x="2937" y="0"/>
                    </a:moveTo>
                    <a:cubicBezTo>
                      <a:pt x="2879" y="177"/>
                      <a:pt x="2795" y="345"/>
                      <a:pt x="2694" y="505"/>
                    </a:cubicBezTo>
                    <a:cubicBezTo>
                      <a:pt x="2650" y="575"/>
                      <a:pt x="2603" y="644"/>
                      <a:pt x="2553" y="709"/>
                    </a:cubicBezTo>
                    <a:cubicBezTo>
                      <a:pt x="2526" y="744"/>
                      <a:pt x="2497" y="780"/>
                      <a:pt x="2467" y="813"/>
                    </a:cubicBezTo>
                    <a:cubicBezTo>
                      <a:pt x="2399" y="886"/>
                      <a:pt x="2321" y="950"/>
                      <a:pt x="2230" y="989"/>
                    </a:cubicBezTo>
                    <a:cubicBezTo>
                      <a:pt x="2179" y="1012"/>
                      <a:pt x="2124" y="1027"/>
                      <a:pt x="2064" y="1031"/>
                    </a:cubicBezTo>
                    <a:cubicBezTo>
                      <a:pt x="1997" y="1035"/>
                      <a:pt x="1923" y="1024"/>
                      <a:pt x="1865" y="985"/>
                    </a:cubicBezTo>
                    <a:cubicBezTo>
                      <a:pt x="1809" y="948"/>
                      <a:pt x="1773" y="891"/>
                      <a:pt x="1739" y="837"/>
                    </a:cubicBezTo>
                    <a:cubicBezTo>
                      <a:pt x="1664" y="720"/>
                      <a:pt x="1591" y="601"/>
                      <a:pt x="1518" y="483"/>
                    </a:cubicBezTo>
                    <a:cubicBezTo>
                      <a:pt x="1484" y="427"/>
                      <a:pt x="1449" y="372"/>
                      <a:pt x="1415" y="316"/>
                    </a:cubicBezTo>
                    <a:cubicBezTo>
                      <a:pt x="1350" y="213"/>
                      <a:pt x="1277" y="104"/>
                      <a:pt x="1164" y="51"/>
                    </a:cubicBezTo>
                    <a:cubicBezTo>
                      <a:pt x="1080" y="12"/>
                      <a:pt x="987" y="11"/>
                      <a:pt x="904" y="25"/>
                    </a:cubicBezTo>
                    <a:cubicBezTo>
                      <a:pt x="822" y="40"/>
                      <a:pt x="746" y="69"/>
                      <a:pt x="665" y="90"/>
                    </a:cubicBezTo>
                    <a:cubicBezTo>
                      <a:pt x="584" y="110"/>
                      <a:pt x="497" y="124"/>
                      <a:pt x="411" y="140"/>
                    </a:cubicBezTo>
                    <a:cubicBezTo>
                      <a:pt x="259" y="169"/>
                      <a:pt x="107" y="205"/>
                      <a:pt x="0" y="30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13"/>
              <p:cNvSpPr/>
              <p:nvPr/>
            </p:nvSpPr>
            <p:spPr>
              <a:xfrm>
                <a:off x="1146175" y="3362325"/>
                <a:ext cx="7042153" cy="2441575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019" extrusionOk="0">
                    <a:moveTo>
                      <a:pt x="2940" y="43"/>
                    </a:moveTo>
                    <a:cubicBezTo>
                      <a:pt x="2878" y="211"/>
                      <a:pt x="2792" y="373"/>
                      <a:pt x="2690" y="526"/>
                    </a:cubicBezTo>
                    <a:cubicBezTo>
                      <a:pt x="2645" y="593"/>
                      <a:pt x="2598" y="658"/>
                      <a:pt x="2548" y="720"/>
                    </a:cubicBezTo>
                    <a:cubicBezTo>
                      <a:pt x="2520" y="754"/>
                      <a:pt x="2492" y="787"/>
                      <a:pt x="2461" y="818"/>
                    </a:cubicBezTo>
                    <a:cubicBezTo>
                      <a:pt x="2393" y="886"/>
                      <a:pt x="2316" y="945"/>
                      <a:pt x="2227" y="981"/>
                    </a:cubicBezTo>
                    <a:cubicBezTo>
                      <a:pt x="2177" y="1001"/>
                      <a:pt x="2123" y="1014"/>
                      <a:pt x="2064" y="1017"/>
                    </a:cubicBezTo>
                    <a:cubicBezTo>
                      <a:pt x="1998" y="1019"/>
                      <a:pt x="1927" y="1008"/>
                      <a:pt x="1870" y="970"/>
                    </a:cubicBezTo>
                    <a:cubicBezTo>
                      <a:pt x="1815" y="934"/>
                      <a:pt x="1779" y="879"/>
                      <a:pt x="1744" y="826"/>
                    </a:cubicBezTo>
                    <a:cubicBezTo>
                      <a:pt x="1668" y="710"/>
                      <a:pt x="1594" y="593"/>
                      <a:pt x="1519" y="475"/>
                    </a:cubicBezTo>
                    <a:cubicBezTo>
                      <a:pt x="1485" y="420"/>
                      <a:pt x="1449" y="365"/>
                      <a:pt x="1414" y="310"/>
                    </a:cubicBezTo>
                    <a:cubicBezTo>
                      <a:pt x="1348" y="207"/>
                      <a:pt x="1273" y="99"/>
                      <a:pt x="1161" y="45"/>
                    </a:cubicBezTo>
                    <a:cubicBezTo>
                      <a:pt x="1079" y="5"/>
                      <a:pt x="987" y="0"/>
                      <a:pt x="905" y="10"/>
                    </a:cubicBezTo>
                    <a:cubicBezTo>
                      <a:pt x="823" y="20"/>
                      <a:pt x="747" y="45"/>
                      <a:pt x="667" y="61"/>
                    </a:cubicBezTo>
                    <a:cubicBezTo>
                      <a:pt x="586" y="78"/>
                      <a:pt x="500" y="88"/>
                      <a:pt x="414" y="101"/>
                    </a:cubicBezTo>
                    <a:cubicBezTo>
                      <a:pt x="262" y="124"/>
                      <a:pt x="110" y="155"/>
                      <a:pt x="0" y="25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13"/>
              <p:cNvSpPr/>
              <p:nvPr/>
            </p:nvSpPr>
            <p:spPr>
              <a:xfrm>
                <a:off x="1128713" y="3419475"/>
                <a:ext cx="7045327" cy="2432049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1015" extrusionOk="0">
                    <a:moveTo>
                      <a:pt x="2941" y="97"/>
                    </a:moveTo>
                    <a:cubicBezTo>
                      <a:pt x="2876" y="257"/>
                      <a:pt x="2787" y="411"/>
                      <a:pt x="2684" y="557"/>
                    </a:cubicBezTo>
                    <a:cubicBezTo>
                      <a:pt x="2639" y="621"/>
                      <a:pt x="2591" y="683"/>
                      <a:pt x="2541" y="742"/>
                    </a:cubicBezTo>
                    <a:cubicBezTo>
                      <a:pt x="2514" y="774"/>
                      <a:pt x="2485" y="805"/>
                      <a:pt x="2454" y="834"/>
                    </a:cubicBezTo>
                    <a:cubicBezTo>
                      <a:pt x="2386" y="898"/>
                      <a:pt x="2310" y="951"/>
                      <a:pt x="2223" y="983"/>
                    </a:cubicBezTo>
                    <a:cubicBezTo>
                      <a:pt x="2174" y="1001"/>
                      <a:pt x="2121" y="1012"/>
                      <a:pt x="2064" y="1014"/>
                    </a:cubicBezTo>
                    <a:cubicBezTo>
                      <a:pt x="1999" y="1015"/>
                      <a:pt x="1930" y="1003"/>
                      <a:pt x="1873" y="966"/>
                    </a:cubicBezTo>
                    <a:cubicBezTo>
                      <a:pt x="1820" y="931"/>
                      <a:pt x="1784" y="877"/>
                      <a:pt x="1749" y="826"/>
                    </a:cubicBezTo>
                    <a:cubicBezTo>
                      <a:pt x="1671" y="712"/>
                      <a:pt x="1595" y="595"/>
                      <a:pt x="1520" y="478"/>
                    </a:cubicBezTo>
                    <a:cubicBezTo>
                      <a:pt x="1484" y="423"/>
                      <a:pt x="1448" y="368"/>
                      <a:pt x="1412" y="314"/>
                    </a:cubicBezTo>
                    <a:cubicBezTo>
                      <a:pt x="1345" y="212"/>
                      <a:pt x="1269" y="105"/>
                      <a:pt x="1158" y="49"/>
                    </a:cubicBezTo>
                    <a:cubicBezTo>
                      <a:pt x="1076" y="8"/>
                      <a:pt x="986" y="0"/>
                      <a:pt x="904" y="6"/>
                    </a:cubicBezTo>
                    <a:cubicBezTo>
                      <a:pt x="823" y="12"/>
                      <a:pt x="748" y="32"/>
                      <a:pt x="668" y="44"/>
                    </a:cubicBezTo>
                    <a:cubicBezTo>
                      <a:pt x="588" y="57"/>
                      <a:pt x="502" y="63"/>
                      <a:pt x="416" y="73"/>
                    </a:cubicBezTo>
                    <a:cubicBezTo>
                      <a:pt x="265" y="90"/>
                      <a:pt x="112" y="117"/>
                      <a:pt x="0" y="21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13"/>
              <p:cNvSpPr/>
              <p:nvPr/>
            </p:nvSpPr>
            <p:spPr>
              <a:xfrm>
                <a:off x="1112838" y="3476625"/>
                <a:ext cx="7048500" cy="242252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1011" extrusionOk="0">
                    <a:moveTo>
                      <a:pt x="2943" y="151"/>
                    </a:moveTo>
                    <a:cubicBezTo>
                      <a:pt x="2874" y="303"/>
                      <a:pt x="2783" y="449"/>
                      <a:pt x="2679" y="588"/>
                    </a:cubicBezTo>
                    <a:cubicBezTo>
                      <a:pt x="2634" y="649"/>
                      <a:pt x="2585" y="708"/>
                      <a:pt x="2535" y="764"/>
                    </a:cubicBezTo>
                    <a:cubicBezTo>
                      <a:pt x="2507" y="794"/>
                      <a:pt x="2478" y="823"/>
                      <a:pt x="2447" y="850"/>
                    </a:cubicBezTo>
                    <a:cubicBezTo>
                      <a:pt x="2379" y="909"/>
                      <a:pt x="2304" y="957"/>
                      <a:pt x="2219" y="985"/>
                    </a:cubicBezTo>
                    <a:cubicBezTo>
                      <a:pt x="2171" y="1001"/>
                      <a:pt x="2119" y="1010"/>
                      <a:pt x="2063" y="1011"/>
                    </a:cubicBezTo>
                    <a:cubicBezTo>
                      <a:pt x="2000" y="1011"/>
                      <a:pt x="1932" y="998"/>
                      <a:pt x="1877" y="962"/>
                    </a:cubicBezTo>
                    <a:cubicBezTo>
                      <a:pt x="1824" y="927"/>
                      <a:pt x="1789" y="875"/>
                      <a:pt x="1754" y="826"/>
                    </a:cubicBezTo>
                    <a:cubicBezTo>
                      <a:pt x="1674" y="713"/>
                      <a:pt x="1597" y="597"/>
                      <a:pt x="1520" y="481"/>
                    </a:cubicBezTo>
                    <a:cubicBezTo>
                      <a:pt x="1484" y="426"/>
                      <a:pt x="1447" y="372"/>
                      <a:pt x="1410" y="318"/>
                    </a:cubicBezTo>
                    <a:cubicBezTo>
                      <a:pt x="1341" y="218"/>
                      <a:pt x="1265" y="112"/>
                      <a:pt x="1154" y="54"/>
                    </a:cubicBezTo>
                    <a:cubicBezTo>
                      <a:pt x="1073" y="11"/>
                      <a:pt x="984" y="0"/>
                      <a:pt x="904" y="2"/>
                    </a:cubicBezTo>
                    <a:cubicBezTo>
                      <a:pt x="823" y="4"/>
                      <a:pt x="748" y="19"/>
                      <a:pt x="669" y="27"/>
                    </a:cubicBezTo>
                    <a:cubicBezTo>
                      <a:pt x="589" y="36"/>
                      <a:pt x="503" y="39"/>
                      <a:pt x="418" y="45"/>
                    </a:cubicBezTo>
                    <a:cubicBezTo>
                      <a:pt x="268" y="57"/>
                      <a:pt x="114" y="78"/>
                      <a:pt x="0" y="17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13"/>
              <p:cNvSpPr/>
              <p:nvPr/>
            </p:nvSpPr>
            <p:spPr>
              <a:xfrm>
                <a:off x="1095375" y="3522663"/>
                <a:ext cx="7054851" cy="2428875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14" extrusionOk="0">
                    <a:moveTo>
                      <a:pt x="2945" y="210"/>
                    </a:moveTo>
                    <a:cubicBezTo>
                      <a:pt x="2872" y="354"/>
                      <a:pt x="2779" y="493"/>
                      <a:pt x="2674" y="625"/>
                    </a:cubicBezTo>
                    <a:cubicBezTo>
                      <a:pt x="2628" y="682"/>
                      <a:pt x="2579" y="739"/>
                      <a:pt x="2528" y="791"/>
                    </a:cubicBezTo>
                    <a:cubicBezTo>
                      <a:pt x="2500" y="819"/>
                      <a:pt x="2471" y="846"/>
                      <a:pt x="2441" y="870"/>
                    </a:cubicBezTo>
                    <a:cubicBezTo>
                      <a:pt x="2373" y="925"/>
                      <a:pt x="2299" y="968"/>
                      <a:pt x="2215" y="992"/>
                    </a:cubicBezTo>
                    <a:cubicBezTo>
                      <a:pt x="2167" y="1006"/>
                      <a:pt x="2117" y="1014"/>
                      <a:pt x="2062" y="1013"/>
                    </a:cubicBezTo>
                    <a:cubicBezTo>
                      <a:pt x="2001" y="1011"/>
                      <a:pt x="1935" y="998"/>
                      <a:pt x="1881" y="963"/>
                    </a:cubicBezTo>
                    <a:cubicBezTo>
                      <a:pt x="1829" y="929"/>
                      <a:pt x="1794" y="879"/>
                      <a:pt x="1759" y="831"/>
                    </a:cubicBezTo>
                    <a:cubicBezTo>
                      <a:pt x="1677" y="720"/>
                      <a:pt x="1599" y="604"/>
                      <a:pt x="1520" y="489"/>
                    </a:cubicBezTo>
                    <a:cubicBezTo>
                      <a:pt x="1484" y="435"/>
                      <a:pt x="1446" y="381"/>
                      <a:pt x="1409" y="327"/>
                    </a:cubicBezTo>
                    <a:cubicBezTo>
                      <a:pt x="1338" y="228"/>
                      <a:pt x="1260" y="123"/>
                      <a:pt x="1151" y="63"/>
                    </a:cubicBezTo>
                    <a:cubicBezTo>
                      <a:pt x="1071" y="19"/>
                      <a:pt x="983" y="4"/>
                      <a:pt x="903" y="2"/>
                    </a:cubicBezTo>
                    <a:cubicBezTo>
                      <a:pt x="824" y="0"/>
                      <a:pt x="749" y="11"/>
                      <a:pt x="670" y="15"/>
                    </a:cubicBezTo>
                    <a:cubicBezTo>
                      <a:pt x="590" y="20"/>
                      <a:pt x="505" y="19"/>
                      <a:pt x="420" y="22"/>
                    </a:cubicBezTo>
                    <a:cubicBezTo>
                      <a:pt x="270" y="28"/>
                      <a:pt x="116" y="45"/>
                      <a:pt x="0" y="13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3"/>
              <p:cNvSpPr/>
              <p:nvPr/>
            </p:nvSpPr>
            <p:spPr>
              <a:xfrm>
                <a:off x="1079500" y="3560763"/>
                <a:ext cx="7056436" cy="2444749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020" extrusionOk="0">
                    <a:moveTo>
                      <a:pt x="2946" y="271"/>
                    </a:moveTo>
                    <a:cubicBezTo>
                      <a:pt x="2870" y="408"/>
                      <a:pt x="2775" y="539"/>
                      <a:pt x="2669" y="664"/>
                    </a:cubicBezTo>
                    <a:cubicBezTo>
                      <a:pt x="2622" y="719"/>
                      <a:pt x="2573" y="772"/>
                      <a:pt x="2522" y="820"/>
                    </a:cubicBezTo>
                    <a:cubicBezTo>
                      <a:pt x="2494" y="847"/>
                      <a:pt x="2464" y="872"/>
                      <a:pt x="2434" y="894"/>
                    </a:cubicBezTo>
                    <a:cubicBezTo>
                      <a:pt x="2366" y="945"/>
                      <a:pt x="2293" y="982"/>
                      <a:pt x="2210" y="1002"/>
                    </a:cubicBezTo>
                    <a:cubicBezTo>
                      <a:pt x="2164" y="1014"/>
                      <a:pt x="2114" y="1020"/>
                      <a:pt x="2061" y="1018"/>
                    </a:cubicBezTo>
                    <a:cubicBezTo>
                      <a:pt x="2002" y="1015"/>
                      <a:pt x="1938" y="1001"/>
                      <a:pt x="1885" y="966"/>
                    </a:cubicBezTo>
                    <a:cubicBezTo>
                      <a:pt x="1834" y="934"/>
                      <a:pt x="1799" y="885"/>
                      <a:pt x="1764" y="839"/>
                    </a:cubicBezTo>
                    <a:cubicBezTo>
                      <a:pt x="1680" y="729"/>
                      <a:pt x="1600" y="614"/>
                      <a:pt x="1521" y="500"/>
                    </a:cubicBezTo>
                    <a:cubicBezTo>
                      <a:pt x="1483" y="446"/>
                      <a:pt x="1445" y="393"/>
                      <a:pt x="1407" y="340"/>
                    </a:cubicBezTo>
                    <a:cubicBezTo>
                      <a:pt x="1335" y="241"/>
                      <a:pt x="1256" y="138"/>
                      <a:pt x="1147" y="76"/>
                    </a:cubicBezTo>
                    <a:cubicBezTo>
                      <a:pt x="1068" y="31"/>
                      <a:pt x="982" y="12"/>
                      <a:pt x="902" y="6"/>
                    </a:cubicBezTo>
                    <a:cubicBezTo>
                      <a:pt x="824" y="0"/>
                      <a:pt x="749" y="6"/>
                      <a:pt x="671" y="6"/>
                    </a:cubicBezTo>
                    <a:cubicBezTo>
                      <a:pt x="591" y="6"/>
                      <a:pt x="507" y="2"/>
                      <a:pt x="422" y="2"/>
                    </a:cubicBezTo>
                    <a:cubicBezTo>
                      <a:pt x="273" y="3"/>
                      <a:pt x="118" y="14"/>
                      <a:pt x="0" y="10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13"/>
              <p:cNvSpPr/>
              <p:nvPr/>
            </p:nvSpPr>
            <p:spPr>
              <a:xfrm>
                <a:off x="1060450" y="3543300"/>
                <a:ext cx="7062789" cy="25146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1049" extrusionOk="0">
                    <a:moveTo>
                      <a:pt x="2949" y="356"/>
                    </a:moveTo>
                    <a:cubicBezTo>
                      <a:pt x="2869" y="485"/>
                      <a:pt x="2772" y="608"/>
                      <a:pt x="2664" y="726"/>
                    </a:cubicBezTo>
                    <a:cubicBezTo>
                      <a:pt x="2617" y="778"/>
                      <a:pt x="2568" y="828"/>
                      <a:pt x="2516" y="873"/>
                    </a:cubicBezTo>
                    <a:cubicBezTo>
                      <a:pt x="2488" y="898"/>
                      <a:pt x="2459" y="921"/>
                      <a:pt x="2428" y="941"/>
                    </a:cubicBezTo>
                    <a:cubicBezTo>
                      <a:pt x="2360" y="987"/>
                      <a:pt x="2288" y="1019"/>
                      <a:pt x="2207" y="1036"/>
                    </a:cubicBezTo>
                    <a:cubicBezTo>
                      <a:pt x="2162" y="1045"/>
                      <a:pt x="2113" y="1049"/>
                      <a:pt x="2062" y="1046"/>
                    </a:cubicBezTo>
                    <a:cubicBezTo>
                      <a:pt x="2003" y="1042"/>
                      <a:pt x="1941" y="1027"/>
                      <a:pt x="1890" y="993"/>
                    </a:cubicBezTo>
                    <a:cubicBezTo>
                      <a:pt x="1840" y="961"/>
                      <a:pt x="1805" y="915"/>
                      <a:pt x="1770" y="870"/>
                    </a:cubicBezTo>
                    <a:cubicBezTo>
                      <a:pt x="1684" y="762"/>
                      <a:pt x="1603" y="647"/>
                      <a:pt x="1522" y="534"/>
                    </a:cubicBezTo>
                    <a:cubicBezTo>
                      <a:pt x="1484" y="480"/>
                      <a:pt x="1445" y="428"/>
                      <a:pt x="1406" y="375"/>
                    </a:cubicBezTo>
                    <a:cubicBezTo>
                      <a:pt x="1333" y="277"/>
                      <a:pt x="1252" y="175"/>
                      <a:pt x="1145" y="111"/>
                    </a:cubicBezTo>
                    <a:cubicBezTo>
                      <a:pt x="1066" y="65"/>
                      <a:pt x="982" y="43"/>
                      <a:pt x="903" y="33"/>
                    </a:cubicBezTo>
                    <a:cubicBezTo>
                      <a:pt x="825" y="23"/>
                      <a:pt x="751" y="24"/>
                      <a:pt x="673" y="20"/>
                    </a:cubicBezTo>
                    <a:cubicBezTo>
                      <a:pt x="594" y="16"/>
                      <a:pt x="510" y="9"/>
                      <a:pt x="425" y="5"/>
                    </a:cubicBezTo>
                    <a:cubicBezTo>
                      <a:pt x="277" y="0"/>
                      <a:pt x="121" y="7"/>
                      <a:pt x="0" y="8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1042988" y="3519488"/>
                <a:ext cx="7069135" cy="2590800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1081" extrusionOk="0">
                    <a:moveTo>
                      <a:pt x="2951" y="444"/>
                    </a:moveTo>
                    <a:cubicBezTo>
                      <a:pt x="2867" y="565"/>
                      <a:pt x="2768" y="681"/>
                      <a:pt x="2659" y="792"/>
                    </a:cubicBezTo>
                    <a:cubicBezTo>
                      <a:pt x="2612" y="840"/>
                      <a:pt x="2561" y="887"/>
                      <a:pt x="2510" y="929"/>
                    </a:cubicBezTo>
                    <a:cubicBezTo>
                      <a:pt x="2481" y="952"/>
                      <a:pt x="2452" y="973"/>
                      <a:pt x="2421" y="991"/>
                    </a:cubicBezTo>
                    <a:cubicBezTo>
                      <a:pt x="2354" y="1032"/>
                      <a:pt x="2282" y="1059"/>
                      <a:pt x="2203" y="1072"/>
                    </a:cubicBezTo>
                    <a:cubicBezTo>
                      <a:pt x="2158" y="1079"/>
                      <a:pt x="2111" y="1081"/>
                      <a:pt x="2061" y="1077"/>
                    </a:cubicBezTo>
                    <a:cubicBezTo>
                      <a:pt x="2004" y="1071"/>
                      <a:pt x="1944" y="1056"/>
                      <a:pt x="1893" y="1023"/>
                    </a:cubicBezTo>
                    <a:cubicBezTo>
                      <a:pt x="1845" y="992"/>
                      <a:pt x="1810" y="947"/>
                      <a:pt x="1774" y="904"/>
                    </a:cubicBezTo>
                    <a:cubicBezTo>
                      <a:pt x="1687" y="797"/>
                      <a:pt x="1605" y="684"/>
                      <a:pt x="1522" y="571"/>
                    </a:cubicBezTo>
                    <a:cubicBezTo>
                      <a:pt x="1484" y="518"/>
                      <a:pt x="1444" y="465"/>
                      <a:pt x="1404" y="413"/>
                    </a:cubicBezTo>
                    <a:cubicBezTo>
                      <a:pt x="1329" y="316"/>
                      <a:pt x="1248" y="215"/>
                      <a:pt x="1142" y="150"/>
                    </a:cubicBezTo>
                    <a:cubicBezTo>
                      <a:pt x="1064" y="102"/>
                      <a:pt x="980" y="77"/>
                      <a:pt x="902" y="62"/>
                    </a:cubicBezTo>
                    <a:cubicBezTo>
                      <a:pt x="825" y="48"/>
                      <a:pt x="751" y="45"/>
                      <a:pt x="674" y="37"/>
                    </a:cubicBezTo>
                    <a:cubicBezTo>
                      <a:pt x="595" y="29"/>
                      <a:pt x="511" y="18"/>
                      <a:pt x="427" y="11"/>
                    </a:cubicBezTo>
                    <a:cubicBezTo>
                      <a:pt x="279" y="0"/>
                      <a:pt x="123" y="3"/>
                      <a:pt x="0" y="81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1027113" y="3490913"/>
                <a:ext cx="7070726" cy="2674938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116" extrusionOk="0">
                    <a:moveTo>
                      <a:pt x="2952" y="534"/>
                    </a:moveTo>
                    <a:cubicBezTo>
                      <a:pt x="2865" y="647"/>
                      <a:pt x="2764" y="755"/>
                      <a:pt x="2654" y="859"/>
                    </a:cubicBezTo>
                    <a:cubicBezTo>
                      <a:pt x="2606" y="904"/>
                      <a:pt x="2555" y="949"/>
                      <a:pt x="2503" y="987"/>
                    </a:cubicBezTo>
                    <a:cubicBezTo>
                      <a:pt x="2475" y="1008"/>
                      <a:pt x="2445" y="1027"/>
                      <a:pt x="2414" y="1043"/>
                    </a:cubicBezTo>
                    <a:cubicBezTo>
                      <a:pt x="2347" y="1079"/>
                      <a:pt x="2276" y="1101"/>
                      <a:pt x="2199" y="1110"/>
                    </a:cubicBezTo>
                    <a:cubicBezTo>
                      <a:pt x="2155" y="1115"/>
                      <a:pt x="2109" y="1116"/>
                      <a:pt x="2060" y="1110"/>
                    </a:cubicBezTo>
                    <a:cubicBezTo>
                      <a:pt x="2005" y="1103"/>
                      <a:pt x="1947" y="1087"/>
                      <a:pt x="1897" y="1055"/>
                    </a:cubicBezTo>
                    <a:cubicBezTo>
                      <a:pt x="1849" y="1025"/>
                      <a:pt x="1814" y="982"/>
                      <a:pt x="1779" y="940"/>
                    </a:cubicBezTo>
                    <a:cubicBezTo>
                      <a:pt x="1690" y="835"/>
                      <a:pt x="1606" y="722"/>
                      <a:pt x="1523" y="610"/>
                    </a:cubicBezTo>
                    <a:cubicBezTo>
                      <a:pt x="1483" y="557"/>
                      <a:pt x="1443" y="505"/>
                      <a:pt x="1403" y="454"/>
                    </a:cubicBezTo>
                    <a:cubicBezTo>
                      <a:pt x="1326" y="357"/>
                      <a:pt x="1243" y="258"/>
                      <a:pt x="1138" y="190"/>
                    </a:cubicBezTo>
                    <a:cubicBezTo>
                      <a:pt x="1061" y="141"/>
                      <a:pt x="979" y="113"/>
                      <a:pt x="902" y="94"/>
                    </a:cubicBezTo>
                    <a:cubicBezTo>
                      <a:pt x="825" y="76"/>
                      <a:pt x="752" y="67"/>
                      <a:pt x="675" y="56"/>
                    </a:cubicBezTo>
                    <a:cubicBezTo>
                      <a:pt x="596" y="44"/>
                      <a:pt x="513" y="29"/>
                      <a:pt x="429" y="19"/>
                    </a:cubicBezTo>
                    <a:cubicBezTo>
                      <a:pt x="282" y="3"/>
                      <a:pt x="124" y="0"/>
                      <a:pt x="0" y="7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1009650" y="3457575"/>
                <a:ext cx="7075487" cy="2762251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53" extrusionOk="0">
                    <a:moveTo>
                      <a:pt x="2954" y="626"/>
                    </a:moveTo>
                    <a:cubicBezTo>
                      <a:pt x="2863" y="731"/>
                      <a:pt x="2760" y="832"/>
                      <a:pt x="2648" y="928"/>
                    </a:cubicBezTo>
                    <a:cubicBezTo>
                      <a:pt x="2600" y="970"/>
                      <a:pt x="2549" y="1012"/>
                      <a:pt x="2497" y="1047"/>
                    </a:cubicBezTo>
                    <a:cubicBezTo>
                      <a:pt x="2468" y="1066"/>
                      <a:pt x="2438" y="1083"/>
                      <a:pt x="2408" y="1097"/>
                    </a:cubicBezTo>
                    <a:cubicBezTo>
                      <a:pt x="2340" y="1129"/>
                      <a:pt x="2270" y="1145"/>
                      <a:pt x="2195" y="1150"/>
                    </a:cubicBezTo>
                    <a:cubicBezTo>
                      <a:pt x="2152" y="1153"/>
                      <a:pt x="2107" y="1152"/>
                      <a:pt x="2060" y="1145"/>
                    </a:cubicBezTo>
                    <a:cubicBezTo>
                      <a:pt x="2006" y="1137"/>
                      <a:pt x="1949" y="1120"/>
                      <a:pt x="1901" y="1089"/>
                    </a:cubicBezTo>
                    <a:cubicBezTo>
                      <a:pt x="1854" y="1059"/>
                      <a:pt x="1819" y="1018"/>
                      <a:pt x="1784" y="978"/>
                    </a:cubicBezTo>
                    <a:cubicBezTo>
                      <a:pt x="1692" y="874"/>
                      <a:pt x="1608" y="762"/>
                      <a:pt x="1523" y="651"/>
                    </a:cubicBezTo>
                    <a:cubicBezTo>
                      <a:pt x="1483" y="599"/>
                      <a:pt x="1442" y="547"/>
                      <a:pt x="1401" y="496"/>
                    </a:cubicBezTo>
                    <a:cubicBezTo>
                      <a:pt x="1323" y="400"/>
                      <a:pt x="1239" y="302"/>
                      <a:pt x="1135" y="233"/>
                    </a:cubicBezTo>
                    <a:cubicBezTo>
                      <a:pt x="1059" y="183"/>
                      <a:pt x="978" y="151"/>
                      <a:pt x="901" y="128"/>
                    </a:cubicBezTo>
                    <a:cubicBezTo>
                      <a:pt x="826" y="106"/>
                      <a:pt x="752" y="92"/>
                      <a:pt x="675" y="77"/>
                    </a:cubicBezTo>
                    <a:cubicBezTo>
                      <a:pt x="597" y="60"/>
                      <a:pt x="515" y="42"/>
                      <a:pt x="431" y="30"/>
                    </a:cubicBezTo>
                    <a:cubicBezTo>
                      <a:pt x="285" y="7"/>
                      <a:pt x="126" y="0"/>
                      <a:pt x="0" y="7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990600" y="3421063"/>
                <a:ext cx="7083427" cy="2857501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192" extrusionOk="0">
                    <a:moveTo>
                      <a:pt x="2957" y="719"/>
                    </a:moveTo>
                    <a:cubicBezTo>
                      <a:pt x="2863" y="816"/>
                      <a:pt x="2757" y="909"/>
                      <a:pt x="2644" y="999"/>
                    </a:cubicBezTo>
                    <a:cubicBezTo>
                      <a:pt x="2595" y="1038"/>
                      <a:pt x="2544" y="1076"/>
                      <a:pt x="2491" y="1108"/>
                    </a:cubicBezTo>
                    <a:cubicBezTo>
                      <a:pt x="2462" y="1125"/>
                      <a:pt x="2433" y="1140"/>
                      <a:pt x="2402" y="1152"/>
                    </a:cubicBezTo>
                    <a:cubicBezTo>
                      <a:pt x="2334" y="1179"/>
                      <a:pt x="2266" y="1190"/>
                      <a:pt x="2191" y="1191"/>
                    </a:cubicBezTo>
                    <a:cubicBezTo>
                      <a:pt x="2150" y="1192"/>
                      <a:pt x="2106" y="1189"/>
                      <a:pt x="2060" y="1181"/>
                    </a:cubicBezTo>
                    <a:cubicBezTo>
                      <a:pt x="2008" y="1171"/>
                      <a:pt x="1953" y="1154"/>
                      <a:pt x="1906" y="1124"/>
                    </a:cubicBezTo>
                    <a:cubicBezTo>
                      <a:pt x="1860" y="1095"/>
                      <a:pt x="1825" y="1056"/>
                      <a:pt x="1790" y="1017"/>
                    </a:cubicBezTo>
                    <a:cubicBezTo>
                      <a:pt x="1696" y="915"/>
                      <a:pt x="1611" y="803"/>
                      <a:pt x="1524" y="693"/>
                    </a:cubicBezTo>
                    <a:cubicBezTo>
                      <a:pt x="1484" y="641"/>
                      <a:pt x="1442" y="590"/>
                      <a:pt x="1400" y="539"/>
                    </a:cubicBezTo>
                    <a:cubicBezTo>
                      <a:pt x="1321" y="444"/>
                      <a:pt x="1235" y="347"/>
                      <a:pt x="1132" y="276"/>
                    </a:cubicBezTo>
                    <a:cubicBezTo>
                      <a:pt x="1057" y="225"/>
                      <a:pt x="978" y="189"/>
                      <a:pt x="901" y="163"/>
                    </a:cubicBezTo>
                    <a:cubicBezTo>
                      <a:pt x="827" y="136"/>
                      <a:pt x="754" y="118"/>
                      <a:pt x="677" y="98"/>
                    </a:cubicBezTo>
                    <a:cubicBezTo>
                      <a:pt x="600" y="78"/>
                      <a:pt x="518" y="57"/>
                      <a:pt x="434" y="41"/>
                    </a:cubicBezTo>
                    <a:cubicBezTo>
                      <a:pt x="288" y="13"/>
                      <a:pt x="129" y="0"/>
                      <a:pt x="0" y="6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973138" y="3387725"/>
                <a:ext cx="7085009" cy="295910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235" extrusionOk="0">
                    <a:moveTo>
                      <a:pt x="2958" y="811"/>
                    </a:moveTo>
                    <a:cubicBezTo>
                      <a:pt x="2861" y="900"/>
                      <a:pt x="2753" y="985"/>
                      <a:pt x="2639" y="1068"/>
                    </a:cubicBezTo>
                    <a:cubicBezTo>
                      <a:pt x="2589" y="1104"/>
                      <a:pt x="2538" y="1139"/>
                      <a:pt x="2485" y="1168"/>
                    </a:cubicBezTo>
                    <a:cubicBezTo>
                      <a:pt x="2456" y="1183"/>
                      <a:pt x="2426" y="1196"/>
                      <a:pt x="2395" y="1206"/>
                    </a:cubicBezTo>
                    <a:cubicBezTo>
                      <a:pt x="2328" y="1228"/>
                      <a:pt x="2260" y="1235"/>
                      <a:pt x="2187" y="1232"/>
                    </a:cubicBezTo>
                    <a:cubicBezTo>
                      <a:pt x="2146" y="1230"/>
                      <a:pt x="2104" y="1225"/>
                      <a:pt x="2059" y="1216"/>
                    </a:cubicBezTo>
                    <a:cubicBezTo>
                      <a:pt x="2008" y="1205"/>
                      <a:pt x="1956" y="1187"/>
                      <a:pt x="1909" y="1157"/>
                    </a:cubicBezTo>
                    <a:cubicBezTo>
                      <a:pt x="1865" y="1130"/>
                      <a:pt x="1830" y="1092"/>
                      <a:pt x="1795" y="1055"/>
                    </a:cubicBezTo>
                    <a:cubicBezTo>
                      <a:pt x="1698" y="955"/>
                      <a:pt x="1612" y="843"/>
                      <a:pt x="1525" y="734"/>
                    </a:cubicBezTo>
                    <a:cubicBezTo>
                      <a:pt x="1483" y="682"/>
                      <a:pt x="1441" y="632"/>
                      <a:pt x="1398" y="581"/>
                    </a:cubicBezTo>
                    <a:cubicBezTo>
                      <a:pt x="1317" y="487"/>
                      <a:pt x="1231" y="392"/>
                      <a:pt x="1129" y="319"/>
                    </a:cubicBezTo>
                    <a:cubicBezTo>
                      <a:pt x="1054" y="266"/>
                      <a:pt x="976" y="227"/>
                      <a:pt x="901" y="196"/>
                    </a:cubicBezTo>
                    <a:cubicBezTo>
                      <a:pt x="827" y="166"/>
                      <a:pt x="754" y="143"/>
                      <a:pt x="678" y="119"/>
                    </a:cubicBezTo>
                    <a:cubicBezTo>
                      <a:pt x="601" y="95"/>
                      <a:pt x="520" y="70"/>
                      <a:pt x="436" y="51"/>
                    </a:cubicBezTo>
                    <a:cubicBezTo>
                      <a:pt x="291" y="17"/>
                      <a:pt x="131" y="0"/>
                      <a:pt x="0" y="65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3"/>
              <p:cNvSpPr/>
              <p:nvPr/>
            </p:nvSpPr>
            <p:spPr>
              <a:xfrm>
                <a:off x="957263" y="3352800"/>
                <a:ext cx="7089777" cy="306705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1280" extrusionOk="0">
                    <a:moveTo>
                      <a:pt x="2960" y="904"/>
                    </a:moveTo>
                    <a:cubicBezTo>
                      <a:pt x="2859" y="984"/>
                      <a:pt x="2749" y="1063"/>
                      <a:pt x="2634" y="1138"/>
                    </a:cubicBezTo>
                    <a:cubicBezTo>
                      <a:pt x="2584" y="1171"/>
                      <a:pt x="2532" y="1203"/>
                      <a:pt x="2478" y="1228"/>
                    </a:cubicBezTo>
                    <a:cubicBezTo>
                      <a:pt x="2449" y="1242"/>
                      <a:pt x="2419" y="1253"/>
                      <a:pt x="2388" y="1261"/>
                    </a:cubicBezTo>
                    <a:cubicBezTo>
                      <a:pt x="2321" y="1279"/>
                      <a:pt x="2254" y="1280"/>
                      <a:pt x="2183" y="1273"/>
                    </a:cubicBezTo>
                    <a:cubicBezTo>
                      <a:pt x="2143" y="1269"/>
                      <a:pt x="2102" y="1262"/>
                      <a:pt x="2059" y="1252"/>
                    </a:cubicBezTo>
                    <a:cubicBezTo>
                      <a:pt x="2009" y="1239"/>
                      <a:pt x="1958" y="1221"/>
                      <a:pt x="1913" y="1192"/>
                    </a:cubicBezTo>
                    <a:cubicBezTo>
                      <a:pt x="1870" y="1165"/>
                      <a:pt x="1835" y="1130"/>
                      <a:pt x="1800" y="1094"/>
                    </a:cubicBezTo>
                    <a:cubicBezTo>
                      <a:pt x="1701" y="995"/>
                      <a:pt x="1614" y="884"/>
                      <a:pt x="1525" y="776"/>
                    </a:cubicBezTo>
                    <a:cubicBezTo>
                      <a:pt x="1483" y="725"/>
                      <a:pt x="1440" y="674"/>
                      <a:pt x="1397" y="625"/>
                    </a:cubicBezTo>
                    <a:cubicBezTo>
                      <a:pt x="1314" y="531"/>
                      <a:pt x="1226" y="437"/>
                      <a:pt x="1125" y="362"/>
                    </a:cubicBezTo>
                    <a:cubicBezTo>
                      <a:pt x="1052" y="308"/>
                      <a:pt x="975" y="266"/>
                      <a:pt x="900" y="231"/>
                    </a:cubicBezTo>
                    <a:cubicBezTo>
                      <a:pt x="827" y="197"/>
                      <a:pt x="755" y="169"/>
                      <a:pt x="679" y="141"/>
                    </a:cubicBezTo>
                    <a:cubicBezTo>
                      <a:pt x="602" y="113"/>
                      <a:pt x="521" y="84"/>
                      <a:pt x="438" y="62"/>
                    </a:cubicBezTo>
                    <a:cubicBezTo>
                      <a:pt x="294" y="23"/>
                      <a:pt x="133" y="0"/>
                      <a:pt x="0" y="6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13"/>
              <p:cNvSpPr/>
              <p:nvPr/>
            </p:nvSpPr>
            <p:spPr>
              <a:xfrm>
                <a:off x="939800" y="3319463"/>
                <a:ext cx="7094538" cy="318135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1328" extrusionOk="0">
                    <a:moveTo>
                      <a:pt x="2962" y="995"/>
                    </a:moveTo>
                    <a:cubicBezTo>
                      <a:pt x="2857" y="1068"/>
                      <a:pt x="2745" y="1139"/>
                      <a:pt x="2628" y="1207"/>
                    </a:cubicBezTo>
                    <a:cubicBezTo>
                      <a:pt x="2578" y="1237"/>
                      <a:pt x="2525" y="1267"/>
                      <a:pt x="2472" y="1288"/>
                    </a:cubicBezTo>
                    <a:cubicBezTo>
                      <a:pt x="2442" y="1300"/>
                      <a:pt x="2412" y="1309"/>
                      <a:pt x="2382" y="1315"/>
                    </a:cubicBezTo>
                    <a:cubicBezTo>
                      <a:pt x="2314" y="1328"/>
                      <a:pt x="2248" y="1324"/>
                      <a:pt x="2179" y="1313"/>
                    </a:cubicBezTo>
                    <a:cubicBezTo>
                      <a:pt x="2140" y="1307"/>
                      <a:pt x="2099" y="1299"/>
                      <a:pt x="2058" y="1287"/>
                    </a:cubicBezTo>
                    <a:cubicBezTo>
                      <a:pt x="2010" y="1273"/>
                      <a:pt x="1961" y="1254"/>
                      <a:pt x="1917" y="1226"/>
                    </a:cubicBezTo>
                    <a:cubicBezTo>
                      <a:pt x="1875" y="1200"/>
                      <a:pt x="1839" y="1166"/>
                      <a:pt x="1805" y="1133"/>
                    </a:cubicBezTo>
                    <a:cubicBezTo>
                      <a:pt x="1704" y="1035"/>
                      <a:pt x="1616" y="925"/>
                      <a:pt x="1525" y="817"/>
                    </a:cubicBezTo>
                    <a:cubicBezTo>
                      <a:pt x="1483" y="766"/>
                      <a:pt x="1439" y="716"/>
                      <a:pt x="1395" y="667"/>
                    </a:cubicBezTo>
                    <a:cubicBezTo>
                      <a:pt x="1311" y="574"/>
                      <a:pt x="1222" y="482"/>
                      <a:pt x="1122" y="405"/>
                    </a:cubicBezTo>
                    <a:cubicBezTo>
                      <a:pt x="1049" y="350"/>
                      <a:pt x="974" y="304"/>
                      <a:pt x="900" y="265"/>
                    </a:cubicBezTo>
                    <a:cubicBezTo>
                      <a:pt x="827" y="227"/>
                      <a:pt x="755" y="194"/>
                      <a:pt x="680" y="162"/>
                    </a:cubicBezTo>
                    <a:cubicBezTo>
                      <a:pt x="604" y="129"/>
                      <a:pt x="523" y="98"/>
                      <a:pt x="440" y="72"/>
                    </a:cubicBezTo>
                    <a:cubicBezTo>
                      <a:pt x="296" y="27"/>
                      <a:pt x="135" y="0"/>
                      <a:pt x="0" y="5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3"/>
              <p:cNvSpPr/>
              <p:nvPr/>
            </p:nvSpPr>
            <p:spPr>
              <a:xfrm>
                <a:off x="923925" y="3282950"/>
                <a:ext cx="7096126" cy="3302001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1378" extrusionOk="0">
                    <a:moveTo>
                      <a:pt x="2963" y="1088"/>
                    </a:moveTo>
                    <a:cubicBezTo>
                      <a:pt x="2855" y="1153"/>
                      <a:pt x="2741" y="1216"/>
                      <a:pt x="2623" y="1278"/>
                    </a:cubicBezTo>
                    <a:cubicBezTo>
                      <a:pt x="2572" y="1304"/>
                      <a:pt x="2519" y="1331"/>
                      <a:pt x="2465" y="1349"/>
                    </a:cubicBezTo>
                    <a:cubicBezTo>
                      <a:pt x="2436" y="1359"/>
                      <a:pt x="2405" y="1366"/>
                      <a:pt x="2375" y="1370"/>
                    </a:cubicBezTo>
                    <a:cubicBezTo>
                      <a:pt x="2308" y="1378"/>
                      <a:pt x="2242" y="1369"/>
                      <a:pt x="2175" y="1354"/>
                    </a:cubicBezTo>
                    <a:cubicBezTo>
                      <a:pt x="2136" y="1346"/>
                      <a:pt x="2097" y="1336"/>
                      <a:pt x="2057" y="1323"/>
                    </a:cubicBezTo>
                    <a:cubicBezTo>
                      <a:pt x="2011" y="1307"/>
                      <a:pt x="1964" y="1288"/>
                      <a:pt x="1921" y="1261"/>
                    </a:cubicBezTo>
                    <a:cubicBezTo>
                      <a:pt x="1879" y="1235"/>
                      <a:pt x="1844" y="1204"/>
                      <a:pt x="1809" y="1172"/>
                    </a:cubicBezTo>
                    <a:cubicBezTo>
                      <a:pt x="1706" y="1076"/>
                      <a:pt x="1617" y="966"/>
                      <a:pt x="1526" y="859"/>
                    </a:cubicBezTo>
                    <a:cubicBezTo>
                      <a:pt x="1483" y="808"/>
                      <a:pt x="1438" y="759"/>
                      <a:pt x="1393" y="710"/>
                    </a:cubicBezTo>
                    <a:cubicBezTo>
                      <a:pt x="1308" y="618"/>
                      <a:pt x="1217" y="527"/>
                      <a:pt x="1118" y="449"/>
                    </a:cubicBezTo>
                    <a:cubicBezTo>
                      <a:pt x="1047" y="392"/>
                      <a:pt x="973" y="343"/>
                      <a:pt x="899" y="300"/>
                    </a:cubicBezTo>
                    <a:cubicBezTo>
                      <a:pt x="827" y="257"/>
                      <a:pt x="756" y="220"/>
                      <a:pt x="681" y="184"/>
                    </a:cubicBezTo>
                    <a:cubicBezTo>
                      <a:pt x="605" y="147"/>
                      <a:pt x="525" y="112"/>
                      <a:pt x="442" y="83"/>
                    </a:cubicBezTo>
                    <a:cubicBezTo>
                      <a:pt x="299" y="33"/>
                      <a:pt x="137" y="0"/>
                      <a:pt x="0" y="5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13"/>
              <p:cNvSpPr/>
              <p:nvPr/>
            </p:nvSpPr>
            <p:spPr>
              <a:xfrm>
                <a:off x="904875" y="3249613"/>
                <a:ext cx="7104059" cy="3421063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428" extrusionOk="0">
                    <a:moveTo>
                      <a:pt x="2966" y="1180"/>
                    </a:moveTo>
                    <a:cubicBezTo>
                      <a:pt x="2854" y="1237"/>
                      <a:pt x="2738" y="1293"/>
                      <a:pt x="2619" y="1347"/>
                    </a:cubicBezTo>
                    <a:cubicBezTo>
                      <a:pt x="2567" y="1371"/>
                      <a:pt x="2514" y="1394"/>
                      <a:pt x="2460" y="1409"/>
                    </a:cubicBezTo>
                    <a:cubicBezTo>
                      <a:pt x="2430" y="1417"/>
                      <a:pt x="2400" y="1423"/>
                      <a:pt x="2369" y="1424"/>
                    </a:cubicBezTo>
                    <a:cubicBezTo>
                      <a:pt x="2302" y="1428"/>
                      <a:pt x="2237" y="1413"/>
                      <a:pt x="2171" y="1394"/>
                    </a:cubicBezTo>
                    <a:cubicBezTo>
                      <a:pt x="2134" y="1384"/>
                      <a:pt x="2096" y="1372"/>
                      <a:pt x="2058" y="1358"/>
                    </a:cubicBezTo>
                    <a:cubicBezTo>
                      <a:pt x="2013" y="1341"/>
                      <a:pt x="1967" y="1321"/>
                      <a:pt x="1925" y="1295"/>
                    </a:cubicBezTo>
                    <a:cubicBezTo>
                      <a:pt x="1885" y="1270"/>
                      <a:pt x="1850" y="1240"/>
                      <a:pt x="1815" y="1210"/>
                    </a:cubicBezTo>
                    <a:cubicBezTo>
                      <a:pt x="1709" y="1116"/>
                      <a:pt x="1620" y="1006"/>
                      <a:pt x="1527" y="900"/>
                    </a:cubicBezTo>
                    <a:cubicBezTo>
                      <a:pt x="1483" y="850"/>
                      <a:pt x="1438" y="801"/>
                      <a:pt x="1392" y="753"/>
                    </a:cubicBezTo>
                    <a:cubicBezTo>
                      <a:pt x="1305" y="661"/>
                      <a:pt x="1214" y="571"/>
                      <a:pt x="1116" y="491"/>
                    </a:cubicBezTo>
                    <a:cubicBezTo>
                      <a:pt x="1045" y="433"/>
                      <a:pt x="972" y="381"/>
                      <a:pt x="899" y="333"/>
                    </a:cubicBezTo>
                    <a:cubicBezTo>
                      <a:pt x="829" y="287"/>
                      <a:pt x="757" y="245"/>
                      <a:pt x="683" y="205"/>
                    </a:cubicBezTo>
                    <a:cubicBezTo>
                      <a:pt x="607" y="164"/>
                      <a:pt x="528" y="125"/>
                      <a:pt x="445" y="93"/>
                    </a:cubicBezTo>
                    <a:cubicBezTo>
                      <a:pt x="302" y="37"/>
                      <a:pt x="140" y="0"/>
                      <a:pt x="0" y="5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13"/>
              <p:cNvSpPr/>
              <p:nvPr/>
            </p:nvSpPr>
            <p:spPr>
              <a:xfrm>
                <a:off x="887413" y="3213100"/>
                <a:ext cx="7108827" cy="3546476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1480" extrusionOk="0">
                    <a:moveTo>
                      <a:pt x="2968" y="1273"/>
                    </a:moveTo>
                    <a:cubicBezTo>
                      <a:pt x="2852" y="1322"/>
                      <a:pt x="2734" y="1370"/>
                      <a:pt x="2614" y="1417"/>
                    </a:cubicBezTo>
                    <a:cubicBezTo>
                      <a:pt x="2562" y="1438"/>
                      <a:pt x="2508" y="1458"/>
                      <a:pt x="2453" y="1470"/>
                    </a:cubicBezTo>
                    <a:cubicBezTo>
                      <a:pt x="2423" y="1476"/>
                      <a:pt x="2393" y="1480"/>
                      <a:pt x="2362" y="1479"/>
                    </a:cubicBezTo>
                    <a:cubicBezTo>
                      <a:pt x="2295" y="1478"/>
                      <a:pt x="2231" y="1458"/>
                      <a:pt x="2167" y="1435"/>
                    </a:cubicBezTo>
                    <a:cubicBezTo>
                      <a:pt x="2131" y="1423"/>
                      <a:pt x="2094" y="1409"/>
                      <a:pt x="2057" y="1394"/>
                    </a:cubicBezTo>
                    <a:cubicBezTo>
                      <a:pt x="2014" y="1376"/>
                      <a:pt x="1970" y="1355"/>
                      <a:pt x="1929" y="1330"/>
                    </a:cubicBezTo>
                    <a:cubicBezTo>
                      <a:pt x="1890" y="1306"/>
                      <a:pt x="1855" y="1278"/>
                      <a:pt x="1820" y="1249"/>
                    </a:cubicBezTo>
                    <a:cubicBezTo>
                      <a:pt x="1712" y="1157"/>
                      <a:pt x="1622" y="1047"/>
                      <a:pt x="1527" y="942"/>
                    </a:cubicBezTo>
                    <a:cubicBezTo>
                      <a:pt x="1483" y="892"/>
                      <a:pt x="1437" y="844"/>
                      <a:pt x="1391" y="796"/>
                    </a:cubicBezTo>
                    <a:cubicBezTo>
                      <a:pt x="1302" y="705"/>
                      <a:pt x="1210" y="617"/>
                      <a:pt x="1113" y="535"/>
                    </a:cubicBezTo>
                    <a:cubicBezTo>
                      <a:pt x="1042" y="475"/>
                      <a:pt x="971" y="420"/>
                      <a:pt x="899" y="368"/>
                    </a:cubicBezTo>
                    <a:cubicBezTo>
                      <a:pt x="829" y="318"/>
                      <a:pt x="758" y="271"/>
                      <a:pt x="684" y="227"/>
                    </a:cubicBezTo>
                    <a:cubicBezTo>
                      <a:pt x="608" y="182"/>
                      <a:pt x="529" y="140"/>
                      <a:pt x="447" y="104"/>
                    </a:cubicBezTo>
                    <a:cubicBezTo>
                      <a:pt x="305" y="43"/>
                      <a:pt x="142" y="0"/>
                      <a:pt x="0" y="4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13"/>
              <p:cNvSpPr/>
              <p:nvPr/>
            </p:nvSpPr>
            <p:spPr>
              <a:xfrm>
                <a:off x="871538" y="3179763"/>
                <a:ext cx="7110414" cy="3679826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1536" extrusionOk="0">
                    <a:moveTo>
                      <a:pt x="2969" y="1365"/>
                    </a:moveTo>
                    <a:cubicBezTo>
                      <a:pt x="2850" y="1406"/>
                      <a:pt x="2730" y="1447"/>
                      <a:pt x="2608" y="1487"/>
                    </a:cubicBezTo>
                    <a:cubicBezTo>
                      <a:pt x="2556" y="1504"/>
                      <a:pt x="2502" y="1521"/>
                      <a:pt x="2447" y="1530"/>
                    </a:cubicBezTo>
                    <a:cubicBezTo>
                      <a:pt x="2417" y="1534"/>
                      <a:pt x="2386" y="1536"/>
                      <a:pt x="2356" y="1533"/>
                    </a:cubicBezTo>
                    <a:cubicBezTo>
                      <a:pt x="2289" y="1527"/>
                      <a:pt x="2226" y="1502"/>
                      <a:pt x="2163" y="1476"/>
                    </a:cubicBezTo>
                    <a:cubicBezTo>
                      <a:pt x="2128" y="1461"/>
                      <a:pt x="2092" y="1445"/>
                      <a:pt x="2056" y="1429"/>
                    </a:cubicBezTo>
                    <a:cubicBezTo>
                      <a:pt x="2014" y="1409"/>
                      <a:pt x="1973" y="1388"/>
                      <a:pt x="1933" y="1364"/>
                    </a:cubicBezTo>
                    <a:cubicBezTo>
                      <a:pt x="1895" y="1340"/>
                      <a:pt x="1859" y="1314"/>
                      <a:pt x="1825" y="1287"/>
                    </a:cubicBezTo>
                    <a:cubicBezTo>
                      <a:pt x="1714" y="1197"/>
                      <a:pt x="1623" y="1087"/>
                      <a:pt x="1528" y="983"/>
                    </a:cubicBezTo>
                    <a:cubicBezTo>
                      <a:pt x="1483" y="933"/>
                      <a:pt x="1436" y="885"/>
                      <a:pt x="1389" y="838"/>
                    </a:cubicBezTo>
                    <a:cubicBezTo>
                      <a:pt x="1299" y="748"/>
                      <a:pt x="1205" y="661"/>
                      <a:pt x="1109" y="577"/>
                    </a:cubicBezTo>
                    <a:cubicBezTo>
                      <a:pt x="1040" y="517"/>
                      <a:pt x="970" y="458"/>
                      <a:pt x="898" y="402"/>
                    </a:cubicBezTo>
                    <a:cubicBezTo>
                      <a:pt x="829" y="347"/>
                      <a:pt x="758" y="296"/>
                      <a:pt x="685" y="248"/>
                    </a:cubicBezTo>
                    <a:cubicBezTo>
                      <a:pt x="610" y="198"/>
                      <a:pt x="531" y="153"/>
                      <a:pt x="449" y="114"/>
                    </a:cubicBezTo>
                    <a:cubicBezTo>
                      <a:pt x="308" y="47"/>
                      <a:pt x="144" y="0"/>
                      <a:pt x="0" y="4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4" name="Google Shape;604;p13"/>
          <p:cNvGrpSpPr/>
          <p:nvPr/>
        </p:nvGrpSpPr>
        <p:grpSpPr>
          <a:xfrm>
            <a:off x="6600248" y="184059"/>
            <a:ext cx="2134740" cy="4824921"/>
            <a:chOff x="6600248" y="184059"/>
            <a:chExt cx="2134740" cy="4824921"/>
          </a:xfrm>
        </p:grpSpPr>
        <p:grpSp>
          <p:nvGrpSpPr>
            <p:cNvPr id="605" name="Google Shape;605;p13"/>
            <p:cNvGrpSpPr/>
            <p:nvPr/>
          </p:nvGrpSpPr>
          <p:grpSpPr>
            <a:xfrm>
              <a:off x="6600248" y="184059"/>
              <a:ext cx="608440" cy="162121"/>
              <a:chOff x="4872038" y="3216275"/>
              <a:chExt cx="989013" cy="263525"/>
            </a:xfrm>
          </p:grpSpPr>
          <p:sp>
            <p:nvSpPr>
              <p:cNvPr id="606" name="Google Shape;606;p13"/>
              <p:cNvSpPr/>
              <p:nvPr/>
            </p:nvSpPr>
            <p:spPr>
              <a:xfrm>
                <a:off x="5249863" y="3216275"/>
                <a:ext cx="16192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6" extrusionOk="0">
                    <a:moveTo>
                      <a:pt x="101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102" y="0"/>
                    </a:lnTo>
                    <a:lnTo>
                      <a:pt x="22" y="84"/>
                    </a:lnTo>
                    <a:lnTo>
                      <a:pt x="10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13"/>
              <p:cNvSpPr/>
              <p:nvPr/>
            </p:nvSpPr>
            <p:spPr>
              <a:xfrm>
                <a:off x="5072063" y="3216275"/>
                <a:ext cx="16986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66" extrusionOk="0">
                    <a:moveTo>
                      <a:pt x="106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07" y="0"/>
                    </a:lnTo>
                    <a:lnTo>
                      <a:pt x="27" y="84"/>
                    </a:lnTo>
                    <a:lnTo>
                      <a:pt x="106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4872038" y="3216275"/>
                <a:ext cx="19367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66" extrusionOk="0">
                    <a:moveTo>
                      <a:pt x="121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22" y="0"/>
                    </a:lnTo>
                    <a:lnTo>
                      <a:pt x="41" y="84"/>
                    </a:lnTo>
                    <a:lnTo>
                      <a:pt x="12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5726113" y="3216275"/>
                <a:ext cx="134938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66" extrusionOk="0">
                    <a:moveTo>
                      <a:pt x="85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5" y="84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5419725" y="3216275"/>
                <a:ext cx="1524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66" extrusionOk="0">
                    <a:moveTo>
                      <a:pt x="95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96" y="0"/>
                    </a:lnTo>
                    <a:lnTo>
                      <a:pt x="16" y="84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5580063" y="3216275"/>
                <a:ext cx="1397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6" extrusionOk="0">
                    <a:moveTo>
                      <a:pt x="87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88" y="0"/>
                    </a:lnTo>
                    <a:lnTo>
                      <a:pt x="8" y="84"/>
                    </a:lnTo>
                    <a:lnTo>
                      <a:pt x="87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2" name="Google Shape;612;p13"/>
            <p:cNvGrpSpPr/>
            <p:nvPr/>
          </p:nvGrpSpPr>
          <p:grpSpPr>
            <a:xfrm flipH="1">
              <a:off x="8126548" y="4846859"/>
              <a:ext cx="608440" cy="162121"/>
              <a:chOff x="4872038" y="3216275"/>
              <a:chExt cx="989013" cy="263525"/>
            </a:xfrm>
          </p:grpSpPr>
          <p:sp>
            <p:nvSpPr>
              <p:cNvPr id="613" name="Google Shape;613;p13"/>
              <p:cNvSpPr/>
              <p:nvPr/>
            </p:nvSpPr>
            <p:spPr>
              <a:xfrm>
                <a:off x="5249863" y="3216275"/>
                <a:ext cx="16192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6" extrusionOk="0">
                    <a:moveTo>
                      <a:pt x="101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102" y="0"/>
                    </a:lnTo>
                    <a:lnTo>
                      <a:pt x="22" y="84"/>
                    </a:lnTo>
                    <a:lnTo>
                      <a:pt x="10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13"/>
              <p:cNvSpPr/>
              <p:nvPr/>
            </p:nvSpPr>
            <p:spPr>
              <a:xfrm>
                <a:off x="5072063" y="3216275"/>
                <a:ext cx="16986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66" extrusionOk="0">
                    <a:moveTo>
                      <a:pt x="106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07" y="0"/>
                    </a:lnTo>
                    <a:lnTo>
                      <a:pt x="27" y="84"/>
                    </a:lnTo>
                    <a:lnTo>
                      <a:pt x="10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13"/>
              <p:cNvSpPr/>
              <p:nvPr/>
            </p:nvSpPr>
            <p:spPr>
              <a:xfrm>
                <a:off x="4872038" y="3216275"/>
                <a:ext cx="19367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66" extrusionOk="0">
                    <a:moveTo>
                      <a:pt x="121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22" y="0"/>
                    </a:lnTo>
                    <a:lnTo>
                      <a:pt x="41" y="84"/>
                    </a:lnTo>
                    <a:lnTo>
                      <a:pt x="12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5726113" y="3216275"/>
                <a:ext cx="134938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66" extrusionOk="0">
                    <a:moveTo>
                      <a:pt x="85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5" y="84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5419725" y="3216275"/>
                <a:ext cx="1524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66" extrusionOk="0">
                    <a:moveTo>
                      <a:pt x="95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96" y="0"/>
                    </a:lnTo>
                    <a:lnTo>
                      <a:pt x="16" y="84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5580063" y="3216275"/>
                <a:ext cx="1397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6" extrusionOk="0">
                    <a:moveTo>
                      <a:pt x="87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88" y="0"/>
                    </a:lnTo>
                    <a:lnTo>
                      <a:pt x="8" y="84"/>
                    </a:lnTo>
                    <a:lnTo>
                      <a:pt x="87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19" name="Google Shape;619;p13"/>
          <p:cNvGrpSpPr/>
          <p:nvPr/>
        </p:nvGrpSpPr>
        <p:grpSpPr>
          <a:xfrm>
            <a:off x="-298150" y="-19402"/>
            <a:ext cx="9165981" cy="3319603"/>
            <a:chOff x="-298150" y="-19402"/>
            <a:chExt cx="9165981" cy="3319603"/>
          </a:xfrm>
        </p:grpSpPr>
        <p:sp>
          <p:nvSpPr>
            <p:cNvPr id="620" name="Google Shape;620;p13"/>
            <p:cNvSpPr/>
            <p:nvPr/>
          </p:nvSpPr>
          <p:spPr>
            <a:xfrm>
              <a:off x="-298150" y="-19402"/>
              <a:ext cx="793450" cy="1037125"/>
            </a:xfrm>
            <a:custGeom>
              <a:avLst/>
              <a:gdLst/>
              <a:ahLst/>
              <a:cxnLst/>
              <a:rect l="l" t="t" r="r" b="b"/>
              <a:pathLst>
                <a:path w="127" h="166" extrusionOk="0">
                  <a:moveTo>
                    <a:pt x="1" y="166"/>
                  </a:moveTo>
                  <a:lnTo>
                    <a:pt x="47" y="166"/>
                  </a:lnTo>
                  <a:lnTo>
                    <a:pt x="127" y="84"/>
                  </a:lnTo>
                  <a:lnTo>
                    <a:pt x="4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" y="84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8503818" y="2824401"/>
              <a:ext cx="364013" cy="475800"/>
            </a:xfrm>
            <a:custGeom>
              <a:avLst/>
              <a:gdLst/>
              <a:ahLst/>
              <a:cxnLst/>
              <a:rect l="l" t="t" r="r" b="b"/>
              <a:pathLst>
                <a:path w="127" h="166" extrusionOk="0">
                  <a:moveTo>
                    <a:pt x="1" y="166"/>
                  </a:moveTo>
                  <a:lnTo>
                    <a:pt x="47" y="166"/>
                  </a:lnTo>
                  <a:lnTo>
                    <a:pt x="127" y="84"/>
                  </a:lnTo>
                  <a:lnTo>
                    <a:pt x="4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" y="84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22"/>
          <p:cNvSpPr txBox="1">
            <a:spLocks noGrp="1"/>
          </p:cNvSpPr>
          <p:nvPr>
            <p:ph type="title"/>
          </p:nvPr>
        </p:nvSpPr>
        <p:spPr>
          <a:xfrm>
            <a:off x="713260" y="539500"/>
            <a:ext cx="42099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22"/>
          <p:cNvSpPr txBox="1">
            <a:spLocks noGrp="1"/>
          </p:cNvSpPr>
          <p:nvPr>
            <p:ph type="subTitle" idx="1"/>
          </p:nvPr>
        </p:nvSpPr>
        <p:spPr>
          <a:xfrm>
            <a:off x="713225" y="1491325"/>
            <a:ext cx="4209900" cy="13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22"/>
          <p:cNvSpPr txBox="1"/>
          <p:nvPr/>
        </p:nvSpPr>
        <p:spPr>
          <a:xfrm>
            <a:off x="713275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000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1127" name="Google Shape;1127;p22"/>
          <p:cNvGrpSpPr/>
          <p:nvPr/>
        </p:nvGrpSpPr>
        <p:grpSpPr>
          <a:xfrm>
            <a:off x="-4232125" y="-4472092"/>
            <a:ext cx="14353499" cy="12777694"/>
            <a:chOff x="-4232125" y="-4472092"/>
            <a:chExt cx="14353499" cy="12777694"/>
          </a:xfrm>
        </p:grpSpPr>
        <p:grpSp>
          <p:nvGrpSpPr>
            <p:cNvPr id="1128" name="Google Shape;1128;p22"/>
            <p:cNvGrpSpPr/>
            <p:nvPr/>
          </p:nvGrpSpPr>
          <p:grpSpPr>
            <a:xfrm rot="8999956" flipH="1">
              <a:off x="-3755502" y="-2905998"/>
              <a:ext cx="7299165" cy="3862303"/>
              <a:chOff x="2446338" y="-23812"/>
              <a:chExt cx="7299326" cy="3862388"/>
            </a:xfrm>
          </p:grpSpPr>
          <p:sp>
            <p:nvSpPr>
              <p:cNvPr id="1129" name="Google Shape;1129;p22"/>
              <p:cNvSpPr/>
              <p:nvPr/>
            </p:nvSpPr>
            <p:spPr>
              <a:xfrm>
                <a:off x="2446338" y="-23812"/>
                <a:ext cx="6784972" cy="3862388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94" extrusionOk="0">
                    <a:moveTo>
                      <a:pt x="3153" y="1794"/>
                    </a:moveTo>
                    <a:cubicBezTo>
                      <a:pt x="3014" y="1620"/>
                      <a:pt x="2861" y="1443"/>
                      <a:pt x="2705" y="1261"/>
                    </a:cubicBezTo>
                    <a:cubicBezTo>
                      <a:pt x="2685" y="1237"/>
                      <a:pt x="2655" y="1209"/>
                      <a:pt x="2618" y="1219"/>
                    </a:cubicBezTo>
                    <a:cubicBezTo>
                      <a:pt x="2588" y="1227"/>
                      <a:pt x="2572" y="1257"/>
                      <a:pt x="2554" y="1281"/>
                    </a:cubicBezTo>
                    <a:cubicBezTo>
                      <a:pt x="2483" y="1376"/>
                      <a:pt x="2324" y="1395"/>
                      <a:pt x="2231" y="1329"/>
                    </a:cubicBezTo>
                    <a:cubicBezTo>
                      <a:pt x="2192" y="1300"/>
                      <a:pt x="2166" y="1264"/>
                      <a:pt x="2148" y="1223"/>
                    </a:cubicBezTo>
                    <a:cubicBezTo>
                      <a:pt x="2129" y="1181"/>
                      <a:pt x="2118" y="1134"/>
                      <a:pt x="2108" y="1088"/>
                    </a:cubicBezTo>
                    <a:cubicBezTo>
                      <a:pt x="2104" y="1064"/>
                      <a:pt x="2099" y="1039"/>
                      <a:pt x="2095" y="1013"/>
                    </a:cubicBezTo>
                    <a:cubicBezTo>
                      <a:pt x="2083" y="942"/>
                      <a:pt x="2075" y="866"/>
                      <a:pt x="2068" y="790"/>
                    </a:cubicBezTo>
                    <a:cubicBezTo>
                      <a:pt x="2053" y="636"/>
                      <a:pt x="2039" y="482"/>
                      <a:pt x="2024" y="328"/>
                    </a:cubicBezTo>
                    <a:cubicBezTo>
                      <a:pt x="2018" y="261"/>
                      <a:pt x="2010" y="192"/>
                      <a:pt x="1973" y="131"/>
                    </a:cubicBezTo>
                    <a:cubicBezTo>
                      <a:pt x="1924" y="50"/>
                      <a:pt x="1821" y="0"/>
                      <a:pt x="1734" y="14"/>
                    </a:cubicBezTo>
                    <a:cubicBezTo>
                      <a:pt x="1696" y="20"/>
                      <a:pt x="1663" y="36"/>
                      <a:pt x="1629" y="53"/>
                    </a:cubicBezTo>
                    <a:cubicBezTo>
                      <a:pt x="1524" y="104"/>
                      <a:pt x="1411" y="154"/>
                      <a:pt x="1295" y="199"/>
                    </a:cubicBezTo>
                    <a:cubicBezTo>
                      <a:pt x="1184" y="241"/>
                      <a:pt x="1071" y="280"/>
                      <a:pt x="955" y="313"/>
                    </a:cubicBezTo>
                    <a:cubicBezTo>
                      <a:pt x="882" y="335"/>
                      <a:pt x="807" y="355"/>
                      <a:pt x="732" y="374"/>
                    </a:cubicBezTo>
                    <a:cubicBezTo>
                      <a:pt x="630" y="401"/>
                      <a:pt x="526" y="428"/>
                      <a:pt x="419" y="437"/>
                    </a:cubicBezTo>
                    <a:cubicBezTo>
                      <a:pt x="274" y="450"/>
                      <a:pt x="127" y="431"/>
                      <a:pt x="0" y="38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22"/>
              <p:cNvSpPr/>
              <p:nvPr/>
            </p:nvSpPr>
            <p:spPr>
              <a:xfrm>
                <a:off x="2503488" y="77788"/>
                <a:ext cx="6757987" cy="3594099"/>
              </a:xfrm>
              <a:custGeom>
                <a:avLst/>
                <a:gdLst/>
                <a:ahLst/>
                <a:cxnLst/>
                <a:rect l="l" t="t" r="r" b="b"/>
                <a:pathLst>
                  <a:path w="3140" h="1670" extrusionOk="0">
                    <a:moveTo>
                      <a:pt x="3140" y="1670"/>
                    </a:moveTo>
                    <a:cubicBezTo>
                      <a:pt x="3005" y="1523"/>
                      <a:pt x="2854" y="1373"/>
                      <a:pt x="2697" y="1215"/>
                    </a:cubicBezTo>
                    <a:cubicBezTo>
                      <a:pt x="2677" y="1195"/>
                      <a:pt x="2648" y="1170"/>
                      <a:pt x="2611" y="1181"/>
                    </a:cubicBezTo>
                    <a:cubicBezTo>
                      <a:pt x="2583" y="1190"/>
                      <a:pt x="2567" y="1219"/>
                      <a:pt x="2549" y="1243"/>
                    </a:cubicBezTo>
                    <a:cubicBezTo>
                      <a:pt x="2477" y="1338"/>
                      <a:pt x="2323" y="1360"/>
                      <a:pt x="2229" y="1300"/>
                    </a:cubicBezTo>
                    <a:cubicBezTo>
                      <a:pt x="2190" y="1275"/>
                      <a:pt x="2163" y="1241"/>
                      <a:pt x="2143" y="1203"/>
                    </a:cubicBezTo>
                    <a:cubicBezTo>
                      <a:pt x="2122" y="1164"/>
                      <a:pt x="2109" y="1120"/>
                      <a:pt x="2097" y="1076"/>
                    </a:cubicBezTo>
                    <a:cubicBezTo>
                      <a:pt x="2092" y="1052"/>
                      <a:pt x="2086" y="1028"/>
                      <a:pt x="2081" y="1003"/>
                    </a:cubicBezTo>
                    <a:cubicBezTo>
                      <a:pt x="2066" y="934"/>
                      <a:pt x="2057" y="858"/>
                      <a:pt x="2048" y="784"/>
                    </a:cubicBezTo>
                    <a:cubicBezTo>
                      <a:pt x="2030" y="632"/>
                      <a:pt x="2012" y="479"/>
                      <a:pt x="1994" y="327"/>
                    </a:cubicBezTo>
                    <a:cubicBezTo>
                      <a:pt x="1986" y="261"/>
                      <a:pt x="1977" y="192"/>
                      <a:pt x="1941" y="132"/>
                    </a:cubicBezTo>
                    <a:cubicBezTo>
                      <a:pt x="1892" y="51"/>
                      <a:pt x="1792" y="0"/>
                      <a:pt x="1707" y="9"/>
                    </a:cubicBezTo>
                    <a:cubicBezTo>
                      <a:pt x="1670" y="14"/>
                      <a:pt x="1636" y="28"/>
                      <a:pt x="1602" y="43"/>
                    </a:cubicBezTo>
                    <a:cubicBezTo>
                      <a:pt x="1499" y="88"/>
                      <a:pt x="1387" y="137"/>
                      <a:pt x="1273" y="180"/>
                    </a:cubicBezTo>
                    <a:cubicBezTo>
                      <a:pt x="1163" y="221"/>
                      <a:pt x="1052" y="260"/>
                      <a:pt x="938" y="294"/>
                    </a:cubicBezTo>
                    <a:cubicBezTo>
                      <a:pt x="866" y="316"/>
                      <a:pt x="792" y="335"/>
                      <a:pt x="719" y="354"/>
                    </a:cubicBezTo>
                    <a:cubicBezTo>
                      <a:pt x="618" y="381"/>
                      <a:pt x="516" y="407"/>
                      <a:pt x="411" y="418"/>
                    </a:cubicBezTo>
                    <a:cubicBezTo>
                      <a:pt x="268" y="432"/>
                      <a:pt x="124" y="418"/>
                      <a:pt x="0" y="38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22"/>
              <p:cNvSpPr/>
              <p:nvPr/>
            </p:nvSpPr>
            <p:spPr>
              <a:xfrm>
                <a:off x="2562225" y="176213"/>
                <a:ext cx="6729413" cy="3330575"/>
              </a:xfrm>
              <a:custGeom>
                <a:avLst/>
                <a:gdLst/>
                <a:ahLst/>
                <a:cxnLst/>
                <a:rect l="l" t="t" r="r" b="b"/>
                <a:pathLst>
                  <a:path w="3127" h="1547" extrusionOk="0">
                    <a:moveTo>
                      <a:pt x="3127" y="1547"/>
                    </a:moveTo>
                    <a:cubicBezTo>
                      <a:pt x="2996" y="1427"/>
                      <a:pt x="2846" y="1303"/>
                      <a:pt x="2690" y="1171"/>
                    </a:cubicBezTo>
                    <a:cubicBezTo>
                      <a:pt x="2670" y="1154"/>
                      <a:pt x="2641" y="1132"/>
                      <a:pt x="2605" y="1145"/>
                    </a:cubicBezTo>
                    <a:cubicBezTo>
                      <a:pt x="2577" y="1154"/>
                      <a:pt x="2561" y="1183"/>
                      <a:pt x="2543" y="1207"/>
                    </a:cubicBezTo>
                    <a:cubicBezTo>
                      <a:pt x="2472" y="1301"/>
                      <a:pt x="2322" y="1327"/>
                      <a:pt x="2228" y="1273"/>
                    </a:cubicBezTo>
                    <a:cubicBezTo>
                      <a:pt x="2188" y="1250"/>
                      <a:pt x="2160" y="1219"/>
                      <a:pt x="2138" y="1184"/>
                    </a:cubicBezTo>
                    <a:cubicBezTo>
                      <a:pt x="2116" y="1148"/>
                      <a:pt x="2100" y="1106"/>
                      <a:pt x="2087" y="1064"/>
                    </a:cubicBezTo>
                    <a:cubicBezTo>
                      <a:pt x="2079" y="1042"/>
                      <a:pt x="2073" y="1018"/>
                      <a:pt x="2067" y="994"/>
                    </a:cubicBezTo>
                    <a:cubicBezTo>
                      <a:pt x="2049" y="926"/>
                      <a:pt x="2038" y="852"/>
                      <a:pt x="2028" y="778"/>
                    </a:cubicBezTo>
                    <a:cubicBezTo>
                      <a:pt x="2007" y="628"/>
                      <a:pt x="1985" y="477"/>
                      <a:pt x="1964" y="327"/>
                    </a:cubicBezTo>
                    <a:cubicBezTo>
                      <a:pt x="1955" y="262"/>
                      <a:pt x="1945" y="194"/>
                      <a:pt x="1909" y="134"/>
                    </a:cubicBezTo>
                    <a:cubicBezTo>
                      <a:pt x="1860" y="54"/>
                      <a:pt x="1763" y="0"/>
                      <a:pt x="1679" y="6"/>
                    </a:cubicBezTo>
                    <a:cubicBezTo>
                      <a:pt x="1643" y="9"/>
                      <a:pt x="1610" y="20"/>
                      <a:pt x="1576" y="34"/>
                    </a:cubicBezTo>
                    <a:cubicBezTo>
                      <a:pt x="1473" y="74"/>
                      <a:pt x="1362" y="120"/>
                      <a:pt x="1250" y="162"/>
                    </a:cubicBezTo>
                    <a:cubicBezTo>
                      <a:pt x="1142" y="203"/>
                      <a:pt x="1033" y="242"/>
                      <a:pt x="921" y="276"/>
                    </a:cubicBezTo>
                    <a:cubicBezTo>
                      <a:pt x="850" y="297"/>
                      <a:pt x="778" y="317"/>
                      <a:pt x="705" y="336"/>
                    </a:cubicBezTo>
                    <a:cubicBezTo>
                      <a:pt x="606" y="362"/>
                      <a:pt x="505" y="388"/>
                      <a:pt x="403" y="399"/>
                    </a:cubicBezTo>
                    <a:cubicBezTo>
                      <a:pt x="262" y="415"/>
                      <a:pt x="121" y="405"/>
                      <a:pt x="0" y="37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22"/>
              <p:cNvSpPr/>
              <p:nvPr/>
            </p:nvSpPr>
            <p:spPr>
              <a:xfrm>
                <a:off x="2620963" y="277813"/>
                <a:ext cx="6704010" cy="3062289"/>
              </a:xfrm>
              <a:custGeom>
                <a:avLst/>
                <a:gdLst/>
                <a:ahLst/>
                <a:cxnLst/>
                <a:rect l="l" t="t" r="r" b="b"/>
                <a:pathLst>
                  <a:path w="3115" h="1423" extrusionOk="0">
                    <a:moveTo>
                      <a:pt x="3115" y="1423"/>
                    </a:moveTo>
                    <a:cubicBezTo>
                      <a:pt x="2988" y="1330"/>
                      <a:pt x="2839" y="1233"/>
                      <a:pt x="2682" y="1125"/>
                    </a:cubicBezTo>
                    <a:cubicBezTo>
                      <a:pt x="2662" y="1111"/>
                      <a:pt x="2634" y="1093"/>
                      <a:pt x="2599" y="1107"/>
                    </a:cubicBezTo>
                    <a:cubicBezTo>
                      <a:pt x="2572" y="1117"/>
                      <a:pt x="2555" y="1146"/>
                      <a:pt x="2538" y="1169"/>
                    </a:cubicBezTo>
                    <a:cubicBezTo>
                      <a:pt x="2466" y="1263"/>
                      <a:pt x="2320" y="1292"/>
                      <a:pt x="2226" y="1245"/>
                    </a:cubicBezTo>
                    <a:cubicBezTo>
                      <a:pt x="2186" y="1225"/>
                      <a:pt x="2157" y="1197"/>
                      <a:pt x="2134" y="1164"/>
                    </a:cubicBezTo>
                    <a:cubicBezTo>
                      <a:pt x="2109" y="1131"/>
                      <a:pt x="2091" y="1092"/>
                      <a:pt x="2076" y="1051"/>
                    </a:cubicBezTo>
                    <a:cubicBezTo>
                      <a:pt x="2067" y="1030"/>
                      <a:pt x="2060" y="1007"/>
                      <a:pt x="2053" y="984"/>
                    </a:cubicBezTo>
                    <a:cubicBezTo>
                      <a:pt x="2032" y="918"/>
                      <a:pt x="2020" y="845"/>
                      <a:pt x="2008" y="772"/>
                    </a:cubicBezTo>
                    <a:cubicBezTo>
                      <a:pt x="1983" y="623"/>
                      <a:pt x="1959" y="474"/>
                      <a:pt x="1934" y="326"/>
                    </a:cubicBezTo>
                    <a:cubicBezTo>
                      <a:pt x="1923" y="261"/>
                      <a:pt x="1912" y="194"/>
                      <a:pt x="1876" y="135"/>
                    </a:cubicBezTo>
                    <a:cubicBezTo>
                      <a:pt x="1828" y="55"/>
                      <a:pt x="1734" y="0"/>
                      <a:pt x="1652" y="2"/>
                    </a:cubicBezTo>
                    <a:cubicBezTo>
                      <a:pt x="1616" y="2"/>
                      <a:pt x="1583" y="12"/>
                      <a:pt x="1549" y="23"/>
                    </a:cubicBezTo>
                    <a:cubicBezTo>
                      <a:pt x="1447" y="58"/>
                      <a:pt x="1338" y="102"/>
                      <a:pt x="1227" y="144"/>
                    </a:cubicBezTo>
                    <a:cubicBezTo>
                      <a:pt x="1121" y="183"/>
                      <a:pt x="1013" y="223"/>
                      <a:pt x="904" y="256"/>
                    </a:cubicBezTo>
                    <a:cubicBezTo>
                      <a:pt x="834" y="278"/>
                      <a:pt x="763" y="297"/>
                      <a:pt x="692" y="316"/>
                    </a:cubicBezTo>
                    <a:cubicBezTo>
                      <a:pt x="594" y="342"/>
                      <a:pt x="495" y="368"/>
                      <a:pt x="394" y="380"/>
                    </a:cubicBezTo>
                    <a:cubicBezTo>
                      <a:pt x="256" y="397"/>
                      <a:pt x="118" y="391"/>
                      <a:pt x="0" y="37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22"/>
              <p:cNvSpPr/>
              <p:nvPr/>
            </p:nvSpPr>
            <p:spPr>
              <a:xfrm>
                <a:off x="2678113" y="369888"/>
                <a:ext cx="6677024" cy="2803525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1302" extrusionOk="0">
                    <a:moveTo>
                      <a:pt x="3102" y="1302"/>
                    </a:moveTo>
                    <a:cubicBezTo>
                      <a:pt x="2979" y="1237"/>
                      <a:pt x="2831" y="1166"/>
                      <a:pt x="2674" y="1084"/>
                    </a:cubicBezTo>
                    <a:cubicBezTo>
                      <a:pt x="2654" y="1073"/>
                      <a:pt x="2627" y="1059"/>
                      <a:pt x="2593" y="1073"/>
                    </a:cubicBezTo>
                    <a:cubicBezTo>
                      <a:pt x="2566" y="1084"/>
                      <a:pt x="2550" y="1112"/>
                      <a:pt x="2532" y="1136"/>
                    </a:cubicBezTo>
                    <a:cubicBezTo>
                      <a:pt x="2460" y="1229"/>
                      <a:pt x="2319" y="1261"/>
                      <a:pt x="2224" y="1220"/>
                    </a:cubicBezTo>
                    <a:cubicBezTo>
                      <a:pt x="2184" y="1203"/>
                      <a:pt x="2154" y="1178"/>
                      <a:pt x="2129" y="1148"/>
                    </a:cubicBezTo>
                    <a:cubicBezTo>
                      <a:pt x="2103" y="1118"/>
                      <a:pt x="2083" y="1081"/>
                      <a:pt x="2065" y="1043"/>
                    </a:cubicBezTo>
                    <a:cubicBezTo>
                      <a:pt x="2055" y="1022"/>
                      <a:pt x="2047" y="1001"/>
                      <a:pt x="2038" y="978"/>
                    </a:cubicBezTo>
                    <a:cubicBezTo>
                      <a:pt x="2015" y="914"/>
                      <a:pt x="2001" y="841"/>
                      <a:pt x="1988" y="769"/>
                    </a:cubicBezTo>
                    <a:cubicBezTo>
                      <a:pt x="1960" y="623"/>
                      <a:pt x="1932" y="476"/>
                      <a:pt x="1904" y="329"/>
                    </a:cubicBezTo>
                    <a:cubicBezTo>
                      <a:pt x="1892" y="265"/>
                      <a:pt x="1879" y="199"/>
                      <a:pt x="1844" y="140"/>
                    </a:cubicBezTo>
                    <a:cubicBezTo>
                      <a:pt x="1796" y="60"/>
                      <a:pt x="1706" y="4"/>
                      <a:pt x="1625" y="1"/>
                    </a:cubicBezTo>
                    <a:cubicBezTo>
                      <a:pt x="1589" y="0"/>
                      <a:pt x="1556" y="7"/>
                      <a:pt x="1522" y="17"/>
                    </a:cubicBezTo>
                    <a:cubicBezTo>
                      <a:pt x="1422" y="47"/>
                      <a:pt x="1313" y="89"/>
                      <a:pt x="1204" y="129"/>
                    </a:cubicBezTo>
                    <a:cubicBezTo>
                      <a:pt x="1099" y="168"/>
                      <a:pt x="994" y="207"/>
                      <a:pt x="887" y="241"/>
                    </a:cubicBezTo>
                    <a:cubicBezTo>
                      <a:pt x="818" y="263"/>
                      <a:pt x="748" y="282"/>
                      <a:pt x="678" y="300"/>
                    </a:cubicBezTo>
                    <a:cubicBezTo>
                      <a:pt x="582" y="326"/>
                      <a:pt x="485" y="351"/>
                      <a:pt x="386" y="365"/>
                    </a:cubicBezTo>
                    <a:cubicBezTo>
                      <a:pt x="250" y="383"/>
                      <a:pt x="115" y="381"/>
                      <a:pt x="0" y="36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22"/>
              <p:cNvSpPr/>
              <p:nvPr/>
            </p:nvSpPr>
            <p:spPr>
              <a:xfrm>
                <a:off x="2736850" y="458788"/>
                <a:ext cx="6648447" cy="2654301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1233" extrusionOk="0">
                    <a:moveTo>
                      <a:pt x="3089" y="1184"/>
                    </a:moveTo>
                    <a:cubicBezTo>
                      <a:pt x="2970" y="1146"/>
                      <a:pt x="2824" y="1102"/>
                      <a:pt x="2667" y="1044"/>
                    </a:cubicBezTo>
                    <a:cubicBezTo>
                      <a:pt x="2647" y="1037"/>
                      <a:pt x="2620" y="1026"/>
                      <a:pt x="2586" y="1042"/>
                    </a:cubicBezTo>
                    <a:cubicBezTo>
                      <a:pt x="2561" y="1054"/>
                      <a:pt x="2544" y="1081"/>
                      <a:pt x="2527" y="1104"/>
                    </a:cubicBezTo>
                    <a:cubicBezTo>
                      <a:pt x="2455" y="1197"/>
                      <a:pt x="2318" y="1233"/>
                      <a:pt x="2222" y="1198"/>
                    </a:cubicBezTo>
                    <a:cubicBezTo>
                      <a:pt x="2182" y="1184"/>
                      <a:pt x="2151" y="1161"/>
                      <a:pt x="2124" y="1134"/>
                    </a:cubicBezTo>
                    <a:cubicBezTo>
                      <a:pt x="2097" y="1106"/>
                      <a:pt x="2074" y="1073"/>
                      <a:pt x="2054" y="1036"/>
                    </a:cubicBezTo>
                    <a:cubicBezTo>
                      <a:pt x="2043" y="1017"/>
                      <a:pt x="2034" y="996"/>
                      <a:pt x="2024" y="974"/>
                    </a:cubicBezTo>
                    <a:cubicBezTo>
                      <a:pt x="1999" y="912"/>
                      <a:pt x="1982" y="840"/>
                      <a:pt x="1967" y="769"/>
                    </a:cubicBezTo>
                    <a:cubicBezTo>
                      <a:pt x="1936" y="624"/>
                      <a:pt x="1905" y="479"/>
                      <a:pt x="1874" y="334"/>
                    </a:cubicBezTo>
                    <a:cubicBezTo>
                      <a:pt x="1860" y="271"/>
                      <a:pt x="1846" y="206"/>
                      <a:pt x="1811" y="147"/>
                    </a:cubicBezTo>
                    <a:cubicBezTo>
                      <a:pt x="1764" y="68"/>
                      <a:pt x="1677" y="9"/>
                      <a:pt x="1597" y="3"/>
                    </a:cubicBezTo>
                    <a:cubicBezTo>
                      <a:pt x="1562" y="0"/>
                      <a:pt x="1530" y="5"/>
                      <a:pt x="1496" y="13"/>
                    </a:cubicBezTo>
                    <a:cubicBezTo>
                      <a:pt x="1396" y="37"/>
                      <a:pt x="1288" y="77"/>
                      <a:pt x="1181" y="117"/>
                    </a:cubicBezTo>
                    <a:cubicBezTo>
                      <a:pt x="1078" y="154"/>
                      <a:pt x="975" y="194"/>
                      <a:pt x="870" y="228"/>
                    </a:cubicBezTo>
                    <a:cubicBezTo>
                      <a:pt x="802" y="249"/>
                      <a:pt x="734" y="268"/>
                      <a:pt x="665" y="287"/>
                    </a:cubicBezTo>
                    <a:cubicBezTo>
                      <a:pt x="570" y="312"/>
                      <a:pt x="474" y="337"/>
                      <a:pt x="378" y="352"/>
                    </a:cubicBezTo>
                    <a:cubicBezTo>
                      <a:pt x="244" y="372"/>
                      <a:pt x="112" y="373"/>
                      <a:pt x="0" y="36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22"/>
              <p:cNvSpPr/>
              <p:nvPr/>
            </p:nvSpPr>
            <p:spPr>
              <a:xfrm>
                <a:off x="2797175" y="546100"/>
                <a:ext cx="6618284" cy="2592387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1204" extrusionOk="0">
                    <a:moveTo>
                      <a:pt x="3075" y="1066"/>
                    </a:moveTo>
                    <a:cubicBezTo>
                      <a:pt x="2960" y="1055"/>
                      <a:pt x="2816" y="1037"/>
                      <a:pt x="2658" y="1005"/>
                    </a:cubicBezTo>
                    <a:cubicBezTo>
                      <a:pt x="2638" y="1001"/>
                      <a:pt x="2611" y="993"/>
                      <a:pt x="2579" y="1010"/>
                    </a:cubicBezTo>
                    <a:cubicBezTo>
                      <a:pt x="2554" y="1023"/>
                      <a:pt x="2538" y="1050"/>
                      <a:pt x="2520" y="1073"/>
                    </a:cubicBezTo>
                    <a:cubicBezTo>
                      <a:pt x="2448" y="1165"/>
                      <a:pt x="2316" y="1204"/>
                      <a:pt x="2220" y="1176"/>
                    </a:cubicBezTo>
                    <a:cubicBezTo>
                      <a:pt x="2179" y="1164"/>
                      <a:pt x="2147" y="1145"/>
                      <a:pt x="2118" y="1120"/>
                    </a:cubicBezTo>
                    <a:cubicBezTo>
                      <a:pt x="2089" y="1095"/>
                      <a:pt x="2064" y="1064"/>
                      <a:pt x="2042" y="1029"/>
                    </a:cubicBezTo>
                    <a:cubicBezTo>
                      <a:pt x="2030" y="1011"/>
                      <a:pt x="2019" y="991"/>
                      <a:pt x="2009" y="970"/>
                    </a:cubicBezTo>
                    <a:cubicBezTo>
                      <a:pt x="1981" y="910"/>
                      <a:pt x="1963" y="838"/>
                      <a:pt x="1946" y="769"/>
                    </a:cubicBezTo>
                    <a:cubicBezTo>
                      <a:pt x="1912" y="625"/>
                      <a:pt x="1877" y="482"/>
                      <a:pt x="1843" y="339"/>
                    </a:cubicBezTo>
                    <a:cubicBezTo>
                      <a:pt x="1828" y="276"/>
                      <a:pt x="1812" y="212"/>
                      <a:pt x="1778" y="154"/>
                    </a:cubicBezTo>
                    <a:cubicBezTo>
                      <a:pt x="1731" y="75"/>
                      <a:pt x="1647" y="15"/>
                      <a:pt x="1569" y="5"/>
                    </a:cubicBezTo>
                    <a:cubicBezTo>
                      <a:pt x="1535" y="0"/>
                      <a:pt x="1502" y="3"/>
                      <a:pt x="1468" y="9"/>
                    </a:cubicBezTo>
                    <a:cubicBezTo>
                      <a:pt x="1370" y="28"/>
                      <a:pt x="1263" y="66"/>
                      <a:pt x="1158" y="104"/>
                    </a:cubicBezTo>
                    <a:cubicBezTo>
                      <a:pt x="1056" y="141"/>
                      <a:pt x="955" y="181"/>
                      <a:pt x="851" y="214"/>
                    </a:cubicBezTo>
                    <a:cubicBezTo>
                      <a:pt x="785" y="236"/>
                      <a:pt x="718" y="255"/>
                      <a:pt x="650" y="273"/>
                    </a:cubicBezTo>
                    <a:cubicBezTo>
                      <a:pt x="557" y="298"/>
                      <a:pt x="463" y="323"/>
                      <a:pt x="368" y="338"/>
                    </a:cubicBezTo>
                    <a:cubicBezTo>
                      <a:pt x="237" y="360"/>
                      <a:pt x="107" y="365"/>
                      <a:pt x="0" y="36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22"/>
              <p:cNvSpPr/>
              <p:nvPr/>
            </p:nvSpPr>
            <p:spPr>
              <a:xfrm>
                <a:off x="2854325" y="635000"/>
                <a:ext cx="6591299" cy="2528888"/>
              </a:xfrm>
              <a:custGeom>
                <a:avLst/>
                <a:gdLst/>
                <a:ahLst/>
                <a:cxnLst/>
                <a:rect l="l" t="t" r="r" b="b"/>
                <a:pathLst>
                  <a:path w="3062" h="1175" extrusionOk="0">
                    <a:moveTo>
                      <a:pt x="3062" y="948"/>
                    </a:moveTo>
                    <a:cubicBezTo>
                      <a:pt x="2952" y="964"/>
                      <a:pt x="2809" y="972"/>
                      <a:pt x="2650" y="965"/>
                    </a:cubicBezTo>
                    <a:cubicBezTo>
                      <a:pt x="2630" y="964"/>
                      <a:pt x="2604" y="960"/>
                      <a:pt x="2573" y="978"/>
                    </a:cubicBezTo>
                    <a:cubicBezTo>
                      <a:pt x="2549" y="992"/>
                      <a:pt x="2532" y="1018"/>
                      <a:pt x="2515" y="1041"/>
                    </a:cubicBezTo>
                    <a:cubicBezTo>
                      <a:pt x="2443" y="1133"/>
                      <a:pt x="2314" y="1175"/>
                      <a:pt x="2218" y="1154"/>
                    </a:cubicBezTo>
                    <a:cubicBezTo>
                      <a:pt x="2178" y="1144"/>
                      <a:pt x="2144" y="1128"/>
                      <a:pt x="2114" y="1106"/>
                    </a:cubicBezTo>
                    <a:cubicBezTo>
                      <a:pt x="2083" y="1084"/>
                      <a:pt x="2056" y="1056"/>
                      <a:pt x="2031" y="1023"/>
                    </a:cubicBezTo>
                    <a:cubicBezTo>
                      <a:pt x="2018" y="1005"/>
                      <a:pt x="2006" y="986"/>
                      <a:pt x="1995" y="966"/>
                    </a:cubicBezTo>
                    <a:cubicBezTo>
                      <a:pt x="1964" y="907"/>
                      <a:pt x="1944" y="837"/>
                      <a:pt x="1926" y="768"/>
                    </a:cubicBezTo>
                    <a:cubicBezTo>
                      <a:pt x="1888" y="627"/>
                      <a:pt x="1851" y="485"/>
                      <a:pt x="1813" y="344"/>
                    </a:cubicBezTo>
                    <a:cubicBezTo>
                      <a:pt x="1797" y="282"/>
                      <a:pt x="1780" y="219"/>
                      <a:pt x="1745" y="161"/>
                    </a:cubicBezTo>
                    <a:cubicBezTo>
                      <a:pt x="1699" y="83"/>
                      <a:pt x="1619" y="21"/>
                      <a:pt x="1541" y="6"/>
                    </a:cubicBezTo>
                    <a:cubicBezTo>
                      <a:pt x="1508" y="0"/>
                      <a:pt x="1476" y="0"/>
                      <a:pt x="1441" y="5"/>
                    </a:cubicBezTo>
                    <a:cubicBezTo>
                      <a:pt x="1344" y="19"/>
                      <a:pt x="1238" y="54"/>
                      <a:pt x="1135" y="91"/>
                    </a:cubicBezTo>
                    <a:cubicBezTo>
                      <a:pt x="1035" y="127"/>
                      <a:pt x="936" y="168"/>
                      <a:pt x="834" y="201"/>
                    </a:cubicBezTo>
                    <a:cubicBezTo>
                      <a:pt x="770" y="222"/>
                      <a:pt x="703" y="241"/>
                      <a:pt x="637" y="259"/>
                    </a:cubicBezTo>
                    <a:cubicBezTo>
                      <a:pt x="545" y="284"/>
                      <a:pt x="453" y="308"/>
                      <a:pt x="360" y="325"/>
                    </a:cubicBezTo>
                    <a:cubicBezTo>
                      <a:pt x="231" y="348"/>
                      <a:pt x="104" y="357"/>
                      <a:pt x="0" y="365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22"/>
              <p:cNvSpPr/>
              <p:nvPr/>
            </p:nvSpPr>
            <p:spPr>
              <a:xfrm>
                <a:off x="2913063" y="719137"/>
                <a:ext cx="6562729" cy="2473326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1149" extrusionOk="0">
                    <a:moveTo>
                      <a:pt x="3049" y="831"/>
                    </a:moveTo>
                    <a:cubicBezTo>
                      <a:pt x="2943" y="875"/>
                      <a:pt x="2802" y="910"/>
                      <a:pt x="2642" y="928"/>
                    </a:cubicBezTo>
                    <a:cubicBezTo>
                      <a:pt x="2623" y="930"/>
                      <a:pt x="2597" y="929"/>
                      <a:pt x="2567" y="949"/>
                    </a:cubicBezTo>
                    <a:cubicBezTo>
                      <a:pt x="2544" y="963"/>
                      <a:pt x="2527" y="989"/>
                      <a:pt x="2509" y="1012"/>
                    </a:cubicBezTo>
                    <a:cubicBezTo>
                      <a:pt x="2437" y="1103"/>
                      <a:pt x="2313" y="1149"/>
                      <a:pt x="2216" y="1133"/>
                    </a:cubicBezTo>
                    <a:cubicBezTo>
                      <a:pt x="2176" y="1127"/>
                      <a:pt x="2141" y="1113"/>
                      <a:pt x="2109" y="1094"/>
                    </a:cubicBezTo>
                    <a:cubicBezTo>
                      <a:pt x="2076" y="1075"/>
                      <a:pt x="2047" y="1049"/>
                      <a:pt x="2020" y="1018"/>
                    </a:cubicBezTo>
                    <a:cubicBezTo>
                      <a:pt x="2006" y="1002"/>
                      <a:pt x="1993" y="984"/>
                      <a:pt x="1981" y="963"/>
                    </a:cubicBezTo>
                    <a:cubicBezTo>
                      <a:pt x="1947" y="907"/>
                      <a:pt x="1926" y="838"/>
                      <a:pt x="1906" y="770"/>
                    </a:cubicBezTo>
                    <a:cubicBezTo>
                      <a:pt x="1865" y="630"/>
                      <a:pt x="1824" y="490"/>
                      <a:pt x="1783" y="350"/>
                    </a:cubicBezTo>
                    <a:cubicBezTo>
                      <a:pt x="1765" y="290"/>
                      <a:pt x="1747" y="227"/>
                      <a:pt x="1713" y="170"/>
                    </a:cubicBezTo>
                    <a:cubicBezTo>
                      <a:pt x="1667" y="92"/>
                      <a:pt x="1590" y="29"/>
                      <a:pt x="1514" y="10"/>
                    </a:cubicBezTo>
                    <a:cubicBezTo>
                      <a:pt x="1481" y="2"/>
                      <a:pt x="1449" y="0"/>
                      <a:pt x="1415" y="3"/>
                    </a:cubicBezTo>
                    <a:cubicBezTo>
                      <a:pt x="1319" y="12"/>
                      <a:pt x="1213" y="45"/>
                      <a:pt x="1112" y="81"/>
                    </a:cubicBezTo>
                    <a:cubicBezTo>
                      <a:pt x="1013" y="116"/>
                      <a:pt x="917" y="156"/>
                      <a:pt x="817" y="190"/>
                    </a:cubicBezTo>
                    <a:cubicBezTo>
                      <a:pt x="754" y="211"/>
                      <a:pt x="689" y="230"/>
                      <a:pt x="623" y="248"/>
                    </a:cubicBezTo>
                    <a:cubicBezTo>
                      <a:pt x="533" y="273"/>
                      <a:pt x="442" y="296"/>
                      <a:pt x="352" y="314"/>
                    </a:cubicBezTo>
                    <a:cubicBezTo>
                      <a:pt x="225" y="338"/>
                      <a:pt x="101" y="351"/>
                      <a:pt x="0" y="36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22"/>
              <p:cNvSpPr/>
              <p:nvPr/>
            </p:nvSpPr>
            <p:spPr>
              <a:xfrm>
                <a:off x="2971800" y="803275"/>
                <a:ext cx="6534148" cy="2414589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1122" extrusionOk="0">
                    <a:moveTo>
                      <a:pt x="3036" y="715"/>
                    </a:moveTo>
                    <a:cubicBezTo>
                      <a:pt x="2934" y="786"/>
                      <a:pt x="2794" y="847"/>
                      <a:pt x="2635" y="890"/>
                    </a:cubicBezTo>
                    <a:cubicBezTo>
                      <a:pt x="2615" y="896"/>
                      <a:pt x="2590" y="898"/>
                      <a:pt x="2560" y="919"/>
                    </a:cubicBezTo>
                    <a:cubicBezTo>
                      <a:pt x="2538" y="934"/>
                      <a:pt x="2521" y="960"/>
                      <a:pt x="2504" y="982"/>
                    </a:cubicBezTo>
                    <a:cubicBezTo>
                      <a:pt x="2432" y="1073"/>
                      <a:pt x="2312" y="1122"/>
                      <a:pt x="2214" y="1113"/>
                    </a:cubicBezTo>
                    <a:cubicBezTo>
                      <a:pt x="2174" y="1109"/>
                      <a:pt x="2138" y="1099"/>
                      <a:pt x="2104" y="1082"/>
                    </a:cubicBezTo>
                    <a:cubicBezTo>
                      <a:pt x="2070" y="1066"/>
                      <a:pt x="2038" y="1042"/>
                      <a:pt x="2009" y="1013"/>
                    </a:cubicBezTo>
                    <a:cubicBezTo>
                      <a:pt x="1994" y="998"/>
                      <a:pt x="1980" y="981"/>
                      <a:pt x="1967" y="961"/>
                    </a:cubicBezTo>
                    <a:cubicBezTo>
                      <a:pt x="1930" y="907"/>
                      <a:pt x="1907" y="838"/>
                      <a:pt x="1886" y="771"/>
                    </a:cubicBezTo>
                    <a:cubicBezTo>
                      <a:pt x="1842" y="633"/>
                      <a:pt x="1797" y="495"/>
                      <a:pt x="1753" y="357"/>
                    </a:cubicBezTo>
                    <a:cubicBezTo>
                      <a:pt x="1734" y="297"/>
                      <a:pt x="1714" y="236"/>
                      <a:pt x="1680" y="179"/>
                    </a:cubicBezTo>
                    <a:cubicBezTo>
                      <a:pt x="1635" y="101"/>
                      <a:pt x="1561" y="36"/>
                      <a:pt x="1487" y="13"/>
                    </a:cubicBezTo>
                    <a:cubicBezTo>
                      <a:pt x="1454" y="3"/>
                      <a:pt x="1422" y="0"/>
                      <a:pt x="1388" y="1"/>
                    </a:cubicBezTo>
                    <a:cubicBezTo>
                      <a:pt x="1293" y="4"/>
                      <a:pt x="1189" y="35"/>
                      <a:pt x="1089" y="70"/>
                    </a:cubicBezTo>
                    <a:cubicBezTo>
                      <a:pt x="992" y="104"/>
                      <a:pt x="898" y="145"/>
                      <a:pt x="800" y="178"/>
                    </a:cubicBezTo>
                    <a:cubicBezTo>
                      <a:pt x="738" y="200"/>
                      <a:pt x="674" y="218"/>
                      <a:pt x="610" y="236"/>
                    </a:cubicBezTo>
                    <a:cubicBezTo>
                      <a:pt x="521" y="261"/>
                      <a:pt x="432" y="284"/>
                      <a:pt x="343" y="302"/>
                    </a:cubicBezTo>
                    <a:cubicBezTo>
                      <a:pt x="219" y="328"/>
                      <a:pt x="98" y="346"/>
                      <a:pt x="0" y="368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22"/>
              <p:cNvSpPr/>
              <p:nvPr/>
            </p:nvSpPr>
            <p:spPr>
              <a:xfrm>
                <a:off x="3028950" y="881063"/>
                <a:ext cx="6507166" cy="2362199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1098" extrusionOk="0">
                    <a:moveTo>
                      <a:pt x="3023" y="602"/>
                    </a:moveTo>
                    <a:cubicBezTo>
                      <a:pt x="2925" y="700"/>
                      <a:pt x="2787" y="787"/>
                      <a:pt x="2627" y="856"/>
                    </a:cubicBezTo>
                    <a:cubicBezTo>
                      <a:pt x="2607" y="864"/>
                      <a:pt x="2583" y="871"/>
                      <a:pt x="2554" y="892"/>
                    </a:cubicBezTo>
                    <a:cubicBezTo>
                      <a:pt x="2533" y="909"/>
                      <a:pt x="2516" y="933"/>
                      <a:pt x="2498" y="956"/>
                    </a:cubicBezTo>
                    <a:cubicBezTo>
                      <a:pt x="2426" y="1046"/>
                      <a:pt x="2311" y="1098"/>
                      <a:pt x="2213" y="1096"/>
                    </a:cubicBezTo>
                    <a:cubicBezTo>
                      <a:pt x="2172" y="1095"/>
                      <a:pt x="2135" y="1087"/>
                      <a:pt x="2100" y="1073"/>
                    </a:cubicBezTo>
                    <a:cubicBezTo>
                      <a:pt x="2064" y="1060"/>
                      <a:pt x="2030" y="1039"/>
                      <a:pt x="1998" y="1012"/>
                    </a:cubicBezTo>
                    <a:cubicBezTo>
                      <a:pt x="1982" y="997"/>
                      <a:pt x="1967" y="981"/>
                      <a:pt x="1953" y="962"/>
                    </a:cubicBezTo>
                    <a:cubicBezTo>
                      <a:pt x="1913" y="910"/>
                      <a:pt x="1889" y="842"/>
                      <a:pt x="1866" y="776"/>
                    </a:cubicBezTo>
                    <a:cubicBezTo>
                      <a:pt x="1818" y="640"/>
                      <a:pt x="1771" y="504"/>
                      <a:pt x="1723" y="367"/>
                    </a:cubicBezTo>
                    <a:cubicBezTo>
                      <a:pt x="1702" y="308"/>
                      <a:pt x="1681" y="248"/>
                      <a:pt x="1648" y="191"/>
                    </a:cubicBezTo>
                    <a:cubicBezTo>
                      <a:pt x="1603" y="114"/>
                      <a:pt x="1533" y="47"/>
                      <a:pt x="1459" y="20"/>
                    </a:cubicBezTo>
                    <a:cubicBezTo>
                      <a:pt x="1427" y="8"/>
                      <a:pt x="1396" y="2"/>
                      <a:pt x="1361" y="2"/>
                    </a:cubicBezTo>
                    <a:cubicBezTo>
                      <a:pt x="1268" y="0"/>
                      <a:pt x="1164" y="29"/>
                      <a:pt x="1066" y="62"/>
                    </a:cubicBezTo>
                    <a:cubicBezTo>
                      <a:pt x="971" y="96"/>
                      <a:pt x="879" y="137"/>
                      <a:pt x="783" y="170"/>
                    </a:cubicBezTo>
                    <a:cubicBezTo>
                      <a:pt x="722" y="191"/>
                      <a:pt x="659" y="210"/>
                      <a:pt x="596" y="227"/>
                    </a:cubicBezTo>
                    <a:cubicBezTo>
                      <a:pt x="510" y="252"/>
                      <a:pt x="422" y="275"/>
                      <a:pt x="335" y="294"/>
                    </a:cubicBezTo>
                    <a:cubicBezTo>
                      <a:pt x="213" y="322"/>
                      <a:pt x="95" y="343"/>
                      <a:pt x="0" y="372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22"/>
              <p:cNvSpPr/>
              <p:nvPr/>
            </p:nvSpPr>
            <p:spPr>
              <a:xfrm>
                <a:off x="3087688" y="949325"/>
                <a:ext cx="6477001" cy="2333624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1084" extrusionOk="0">
                    <a:moveTo>
                      <a:pt x="3010" y="493"/>
                    </a:moveTo>
                    <a:cubicBezTo>
                      <a:pt x="2917" y="618"/>
                      <a:pt x="2780" y="730"/>
                      <a:pt x="2619" y="825"/>
                    </a:cubicBezTo>
                    <a:cubicBezTo>
                      <a:pt x="2600" y="837"/>
                      <a:pt x="2576" y="847"/>
                      <a:pt x="2548" y="870"/>
                    </a:cubicBezTo>
                    <a:cubicBezTo>
                      <a:pt x="2527" y="887"/>
                      <a:pt x="2510" y="911"/>
                      <a:pt x="2493" y="933"/>
                    </a:cubicBezTo>
                    <a:cubicBezTo>
                      <a:pt x="2420" y="1023"/>
                      <a:pt x="2310" y="1078"/>
                      <a:pt x="2211" y="1082"/>
                    </a:cubicBezTo>
                    <a:cubicBezTo>
                      <a:pt x="2170" y="1084"/>
                      <a:pt x="2132" y="1079"/>
                      <a:pt x="2095" y="1068"/>
                    </a:cubicBezTo>
                    <a:cubicBezTo>
                      <a:pt x="2057" y="1057"/>
                      <a:pt x="2021" y="1039"/>
                      <a:pt x="1988" y="1014"/>
                    </a:cubicBezTo>
                    <a:cubicBezTo>
                      <a:pt x="1970" y="1001"/>
                      <a:pt x="1954" y="985"/>
                      <a:pt x="1939" y="967"/>
                    </a:cubicBezTo>
                    <a:cubicBezTo>
                      <a:pt x="1896" y="917"/>
                      <a:pt x="1870" y="850"/>
                      <a:pt x="1845" y="784"/>
                    </a:cubicBezTo>
                    <a:cubicBezTo>
                      <a:pt x="1795" y="650"/>
                      <a:pt x="1744" y="516"/>
                      <a:pt x="1693" y="381"/>
                    </a:cubicBezTo>
                    <a:cubicBezTo>
                      <a:pt x="1671" y="323"/>
                      <a:pt x="1648" y="263"/>
                      <a:pt x="1615" y="207"/>
                    </a:cubicBezTo>
                    <a:cubicBezTo>
                      <a:pt x="1571" y="130"/>
                      <a:pt x="1504" y="62"/>
                      <a:pt x="1432" y="31"/>
                    </a:cubicBezTo>
                    <a:cubicBezTo>
                      <a:pt x="1401" y="17"/>
                      <a:pt x="1369" y="9"/>
                      <a:pt x="1335" y="7"/>
                    </a:cubicBezTo>
                    <a:cubicBezTo>
                      <a:pt x="1242" y="0"/>
                      <a:pt x="1140" y="26"/>
                      <a:pt x="1044" y="59"/>
                    </a:cubicBezTo>
                    <a:cubicBezTo>
                      <a:pt x="949" y="91"/>
                      <a:pt x="860" y="132"/>
                      <a:pt x="766" y="166"/>
                    </a:cubicBezTo>
                    <a:cubicBezTo>
                      <a:pt x="706" y="187"/>
                      <a:pt x="645" y="205"/>
                      <a:pt x="583" y="223"/>
                    </a:cubicBezTo>
                    <a:cubicBezTo>
                      <a:pt x="498" y="247"/>
                      <a:pt x="411" y="269"/>
                      <a:pt x="327" y="290"/>
                    </a:cubicBezTo>
                    <a:cubicBezTo>
                      <a:pt x="207" y="319"/>
                      <a:pt x="92" y="344"/>
                      <a:pt x="0" y="381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22"/>
              <p:cNvSpPr/>
              <p:nvPr/>
            </p:nvSpPr>
            <p:spPr>
              <a:xfrm>
                <a:off x="3144838" y="1017588"/>
                <a:ext cx="6450016" cy="2309812"/>
              </a:xfrm>
              <a:custGeom>
                <a:avLst/>
                <a:gdLst/>
                <a:ahLst/>
                <a:cxnLst/>
                <a:rect l="l" t="t" r="r" b="b"/>
                <a:pathLst>
                  <a:path w="2997" h="1073" extrusionOk="0">
                    <a:moveTo>
                      <a:pt x="2997" y="383"/>
                    </a:moveTo>
                    <a:cubicBezTo>
                      <a:pt x="2908" y="536"/>
                      <a:pt x="2772" y="674"/>
                      <a:pt x="2612" y="795"/>
                    </a:cubicBezTo>
                    <a:cubicBezTo>
                      <a:pt x="2592" y="810"/>
                      <a:pt x="2568" y="823"/>
                      <a:pt x="2542" y="847"/>
                    </a:cubicBezTo>
                    <a:cubicBezTo>
                      <a:pt x="2522" y="865"/>
                      <a:pt x="2505" y="889"/>
                      <a:pt x="2487" y="911"/>
                    </a:cubicBezTo>
                    <a:cubicBezTo>
                      <a:pt x="2415" y="1000"/>
                      <a:pt x="2308" y="1058"/>
                      <a:pt x="2209" y="1069"/>
                    </a:cubicBezTo>
                    <a:cubicBezTo>
                      <a:pt x="2168" y="1073"/>
                      <a:pt x="2129" y="1072"/>
                      <a:pt x="2090" y="1063"/>
                    </a:cubicBezTo>
                    <a:cubicBezTo>
                      <a:pt x="2051" y="1055"/>
                      <a:pt x="2012" y="1040"/>
                      <a:pt x="1977" y="1016"/>
                    </a:cubicBezTo>
                    <a:cubicBezTo>
                      <a:pt x="1958" y="1004"/>
                      <a:pt x="1941" y="989"/>
                      <a:pt x="1925" y="972"/>
                    </a:cubicBezTo>
                    <a:cubicBezTo>
                      <a:pt x="1879" y="923"/>
                      <a:pt x="1852" y="857"/>
                      <a:pt x="1825" y="793"/>
                    </a:cubicBezTo>
                    <a:cubicBezTo>
                      <a:pt x="1771" y="660"/>
                      <a:pt x="1717" y="528"/>
                      <a:pt x="1663" y="395"/>
                    </a:cubicBezTo>
                    <a:cubicBezTo>
                      <a:pt x="1639" y="337"/>
                      <a:pt x="1615" y="279"/>
                      <a:pt x="1583" y="223"/>
                    </a:cubicBezTo>
                    <a:cubicBezTo>
                      <a:pt x="1539" y="147"/>
                      <a:pt x="1475" y="77"/>
                      <a:pt x="1404" y="41"/>
                    </a:cubicBezTo>
                    <a:cubicBezTo>
                      <a:pt x="1374" y="26"/>
                      <a:pt x="1343" y="16"/>
                      <a:pt x="1308" y="12"/>
                    </a:cubicBezTo>
                    <a:cubicBezTo>
                      <a:pt x="1217" y="0"/>
                      <a:pt x="1115" y="23"/>
                      <a:pt x="1021" y="55"/>
                    </a:cubicBezTo>
                    <a:cubicBezTo>
                      <a:pt x="928" y="87"/>
                      <a:pt x="840" y="128"/>
                      <a:pt x="749" y="161"/>
                    </a:cubicBezTo>
                    <a:cubicBezTo>
                      <a:pt x="690" y="183"/>
                      <a:pt x="630" y="201"/>
                      <a:pt x="569" y="218"/>
                    </a:cubicBezTo>
                    <a:cubicBezTo>
                      <a:pt x="486" y="242"/>
                      <a:pt x="401" y="264"/>
                      <a:pt x="318" y="286"/>
                    </a:cubicBezTo>
                    <a:cubicBezTo>
                      <a:pt x="201" y="316"/>
                      <a:pt x="89" y="345"/>
                      <a:pt x="0" y="389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22"/>
              <p:cNvSpPr/>
              <p:nvPr/>
            </p:nvSpPr>
            <p:spPr>
              <a:xfrm>
                <a:off x="3203575" y="1089025"/>
                <a:ext cx="6421441" cy="2287587"/>
              </a:xfrm>
              <a:custGeom>
                <a:avLst/>
                <a:gdLst/>
                <a:ahLst/>
                <a:cxnLst/>
                <a:rect l="l" t="t" r="r" b="b"/>
                <a:pathLst>
                  <a:path w="2984" h="1063" extrusionOk="0">
                    <a:moveTo>
                      <a:pt x="2984" y="273"/>
                    </a:moveTo>
                    <a:cubicBezTo>
                      <a:pt x="2899" y="452"/>
                      <a:pt x="2765" y="617"/>
                      <a:pt x="2604" y="763"/>
                    </a:cubicBezTo>
                    <a:cubicBezTo>
                      <a:pt x="2584" y="781"/>
                      <a:pt x="2561" y="798"/>
                      <a:pt x="2535" y="823"/>
                    </a:cubicBezTo>
                    <a:cubicBezTo>
                      <a:pt x="2516" y="842"/>
                      <a:pt x="2499" y="866"/>
                      <a:pt x="2482" y="887"/>
                    </a:cubicBezTo>
                    <a:cubicBezTo>
                      <a:pt x="2409" y="975"/>
                      <a:pt x="2307" y="1038"/>
                      <a:pt x="2207" y="1055"/>
                    </a:cubicBezTo>
                    <a:cubicBezTo>
                      <a:pt x="2166" y="1062"/>
                      <a:pt x="2126" y="1063"/>
                      <a:pt x="2085" y="1057"/>
                    </a:cubicBezTo>
                    <a:cubicBezTo>
                      <a:pt x="2045" y="1052"/>
                      <a:pt x="2004" y="1039"/>
                      <a:pt x="1966" y="1018"/>
                    </a:cubicBezTo>
                    <a:cubicBezTo>
                      <a:pt x="1946" y="1006"/>
                      <a:pt x="1928" y="993"/>
                      <a:pt x="1911" y="976"/>
                    </a:cubicBezTo>
                    <a:cubicBezTo>
                      <a:pt x="1863" y="929"/>
                      <a:pt x="1833" y="864"/>
                      <a:pt x="1805" y="800"/>
                    </a:cubicBezTo>
                    <a:cubicBezTo>
                      <a:pt x="1748" y="670"/>
                      <a:pt x="1691" y="539"/>
                      <a:pt x="1633" y="408"/>
                    </a:cubicBezTo>
                    <a:cubicBezTo>
                      <a:pt x="1608" y="351"/>
                      <a:pt x="1583" y="293"/>
                      <a:pt x="1550" y="238"/>
                    </a:cubicBezTo>
                    <a:cubicBezTo>
                      <a:pt x="1506" y="162"/>
                      <a:pt x="1446" y="90"/>
                      <a:pt x="1377" y="51"/>
                    </a:cubicBezTo>
                    <a:cubicBezTo>
                      <a:pt x="1347" y="34"/>
                      <a:pt x="1316" y="22"/>
                      <a:pt x="1281" y="16"/>
                    </a:cubicBezTo>
                    <a:cubicBezTo>
                      <a:pt x="1191" y="0"/>
                      <a:pt x="1090" y="20"/>
                      <a:pt x="998" y="51"/>
                    </a:cubicBezTo>
                    <a:cubicBezTo>
                      <a:pt x="907" y="81"/>
                      <a:pt x="821" y="123"/>
                      <a:pt x="731" y="156"/>
                    </a:cubicBezTo>
                    <a:cubicBezTo>
                      <a:pt x="675" y="177"/>
                      <a:pt x="615" y="195"/>
                      <a:pt x="556" y="212"/>
                    </a:cubicBezTo>
                    <a:cubicBezTo>
                      <a:pt x="474" y="236"/>
                      <a:pt x="391" y="258"/>
                      <a:pt x="310" y="280"/>
                    </a:cubicBezTo>
                    <a:cubicBezTo>
                      <a:pt x="195" y="312"/>
                      <a:pt x="86" y="345"/>
                      <a:pt x="0" y="397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22"/>
              <p:cNvSpPr/>
              <p:nvPr/>
            </p:nvSpPr>
            <p:spPr>
              <a:xfrm>
                <a:off x="3263900" y="1158875"/>
                <a:ext cx="6391277" cy="227012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1055" extrusionOk="0">
                    <a:moveTo>
                      <a:pt x="2970" y="164"/>
                    </a:moveTo>
                    <a:cubicBezTo>
                      <a:pt x="2890" y="370"/>
                      <a:pt x="2756" y="561"/>
                      <a:pt x="2595" y="733"/>
                    </a:cubicBezTo>
                    <a:cubicBezTo>
                      <a:pt x="2576" y="754"/>
                      <a:pt x="2553" y="774"/>
                      <a:pt x="2528" y="801"/>
                    </a:cubicBezTo>
                    <a:cubicBezTo>
                      <a:pt x="2510" y="820"/>
                      <a:pt x="2493" y="843"/>
                      <a:pt x="2475" y="865"/>
                    </a:cubicBezTo>
                    <a:cubicBezTo>
                      <a:pt x="2403" y="952"/>
                      <a:pt x="2305" y="1018"/>
                      <a:pt x="2205" y="1041"/>
                    </a:cubicBezTo>
                    <a:cubicBezTo>
                      <a:pt x="2163" y="1051"/>
                      <a:pt x="2122" y="1055"/>
                      <a:pt x="2080" y="1052"/>
                    </a:cubicBezTo>
                    <a:cubicBezTo>
                      <a:pt x="2037" y="1050"/>
                      <a:pt x="1994" y="1039"/>
                      <a:pt x="1954" y="1020"/>
                    </a:cubicBezTo>
                    <a:cubicBezTo>
                      <a:pt x="1933" y="1010"/>
                      <a:pt x="1914" y="997"/>
                      <a:pt x="1896" y="981"/>
                    </a:cubicBezTo>
                    <a:cubicBezTo>
                      <a:pt x="1845" y="936"/>
                      <a:pt x="1813" y="871"/>
                      <a:pt x="1784" y="809"/>
                    </a:cubicBezTo>
                    <a:cubicBezTo>
                      <a:pt x="1723" y="680"/>
                      <a:pt x="1663" y="551"/>
                      <a:pt x="1602" y="422"/>
                    </a:cubicBezTo>
                    <a:cubicBezTo>
                      <a:pt x="1576" y="366"/>
                      <a:pt x="1549" y="309"/>
                      <a:pt x="1517" y="254"/>
                    </a:cubicBezTo>
                    <a:cubicBezTo>
                      <a:pt x="1473" y="178"/>
                      <a:pt x="1417" y="105"/>
                      <a:pt x="1348" y="61"/>
                    </a:cubicBezTo>
                    <a:cubicBezTo>
                      <a:pt x="1319" y="43"/>
                      <a:pt x="1288" y="29"/>
                      <a:pt x="1254" y="21"/>
                    </a:cubicBezTo>
                    <a:cubicBezTo>
                      <a:pt x="1165" y="0"/>
                      <a:pt x="1065" y="17"/>
                      <a:pt x="974" y="47"/>
                    </a:cubicBezTo>
                    <a:cubicBezTo>
                      <a:pt x="885" y="76"/>
                      <a:pt x="801" y="119"/>
                      <a:pt x="713" y="152"/>
                    </a:cubicBezTo>
                    <a:cubicBezTo>
                      <a:pt x="658" y="173"/>
                      <a:pt x="600" y="191"/>
                      <a:pt x="541" y="208"/>
                    </a:cubicBezTo>
                    <a:cubicBezTo>
                      <a:pt x="461" y="231"/>
                      <a:pt x="379" y="253"/>
                      <a:pt x="301" y="276"/>
                    </a:cubicBezTo>
                    <a:cubicBezTo>
                      <a:pt x="188" y="310"/>
                      <a:pt x="82" y="346"/>
                      <a:pt x="0" y="405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22"/>
              <p:cNvSpPr/>
              <p:nvPr/>
            </p:nvSpPr>
            <p:spPr>
              <a:xfrm>
                <a:off x="3322638" y="1227138"/>
                <a:ext cx="6362703" cy="2254251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047" extrusionOk="0">
                    <a:moveTo>
                      <a:pt x="2957" y="55"/>
                    </a:moveTo>
                    <a:cubicBezTo>
                      <a:pt x="2881" y="288"/>
                      <a:pt x="2748" y="505"/>
                      <a:pt x="2588" y="702"/>
                    </a:cubicBezTo>
                    <a:cubicBezTo>
                      <a:pt x="2568" y="727"/>
                      <a:pt x="2546" y="750"/>
                      <a:pt x="2522" y="778"/>
                    </a:cubicBezTo>
                    <a:cubicBezTo>
                      <a:pt x="2504" y="798"/>
                      <a:pt x="2487" y="821"/>
                      <a:pt x="2470" y="842"/>
                    </a:cubicBezTo>
                    <a:cubicBezTo>
                      <a:pt x="2397" y="929"/>
                      <a:pt x="2304" y="998"/>
                      <a:pt x="2203" y="1028"/>
                    </a:cubicBezTo>
                    <a:cubicBezTo>
                      <a:pt x="2161" y="1041"/>
                      <a:pt x="2119" y="1047"/>
                      <a:pt x="2075" y="1047"/>
                    </a:cubicBezTo>
                    <a:cubicBezTo>
                      <a:pt x="2031" y="1047"/>
                      <a:pt x="1985" y="1040"/>
                      <a:pt x="1943" y="1022"/>
                    </a:cubicBezTo>
                    <a:cubicBezTo>
                      <a:pt x="1921" y="1013"/>
                      <a:pt x="1901" y="1001"/>
                      <a:pt x="1882" y="986"/>
                    </a:cubicBezTo>
                    <a:cubicBezTo>
                      <a:pt x="1828" y="943"/>
                      <a:pt x="1795" y="879"/>
                      <a:pt x="1764" y="817"/>
                    </a:cubicBezTo>
                    <a:cubicBezTo>
                      <a:pt x="1700" y="690"/>
                      <a:pt x="1636" y="563"/>
                      <a:pt x="1572" y="436"/>
                    </a:cubicBezTo>
                    <a:cubicBezTo>
                      <a:pt x="1544" y="381"/>
                      <a:pt x="1516" y="324"/>
                      <a:pt x="1484" y="270"/>
                    </a:cubicBezTo>
                    <a:cubicBezTo>
                      <a:pt x="1441" y="195"/>
                      <a:pt x="1388" y="120"/>
                      <a:pt x="1321" y="72"/>
                    </a:cubicBezTo>
                    <a:cubicBezTo>
                      <a:pt x="1292" y="52"/>
                      <a:pt x="1262" y="36"/>
                      <a:pt x="1227" y="25"/>
                    </a:cubicBezTo>
                    <a:cubicBezTo>
                      <a:pt x="1139" y="0"/>
                      <a:pt x="1040" y="15"/>
                      <a:pt x="951" y="43"/>
                    </a:cubicBezTo>
                    <a:cubicBezTo>
                      <a:pt x="863" y="72"/>
                      <a:pt x="782" y="114"/>
                      <a:pt x="696" y="147"/>
                    </a:cubicBezTo>
                    <a:cubicBezTo>
                      <a:pt x="642" y="168"/>
                      <a:pt x="585" y="186"/>
                      <a:pt x="528" y="203"/>
                    </a:cubicBezTo>
                    <a:cubicBezTo>
                      <a:pt x="449" y="226"/>
                      <a:pt x="369" y="248"/>
                      <a:pt x="292" y="272"/>
                    </a:cubicBezTo>
                    <a:cubicBezTo>
                      <a:pt x="182" y="307"/>
                      <a:pt x="79" y="347"/>
                      <a:pt x="0" y="413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22"/>
              <p:cNvSpPr/>
              <p:nvPr/>
            </p:nvSpPr>
            <p:spPr>
              <a:xfrm>
                <a:off x="3379788" y="1177925"/>
                <a:ext cx="6335716" cy="2366963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1100" extrusionOk="0">
                    <a:moveTo>
                      <a:pt x="2944" y="0"/>
                    </a:moveTo>
                    <a:cubicBezTo>
                      <a:pt x="2872" y="261"/>
                      <a:pt x="2740" y="504"/>
                      <a:pt x="2580" y="727"/>
                    </a:cubicBezTo>
                    <a:cubicBezTo>
                      <a:pt x="2560" y="754"/>
                      <a:pt x="2539" y="781"/>
                      <a:pt x="2516" y="810"/>
                    </a:cubicBezTo>
                    <a:cubicBezTo>
                      <a:pt x="2499" y="831"/>
                      <a:pt x="2482" y="854"/>
                      <a:pt x="2464" y="875"/>
                    </a:cubicBezTo>
                    <a:cubicBezTo>
                      <a:pt x="2392" y="961"/>
                      <a:pt x="2302" y="1033"/>
                      <a:pt x="2201" y="1070"/>
                    </a:cubicBezTo>
                    <a:cubicBezTo>
                      <a:pt x="2160" y="1085"/>
                      <a:pt x="2116" y="1094"/>
                      <a:pt x="2070" y="1097"/>
                    </a:cubicBezTo>
                    <a:cubicBezTo>
                      <a:pt x="2025" y="1100"/>
                      <a:pt x="1976" y="1095"/>
                      <a:pt x="1932" y="1080"/>
                    </a:cubicBezTo>
                    <a:cubicBezTo>
                      <a:pt x="1909" y="1071"/>
                      <a:pt x="1887" y="1060"/>
                      <a:pt x="1867" y="1046"/>
                    </a:cubicBezTo>
                    <a:cubicBezTo>
                      <a:pt x="1811" y="1005"/>
                      <a:pt x="1776" y="942"/>
                      <a:pt x="1744" y="881"/>
                    </a:cubicBezTo>
                    <a:cubicBezTo>
                      <a:pt x="1677" y="756"/>
                      <a:pt x="1609" y="630"/>
                      <a:pt x="1542" y="505"/>
                    </a:cubicBezTo>
                    <a:cubicBezTo>
                      <a:pt x="1513" y="450"/>
                      <a:pt x="1483" y="395"/>
                      <a:pt x="1452" y="340"/>
                    </a:cubicBezTo>
                    <a:cubicBezTo>
                      <a:pt x="1409" y="266"/>
                      <a:pt x="1359" y="190"/>
                      <a:pt x="1294" y="138"/>
                    </a:cubicBezTo>
                    <a:cubicBezTo>
                      <a:pt x="1266" y="115"/>
                      <a:pt x="1235" y="97"/>
                      <a:pt x="1200" y="85"/>
                    </a:cubicBezTo>
                    <a:cubicBezTo>
                      <a:pt x="1113" y="55"/>
                      <a:pt x="1015" y="67"/>
                      <a:pt x="929" y="95"/>
                    </a:cubicBezTo>
                    <a:cubicBezTo>
                      <a:pt x="842" y="122"/>
                      <a:pt x="763" y="165"/>
                      <a:pt x="679" y="198"/>
                    </a:cubicBezTo>
                    <a:cubicBezTo>
                      <a:pt x="626" y="219"/>
                      <a:pt x="570" y="237"/>
                      <a:pt x="514" y="253"/>
                    </a:cubicBezTo>
                    <a:cubicBezTo>
                      <a:pt x="437" y="276"/>
                      <a:pt x="359" y="297"/>
                      <a:pt x="284" y="322"/>
                    </a:cubicBezTo>
                    <a:cubicBezTo>
                      <a:pt x="176" y="359"/>
                      <a:pt x="75" y="404"/>
                      <a:pt x="0" y="47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22"/>
              <p:cNvSpPr/>
              <p:nvPr/>
            </p:nvSpPr>
            <p:spPr>
              <a:xfrm>
                <a:off x="3438525" y="1011238"/>
                <a:ext cx="6307138" cy="2605088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1210" extrusionOk="0">
                    <a:moveTo>
                      <a:pt x="2931" y="0"/>
                    </a:moveTo>
                    <a:cubicBezTo>
                      <a:pt x="2863" y="288"/>
                      <a:pt x="2733" y="557"/>
                      <a:pt x="2572" y="806"/>
                    </a:cubicBezTo>
                    <a:cubicBezTo>
                      <a:pt x="2454" y="988"/>
                      <a:pt x="2296" y="1174"/>
                      <a:pt x="2066" y="1201"/>
                    </a:cubicBezTo>
                    <a:cubicBezTo>
                      <a:pt x="1994" y="1210"/>
                      <a:pt x="1915" y="1200"/>
                      <a:pt x="1853" y="1160"/>
                    </a:cubicBezTo>
                    <a:cubicBezTo>
                      <a:pt x="1794" y="1120"/>
                      <a:pt x="1758" y="1058"/>
                      <a:pt x="1724" y="998"/>
                    </a:cubicBezTo>
                    <a:cubicBezTo>
                      <a:pt x="1622" y="821"/>
                      <a:pt x="1521" y="643"/>
                      <a:pt x="1420" y="465"/>
                    </a:cubicBezTo>
                    <a:cubicBezTo>
                      <a:pt x="1359" y="360"/>
                      <a:pt x="1290" y="246"/>
                      <a:pt x="1174" y="199"/>
                    </a:cubicBezTo>
                    <a:cubicBezTo>
                      <a:pt x="1088" y="164"/>
                      <a:pt x="991" y="174"/>
                      <a:pt x="906" y="200"/>
                    </a:cubicBezTo>
                    <a:cubicBezTo>
                      <a:pt x="821" y="227"/>
                      <a:pt x="744" y="270"/>
                      <a:pt x="662" y="303"/>
                    </a:cubicBezTo>
                    <a:cubicBezTo>
                      <a:pt x="435" y="394"/>
                      <a:pt x="158" y="419"/>
                      <a:pt x="0" y="59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22"/>
              <p:cNvSpPr/>
              <p:nvPr/>
            </p:nvSpPr>
            <p:spPr>
              <a:xfrm>
                <a:off x="3422650" y="1179513"/>
                <a:ext cx="6313488" cy="2478089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1151" extrusionOk="0">
                    <a:moveTo>
                      <a:pt x="2933" y="0"/>
                    </a:moveTo>
                    <a:cubicBezTo>
                      <a:pt x="2882" y="193"/>
                      <a:pt x="2802" y="376"/>
                      <a:pt x="2704" y="551"/>
                    </a:cubicBezTo>
                    <a:cubicBezTo>
                      <a:pt x="2661" y="627"/>
                      <a:pt x="2615" y="701"/>
                      <a:pt x="2566" y="773"/>
                    </a:cubicBezTo>
                    <a:cubicBezTo>
                      <a:pt x="2539" y="812"/>
                      <a:pt x="2511" y="851"/>
                      <a:pt x="2480" y="889"/>
                    </a:cubicBezTo>
                    <a:cubicBezTo>
                      <a:pt x="2412" y="971"/>
                      <a:pt x="2332" y="1045"/>
                      <a:pt x="2238" y="1093"/>
                    </a:cubicBezTo>
                    <a:cubicBezTo>
                      <a:pt x="2186" y="1120"/>
                      <a:pt x="2128" y="1138"/>
                      <a:pt x="2065" y="1144"/>
                    </a:cubicBezTo>
                    <a:cubicBezTo>
                      <a:pt x="1995" y="1151"/>
                      <a:pt x="1918" y="1141"/>
                      <a:pt x="1857" y="1101"/>
                    </a:cubicBezTo>
                    <a:cubicBezTo>
                      <a:pt x="1799" y="1063"/>
                      <a:pt x="1763" y="1003"/>
                      <a:pt x="1728" y="944"/>
                    </a:cubicBezTo>
                    <a:cubicBezTo>
                      <a:pt x="1658" y="825"/>
                      <a:pt x="1587" y="705"/>
                      <a:pt x="1517" y="585"/>
                    </a:cubicBezTo>
                    <a:cubicBezTo>
                      <a:pt x="1484" y="528"/>
                      <a:pt x="1451" y="472"/>
                      <a:pt x="1418" y="416"/>
                    </a:cubicBezTo>
                    <a:cubicBezTo>
                      <a:pt x="1356" y="311"/>
                      <a:pt x="1285" y="199"/>
                      <a:pt x="1170" y="150"/>
                    </a:cubicBezTo>
                    <a:cubicBezTo>
                      <a:pt x="1085" y="114"/>
                      <a:pt x="989" y="119"/>
                      <a:pt x="905" y="142"/>
                    </a:cubicBezTo>
                    <a:cubicBezTo>
                      <a:pt x="821" y="165"/>
                      <a:pt x="744" y="203"/>
                      <a:pt x="663" y="232"/>
                    </a:cubicBezTo>
                    <a:cubicBezTo>
                      <a:pt x="581" y="261"/>
                      <a:pt x="493" y="281"/>
                      <a:pt x="406" y="304"/>
                    </a:cubicBezTo>
                    <a:cubicBezTo>
                      <a:pt x="253" y="344"/>
                      <a:pt x="103" y="390"/>
                      <a:pt x="0" y="498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22"/>
              <p:cNvSpPr/>
              <p:nvPr/>
            </p:nvSpPr>
            <p:spPr>
              <a:xfrm>
                <a:off x="3408363" y="1347788"/>
                <a:ext cx="6316663" cy="2352674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093" extrusionOk="0">
                    <a:moveTo>
                      <a:pt x="2935" y="0"/>
                    </a:moveTo>
                    <a:cubicBezTo>
                      <a:pt x="2880" y="185"/>
                      <a:pt x="2798" y="361"/>
                      <a:pt x="2699" y="528"/>
                    </a:cubicBezTo>
                    <a:cubicBezTo>
                      <a:pt x="2655" y="601"/>
                      <a:pt x="2609" y="672"/>
                      <a:pt x="2559" y="741"/>
                    </a:cubicBezTo>
                    <a:cubicBezTo>
                      <a:pt x="2532" y="778"/>
                      <a:pt x="2504" y="815"/>
                      <a:pt x="2473" y="851"/>
                    </a:cubicBezTo>
                    <a:cubicBezTo>
                      <a:pt x="2405" y="929"/>
                      <a:pt x="2327" y="998"/>
                      <a:pt x="2234" y="1041"/>
                    </a:cubicBezTo>
                    <a:cubicBezTo>
                      <a:pt x="2182" y="1066"/>
                      <a:pt x="2126" y="1082"/>
                      <a:pt x="2064" y="1087"/>
                    </a:cubicBezTo>
                    <a:cubicBezTo>
                      <a:pt x="1995" y="1093"/>
                      <a:pt x="1920" y="1082"/>
                      <a:pt x="1861" y="1043"/>
                    </a:cubicBezTo>
                    <a:cubicBezTo>
                      <a:pt x="1804" y="1006"/>
                      <a:pt x="1768" y="947"/>
                      <a:pt x="1733" y="891"/>
                    </a:cubicBezTo>
                    <a:cubicBezTo>
                      <a:pt x="1661" y="772"/>
                      <a:pt x="1589" y="653"/>
                      <a:pt x="1517" y="534"/>
                    </a:cubicBezTo>
                    <a:cubicBezTo>
                      <a:pt x="1484" y="478"/>
                      <a:pt x="1450" y="422"/>
                      <a:pt x="1416" y="366"/>
                    </a:cubicBezTo>
                    <a:cubicBezTo>
                      <a:pt x="1353" y="262"/>
                      <a:pt x="1281" y="151"/>
                      <a:pt x="1167" y="100"/>
                    </a:cubicBezTo>
                    <a:cubicBezTo>
                      <a:pt x="1082" y="63"/>
                      <a:pt x="988" y="65"/>
                      <a:pt x="905" y="84"/>
                    </a:cubicBezTo>
                    <a:cubicBezTo>
                      <a:pt x="821" y="102"/>
                      <a:pt x="745" y="136"/>
                      <a:pt x="664" y="161"/>
                    </a:cubicBezTo>
                    <a:cubicBezTo>
                      <a:pt x="582" y="185"/>
                      <a:pt x="495" y="203"/>
                      <a:pt x="408" y="222"/>
                    </a:cubicBezTo>
                    <a:cubicBezTo>
                      <a:pt x="256" y="256"/>
                      <a:pt x="105" y="297"/>
                      <a:pt x="0" y="40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9" name="Google Shape;1149;p22"/>
            <p:cNvGrpSpPr/>
            <p:nvPr/>
          </p:nvGrpSpPr>
          <p:grpSpPr>
            <a:xfrm flipH="1">
              <a:off x="-121562" y="3161940"/>
              <a:ext cx="10242936" cy="5143661"/>
              <a:chOff x="871538" y="3179763"/>
              <a:chExt cx="7327898" cy="3679826"/>
            </a:xfrm>
          </p:grpSpPr>
          <p:sp>
            <p:nvSpPr>
              <p:cNvPr id="1150" name="Google Shape;1150;p22"/>
              <p:cNvSpPr/>
              <p:nvPr/>
            </p:nvSpPr>
            <p:spPr>
              <a:xfrm>
                <a:off x="1165225" y="3278188"/>
                <a:ext cx="7034210" cy="247967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035" extrusionOk="0">
                    <a:moveTo>
                      <a:pt x="2937" y="0"/>
                    </a:moveTo>
                    <a:cubicBezTo>
                      <a:pt x="2879" y="177"/>
                      <a:pt x="2795" y="345"/>
                      <a:pt x="2694" y="505"/>
                    </a:cubicBezTo>
                    <a:cubicBezTo>
                      <a:pt x="2650" y="575"/>
                      <a:pt x="2603" y="644"/>
                      <a:pt x="2553" y="709"/>
                    </a:cubicBezTo>
                    <a:cubicBezTo>
                      <a:pt x="2526" y="744"/>
                      <a:pt x="2497" y="780"/>
                      <a:pt x="2467" y="813"/>
                    </a:cubicBezTo>
                    <a:cubicBezTo>
                      <a:pt x="2399" y="886"/>
                      <a:pt x="2321" y="950"/>
                      <a:pt x="2230" y="989"/>
                    </a:cubicBezTo>
                    <a:cubicBezTo>
                      <a:pt x="2179" y="1012"/>
                      <a:pt x="2124" y="1027"/>
                      <a:pt x="2064" y="1031"/>
                    </a:cubicBezTo>
                    <a:cubicBezTo>
                      <a:pt x="1997" y="1035"/>
                      <a:pt x="1923" y="1024"/>
                      <a:pt x="1865" y="985"/>
                    </a:cubicBezTo>
                    <a:cubicBezTo>
                      <a:pt x="1809" y="948"/>
                      <a:pt x="1773" y="891"/>
                      <a:pt x="1739" y="837"/>
                    </a:cubicBezTo>
                    <a:cubicBezTo>
                      <a:pt x="1664" y="720"/>
                      <a:pt x="1591" y="601"/>
                      <a:pt x="1518" y="483"/>
                    </a:cubicBezTo>
                    <a:cubicBezTo>
                      <a:pt x="1484" y="427"/>
                      <a:pt x="1449" y="372"/>
                      <a:pt x="1415" y="316"/>
                    </a:cubicBezTo>
                    <a:cubicBezTo>
                      <a:pt x="1350" y="213"/>
                      <a:pt x="1277" y="104"/>
                      <a:pt x="1164" y="51"/>
                    </a:cubicBezTo>
                    <a:cubicBezTo>
                      <a:pt x="1080" y="12"/>
                      <a:pt x="987" y="11"/>
                      <a:pt x="904" y="25"/>
                    </a:cubicBezTo>
                    <a:cubicBezTo>
                      <a:pt x="822" y="40"/>
                      <a:pt x="746" y="69"/>
                      <a:pt x="665" y="90"/>
                    </a:cubicBezTo>
                    <a:cubicBezTo>
                      <a:pt x="584" y="110"/>
                      <a:pt x="497" y="124"/>
                      <a:pt x="411" y="140"/>
                    </a:cubicBezTo>
                    <a:cubicBezTo>
                      <a:pt x="259" y="169"/>
                      <a:pt x="107" y="205"/>
                      <a:pt x="0" y="307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22"/>
              <p:cNvSpPr/>
              <p:nvPr/>
            </p:nvSpPr>
            <p:spPr>
              <a:xfrm>
                <a:off x="1146175" y="3362325"/>
                <a:ext cx="7042153" cy="2441575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019" extrusionOk="0">
                    <a:moveTo>
                      <a:pt x="2940" y="43"/>
                    </a:moveTo>
                    <a:cubicBezTo>
                      <a:pt x="2878" y="211"/>
                      <a:pt x="2792" y="373"/>
                      <a:pt x="2690" y="526"/>
                    </a:cubicBezTo>
                    <a:cubicBezTo>
                      <a:pt x="2645" y="593"/>
                      <a:pt x="2598" y="658"/>
                      <a:pt x="2548" y="720"/>
                    </a:cubicBezTo>
                    <a:cubicBezTo>
                      <a:pt x="2520" y="754"/>
                      <a:pt x="2492" y="787"/>
                      <a:pt x="2461" y="818"/>
                    </a:cubicBezTo>
                    <a:cubicBezTo>
                      <a:pt x="2393" y="886"/>
                      <a:pt x="2316" y="945"/>
                      <a:pt x="2227" y="981"/>
                    </a:cubicBezTo>
                    <a:cubicBezTo>
                      <a:pt x="2177" y="1001"/>
                      <a:pt x="2123" y="1014"/>
                      <a:pt x="2064" y="1017"/>
                    </a:cubicBezTo>
                    <a:cubicBezTo>
                      <a:pt x="1998" y="1019"/>
                      <a:pt x="1927" y="1008"/>
                      <a:pt x="1870" y="970"/>
                    </a:cubicBezTo>
                    <a:cubicBezTo>
                      <a:pt x="1815" y="934"/>
                      <a:pt x="1779" y="879"/>
                      <a:pt x="1744" y="826"/>
                    </a:cubicBezTo>
                    <a:cubicBezTo>
                      <a:pt x="1668" y="710"/>
                      <a:pt x="1594" y="593"/>
                      <a:pt x="1519" y="475"/>
                    </a:cubicBezTo>
                    <a:cubicBezTo>
                      <a:pt x="1485" y="420"/>
                      <a:pt x="1449" y="365"/>
                      <a:pt x="1414" y="310"/>
                    </a:cubicBezTo>
                    <a:cubicBezTo>
                      <a:pt x="1348" y="207"/>
                      <a:pt x="1273" y="99"/>
                      <a:pt x="1161" y="45"/>
                    </a:cubicBezTo>
                    <a:cubicBezTo>
                      <a:pt x="1079" y="5"/>
                      <a:pt x="987" y="0"/>
                      <a:pt x="905" y="10"/>
                    </a:cubicBezTo>
                    <a:cubicBezTo>
                      <a:pt x="823" y="20"/>
                      <a:pt x="747" y="45"/>
                      <a:pt x="667" y="61"/>
                    </a:cubicBezTo>
                    <a:cubicBezTo>
                      <a:pt x="586" y="78"/>
                      <a:pt x="500" y="88"/>
                      <a:pt x="414" y="101"/>
                    </a:cubicBezTo>
                    <a:cubicBezTo>
                      <a:pt x="262" y="124"/>
                      <a:pt x="110" y="155"/>
                      <a:pt x="0" y="25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22"/>
              <p:cNvSpPr/>
              <p:nvPr/>
            </p:nvSpPr>
            <p:spPr>
              <a:xfrm>
                <a:off x="1128713" y="3419475"/>
                <a:ext cx="7045327" cy="2432049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1015" extrusionOk="0">
                    <a:moveTo>
                      <a:pt x="2941" y="97"/>
                    </a:moveTo>
                    <a:cubicBezTo>
                      <a:pt x="2876" y="257"/>
                      <a:pt x="2787" y="411"/>
                      <a:pt x="2684" y="557"/>
                    </a:cubicBezTo>
                    <a:cubicBezTo>
                      <a:pt x="2639" y="621"/>
                      <a:pt x="2591" y="683"/>
                      <a:pt x="2541" y="742"/>
                    </a:cubicBezTo>
                    <a:cubicBezTo>
                      <a:pt x="2514" y="774"/>
                      <a:pt x="2485" y="805"/>
                      <a:pt x="2454" y="834"/>
                    </a:cubicBezTo>
                    <a:cubicBezTo>
                      <a:pt x="2386" y="898"/>
                      <a:pt x="2310" y="951"/>
                      <a:pt x="2223" y="983"/>
                    </a:cubicBezTo>
                    <a:cubicBezTo>
                      <a:pt x="2174" y="1001"/>
                      <a:pt x="2121" y="1012"/>
                      <a:pt x="2064" y="1014"/>
                    </a:cubicBezTo>
                    <a:cubicBezTo>
                      <a:pt x="1999" y="1015"/>
                      <a:pt x="1930" y="1003"/>
                      <a:pt x="1873" y="966"/>
                    </a:cubicBezTo>
                    <a:cubicBezTo>
                      <a:pt x="1820" y="931"/>
                      <a:pt x="1784" y="877"/>
                      <a:pt x="1749" y="826"/>
                    </a:cubicBezTo>
                    <a:cubicBezTo>
                      <a:pt x="1671" y="712"/>
                      <a:pt x="1595" y="595"/>
                      <a:pt x="1520" y="478"/>
                    </a:cubicBezTo>
                    <a:cubicBezTo>
                      <a:pt x="1484" y="423"/>
                      <a:pt x="1448" y="368"/>
                      <a:pt x="1412" y="314"/>
                    </a:cubicBezTo>
                    <a:cubicBezTo>
                      <a:pt x="1345" y="212"/>
                      <a:pt x="1269" y="105"/>
                      <a:pt x="1158" y="49"/>
                    </a:cubicBezTo>
                    <a:cubicBezTo>
                      <a:pt x="1076" y="8"/>
                      <a:pt x="986" y="0"/>
                      <a:pt x="904" y="6"/>
                    </a:cubicBezTo>
                    <a:cubicBezTo>
                      <a:pt x="823" y="12"/>
                      <a:pt x="748" y="32"/>
                      <a:pt x="668" y="44"/>
                    </a:cubicBezTo>
                    <a:cubicBezTo>
                      <a:pt x="588" y="57"/>
                      <a:pt x="502" y="63"/>
                      <a:pt x="416" y="73"/>
                    </a:cubicBezTo>
                    <a:cubicBezTo>
                      <a:pt x="265" y="90"/>
                      <a:pt x="112" y="117"/>
                      <a:pt x="0" y="21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22"/>
              <p:cNvSpPr/>
              <p:nvPr/>
            </p:nvSpPr>
            <p:spPr>
              <a:xfrm>
                <a:off x="1112838" y="3476625"/>
                <a:ext cx="7048500" cy="242252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1011" extrusionOk="0">
                    <a:moveTo>
                      <a:pt x="2943" y="151"/>
                    </a:moveTo>
                    <a:cubicBezTo>
                      <a:pt x="2874" y="303"/>
                      <a:pt x="2783" y="449"/>
                      <a:pt x="2679" y="588"/>
                    </a:cubicBezTo>
                    <a:cubicBezTo>
                      <a:pt x="2634" y="649"/>
                      <a:pt x="2585" y="708"/>
                      <a:pt x="2535" y="764"/>
                    </a:cubicBezTo>
                    <a:cubicBezTo>
                      <a:pt x="2507" y="794"/>
                      <a:pt x="2478" y="823"/>
                      <a:pt x="2447" y="850"/>
                    </a:cubicBezTo>
                    <a:cubicBezTo>
                      <a:pt x="2379" y="909"/>
                      <a:pt x="2304" y="957"/>
                      <a:pt x="2219" y="985"/>
                    </a:cubicBezTo>
                    <a:cubicBezTo>
                      <a:pt x="2171" y="1001"/>
                      <a:pt x="2119" y="1010"/>
                      <a:pt x="2063" y="1011"/>
                    </a:cubicBezTo>
                    <a:cubicBezTo>
                      <a:pt x="2000" y="1011"/>
                      <a:pt x="1932" y="998"/>
                      <a:pt x="1877" y="962"/>
                    </a:cubicBezTo>
                    <a:cubicBezTo>
                      <a:pt x="1824" y="927"/>
                      <a:pt x="1789" y="875"/>
                      <a:pt x="1754" y="826"/>
                    </a:cubicBezTo>
                    <a:cubicBezTo>
                      <a:pt x="1674" y="713"/>
                      <a:pt x="1597" y="597"/>
                      <a:pt x="1520" y="481"/>
                    </a:cubicBezTo>
                    <a:cubicBezTo>
                      <a:pt x="1484" y="426"/>
                      <a:pt x="1447" y="372"/>
                      <a:pt x="1410" y="318"/>
                    </a:cubicBezTo>
                    <a:cubicBezTo>
                      <a:pt x="1341" y="218"/>
                      <a:pt x="1265" y="112"/>
                      <a:pt x="1154" y="54"/>
                    </a:cubicBezTo>
                    <a:cubicBezTo>
                      <a:pt x="1073" y="11"/>
                      <a:pt x="984" y="0"/>
                      <a:pt x="904" y="2"/>
                    </a:cubicBezTo>
                    <a:cubicBezTo>
                      <a:pt x="823" y="4"/>
                      <a:pt x="748" y="19"/>
                      <a:pt x="669" y="27"/>
                    </a:cubicBezTo>
                    <a:cubicBezTo>
                      <a:pt x="589" y="36"/>
                      <a:pt x="503" y="39"/>
                      <a:pt x="418" y="45"/>
                    </a:cubicBezTo>
                    <a:cubicBezTo>
                      <a:pt x="268" y="57"/>
                      <a:pt x="114" y="78"/>
                      <a:pt x="0" y="17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22"/>
              <p:cNvSpPr/>
              <p:nvPr/>
            </p:nvSpPr>
            <p:spPr>
              <a:xfrm>
                <a:off x="1095375" y="3522663"/>
                <a:ext cx="7054851" cy="2428875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1014" extrusionOk="0">
                    <a:moveTo>
                      <a:pt x="2945" y="210"/>
                    </a:moveTo>
                    <a:cubicBezTo>
                      <a:pt x="2872" y="354"/>
                      <a:pt x="2779" y="493"/>
                      <a:pt x="2674" y="625"/>
                    </a:cubicBezTo>
                    <a:cubicBezTo>
                      <a:pt x="2628" y="682"/>
                      <a:pt x="2579" y="739"/>
                      <a:pt x="2528" y="791"/>
                    </a:cubicBezTo>
                    <a:cubicBezTo>
                      <a:pt x="2500" y="819"/>
                      <a:pt x="2471" y="846"/>
                      <a:pt x="2441" y="870"/>
                    </a:cubicBezTo>
                    <a:cubicBezTo>
                      <a:pt x="2373" y="925"/>
                      <a:pt x="2299" y="968"/>
                      <a:pt x="2215" y="992"/>
                    </a:cubicBezTo>
                    <a:cubicBezTo>
                      <a:pt x="2167" y="1006"/>
                      <a:pt x="2117" y="1014"/>
                      <a:pt x="2062" y="1013"/>
                    </a:cubicBezTo>
                    <a:cubicBezTo>
                      <a:pt x="2001" y="1011"/>
                      <a:pt x="1935" y="998"/>
                      <a:pt x="1881" y="963"/>
                    </a:cubicBezTo>
                    <a:cubicBezTo>
                      <a:pt x="1829" y="929"/>
                      <a:pt x="1794" y="879"/>
                      <a:pt x="1759" y="831"/>
                    </a:cubicBezTo>
                    <a:cubicBezTo>
                      <a:pt x="1677" y="720"/>
                      <a:pt x="1599" y="604"/>
                      <a:pt x="1520" y="489"/>
                    </a:cubicBezTo>
                    <a:cubicBezTo>
                      <a:pt x="1484" y="435"/>
                      <a:pt x="1446" y="381"/>
                      <a:pt x="1409" y="327"/>
                    </a:cubicBezTo>
                    <a:cubicBezTo>
                      <a:pt x="1338" y="228"/>
                      <a:pt x="1260" y="123"/>
                      <a:pt x="1151" y="63"/>
                    </a:cubicBezTo>
                    <a:cubicBezTo>
                      <a:pt x="1071" y="19"/>
                      <a:pt x="983" y="4"/>
                      <a:pt x="903" y="2"/>
                    </a:cubicBezTo>
                    <a:cubicBezTo>
                      <a:pt x="824" y="0"/>
                      <a:pt x="749" y="11"/>
                      <a:pt x="670" y="15"/>
                    </a:cubicBezTo>
                    <a:cubicBezTo>
                      <a:pt x="590" y="20"/>
                      <a:pt x="505" y="19"/>
                      <a:pt x="420" y="22"/>
                    </a:cubicBezTo>
                    <a:cubicBezTo>
                      <a:pt x="270" y="28"/>
                      <a:pt x="116" y="45"/>
                      <a:pt x="0" y="134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22"/>
              <p:cNvSpPr/>
              <p:nvPr/>
            </p:nvSpPr>
            <p:spPr>
              <a:xfrm>
                <a:off x="1079500" y="3560763"/>
                <a:ext cx="7056436" cy="2444749"/>
              </a:xfrm>
              <a:custGeom>
                <a:avLst/>
                <a:gdLst/>
                <a:ahLst/>
                <a:cxnLst/>
                <a:rect l="l" t="t" r="r" b="b"/>
                <a:pathLst>
                  <a:path w="2946" h="1020" extrusionOk="0">
                    <a:moveTo>
                      <a:pt x="2946" y="271"/>
                    </a:moveTo>
                    <a:cubicBezTo>
                      <a:pt x="2870" y="408"/>
                      <a:pt x="2775" y="539"/>
                      <a:pt x="2669" y="664"/>
                    </a:cubicBezTo>
                    <a:cubicBezTo>
                      <a:pt x="2622" y="719"/>
                      <a:pt x="2573" y="772"/>
                      <a:pt x="2522" y="820"/>
                    </a:cubicBezTo>
                    <a:cubicBezTo>
                      <a:pt x="2494" y="847"/>
                      <a:pt x="2464" y="872"/>
                      <a:pt x="2434" y="894"/>
                    </a:cubicBezTo>
                    <a:cubicBezTo>
                      <a:pt x="2366" y="945"/>
                      <a:pt x="2293" y="982"/>
                      <a:pt x="2210" y="1002"/>
                    </a:cubicBezTo>
                    <a:cubicBezTo>
                      <a:pt x="2164" y="1014"/>
                      <a:pt x="2114" y="1020"/>
                      <a:pt x="2061" y="1018"/>
                    </a:cubicBezTo>
                    <a:cubicBezTo>
                      <a:pt x="2002" y="1015"/>
                      <a:pt x="1938" y="1001"/>
                      <a:pt x="1885" y="966"/>
                    </a:cubicBezTo>
                    <a:cubicBezTo>
                      <a:pt x="1834" y="934"/>
                      <a:pt x="1799" y="885"/>
                      <a:pt x="1764" y="839"/>
                    </a:cubicBezTo>
                    <a:cubicBezTo>
                      <a:pt x="1680" y="729"/>
                      <a:pt x="1600" y="614"/>
                      <a:pt x="1521" y="500"/>
                    </a:cubicBezTo>
                    <a:cubicBezTo>
                      <a:pt x="1483" y="446"/>
                      <a:pt x="1445" y="393"/>
                      <a:pt x="1407" y="340"/>
                    </a:cubicBezTo>
                    <a:cubicBezTo>
                      <a:pt x="1335" y="241"/>
                      <a:pt x="1256" y="138"/>
                      <a:pt x="1147" y="76"/>
                    </a:cubicBezTo>
                    <a:cubicBezTo>
                      <a:pt x="1068" y="31"/>
                      <a:pt x="982" y="12"/>
                      <a:pt x="902" y="6"/>
                    </a:cubicBezTo>
                    <a:cubicBezTo>
                      <a:pt x="824" y="0"/>
                      <a:pt x="749" y="6"/>
                      <a:pt x="671" y="6"/>
                    </a:cubicBezTo>
                    <a:cubicBezTo>
                      <a:pt x="591" y="6"/>
                      <a:pt x="507" y="2"/>
                      <a:pt x="422" y="2"/>
                    </a:cubicBezTo>
                    <a:cubicBezTo>
                      <a:pt x="273" y="3"/>
                      <a:pt x="118" y="14"/>
                      <a:pt x="0" y="100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22"/>
              <p:cNvSpPr/>
              <p:nvPr/>
            </p:nvSpPr>
            <p:spPr>
              <a:xfrm>
                <a:off x="1060450" y="3543300"/>
                <a:ext cx="7062789" cy="25146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1049" extrusionOk="0">
                    <a:moveTo>
                      <a:pt x="2949" y="356"/>
                    </a:moveTo>
                    <a:cubicBezTo>
                      <a:pt x="2869" y="485"/>
                      <a:pt x="2772" y="608"/>
                      <a:pt x="2664" y="726"/>
                    </a:cubicBezTo>
                    <a:cubicBezTo>
                      <a:pt x="2617" y="778"/>
                      <a:pt x="2568" y="828"/>
                      <a:pt x="2516" y="873"/>
                    </a:cubicBezTo>
                    <a:cubicBezTo>
                      <a:pt x="2488" y="898"/>
                      <a:pt x="2459" y="921"/>
                      <a:pt x="2428" y="941"/>
                    </a:cubicBezTo>
                    <a:cubicBezTo>
                      <a:pt x="2360" y="987"/>
                      <a:pt x="2288" y="1019"/>
                      <a:pt x="2207" y="1036"/>
                    </a:cubicBezTo>
                    <a:cubicBezTo>
                      <a:pt x="2162" y="1045"/>
                      <a:pt x="2113" y="1049"/>
                      <a:pt x="2062" y="1046"/>
                    </a:cubicBezTo>
                    <a:cubicBezTo>
                      <a:pt x="2003" y="1042"/>
                      <a:pt x="1941" y="1027"/>
                      <a:pt x="1890" y="993"/>
                    </a:cubicBezTo>
                    <a:cubicBezTo>
                      <a:pt x="1840" y="961"/>
                      <a:pt x="1805" y="915"/>
                      <a:pt x="1770" y="870"/>
                    </a:cubicBezTo>
                    <a:cubicBezTo>
                      <a:pt x="1684" y="762"/>
                      <a:pt x="1603" y="647"/>
                      <a:pt x="1522" y="534"/>
                    </a:cubicBezTo>
                    <a:cubicBezTo>
                      <a:pt x="1484" y="480"/>
                      <a:pt x="1445" y="428"/>
                      <a:pt x="1406" y="375"/>
                    </a:cubicBezTo>
                    <a:cubicBezTo>
                      <a:pt x="1333" y="277"/>
                      <a:pt x="1252" y="175"/>
                      <a:pt x="1145" y="111"/>
                    </a:cubicBezTo>
                    <a:cubicBezTo>
                      <a:pt x="1066" y="65"/>
                      <a:pt x="982" y="43"/>
                      <a:pt x="903" y="33"/>
                    </a:cubicBezTo>
                    <a:cubicBezTo>
                      <a:pt x="825" y="23"/>
                      <a:pt x="751" y="24"/>
                      <a:pt x="673" y="20"/>
                    </a:cubicBezTo>
                    <a:cubicBezTo>
                      <a:pt x="594" y="16"/>
                      <a:pt x="510" y="9"/>
                      <a:pt x="425" y="5"/>
                    </a:cubicBezTo>
                    <a:cubicBezTo>
                      <a:pt x="277" y="0"/>
                      <a:pt x="121" y="7"/>
                      <a:pt x="0" y="8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22"/>
              <p:cNvSpPr/>
              <p:nvPr/>
            </p:nvSpPr>
            <p:spPr>
              <a:xfrm>
                <a:off x="1042988" y="3519488"/>
                <a:ext cx="7069135" cy="2590800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1081" extrusionOk="0">
                    <a:moveTo>
                      <a:pt x="2951" y="444"/>
                    </a:moveTo>
                    <a:cubicBezTo>
                      <a:pt x="2867" y="565"/>
                      <a:pt x="2768" y="681"/>
                      <a:pt x="2659" y="792"/>
                    </a:cubicBezTo>
                    <a:cubicBezTo>
                      <a:pt x="2612" y="840"/>
                      <a:pt x="2561" y="887"/>
                      <a:pt x="2510" y="929"/>
                    </a:cubicBezTo>
                    <a:cubicBezTo>
                      <a:pt x="2481" y="952"/>
                      <a:pt x="2452" y="973"/>
                      <a:pt x="2421" y="991"/>
                    </a:cubicBezTo>
                    <a:cubicBezTo>
                      <a:pt x="2354" y="1032"/>
                      <a:pt x="2282" y="1059"/>
                      <a:pt x="2203" y="1072"/>
                    </a:cubicBezTo>
                    <a:cubicBezTo>
                      <a:pt x="2158" y="1079"/>
                      <a:pt x="2111" y="1081"/>
                      <a:pt x="2061" y="1077"/>
                    </a:cubicBezTo>
                    <a:cubicBezTo>
                      <a:pt x="2004" y="1071"/>
                      <a:pt x="1944" y="1056"/>
                      <a:pt x="1893" y="1023"/>
                    </a:cubicBezTo>
                    <a:cubicBezTo>
                      <a:pt x="1845" y="992"/>
                      <a:pt x="1810" y="947"/>
                      <a:pt x="1774" y="904"/>
                    </a:cubicBezTo>
                    <a:cubicBezTo>
                      <a:pt x="1687" y="797"/>
                      <a:pt x="1605" y="684"/>
                      <a:pt x="1522" y="571"/>
                    </a:cubicBezTo>
                    <a:cubicBezTo>
                      <a:pt x="1484" y="518"/>
                      <a:pt x="1444" y="465"/>
                      <a:pt x="1404" y="413"/>
                    </a:cubicBezTo>
                    <a:cubicBezTo>
                      <a:pt x="1329" y="316"/>
                      <a:pt x="1248" y="215"/>
                      <a:pt x="1142" y="150"/>
                    </a:cubicBezTo>
                    <a:cubicBezTo>
                      <a:pt x="1064" y="102"/>
                      <a:pt x="980" y="77"/>
                      <a:pt x="902" y="62"/>
                    </a:cubicBezTo>
                    <a:cubicBezTo>
                      <a:pt x="825" y="48"/>
                      <a:pt x="751" y="45"/>
                      <a:pt x="674" y="37"/>
                    </a:cubicBezTo>
                    <a:cubicBezTo>
                      <a:pt x="595" y="29"/>
                      <a:pt x="511" y="18"/>
                      <a:pt x="427" y="11"/>
                    </a:cubicBezTo>
                    <a:cubicBezTo>
                      <a:pt x="279" y="0"/>
                      <a:pt x="123" y="3"/>
                      <a:pt x="0" y="81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22"/>
              <p:cNvSpPr/>
              <p:nvPr/>
            </p:nvSpPr>
            <p:spPr>
              <a:xfrm>
                <a:off x="1027113" y="3490913"/>
                <a:ext cx="7070726" cy="2674938"/>
              </a:xfrm>
              <a:custGeom>
                <a:avLst/>
                <a:gdLst/>
                <a:ahLst/>
                <a:cxnLst/>
                <a:rect l="l" t="t" r="r" b="b"/>
                <a:pathLst>
                  <a:path w="2952" h="1116" extrusionOk="0">
                    <a:moveTo>
                      <a:pt x="2952" y="534"/>
                    </a:moveTo>
                    <a:cubicBezTo>
                      <a:pt x="2865" y="647"/>
                      <a:pt x="2764" y="755"/>
                      <a:pt x="2654" y="859"/>
                    </a:cubicBezTo>
                    <a:cubicBezTo>
                      <a:pt x="2606" y="904"/>
                      <a:pt x="2555" y="949"/>
                      <a:pt x="2503" y="987"/>
                    </a:cubicBezTo>
                    <a:cubicBezTo>
                      <a:pt x="2475" y="1008"/>
                      <a:pt x="2445" y="1027"/>
                      <a:pt x="2414" y="1043"/>
                    </a:cubicBezTo>
                    <a:cubicBezTo>
                      <a:pt x="2347" y="1079"/>
                      <a:pt x="2276" y="1101"/>
                      <a:pt x="2199" y="1110"/>
                    </a:cubicBezTo>
                    <a:cubicBezTo>
                      <a:pt x="2155" y="1115"/>
                      <a:pt x="2109" y="1116"/>
                      <a:pt x="2060" y="1110"/>
                    </a:cubicBezTo>
                    <a:cubicBezTo>
                      <a:pt x="2005" y="1103"/>
                      <a:pt x="1947" y="1087"/>
                      <a:pt x="1897" y="1055"/>
                    </a:cubicBezTo>
                    <a:cubicBezTo>
                      <a:pt x="1849" y="1025"/>
                      <a:pt x="1814" y="982"/>
                      <a:pt x="1779" y="940"/>
                    </a:cubicBezTo>
                    <a:cubicBezTo>
                      <a:pt x="1690" y="835"/>
                      <a:pt x="1606" y="722"/>
                      <a:pt x="1523" y="610"/>
                    </a:cubicBezTo>
                    <a:cubicBezTo>
                      <a:pt x="1483" y="557"/>
                      <a:pt x="1443" y="505"/>
                      <a:pt x="1403" y="454"/>
                    </a:cubicBezTo>
                    <a:cubicBezTo>
                      <a:pt x="1326" y="357"/>
                      <a:pt x="1243" y="258"/>
                      <a:pt x="1138" y="190"/>
                    </a:cubicBezTo>
                    <a:cubicBezTo>
                      <a:pt x="1061" y="141"/>
                      <a:pt x="979" y="113"/>
                      <a:pt x="902" y="94"/>
                    </a:cubicBezTo>
                    <a:cubicBezTo>
                      <a:pt x="825" y="76"/>
                      <a:pt x="752" y="67"/>
                      <a:pt x="675" y="56"/>
                    </a:cubicBezTo>
                    <a:cubicBezTo>
                      <a:pt x="596" y="44"/>
                      <a:pt x="513" y="29"/>
                      <a:pt x="429" y="19"/>
                    </a:cubicBezTo>
                    <a:cubicBezTo>
                      <a:pt x="282" y="3"/>
                      <a:pt x="124" y="0"/>
                      <a:pt x="0" y="76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22"/>
              <p:cNvSpPr/>
              <p:nvPr/>
            </p:nvSpPr>
            <p:spPr>
              <a:xfrm>
                <a:off x="1009650" y="3457575"/>
                <a:ext cx="7075487" cy="2762251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153" extrusionOk="0">
                    <a:moveTo>
                      <a:pt x="2954" y="626"/>
                    </a:moveTo>
                    <a:cubicBezTo>
                      <a:pt x="2863" y="731"/>
                      <a:pt x="2760" y="832"/>
                      <a:pt x="2648" y="928"/>
                    </a:cubicBezTo>
                    <a:cubicBezTo>
                      <a:pt x="2600" y="970"/>
                      <a:pt x="2549" y="1012"/>
                      <a:pt x="2497" y="1047"/>
                    </a:cubicBezTo>
                    <a:cubicBezTo>
                      <a:pt x="2468" y="1066"/>
                      <a:pt x="2438" y="1083"/>
                      <a:pt x="2408" y="1097"/>
                    </a:cubicBezTo>
                    <a:cubicBezTo>
                      <a:pt x="2340" y="1129"/>
                      <a:pt x="2270" y="1145"/>
                      <a:pt x="2195" y="1150"/>
                    </a:cubicBezTo>
                    <a:cubicBezTo>
                      <a:pt x="2152" y="1153"/>
                      <a:pt x="2107" y="1152"/>
                      <a:pt x="2060" y="1145"/>
                    </a:cubicBezTo>
                    <a:cubicBezTo>
                      <a:pt x="2006" y="1137"/>
                      <a:pt x="1949" y="1120"/>
                      <a:pt x="1901" y="1089"/>
                    </a:cubicBezTo>
                    <a:cubicBezTo>
                      <a:pt x="1854" y="1059"/>
                      <a:pt x="1819" y="1018"/>
                      <a:pt x="1784" y="978"/>
                    </a:cubicBezTo>
                    <a:cubicBezTo>
                      <a:pt x="1692" y="874"/>
                      <a:pt x="1608" y="762"/>
                      <a:pt x="1523" y="651"/>
                    </a:cubicBezTo>
                    <a:cubicBezTo>
                      <a:pt x="1483" y="599"/>
                      <a:pt x="1442" y="547"/>
                      <a:pt x="1401" y="496"/>
                    </a:cubicBezTo>
                    <a:cubicBezTo>
                      <a:pt x="1323" y="400"/>
                      <a:pt x="1239" y="302"/>
                      <a:pt x="1135" y="233"/>
                    </a:cubicBezTo>
                    <a:cubicBezTo>
                      <a:pt x="1059" y="183"/>
                      <a:pt x="978" y="151"/>
                      <a:pt x="901" y="128"/>
                    </a:cubicBezTo>
                    <a:cubicBezTo>
                      <a:pt x="826" y="106"/>
                      <a:pt x="752" y="92"/>
                      <a:pt x="675" y="77"/>
                    </a:cubicBezTo>
                    <a:cubicBezTo>
                      <a:pt x="597" y="60"/>
                      <a:pt x="515" y="42"/>
                      <a:pt x="431" y="30"/>
                    </a:cubicBezTo>
                    <a:cubicBezTo>
                      <a:pt x="285" y="7"/>
                      <a:pt x="126" y="0"/>
                      <a:pt x="0" y="7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22"/>
              <p:cNvSpPr/>
              <p:nvPr/>
            </p:nvSpPr>
            <p:spPr>
              <a:xfrm>
                <a:off x="990600" y="3421063"/>
                <a:ext cx="7083427" cy="2857501"/>
              </a:xfrm>
              <a:custGeom>
                <a:avLst/>
                <a:gdLst/>
                <a:ahLst/>
                <a:cxnLst/>
                <a:rect l="l" t="t" r="r" b="b"/>
                <a:pathLst>
                  <a:path w="2957" h="1192" extrusionOk="0">
                    <a:moveTo>
                      <a:pt x="2957" y="719"/>
                    </a:moveTo>
                    <a:cubicBezTo>
                      <a:pt x="2863" y="816"/>
                      <a:pt x="2757" y="909"/>
                      <a:pt x="2644" y="999"/>
                    </a:cubicBezTo>
                    <a:cubicBezTo>
                      <a:pt x="2595" y="1038"/>
                      <a:pt x="2544" y="1076"/>
                      <a:pt x="2491" y="1108"/>
                    </a:cubicBezTo>
                    <a:cubicBezTo>
                      <a:pt x="2462" y="1125"/>
                      <a:pt x="2433" y="1140"/>
                      <a:pt x="2402" y="1152"/>
                    </a:cubicBezTo>
                    <a:cubicBezTo>
                      <a:pt x="2334" y="1179"/>
                      <a:pt x="2266" y="1190"/>
                      <a:pt x="2191" y="1191"/>
                    </a:cubicBezTo>
                    <a:cubicBezTo>
                      <a:pt x="2150" y="1192"/>
                      <a:pt x="2106" y="1189"/>
                      <a:pt x="2060" y="1181"/>
                    </a:cubicBezTo>
                    <a:cubicBezTo>
                      <a:pt x="2008" y="1171"/>
                      <a:pt x="1953" y="1154"/>
                      <a:pt x="1906" y="1124"/>
                    </a:cubicBezTo>
                    <a:cubicBezTo>
                      <a:pt x="1860" y="1095"/>
                      <a:pt x="1825" y="1056"/>
                      <a:pt x="1790" y="1017"/>
                    </a:cubicBezTo>
                    <a:cubicBezTo>
                      <a:pt x="1696" y="915"/>
                      <a:pt x="1611" y="803"/>
                      <a:pt x="1524" y="693"/>
                    </a:cubicBezTo>
                    <a:cubicBezTo>
                      <a:pt x="1484" y="641"/>
                      <a:pt x="1442" y="590"/>
                      <a:pt x="1400" y="539"/>
                    </a:cubicBezTo>
                    <a:cubicBezTo>
                      <a:pt x="1321" y="444"/>
                      <a:pt x="1235" y="347"/>
                      <a:pt x="1132" y="276"/>
                    </a:cubicBezTo>
                    <a:cubicBezTo>
                      <a:pt x="1057" y="225"/>
                      <a:pt x="978" y="189"/>
                      <a:pt x="901" y="163"/>
                    </a:cubicBezTo>
                    <a:cubicBezTo>
                      <a:pt x="827" y="136"/>
                      <a:pt x="754" y="118"/>
                      <a:pt x="677" y="98"/>
                    </a:cubicBezTo>
                    <a:cubicBezTo>
                      <a:pt x="600" y="78"/>
                      <a:pt x="518" y="57"/>
                      <a:pt x="434" y="41"/>
                    </a:cubicBezTo>
                    <a:cubicBezTo>
                      <a:pt x="288" y="13"/>
                      <a:pt x="129" y="0"/>
                      <a:pt x="0" y="69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22"/>
              <p:cNvSpPr/>
              <p:nvPr/>
            </p:nvSpPr>
            <p:spPr>
              <a:xfrm>
                <a:off x="973138" y="3387725"/>
                <a:ext cx="7085009" cy="295910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235" extrusionOk="0">
                    <a:moveTo>
                      <a:pt x="2958" y="811"/>
                    </a:moveTo>
                    <a:cubicBezTo>
                      <a:pt x="2861" y="900"/>
                      <a:pt x="2753" y="985"/>
                      <a:pt x="2639" y="1068"/>
                    </a:cubicBezTo>
                    <a:cubicBezTo>
                      <a:pt x="2589" y="1104"/>
                      <a:pt x="2538" y="1139"/>
                      <a:pt x="2485" y="1168"/>
                    </a:cubicBezTo>
                    <a:cubicBezTo>
                      <a:pt x="2456" y="1183"/>
                      <a:pt x="2426" y="1196"/>
                      <a:pt x="2395" y="1206"/>
                    </a:cubicBezTo>
                    <a:cubicBezTo>
                      <a:pt x="2328" y="1228"/>
                      <a:pt x="2260" y="1235"/>
                      <a:pt x="2187" y="1232"/>
                    </a:cubicBezTo>
                    <a:cubicBezTo>
                      <a:pt x="2146" y="1230"/>
                      <a:pt x="2104" y="1225"/>
                      <a:pt x="2059" y="1216"/>
                    </a:cubicBezTo>
                    <a:cubicBezTo>
                      <a:pt x="2008" y="1205"/>
                      <a:pt x="1956" y="1187"/>
                      <a:pt x="1909" y="1157"/>
                    </a:cubicBezTo>
                    <a:cubicBezTo>
                      <a:pt x="1865" y="1130"/>
                      <a:pt x="1830" y="1092"/>
                      <a:pt x="1795" y="1055"/>
                    </a:cubicBezTo>
                    <a:cubicBezTo>
                      <a:pt x="1698" y="955"/>
                      <a:pt x="1612" y="843"/>
                      <a:pt x="1525" y="734"/>
                    </a:cubicBezTo>
                    <a:cubicBezTo>
                      <a:pt x="1483" y="682"/>
                      <a:pt x="1441" y="632"/>
                      <a:pt x="1398" y="581"/>
                    </a:cubicBezTo>
                    <a:cubicBezTo>
                      <a:pt x="1317" y="487"/>
                      <a:pt x="1231" y="392"/>
                      <a:pt x="1129" y="319"/>
                    </a:cubicBezTo>
                    <a:cubicBezTo>
                      <a:pt x="1054" y="266"/>
                      <a:pt x="976" y="227"/>
                      <a:pt x="901" y="196"/>
                    </a:cubicBezTo>
                    <a:cubicBezTo>
                      <a:pt x="827" y="166"/>
                      <a:pt x="754" y="143"/>
                      <a:pt x="678" y="119"/>
                    </a:cubicBezTo>
                    <a:cubicBezTo>
                      <a:pt x="601" y="95"/>
                      <a:pt x="520" y="70"/>
                      <a:pt x="436" y="51"/>
                    </a:cubicBezTo>
                    <a:cubicBezTo>
                      <a:pt x="291" y="17"/>
                      <a:pt x="131" y="0"/>
                      <a:pt x="0" y="65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22"/>
              <p:cNvSpPr/>
              <p:nvPr/>
            </p:nvSpPr>
            <p:spPr>
              <a:xfrm>
                <a:off x="957263" y="3352800"/>
                <a:ext cx="7089777" cy="306705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1280" extrusionOk="0">
                    <a:moveTo>
                      <a:pt x="2960" y="904"/>
                    </a:moveTo>
                    <a:cubicBezTo>
                      <a:pt x="2859" y="984"/>
                      <a:pt x="2749" y="1063"/>
                      <a:pt x="2634" y="1138"/>
                    </a:cubicBezTo>
                    <a:cubicBezTo>
                      <a:pt x="2584" y="1171"/>
                      <a:pt x="2532" y="1203"/>
                      <a:pt x="2478" y="1228"/>
                    </a:cubicBezTo>
                    <a:cubicBezTo>
                      <a:pt x="2449" y="1242"/>
                      <a:pt x="2419" y="1253"/>
                      <a:pt x="2388" y="1261"/>
                    </a:cubicBezTo>
                    <a:cubicBezTo>
                      <a:pt x="2321" y="1279"/>
                      <a:pt x="2254" y="1280"/>
                      <a:pt x="2183" y="1273"/>
                    </a:cubicBezTo>
                    <a:cubicBezTo>
                      <a:pt x="2143" y="1269"/>
                      <a:pt x="2102" y="1262"/>
                      <a:pt x="2059" y="1252"/>
                    </a:cubicBezTo>
                    <a:cubicBezTo>
                      <a:pt x="2009" y="1239"/>
                      <a:pt x="1958" y="1221"/>
                      <a:pt x="1913" y="1192"/>
                    </a:cubicBezTo>
                    <a:cubicBezTo>
                      <a:pt x="1870" y="1165"/>
                      <a:pt x="1835" y="1130"/>
                      <a:pt x="1800" y="1094"/>
                    </a:cubicBezTo>
                    <a:cubicBezTo>
                      <a:pt x="1701" y="995"/>
                      <a:pt x="1614" y="884"/>
                      <a:pt x="1525" y="776"/>
                    </a:cubicBezTo>
                    <a:cubicBezTo>
                      <a:pt x="1483" y="725"/>
                      <a:pt x="1440" y="674"/>
                      <a:pt x="1397" y="625"/>
                    </a:cubicBezTo>
                    <a:cubicBezTo>
                      <a:pt x="1314" y="531"/>
                      <a:pt x="1226" y="437"/>
                      <a:pt x="1125" y="362"/>
                    </a:cubicBezTo>
                    <a:cubicBezTo>
                      <a:pt x="1052" y="308"/>
                      <a:pt x="975" y="266"/>
                      <a:pt x="900" y="231"/>
                    </a:cubicBezTo>
                    <a:cubicBezTo>
                      <a:pt x="827" y="197"/>
                      <a:pt x="755" y="169"/>
                      <a:pt x="679" y="141"/>
                    </a:cubicBezTo>
                    <a:cubicBezTo>
                      <a:pt x="602" y="113"/>
                      <a:pt x="521" y="84"/>
                      <a:pt x="438" y="62"/>
                    </a:cubicBezTo>
                    <a:cubicBezTo>
                      <a:pt x="294" y="23"/>
                      <a:pt x="133" y="0"/>
                      <a:pt x="0" y="62"/>
                    </a:cubicBez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22"/>
              <p:cNvSpPr/>
              <p:nvPr/>
            </p:nvSpPr>
            <p:spPr>
              <a:xfrm>
                <a:off x="939800" y="3319463"/>
                <a:ext cx="7094538" cy="3181350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1328" extrusionOk="0">
                    <a:moveTo>
                      <a:pt x="2962" y="995"/>
                    </a:moveTo>
                    <a:cubicBezTo>
                      <a:pt x="2857" y="1068"/>
                      <a:pt x="2745" y="1139"/>
                      <a:pt x="2628" y="1207"/>
                    </a:cubicBezTo>
                    <a:cubicBezTo>
                      <a:pt x="2578" y="1237"/>
                      <a:pt x="2525" y="1267"/>
                      <a:pt x="2472" y="1288"/>
                    </a:cubicBezTo>
                    <a:cubicBezTo>
                      <a:pt x="2442" y="1300"/>
                      <a:pt x="2412" y="1309"/>
                      <a:pt x="2382" y="1315"/>
                    </a:cubicBezTo>
                    <a:cubicBezTo>
                      <a:pt x="2314" y="1328"/>
                      <a:pt x="2248" y="1324"/>
                      <a:pt x="2179" y="1313"/>
                    </a:cubicBezTo>
                    <a:cubicBezTo>
                      <a:pt x="2140" y="1307"/>
                      <a:pt x="2099" y="1299"/>
                      <a:pt x="2058" y="1287"/>
                    </a:cubicBezTo>
                    <a:cubicBezTo>
                      <a:pt x="2010" y="1273"/>
                      <a:pt x="1961" y="1254"/>
                      <a:pt x="1917" y="1226"/>
                    </a:cubicBezTo>
                    <a:cubicBezTo>
                      <a:pt x="1875" y="1200"/>
                      <a:pt x="1839" y="1166"/>
                      <a:pt x="1805" y="1133"/>
                    </a:cubicBezTo>
                    <a:cubicBezTo>
                      <a:pt x="1704" y="1035"/>
                      <a:pt x="1616" y="925"/>
                      <a:pt x="1525" y="817"/>
                    </a:cubicBezTo>
                    <a:cubicBezTo>
                      <a:pt x="1483" y="766"/>
                      <a:pt x="1439" y="716"/>
                      <a:pt x="1395" y="667"/>
                    </a:cubicBezTo>
                    <a:cubicBezTo>
                      <a:pt x="1311" y="574"/>
                      <a:pt x="1222" y="482"/>
                      <a:pt x="1122" y="405"/>
                    </a:cubicBezTo>
                    <a:cubicBezTo>
                      <a:pt x="1049" y="350"/>
                      <a:pt x="974" y="304"/>
                      <a:pt x="900" y="265"/>
                    </a:cubicBezTo>
                    <a:cubicBezTo>
                      <a:pt x="827" y="227"/>
                      <a:pt x="755" y="194"/>
                      <a:pt x="680" y="162"/>
                    </a:cubicBezTo>
                    <a:cubicBezTo>
                      <a:pt x="604" y="129"/>
                      <a:pt x="523" y="98"/>
                      <a:pt x="440" y="72"/>
                    </a:cubicBezTo>
                    <a:cubicBezTo>
                      <a:pt x="296" y="27"/>
                      <a:pt x="135" y="0"/>
                      <a:pt x="0" y="59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22"/>
              <p:cNvSpPr/>
              <p:nvPr/>
            </p:nvSpPr>
            <p:spPr>
              <a:xfrm>
                <a:off x="923925" y="3282950"/>
                <a:ext cx="7096126" cy="3302001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1378" extrusionOk="0">
                    <a:moveTo>
                      <a:pt x="2963" y="1088"/>
                    </a:moveTo>
                    <a:cubicBezTo>
                      <a:pt x="2855" y="1153"/>
                      <a:pt x="2741" y="1216"/>
                      <a:pt x="2623" y="1278"/>
                    </a:cubicBezTo>
                    <a:cubicBezTo>
                      <a:pt x="2572" y="1304"/>
                      <a:pt x="2519" y="1331"/>
                      <a:pt x="2465" y="1349"/>
                    </a:cubicBezTo>
                    <a:cubicBezTo>
                      <a:pt x="2436" y="1359"/>
                      <a:pt x="2405" y="1366"/>
                      <a:pt x="2375" y="1370"/>
                    </a:cubicBezTo>
                    <a:cubicBezTo>
                      <a:pt x="2308" y="1378"/>
                      <a:pt x="2242" y="1369"/>
                      <a:pt x="2175" y="1354"/>
                    </a:cubicBezTo>
                    <a:cubicBezTo>
                      <a:pt x="2136" y="1346"/>
                      <a:pt x="2097" y="1336"/>
                      <a:pt x="2057" y="1323"/>
                    </a:cubicBezTo>
                    <a:cubicBezTo>
                      <a:pt x="2011" y="1307"/>
                      <a:pt x="1964" y="1288"/>
                      <a:pt x="1921" y="1261"/>
                    </a:cubicBezTo>
                    <a:cubicBezTo>
                      <a:pt x="1879" y="1235"/>
                      <a:pt x="1844" y="1204"/>
                      <a:pt x="1809" y="1172"/>
                    </a:cubicBezTo>
                    <a:cubicBezTo>
                      <a:pt x="1706" y="1076"/>
                      <a:pt x="1617" y="966"/>
                      <a:pt x="1526" y="859"/>
                    </a:cubicBezTo>
                    <a:cubicBezTo>
                      <a:pt x="1483" y="808"/>
                      <a:pt x="1438" y="759"/>
                      <a:pt x="1393" y="710"/>
                    </a:cubicBezTo>
                    <a:cubicBezTo>
                      <a:pt x="1308" y="618"/>
                      <a:pt x="1217" y="527"/>
                      <a:pt x="1118" y="449"/>
                    </a:cubicBezTo>
                    <a:cubicBezTo>
                      <a:pt x="1047" y="392"/>
                      <a:pt x="973" y="343"/>
                      <a:pt x="899" y="300"/>
                    </a:cubicBezTo>
                    <a:cubicBezTo>
                      <a:pt x="827" y="257"/>
                      <a:pt x="756" y="220"/>
                      <a:pt x="681" y="184"/>
                    </a:cubicBezTo>
                    <a:cubicBezTo>
                      <a:pt x="605" y="147"/>
                      <a:pt x="525" y="112"/>
                      <a:pt x="442" y="83"/>
                    </a:cubicBezTo>
                    <a:cubicBezTo>
                      <a:pt x="299" y="33"/>
                      <a:pt x="137" y="0"/>
                      <a:pt x="0" y="56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22"/>
              <p:cNvSpPr/>
              <p:nvPr/>
            </p:nvSpPr>
            <p:spPr>
              <a:xfrm>
                <a:off x="904875" y="3249613"/>
                <a:ext cx="7104059" cy="3421063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1428" extrusionOk="0">
                    <a:moveTo>
                      <a:pt x="2966" y="1180"/>
                    </a:moveTo>
                    <a:cubicBezTo>
                      <a:pt x="2854" y="1237"/>
                      <a:pt x="2738" y="1293"/>
                      <a:pt x="2619" y="1347"/>
                    </a:cubicBezTo>
                    <a:cubicBezTo>
                      <a:pt x="2567" y="1371"/>
                      <a:pt x="2514" y="1394"/>
                      <a:pt x="2460" y="1409"/>
                    </a:cubicBezTo>
                    <a:cubicBezTo>
                      <a:pt x="2430" y="1417"/>
                      <a:pt x="2400" y="1423"/>
                      <a:pt x="2369" y="1424"/>
                    </a:cubicBezTo>
                    <a:cubicBezTo>
                      <a:pt x="2302" y="1428"/>
                      <a:pt x="2237" y="1413"/>
                      <a:pt x="2171" y="1394"/>
                    </a:cubicBezTo>
                    <a:cubicBezTo>
                      <a:pt x="2134" y="1384"/>
                      <a:pt x="2096" y="1372"/>
                      <a:pt x="2058" y="1358"/>
                    </a:cubicBezTo>
                    <a:cubicBezTo>
                      <a:pt x="2013" y="1341"/>
                      <a:pt x="1967" y="1321"/>
                      <a:pt x="1925" y="1295"/>
                    </a:cubicBezTo>
                    <a:cubicBezTo>
                      <a:pt x="1885" y="1270"/>
                      <a:pt x="1850" y="1240"/>
                      <a:pt x="1815" y="1210"/>
                    </a:cubicBezTo>
                    <a:cubicBezTo>
                      <a:pt x="1709" y="1116"/>
                      <a:pt x="1620" y="1006"/>
                      <a:pt x="1527" y="900"/>
                    </a:cubicBezTo>
                    <a:cubicBezTo>
                      <a:pt x="1483" y="850"/>
                      <a:pt x="1438" y="801"/>
                      <a:pt x="1392" y="753"/>
                    </a:cubicBezTo>
                    <a:cubicBezTo>
                      <a:pt x="1305" y="661"/>
                      <a:pt x="1214" y="571"/>
                      <a:pt x="1116" y="491"/>
                    </a:cubicBezTo>
                    <a:cubicBezTo>
                      <a:pt x="1045" y="433"/>
                      <a:pt x="972" y="381"/>
                      <a:pt x="899" y="333"/>
                    </a:cubicBezTo>
                    <a:cubicBezTo>
                      <a:pt x="829" y="287"/>
                      <a:pt x="757" y="245"/>
                      <a:pt x="683" y="205"/>
                    </a:cubicBezTo>
                    <a:cubicBezTo>
                      <a:pt x="607" y="164"/>
                      <a:pt x="528" y="125"/>
                      <a:pt x="445" y="93"/>
                    </a:cubicBezTo>
                    <a:cubicBezTo>
                      <a:pt x="302" y="37"/>
                      <a:pt x="140" y="0"/>
                      <a:pt x="0" y="52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22"/>
              <p:cNvSpPr/>
              <p:nvPr/>
            </p:nvSpPr>
            <p:spPr>
              <a:xfrm>
                <a:off x="887413" y="3213100"/>
                <a:ext cx="7108827" cy="3546476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1480" extrusionOk="0">
                    <a:moveTo>
                      <a:pt x="2968" y="1273"/>
                    </a:moveTo>
                    <a:cubicBezTo>
                      <a:pt x="2852" y="1322"/>
                      <a:pt x="2734" y="1370"/>
                      <a:pt x="2614" y="1417"/>
                    </a:cubicBezTo>
                    <a:cubicBezTo>
                      <a:pt x="2562" y="1438"/>
                      <a:pt x="2508" y="1458"/>
                      <a:pt x="2453" y="1470"/>
                    </a:cubicBezTo>
                    <a:cubicBezTo>
                      <a:pt x="2423" y="1476"/>
                      <a:pt x="2393" y="1480"/>
                      <a:pt x="2362" y="1479"/>
                    </a:cubicBezTo>
                    <a:cubicBezTo>
                      <a:pt x="2295" y="1478"/>
                      <a:pt x="2231" y="1458"/>
                      <a:pt x="2167" y="1435"/>
                    </a:cubicBezTo>
                    <a:cubicBezTo>
                      <a:pt x="2131" y="1423"/>
                      <a:pt x="2094" y="1409"/>
                      <a:pt x="2057" y="1394"/>
                    </a:cubicBezTo>
                    <a:cubicBezTo>
                      <a:pt x="2014" y="1376"/>
                      <a:pt x="1970" y="1355"/>
                      <a:pt x="1929" y="1330"/>
                    </a:cubicBezTo>
                    <a:cubicBezTo>
                      <a:pt x="1890" y="1306"/>
                      <a:pt x="1855" y="1278"/>
                      <a:pt x="1820" y="1249"/>
                    </a:cubicBezTo>
                    <a:cubicBezTo>
                      <a:pt x="1712" y="1157"/>
                      <a:pt x="1622" y="1047"/>
                      <a:pt x="1527" y="942"/>
                    </a:cubicBezTo>
                    <a:cubicBezTo>
                      <a:pt x="1483" y="892"/>
                      <a:pt x="1437" y="844"/>
                      <a:pt x="1391" y="796"/>
                    </a:cubicBezTo>
                    <a:cubicBezTo>
                      <a:pt x="1302" y="705"/>
                      <a:pt x="1210" y="617"/>
                      <a:pt x="1113" y="535"/>
                    </a:cubicBezTo>
                    <a:cubicBezTo>
                      <a:pt x="1042" y="475"/>
                      <a:pt x="971" y="420"/>
                      <a:pt x="899" y="368"/>
                    </a:cubicBezTo>
                    <a:cubicBezTo>
                      <a:pt x="829" y="318"/>
                      <a:pt x="758" y="271"/>
                      <a:pt x="684" y="227"/>
                    </a:cubicBezTo>
                    <a:cubicBezTo>
                      <a:pt x="608" y="182"/>
                      <a:pt x="529" y="140"/>
                      <a:pt x="447" y="104"/>
                    </a:cubicBezTo>
                    <a:cubicBezTo>
                      <a:pt x="305" y="43"/>
                      <a:pt x="142" y="0"/>
                      <a:pt x="0" y="49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22"/>
              <p:cNvSpPr/>
              <p:nvPr/>
            </p:nvSpPr>
            <p:spPr>
              <a:xfrm>
                <a:off x="871538" y="3179763"/>
                <a:ext cx="7110414" cy="3679826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1536" extrusionOk="0">
                    <a:moveTo>
                      <a:pt x="2969" y="1365"/>
                    </a:moveTo>
                    <a:cubicBezTo>
                      <a:pt x="2850" y="1406"/>
                      <a:pt x="2730" y="1447"/>
                      <a:pt x="2608" y="1487"/>
                    </a:cubicBezTo>
                    <a:cubicBezTo>
                      <a:pt x="2556" y="1504"/>
                      <a:pt x="2502" y="1521"/>
                      <a:pt x="2447" y="1530"/>
                    </a:cubicBezTo>
                    <a:cubicBezTo>
                      <a:pt x="2417" y="1534"/>
                      <a:pt x="2386" y="1536"/>
                      <a:pt x="2356" y="1533"/>
                    </a:cubicBezTo>
                    <a:cubicBezTo>
                      <a:pt x="2289" y="1527"/>
                      <a:pt x="2226" y="1502"/>
                      <a:pt x="2163" y="1476"/>
                    </a:cubicBezTo>
                    <a:cubicBezTo>
                      <a:pt x="2128" y="1461"/>
                      <a:pt x="2092" y="1445"/>
                      <a:pt x="2056" y="1429"/>
                    </a:cubicBezTo>
                    <a:cubicBezTo>
                      <a:pt x="2014" y="1409"/>
                      <a:pt x="1973" y="1388"/>
                      <a:pt x="1933" y="1364"/>
                    </a:cubicBezTo>
                    <a:cubicBezTo>
                      <a:pt x="1895" y="1340"/>
                      <a:pt x="1859" y="1314"/>
                      <a:pt x="1825" y="1287"/>
                    </a:cubicBezTo>
                    <a:cubicBezTo>
                      <a:pt x="1714" y="1197"/>
                      <a:pt x="1623" y="1087"/>
                      <a:pt x="1528" y="983"/>
                    </a:cubicBezTo>
                    <a:cubicBezTo>
                      <a:pt x="1483" y="933"/>
                      <a:pt x="1436" y="885"/>
                      <a:pt x="1389" y="838"/>
                    </a:cubicBezTo>
                    <a:cubicBezTo>
                      <a:pt x="1299" y="748"/>
                      <a:pt x="1205" y="661"/>
                      <a:pt x="1109" y="577"/>
                    </a:cubicBezTo>
                    <a:cubicBezTo>
                      <a:pt x="1040" y="517"/>
                      <a:pt x="970" y="458"/>
                      <a:pt x="898" y="402"/>
                    </a:cubicBezTo>
                    <a:cubicBezTo>
                      <a:pt x="829" y="347"/>
                      <a:pt x="758" y="296"/>
                      <a:pt x="685" y="248"/>
                    </a:cubicBezTo>
                    <a:cubicBezTo>
                      <a:pt x="610" y="198"/>
                      <a:pt x="531" y="153"/>
                      <a:pt x="449" y="114"/>
                    </a:cubicBezTo>
                    <a:cubicBezTo>
                      <a:pt x="308" y="47"/>
                      <a:pt x="144" y="0"/>
                      <a:pt x="0" y="46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68" name="Google Shape;1168;p22"/>
          <p:cNvGrpSpPr/>
          <p:nvPr/>
        </p:nvGrpSpPr>
        <p:grpSpPr>
          <a:xfrm flipH="1">
            <a:off x="-121538" y="539505"/>
            <a:ext cx="9678319" cy="2270146"/>
            <a:chOff x="-398938" y="539505"/>
            <a:chExt cx="9678319" cy="2270146"/>
          </a:xfrm>
        </p:grpSpPr>
        <p:sp>
          <p:nvSpPr>
            <p:cNvPr id="1169" name="Google Shape;1169;p22"/>
            <p:cNvSpPr/>
            <p:nvPr/>
          </p:nvSpPr>
          <p:spPr>
            <a:xfrm>
              <a:off x="-398938" y="539505"/>
              <a:ext cx="1076850" cy="1407550"/>
            </a:xfrm>
            <a:custGeom>
              <a:avLst/>
              <a:gdLst/>
              <a:ahLst/>
              <a:cxnLst/>
              <a:rect l="l" t="t" r="r" b="b"/>
              <a:pathLst>
                <a:path w="127" h="166" extrusionOk="0">
                  <a:moveTo>
                    <a:pt x="1" y="166"/>
                  </a:moveTo>
                  <a:lnTo>
                    <a:pt x="47" y="166"/>
                  </a:lnTo>
                  <a:lnTo>
                    <a:pt x="127" y="84"/>
                  </a:lnTo>
                  <a:lnTo>
                    <a:pt x="4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" y="84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22"/>
            <p:cNvSpPr/>
            <p:nvPr/>
          </p:nvSpPr>
          <p:spPr>
            <a:xfrm flipH="1">
              <a:off x="8915368" y="2333851"/>
              <a:ext cx="364013" cy="475800"/>
            </a:xfrm>
            <a:custGeom>
              <a:avLst/>
              <a:gdLst/>
              <a:ahLst/>
              <a:cxnLst/>
              <a:rect l="l" t="t" r="r" b="b"/>
              <a:pathLst>
                <a:path w="127" h="166" extrusionOk="0">
                  <a:moveTo>
                    <a:pt x="1" y="166"/>
                  </a:moveTo>
                  <a:lnTo>
                    <a:pt x="47" y="166"/>
                  </a:lnTo>
                  <a:lnTo>
                    <a:pt x="127" y="84"/>
                  </a:lnTo>
                  <a:lnTo>
                    <a:pt x="4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" y="84"/>
                  </a:lnTo>
                  <a:lnTo>
                    <a:pt x="1" y="1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71" name="Google Shape;1171;p22"/>
          <p:cNvGrpSpPr/>
          <p:nvPr/>
        </p:nvGrpSpPr>
        <p:grpSpPr>
          <a:xfrm>
            <a:off x="6869187" y="407738"/>
            <a:ext cx="1561577" cy="4302448"/>
            <a:chOff x="6869187" y="407738"/>
            <a:chExt cx="1561577" cy="4302448"/>
          </a:xfrm>
        </p:grpSpPr>
        <p:grpSp>
          <p:nvGrpSpPr>
            <p:cNvPr id="1172" name="Google Shape;1172;p22"/>
            <p:cNvGrpSpPr/>
            <p:nvPr/>
          </p:nvGrpSpPr>
          <p:grpSpPr>
            <a:xfrm flipH="1">
              <a:off x="6869187" y="407738"/>
              <a:ext cx="746125" cy="263525"/>
              <a:chOff x="4449763" y="4024313"/>
              <a:chExt cx="746125" cy="263525"/>
            </a:xfrm>
          </p:grpSpPr>
          <p:sp>
            <p:nvSpPr>
              <p:cNvPr id="1173" name="Google Shape;1173;p22"/>
              <p:cNvSpPr/>
              <p:nvPr/>
            </p:nvSpPr>
            <p:spPr>
              <a:xfrm>
                <a:off x="4449763" y="4024313"/>
                <a:ext cx="16192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6" extrusionOk="0">
                    <a:moveTo>
                      <a:pt x="1" y="166"/>
                    </a:moveTo>
                    <a:lnTo>
                      <a:pt x="23" y="166"/>
                    </a:lnTo>
                    <a:lnTo>
                      <a:pt x="102" y="84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81" y="84"/>
                    </a:lnTo>
                    <a:lnTo>
                      <a:pt x="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22"/>
              <p:cNvSpPr/>
              <p:nvPr/>
            </p:nvSpPr>
            <p:spPr>
              <a:xfrm>
                <a:off x="4619625" y="4024313"/>
                <a:ext cx="16986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66" extrusionOk="0">
                    <a:moveTo>
                      <a:pt x="1" y="166"/>
                    </a:moveTo>
                    <a:lnTo>
                      <a:pt x="28" y="166"/>
                    </a:lnTo>
                    <a:lnTo>
                      <a:pt x="107" y="84"/>
                    </a:lnTo>
                    <a:lnTo>
                      <a:pt x="26" y="0"/>
                    </a:lnTo>
                    <a:lnTo>
                      <a:pt x="0" y="0"/>
                    </a:lnTo>
                    <a:lnTo>
                      <a:pt x="80" y="84"/>
                    </a:lnTo>
                    <a:lnTo>
                      <a:pt x="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22"/>
              <p:cNvSpPr/>
              <p:nvPr/>
            </p:nvSpPr>
            <p:spPr>
              <a:xfrm>
                <a:off x="4795838" y="4024313"/>
                <a:ext cx="192088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66" extrusionOk="0">
                    <a:moveTo>
                      <a:pt x="1" y="166"/>
                    </a:moveTo>
                    <a:lnTo>
                      <a:pt x="42" y="166"/>
                    </a:lnTo>
                    <a:lnTo>
                      <a:pt x="121" y="84"/>
                    </a:lnTo>
                    <a:lnTo>
                      <a:pt x="40" y="0"/>
                    </a:lnTo>
                    <a:lnTo>
                      <a:pt x="0" y="0"/>
                    </a:lnTo>
                    <a:lnTo>
                      <a:pt x="81" y="84"/>
                    </a:lnTo>
                    <a:lnTo>
                      <a:pt x="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22"/>
              <p:cNvSpPr/>
              <p:nvPr/>
            </p:nvSpPr>
            <p:spPr>
              <a:xfrm>
                <a:off x="4994275" y="4024313"/>
                <a:ext cx="20161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66" extrusionOk="0">
                    <a:moveTo>
                      <a:pt x="1" y="166"/>
                    </a:moveTo>
                    <a:lnTo>
                      <a:pt x="47" y="166"/>
                    </a:lnTo>
                    <a:lnTo>
                      <a:pt x="127" y="84"/>
                    </a:lnTo>
                    <a:lnTo>
                      <a:pt x="4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1" y="84"/>
                    </a:lnTo>
                    <a:lnTo>
                      <a:pt x="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7" name="Google Shape;1177;p22"/>
            <p:cNvGrpSpPr/>
            <p:nvPr/>
          </p:nvGrpSpPr>
          <p:grpSpPr>
            <a:xfrm>
              <a:off x="7829536" y="4497837"/>
              <a:ext cx="601228" cy="212348"/>
              <a:chOff x="4449763" y="4024313"/>
              <a:chExt cx="746125" cy="263525"/>
            </a:xfrm>
          </p:grpSpPr>
          <p:sp>
            <p:nvSpPr>
              <p:cNvPr id="1178" name="Google Shape;1178;p22"/>
              <p:cNvSpPr/>
              <p:nvPr/>
            </p:nvSpPr>
            <p:spPr>
              <a:xfrm>
                <a:off x="4449763" y="4024313"/>
                <a:ext cx="16192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6" extrusionOk="0">
                    <a:moveTo>
                      <a:pt x="1" y="166"/>
                    </a:moveTo>
                    <a:lnTo>
                      <a:pt x="23" y="166"/>
                    </a:lnTo>
                    <a:lnTo>
                      <a:pt x="102" y="84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81" y="84"/>
                    </a:lnTo>
                    <a:lnTo>
                      <a:pt x="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22"/>
              <p:cNvSpPr/>
              <p:nvPr/>
            </p:nvSpPr>
            <p:spPr>
              <a:xfrm>
                <a:off x="4619625" y="4024313"/>
                <a:ext cx="16986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66" extrusionOk="0">
                    <a:moveTo>
                      <a:pt x="1" y="166"/>
                    </a:moveTo>
                    <a:lnTo>
                      <a:pt x="28" y="166"/>
                    </a:lnTo>
                    <a:lnTo>
                      <a:pt x="107" y="84"/>
                    </a:lnTo>
                    <a:lnTo>
                      <a:pt x="26" y="0"/>
                    </a:lnTo>
                    <a:lnTo>
                      <a:pt x="0" y="0"/>
                    </a:lnTo>
                    <a:lnTo>
                      <a:pt x="80" y="84"/>
                    </a:lnTo>
                    <a:lnTo>
                      <a:pt x="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22"/>
              <p:cNvSpPr/>
              <p:nvPr/>
            </p:nvSpPr>
            <p:spPr>
              <a:xfrm>
                <a:off x="4795838" y="4024313"/>
                <a:ext cx="192088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66" extrusionOk="0">
                    <a:moveTo>
                      <a:pt x="1" y="166"/>
                    </a:moveTo>
                    <a:lnTo>
                      <a:pt x="42" y="166"/>
                    </a:lnTo>
                    <a:lnTo>
                      <a:pt x="121" y="84"/>
                    </a:lnTo>
                    <a:lnTo>
                      <a:pt x="40" y="0"/>
                    </a:lnTo>
                    <a:lnTo>
                      <a:pt x="0" y="0"/>
                    </a:lnTo>
                    <a:lnTo>
                      <a:pt x="81" y="84"/>
                    </a:lnTo>
                    <a:lnTo>
                      <a:pt x="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22"/>
              <p:cNvSpPr/>
              <p:nvPr/>
            </p:nvSpPr>
            <p:spPr>
              <a:xfrm>
                <a:off x="4994275" y="4024313"/>
                <a:ext cx="20161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66" extrusionOk="0">
                    <a:moveTo>
                      <a:pt x="1" y="166"/>
                    </a:moveTo>
                    <a:lnTo>
                      <a:pt x="47" y="166"/>
                    </a:lnTo>
                    <a:lnTo>
                      <a:pt x="127" y="84"/>
                    </a:lnTo>
                    <a:lnTo>
                      <a:pt x="4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1" y="84"/>
                    </a:lnTo>
                    <a:lnTo>
                      <a:pt x="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28"/>
          <p:cNvSpPr txBox="1">
            <a:spLocks noGrp="1"/>
          </p:cNvSpPr>
          <p:nvPr>
            <p:ph type="ctrTitle"/>
          </p:nvPr>
        </p:nvSpPr>
        <p:spPr>
          <a:xfrm>
            <a:off x="509682" y="1502670"/>
            <a:ext cx="7908831" cy="310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vi-VN" sz="2800" dirty="0">
                <a:solidFill>
                  <a:srgbClr val="FF0000"/>
                </a:solidFill>
                <a:latin typeface="+mn-lt"/>
              </a:rPr>
              <a:t>BÁO CÁO BÀI TẬP LỚN</a:t>
            </a:r>
            <a:br>
              <a:rPr lang="en-US" sz="2800" dirty="0">
                <a:solidFill>
                  <a:srgbClr val="FF0000"/>
                </a:solidFill>
                <a:latin typeface="+mn-lt"/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Môn: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Phát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triển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ứng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dụng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java</a:t>
            </a:r>
            <a:br>
              <a:rPr lang="vi-VN" sz="2800" dirty="0">
                <a:solidFill>
                  <a:srgbClr val="FF0000"/>
                </a:solidFill>
                <a:latin typeface="+mn-lt"/>
              </a:rPr>
            </a:br>
            <a:br>
              <a:rPr lang="vi-VN" dirty="0">
                <a:solidFill>
                  <a:srgbClr val="FF0000"/>
                </a:solidFill>
                <a:latin typeface="+mn-lt"/>
              </a:rPr>
            </a:b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TÊN ĐỀ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TÀI</a:t>
            </a:r>
            <a:b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Quản Lý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Cửa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Hàng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Tiện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Lợi</a:t>
            </a:r>
            <a:br>
              <a:rPr lang="en-US" sz="4000" b="1" dirty="0">
                <a:solidFill>
                  <a:schemeClr val="tx1"/>
                </a:solidFill>
                <a:latin typeface="Times New Roman" pitchFamily="18" charset="0"/>
                <a:ea typeface="Times New Roman Bold"/>
                <a:cs typeface="Times New Roman" pitchFamily="18" charset="0"/>
                <a:sym typeface="Times New Roman Bold"/>
              </a:rPr>
            </a:br>
            <a:endParaRPr sz="40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55" name="Google Shape;1355;p28"/>
          <p:cNvSpPr txBox="1">
            <a:spLocks noGrp="1"/>
          </p:cNvSpPr>
          <p:nvPr>
            <p:ph type="subTitle" idx="1"/>
          </p:nvPr>
        </p:nvSpPr>
        <p:spPr>
          <a:xfrm>
            <a:off x="2095514" y="4497836"/>
            <a:ext cx="5953111" cy="510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Giảng viên hướng dẫn:   </a:t>
            </a:r>
            <a:r>
              <a:rPr lang="en-US" b="1" dirty="0"/>
              <a:t>TS.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Võ Hoàng Liên Minh</a:t>
            </a:r>
            <a:endParaRPr lang="vi-VN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vi-VN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56" name="Google Shape;1356;p28"/>
          <p:cNvGrpSpPr/>
          <p:nvPr/>
        </p:nvGrpSpPr>
        <p:grpSpPr>
          <a:xfrm>
            <a:off x="1379949" y="539462"/>
            <a:ext cx="7038564" cy="4064549"/>
            <a:chOff x="1379949" y="539462"/>
            <a:chExt cx="7038564" cy="4064549"/>
          </a:xfrm>
        </p:grpSpPr>
        <p:grpSp>
          <p:nvGrpSpPr>
            <p:cNvPr id="1357" name="Google Shape;1357;p28"/>
            <p:cNvGrpSpPr/>
            <p:nvPr/>
          </p:nvGrpSpPr>
          <p:grpSpPr>
            <a:xfrm>
              <a:off x="1379949" y="539462"/>
              <a:ext cx="601221" cy="160197"/>
              <a:chOff x="4872038" y="3216275"/>
              <a:chExt cx="989013" cy="263525"/>
            </a:xfrm>
          </p:grpSpPr>
          <p:sp>
            <p:nvSpPr>
              <p:cNvPr id="1358" name="Google Shape;1358;p28"/>
              <p:cNvSpPr/>
              <p:nvPr/>
            </p:nvSpPr>
            <p:spPr>
              <a:xfrm>
                <a:off x="5249863" y="3216275"/>
                <a:ext cx="16192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6" extrusionOk="0">
                    <a:moveTo>
                      <a:pt x="101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102" y="0"/>
                    </a:lnTo>
                    <a:lnTo>
                      <a:pt x="22" y="84"/>
                    </a:lnTo>
                    <a:lnTo>
                      <a:pt x="10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28"/>
              <p:cNvSpPr/>
              <p:nvPr/>
            </p:nvSpPr>
            <p:spPr>
              <a:xfrm>
                <a:off x="5072063" y="3216275"/>
                <a:ext cx="16986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66" extrusionOk="0">
                    <a:moveTo>
                      <a:pt x="106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07" y="0"/>
                    </a:lnTo>
                    <a:lnTo>
                      <a:pt x="27" y="84"/>
                    </a:lnTo>
                    <a:lnTo>
                      <a:pt x="10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28"/>
              <p:cNvSpPr/>
              <p:nvPr/>
            </p:nvSpPr>
            <p:spPr>
              <a:xfrm>
                <a:off x="4872038" y="3216275"/>
                <a:ext cx="19367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66" extrusionOk="0">
                    <a:moveTo>
                      <a:pt x="121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22" y="0"/>
                    </a:lnTo>
                    <a:lnTo>
                      <a:pt x="41" y="84"/>
                    </a:lnTo>
                    <a:lnTo>
                      <a:pt x="12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28"/>
              <p:cNvSpPr/>
              <p:nvPr/>
            </p:nvSpPr>
            <p:spPr>
              <a:xfrm>
                <a:off x="5726113" y="3216275"/>
                <a:ext cx="134938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66" extrusionOk="0">
                    <a:moveTo>
                      <a:pt x="85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5" y="84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8"/>
              <p:cNvSpPr/>
              <p:nvPr/>
            </p:nvSpPr>
            <p:spPr>
              <a:xfrm>
                <a:off x="5419725" y="3216275"/>
                <a:ext cx="1524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66" extrusionOk="0">
                    <a:moveTo>
                      <a:pt x="95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96" y="0"/>
                    </a:lnTo>
                    <a:lnTo>
                      <a:pt x="16" y="84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8"/>
              <p:cNvSpPr/>
              <p:nvPr/>
            </p:nvSpPr>
            <p:spPr>
              <a:xfrm>
                <a:off x="5580063" y="3216275"/>
                <a:ext cx="1397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6" extrusionOk="0">
                    <a:moveTo>
                      <a:pt x="87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88" y="0"/>
                    </a:lnTo>
                    <a:lnTo>
                      <a:pt x="8" y="84"/>
                    </a:lnTo>
                    <a:lnTo>
                      <a:pt x="87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4" name="Google Shape;1364;p28"/>
            <p:cNvGrpSpPr/>
            <p:nvPr/>
          </p:nvGrpSpPr>
          <p:grpSpPr>
            <a:xfrm flipH="1">
              <a:off x="7429500" y="1485900"/>
              <a:ext cx="989013" cy="263525"/>
              <a:chOff x="4872038" y="3216275"/>
              <a:chExt cx="989013" cy="263525"/>
            </a:xfrm>
          </p:grpSpPr>
          <p:sp>
            <p:nvSpPr>
              <p:cNvPr id="1365" name="Google Shape;1365;p28"/>
              <p:cNvSpPr/>
              <p:nvPr/>
            </p:nvSpPr>
            <p:spPr>
              <a:xfrm>
                <a:off x="5249863" y="3216275"/>
                <a:ext cx="16192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6" extrusionOk="0">
                    <a:moveTo>
                      <a:pt x="101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102" y="0"/>
                    </a:lnTo>
                    <a:lnTo>
                      <a:pt x="22" y="84"/>
                    </a:lnTo>
                    <a:lnTo>
                      <a:pt x="10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28"/>
              <p:cNvSpPr/>
              <p:nvPr/>
            </p:nvSpPr>
            <p:spPr>
              <a:xfrm>
                <a:off x="5072063" y="3216275"/>
                <a:ext cx="16986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66" extrusionOk="0">
                    <a:moveTo>
                      <a:pt x="106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07" y="0"/>
                    </a:lnTo>
                    <a:lnTo>
                      <a:pt x="27" y="84"/>
                    </a:lnTo>
                    <a:lnTo>
                      <a:pt x="10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28"/>
              <p:cNvSpPr/>
              <p:nvPr/>
            </p:nvSpPr>
            <p:spPr>
              <a:xfrm>
                <a:off x="4872038" y="3216275"/>
                <a:ext cx="19367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66" extrusionOk="0">
                    <a:moveTo>
                      <a:pt x="121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22" y="0"/>
                    </a:lnTo>
                    <a:lnTo>
                      <a:pt x="41" y="84"/>
                    </a:lnTo>
                    <a:lnTo>
                      <a:pt x="12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28"/>
              <p:cNvSpPr/>
              <p:nvPr/>
            </p:nvSpPr>
            <p:spPr>
              <a:xfrm>
                <a:off x="5726113" y="3216275"/>
                <a:ext cx="134938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66" extrusionOk="0">
                    <a:moveTo>
                      <a:pt x="85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5" y="84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8"/>
              <p:cNvSpPr/>
              <p:nvPr/>
            </p:nvSpPr>
            <p:spPr>
              <a:xfrm>
                <a:off x="5419725" y="3216275"/>
                <a:ext cx="1524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66" extrusionOk="0">
                    <a:moveTo>
                      <a:pt x="95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96" y="0"/>
                    </a:lnTo>
                    <a:lnTo>
                      <a:pt x="16" y="84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8"/>
              <p:cNvSpPr/>
              <p:nvPr/>
            </p:nvSpPr>
            <p:spPr>
              <a:xfrm>
                <a:off x="5580063" y="3216275"/>
                <a:ext cx="1397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6" extrusionOk="0">
                    <a:moveTo>
                      <a:pt x="87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88" y="0"/>
                    </a:lnTo>
                    <a:lnTo>
                      <a:pt x="8" y="84"/>
                    </a:lnTo>
                    <a:lnTo>
                      <a:pt x="87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1" name="Google Shape;1371;p28"/>
            <p:cNvGrpSpPr/>
            <p:nvPr/>
          </p:nvGrpSpPr>
          <p:grpSpPr>
            <a:xfrm>
              <a:off x="1494286" y="4391662"/>
              <a:ext cx="601228" cy="212348"/>
              <a:chOff x="4449763" y="4024313"/>
              <a:chExt cx="746125" cy="263525"/>
            </a:xfrm>
          </p:grpSpPr>
          <p:sp>
            <p:nvSpPr>
              <p:cNvPr id="1372" name="Google Shape;1372;p28"/>
              <p:cNvSpPr/>
              <p:nvPr/>
            </p:nvSpPr>
            <p:spPr>
              <a:xfrm>
                <a:off x="4449763" y="4024313"/>
                <a:ext cx="16192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6" extrusionOk="0">
                    <a:moveTo>
                      <a:pt x="1" y="166"/>
                    </a:moveTo>
                    <a:lnTo>
                      <a:pt x="23" y="166"/>
                    </a:lnTo>
                    <a:lnTo>
                      <a:pt x="102" y="84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81" y="84"/>
                    </a:lnTo>
                    <a:lnTo>
                      <a:pt x="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8"/>
              <p:cNvSpPr/>
              <p:nvPr/>
            </p:nvSpPr>
            <p:spPr>
              <a:xfrm>
                <a:off x="4619625" y="4024313"/>
                <a:ext cx="16986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66" extrusionOk="0">
                    <a:moveTo>
                      <a:pt x="1" y="166"/>
                    </a:moveTo>
                    <a:lnTo>
                      <a:pt x="28" y="166"/>
                    </a:lnTo>
                    <a:lnTo>
                      <a:pt x="107" y="84"/>
                    </a:lnTo>
                    <a:lnTo>
                      <a:pt x="26" y="0"/>
                    </a:lnTo>
                    <a:lnTo>
                      <a:pt x="0" y="0"/>
                    </a:lnTo>
                    <a:lnTo>
                      <a:pt x="80" y="84"/>
                    </a:lnTo>
                    <a:lnTo>
                      <a:pt x="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8"/>
              <p:cNvSpPr/>
              <p:nvPr/>
            </p:nvSpPr>
            <p:spPr>
              <a:xfrm>
                <a:off x="4795838" y="4024313"/>
                <a:ext cx="192088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66" extrusionOk="0">
                    <a:moveTo>
                      <a:pt x="1" y="166"/>
                    </a:moveTo>
                    <a:lnTo>
                      <a:pt x="42" y="166"/>
                    </a:lnTo>
                    <a:lnTo>
                      <a:pt x="121" y="84"/>
                    </a:lnTo>
                    <a:lnTo>
                      <a:pt x="40" y="0"/>
                    </a:lnTo>
                    <a:lnTo>
                      <a:pt x="0" y="0"/>
                    </a:lnTo>
                    <a:lnTo>
                      <a:pt x="81" y="84"/>
                    </a:lnTo>
                    <a:lnTo>
                      <a:pt x="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8"/>
              <p:cNvSpPr/>
              <p:nvPr/>
            </p:nvSpPr>
            <p:spPr>
              <a:xfrm>
                <a:off x="4994275" y="4024313"/>
                <a:ext cx="20161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66" extrusionOk="0">
                    <a:moveTo>
                      <a:pt x="1" y="166"/>
                    </a:moveTo>
                    <a:lnTo>
                      <a:pt x="47" y="166"/>
                    </a:lnTo>
                    <a:lnTo>
                      <a:pt x="127" y="84"/>
                    </a:lnTo>
                    <a:lnTo>
                      <a:pt x="4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1" y="84"/>
                    </a:lnTo>
                    <a:lnTo>
                      <a:pt x="1" y="1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CDA6F2-0734-DCD3-307E-6ADE710661FE}"/>
              </a:ext>
            </a:extLst>
          </p:cNvPr>
          <p:cNvSpPr txBox="1"/>
          <p:nvPr/>
        </p:nvSpPr>
        <p:spPr>
          <a:xfrm>
            <a:off x="2788920" y="129493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800" dirty="0">
                <a:solidFill>
                  <a:schemeClr val="accent2">
                    <a:lumMod val="75000"/>
                  </a:schemeClr>
                </a:solidFill>
              </a:rPr>
              <a:t>TRƯỜNG ĐẠI HỌC ĐỒNG THÁP</a:t>
            </a:r>
          </a:p>
          <a:p>
            <a:r>
              <a:rPr lang="vi-VN" sz="1800" dirty="0">
                <a:solidFill>
                  <a:schemeClr val="tx2">
                    <a:lumMod val="50000"/>
                  </a:schemeClr>
                </a:solidFill>
              </a:rPr>
              <a:t>KHOA CÔNG NGHỆ VÀ KỸ THUẬT</a:t>
            </a: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C4E0E-27EC-A518-5DF6-08260472E753}"/>
              </a:ext>
            </a:extLst>
          </p:cNvPr>
          <p:cNvSpPr txBox="1"/>
          <p:nvPr/>
        </p:nvSpPr>
        <p:spPr>
          <a:xfrm>
            <a:off x="2517591" y="407541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F0"/>
                </a:solidFill>
              </a:rPr>
              <a:t>Sin </a:t>
            </a:r>
            <a:r>
              <a:rPr lang="en-US" sz="1800" dirty="0" err="1">
                <a:solidFill>
                  <a:srgbClr val="00B0F0"/>
                </a:solidFill>
              </a:rPr>
              <a:t>viên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en-US" sz="1800" dirty="0" err="1">
                <a:solidFill>
                  <a:srgbClr val="00B0F0"/>
                </a:solidFill>
              </a:rPr>
              <a:t>thực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en-US" sz="1800" dirty="0" err="1">
                <a:solidFill>
                  <a:srgbClr val="00B0F0"/>
                </a:solidFill>
              </a:rPr>
              <a:t>hiện</a:t>
            </a:r>
            <a:r>
              <a:rPr lang="en-US" sz="1800" dirty="0">
                <a:solidFill>
                  <a:srgbClr val="00B0F0"/>
                </a:solidFill>
              </a:rPr>
              <a:t>: Lâm Trần Phú Hào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3">
          <a:extLst>
            <a:ext uri="{FF2B5EF4-FFF2-40B4-BE49-F238E27FC236}">
              <a16:creationId xmlns:a16="http://schemas.microsoft.com/office/drawing/2014/main" id="{7365CE22-70F1-23FA-AC8E-AFF95E58C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33">
            <a:extLst>
              <a:ext uri="{FF2B5EF4-FFF2-40B4-BE49-F238E27FC236}">
                <a16:creationId xmlns:a16="http://schemas.microsoft.com/office/drawing/2014/main" id="{A112FC80-AE69-A74D-9FFA-72FB693EDA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dirty="0">
                <a:latin typeface="+mn-lt"/>
              </a:rPr>
              <a:t>0</a:t>
            </a:r>
            <a:r>
              <a:rPr lang="en-US" dirty="0">
                <a:latin typeface="+mn-lt"/>
              </a:rPr>
              <a:t>4</a:t>
            </a:r>
            <a:r>
              <a:rPr lang="vi-VN" dirty="0">
                <a:latin typeface="+mn-lt"/>
              </a:rPr>
              <a:t> </a:t>
            </a:r>
            <a:r>
              <a:rPr lang="en-US" dirty="0">
                <a:latin typeface="+mn-lt"/>
              </a:rPr>
              <a:t>CÁC CHỨC NĂNG</a:t>
            </a:r>
            <a:br>
              <a:rPr lang="en-US" dirty="0">
                <a:latin typeface="+mn-lt"/>
              </a:rPr>
            </a:br>
            <a:endParaRPr dirty="0">
              <a:latin typeface="+mn-lt"/>
            </a:endParaRPr>
          </a:p>
        </p:txBody>
      </p:sp>
      <p:sp>
        <p:nvSpPr>
          <p:cNvPr id="1439" name="Google Shape;1439;p33">
            <a:extLst>
              <a:ext uri="{FF2B5EF4-FFF2-40B4-BE49-F238E27FC236}">
                <a16:creationId xmlns:a16="http://schemas.microsoft.com/office/drawing/2014/main" id="{4FE6E47A-0874-10E7-8830-ABB45ADE86CE}"/>
              </a:ext>
            </a:extLst>
          </p:cNvPr>
          <p:cNvSpPr/>
          <p:nvPr/>
        </p:nvSpPr>
        <p:spPr>
          <a:xfrm>
            <a:off x="154316" y="4121941"/>
            <a:ext cx="895500" cy="895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440" name="Google Shape;1440;p33">
            <a:extLst>
              <a:ext uri="{FF2B5EF4-FFF2-40B4-BE49-F238E27FC236}">
                <a16:creationId xmlns:a16="http://schemas.microsoft.com/office/drawing/2014/main" id="{9A9FF9D6-479B-6663-AAE1-94CD19D3A565}"/>
              </a:ext>
            </a:extLst>
          </p:cNvPr>
          <p:cNvSpPr/>
          <p:nvPr/>
        </p:nvSpPr>
        <p:spPr>
          <a:xfrm>
            <a:off x="7914550" y="122225"/>
            <a:ext cx="895500" cy="895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1441" name="Google Shape;1441;p33">
            <a:extLst>
              <a:ext uri="{FF2B5EF4-FFF2-40B4-BE49-F238E27FC236}">
                <a16:creationId xmlns:a16="http://schemas.microsoft.com/office/drawing/2014/main" id="{45C322BD-681C-E7FF-599D-B902035B5690}"/>
              </a:ext>
            </a:extLst>
          </p:cNvPr>
          <p:cNvGrpSpPr/>
          <p:nvPr/>
        </p:nvGrpSpPr>
        <p:grpSpPr>
          <a:xfrm>
            <a:off x="360119" y="4404800"/>
            <a:ext cx="483894" cy="475800"/>
            <a:chOff x="860940" y="2746477"/>
            <a:chExt cx="371883" cy="365691"/>
          </a:xfrm>
        </p:grpSpPr>
        <p:sp>
          <p:nvSpPr>
            <p:cNvPr id="1442" name="Google Shape;1442;p33">
              <a:extLst>
                <a:ext uri="{FF2B5EF4-FFF2-40B4-BE49-F238E27FC236}">
                  <a16:creationId xmlns:a16="http://schemas.microsoft.com/office/drawing/2014/main" id="{E77E085E-0589-CD6B-1BC1-CA84F8B7A248}"/>
                </a:ext>
              </a:extLst>
            </p:cNvPr>
            <p:cNvSpPr/>
            <p:nvPr/>
          </p:nvSpPr>
          <p:spPr>
            <a:xfrm>
              <a:off x="908191" y="3026302"/>
              <a:ext cx="30294" cy="28961"/>
            </a:xfrm>
            <a:custGeom>
              <a:avLst/>
              <a:gdLst/>
              <a:ahLst/>
              <a:cxnLst/>
              <a:rect l="l" t="t" r="r" b="b"/>
              <a:pathLst>
                <a:path w="954" h="912" extrusionOk="0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3">
              <a:extLst>
                <a:ext uri="{FF2B5EF4-FFF2-40B4-BE49-F238E27FC236}">
                  <a16:creationId xmlns:a16="http://schemas.microsoft.com/office/drawing/2014/main" id="{935709CC-4B35-D74C-2A84-B2FD27929DDD}"/>
                </a:ext>
              </a:extLst>
            </p:cNvPr>
            <p:cNvSpPr/>
            <p:nvPr/>
          </p:nvSpPr>
          <p:spPr>
            <a:xfrm>
              <a:off x="943757" y="3061836"/>
              <a:ext cx="30263" cy="28961"/>
            </a:xfrm>
            <a:custGeom>
              <a:avLst/>
              <a:gdLst/>
              <a:ahLst/>
              <a:cxnLst/>
              <a:rect l="l" t="t" r="r" b="b"/>
              <a:pathLst>
                <a:path w="953" h="912" extrusionOk="0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3">
              <a:extLst>
                <a:ext uri="{FF2B5EF4-FFF2-40B4-BE49-F238E27FC236}">
                  <a16:creationId xmlns:a16="http://schemas.microsoft.com/office/drawing/2014/main" id="{B2CA0430-215F-01D8-D77E-C25EC173CE78}"/>
                </a:ext>
              </a:extLst>
            </p:cNvPr>
            <p:cNvSpPr/>
            <p:nvPr/>
          </p:nvSpPr>
          <p:spPr>
            <a:xfrm>
              <a:off x="926355" y="3044085"/>
              <a:ext cx="29881" cy="28579"/>
            </a:xfrm>
            <a:custGeom>
              <a:avLst/>
              <a:gdLst/>
              <a:ahLst/>
              <a:cxnLst/>
              <a:rect l="l" t="t" r="r" b="b"/>
              <a:pathLst>
                <a:path w="941" h="900" extrusionOk="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3">
              <a:extLst>
                <a:ext uri="{FF2B5EF4-FFF2-40B4-BE49-F238E27FC236}">
                  <a16:creationId xmlns:a16="http://schemas.microsoft.com/office/drawing/2014/main" id="{B75392FE-BAD8-BB77-C814-B23ACBCAC288}"/>
                </a:ext>
              </a:extLst>
            </p:cNvPr>
            <p:cNvSpPr/>
            <p:nvPr/>
          </p:nvSpPr>
          <p:spPr>
            <a:xfrm>
              <a:off x="860940" y="2746477"/>
              <a:ext cx="371883" cy="365691"/>
            </a:xfrm>
            <a:custGeom>
              <a:avLst/>
              <a:gdLst/>
              <a:ahLst/>
              <a:cxnLst/>
              <a:rect l="l" t="t" r="r" b="b"/>
              <a:pathLst>
                <a:path w="11711" h="11516" extrusionOk="0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3">
              <a:extLst>
                <a:ext uri="{FF2B5EF4-FFF2-40B4-BE49-F238E27FC236}">
                  <a16:creationId xmlns:a16="http://schemas.microsoft.com/office/drawing/2014/main" id="{1B5F6412-CE36-FA43-D022-27B647E05D6F}"/>
                </a:ext>
              </a:extLst>
            </p:cNvPr>
            <p:cNvSpPr/>
            <p:nvPr/>
          </p:nvSpPr>
          <p:spPr>
            <a:xfrm>
              <a:off x="1070396" y="2832057"/>
              <a:ext cx="90406" cy="69035"/>
            </a:xfrm>
            <a:custGeom>
              <a:avLst/>
              <a:gdLst/>
              <a:ahLst/>
              <a:cxnLst/>
              <a:rect l="l" t="t" r="r" b="b"/>
              <a:pathLst>
                <a:path w="2847" h="2174" extrusionOk="0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7" name="Google Shape;1447;p33">
            <a:extLst>
              <a:ext uri="{FF2B5EF4-FFF2-40B4-BE49-F238E27FC236}">
                <a16:creationId xmlns:a16="http://schemas.microsoft.com/office/drawing/2014/main" id="{6A64F304-140D-0AB9-F40D-388E1305BD0C}"/>
              </a:ext>
            </a:extLst>
          </p:cNvPr>
          <p:cNvGrpSpPr/>
          <p:nvPr/>
        </p:nvGrpSpPr>
        <p:grpSpPr>
          <a:xfrm>
            <a:off x="8124375" y="332066"/>
            <a:ext cx="475850" cy="475817"/>
            <a:chOff x="4891198" y="2925108"/>
            <a:chExt cx="334634" cy="334634"/>
          </a:xfrm>
        </p:grpSpPr>
        <p:sp>
          <p:nvSpPr>
            <p:cNvPr id="1448" name="Google Shape;1448;p33">
              <a:extLst>
                <a:ext uri="{FF2B5EF4-FFF2-40B4-BE49-F238E27FC236}">
                  <a16:creationId xmlns:a16="http://schemas.microsoft.com/office/drawing/2014/main" id="{79DD9D2E-67FE-6353-871A-DAA244F7D520}"/>
                </a:ext>
              </a:extLst>
            </p:cNvPr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3">
              <a:extLst>
                <a:ext uri="{FF2B5EF4-FFF2-40B4-BE49-F238E27FC236}">
                  <a16:creationId xmlns:a16="http://schemas.microsoft.com/office/drawing/2014/main" id="{EA693203-2CBA-A733-252F-81BAAA57F226}"/>
                </a:ext>
              </a:extLst>
            </p:cNvPr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3">
              <a:extLst>
                <a:ext uri="{FF2B5EF4-FFF2-40B4-BE49-F238E27FC236}">
                  <a16:creationId xmlns:a16="http://schemas.microsoft.com/office/drawing/2014/main" id="{7286F1B4-6959-793F-42E2-90BCA703D4C5}"/>
                </a:ext>
              </a:extLst>
            </p:cNvPr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3">
              <a:extLst>
                <a:ext uri="{FF2B5EF4-FFF2-40B4-BE49-F238E27FC236}">
                  <a16:creationId xmlns:a16="http://schemas.microsoft.com/office/drawing/2014/main" id="{AB13BAD6-90C9-043A-2A76-EB9DFCA6D93B}"/>
                </a:ext>
              </a:extLst>
            </p:cNvPr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3">
              <a:extLst>
                <a:ext uri="{FF2B5EF4-FFF2-40B4-BE49-F238E27FC236}">
                  <a16:creationId xmlns:a16="http://schemas.microsoft.com/office/drawing/2014/main" id="{712A41D2-8B79-5E6A-31FC-67D301B25F0D}"/>
                </a:ext>
              </a:extLst>
            </p:cNvPr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3">
              <a:extLst>
                <a:ext uri="{FF2B5EF4-FFF2-40B4-BE49-F238E27FC236}">
                  <a16:creationId xmlns:a16="http://schemas.microsoft.com/office/drawing/2014/main" id="{90827E50-8127-5B5D-80A0-40A5C5214570}"/>
                </a:ext>
              </a:extLst>
            </p:cNvPr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>
              <a:extLst>
                <a:ext uri="{FF2B5EF4-FFF2-40B4-BE49-F238E27FC236}">
                  <a16:creationId xmlns:a16="http://schemas.microsoft.com/office/drawing/2014/main" id="{95AE67B1-9A8E-7307-41F1-3C8E70B9D516}"/>
                </a:ext>
              </a:extLst>
            </p:cNvPr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>
              <a:extLst>
                <a:ext uri="{FF2B5EF4-FFF2-40B4-BE49-F238E27FC236}">
                  <a16:creationId xmlns:a16="http://schemas.microsoft.com/office/drawing/2014/main" id="{3BC8A7AF-9BBD-4CAF-A550-71A705C3F3F8}"/>
                </a:ext>
              </a:extLst>
            </p:cNvPr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86FFDF3-CA80-5AD5-72B1-2677B44F7426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960713" y="925028"/>
            <a:ext cx="716366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52400" indent="0"/>
            <a:r>
              <a:rPr lang="vi-VN" dirty="0"/>
              <a:t>Đề tài xây dựng ứng dụng </a:t>
            </a:r>
            <a:r>
              <a:rPr lang="vi-VN" b="1" dirty="0"/>
              <a:t>Quản lý Cửa Hàng Tiện Lợi</a:t>
            </a:r>
            <a:r>
              <a:rPr lang="vi-VN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vi-VN" dirty="0"/>
              <a:t>:</a:t>
            </a:r>
            <a:endParaRPr lang="en-US" dirty="0"/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b="0" dirty="0"/>
              <a:t>Login: </a:t>
            </a:r>
            <a:r>
              <a:rPr lang="en-US" b="0" dirty="0" err="1"/>
              <a:t>dùng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r>
              <a:rPr lang="en-US" b="0" dirty="0"/>
              <a:t> </a:t>
            </a:r>
            <a:r>
              <a:rPr lang="en-US" b="0" dirty="0" err="1"/>
              <a:t>đăng</a:t>
            </a:r>
            <a:r>
              <a:rPr lang="en-US" b="0" dirty="0"/>
              <a:t> </a:t>
            </a:r>
            <a:r>
              <a:rPr lang="en-US" b="0" dirty="0" err="1"/>
              <a:t>nhập</a:t>
            </a:r>
            <a:r>
              <a:rPr lang="en-US" b="0" dirty="0"/>
              <a:t> </a:t>
            </a:r>
            <a:r>
              <a:rPr lang="en-US" b="0" dirty="0" err="1"/>
              <a:t>vào</a:t>
            </a:r>
            <a:r>
              <a:rPr lang="en-US" b="0" dirty="0"/>
              <a:t> web.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b="0" dirty="0"/>
              <a:t>Home.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b="0" dirty="0"/>
              <a:t>User: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chức</a:t>
            </a:r>
            <a:r>
              <a:rPr lang="en-US" b="0" dirty="0"/>
              <a:t> </a:t>
            </a:r>
            <a:r>
              <a:rPr lang="en-US" b="0" dirty="0" err="1"/>
              <a:t>năng</a:t>
            </a:r>
            <a:r>
              <a:rPr lang="en-US" b="0" dirty="0"/>
              <a:t> </a:t>
            </a:r>
            <a:r>
              <a:rPr lang="en-US" b="0" dirty="0" err="1"/>
              <a:t>thêm</a:t>
            </a:r>
            <a:r>
              <a:rPr lang="en-US" b="0" dirty="0"/>
              <a:t>, </a:t>
            </a:r>
            <a:r>
              <a:rPr lang="en-US" b="0" dirty="0" err="1"/>
              <a:t>sửa</a:t>
            </a:r>
            <a:r>
              <a:rPr lang="en-US" b="0" dirty="0"/>
              <a:t>, </a:t>
            </a:r>
            <a:r>
              <a:rPr lang="en-US" b="0" dirty="0" err="1"/>
              <a:t>xóa</a:t>
            </a:r>
            <a:r>
              <a:rPr lang="en-US" b="0" dirty="0"/>
              <a:t>.</a:t>
            </a:r>
            <a:endParaRPr lang="vi-VN" b="0" dirty="0"/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vi-VN" b="0" dirty="0"/>
              <a:t>Sản phẩm</a:t>
            </a:r>
            <a:r>
              <a:rPr lang="en-US" b="0" dirty="0"/>
              <a:t>: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chức</a:t>
            </a:r>
            <a:r>
              <a:rPr lang="en-US" b="0" dirty="0"/>
              <a:t> </a:t>
            </a:r>
            <a:r>
              <a:rPr lang="en-US" b="0" dirty="0" err="1"/>
              <a:t>năng</a:t>
            </a:r>
            <a:r>
              <a:rPr lang="en-US" b="0" dirty="0"/>
              <a:t> </a:t>
            </a:r>
            <a:r>
              <a:rPr lang="en-US" b="0" dirty="0" err="1"/>
              <a:t>thêm</a:t>
            </a:r>
            <a:r>
              <a:rPr lang="en-US" b="0" dirty="0"/>
              <a:t>, </a:t>
            </a:r>
            <a:r>
              <a:rPr lang="en-US" b="0" dirty="0" err="1"/>
              <a:t>sửa</a:t>
            </a:r>
            <a:r>
              <a:rPr lang="en-US" b="0" dirty="0"/>
              <a:t>, </a:t>
            </a:r>
            <a:r>
              <a:rPr lang="en-US" b="0" dirty="0" err="1"/>
              <a:t>xóa</a:t>
            </a:r>
            <a:r>
              <a:rPr lang="en-US" b="0" dirty="0"/>
              <a:t>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b="0" dirty="0"/>
              <a:t>K</a:t>
            </a:r>
            <a:r>
              <a:rPr lang="vi-VN" b="0" dirty="0"/>
              <a:t>hách </a:t>
            </a:r>
            <a:r>
              <a:rPr lang="en-US" b="0" dirty="0"/>
              <a:t>hang: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chức</a:t>
            </a:r>
            <a:r>
              <a:rPr lang="en-US" b="0" dirty="0"/>
              <a:t> </a:t>
            </a:r>
            <a:r>
              <a:rPr lang="en-US" b="0" dirty="0" err="1"/>
              <a:t>năng</a:t>
            </a:r>
            <a:r>
              <a:rPr lang="en-US" b="0" dirty="0"/>
              <a:t> </a:t>
            </a:r>
            <a:r>
              <a:rPr lang="en-US" b="0" dirty="0" err="1"/>
              <a:t>thêm</a:t>
            </a:r>
            <a:r>
              <a:rPr lang="en-US" b="0" dirty="0"/>
              <a:t>, </a:t>
            </a:r>
            <a:r>
              <a:rPr lang="en-US" b="0" dirty="0" err="1"/>
              <a:t>sửa</a:t>
            </a:r>
            <a:r>
              <a:rPr lang="en-US" b="0" dirty="0"/>
              <a:t>, </a:t>
            </a:r>
            <a:r>
              <a:rPr lang="en-US" b="0" dirty="0" err="1"/>
              <a:t>xóa</a:t>
            </a:r>
            <a:r>
              <a:rPr lang="en-US" b="0" dirty="0"/>
              <a:t>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b="0" dirty="0" err="1"/>
              <a:t>Nhà</a:t>
            </a:r>
            <a:r>
              <a:rPr lang="en-US" b="0" dirty="0"/>
              <a:t> </a:t>
            </a:r>
            <a:r>
              <a:rPr lang="en-US" b="0" dirty="0" err="1"/>
              <a:t>cung</a:t>
            </a:r>
            <a:r>
              <a:rPr lang="en-US" b="0" dirty="0"/>
              <a:t> </a:t>
            </a:r>
            <a:r>
              <a:rPr lang="en-US" b="0" dirty="0" err="1"/>
              <a:t>cấp</a:t>
            </a:r>
            <a:r>
              <a:rPr lang="en-US" b="0" dirty="0"/>
              <a:t>: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chức</a:t>
            </a:r>
            <a:r>
              <a:rPr lang="en-US" b="0" dirty="0"/>
              <a:t> </a:t>
            </a:r>
            <a:r>
              <a:rPr lang="en-US" b="0" dirty="0" err="1"/>
              <a:t>năng</a:t>
            </a:r>
            <a:r>
              <a:rPr lang="en-US" b="0" dirty="0"/>
              <a:t> </a:t>
            </a:r>
            <a:r>
              <a:rPr lang="en-US" b="0" dirty="0" err="1"/>
              <a:t>thêm</a:t>
            </a:r>
            <a:r>
              <a:rPr lang="en-US" b="0" dirty="0"/>
              <a:t>, </a:t>
            </a:r>
            <a:r>
              <a:rPr lang="en-US" b="0" dirty="0" err="1"/>
              <a:t>sửa</a:t>
            </a:r>
            <a:r>
              <a:rPr lang="en-US" b="0" dirty="0"/>
              <a:t>, </a:t>
            </a:r>
            <a:r>
              <a:rPr lang="en-US" b="0" dirty="0" err="1"/>
              <a:t>xóa</a:t>
            </a:r>
            <a:r>
              <a:rPr lang="en-US" b="0" dirty="0"/>
              <a:t>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b="0" dirty="0"/>
              <a:t>N</a:t>
            </a:r>
            <a:r>
              <a:rPr lang="vi-VN" b="0" dirty="0"/>
              <a:t>hân viên</a:t>
            </a:r>
            <a:r>
              <a:rPr lang="en-US" b="0" dirty="0"/>
              <a:t>: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chức</a:t>
            </a:r>
            <a:r>
              <a:rPr lang="en-US" b="0" dirty="0"/>
              <a:t> </a:t>
            </a:r>
            <a:r>
              <a:rPr lang="en-US" b="0" dirty="0" err="1"/>
              <a:t>năng</a:t>
            </a:r>
            <a:r>
              <a:rPr lang="en-US" b="0" dirty="0"/>
              <a:t> </a:t>
            </a:r>
            <a:r>
              <a:rPr lang="en-US" b="0" dirty="0" err="1"/>
              <a:t>thêm</a:t>
            </a:r>
            <a:r>
              <a:rPr lang="en-US" b="0" dirty="0"/>
              <a:t>, </a:t>
            </a:r>
            <a:r>
              <a:rPr lang="en-US" b="0" dirty="0" err="1"/>
              <a:t>sửa</a:t>
            </a:r>
            <a:r>
              <a:rPr lang="en-US" b="0" dirty="0"/>
              <a:t>, </a:t>
            </a:r>
            <a:r>
              <a:rPr lang="en-US" b="0" dirty="0" err="1"/>
              <a:t>xóa</a:t>
            </a:r>
            <a:r>
              <a:rPr lang="en-US" b="0" dirty="0"/>
              <a:t>.</a:t>
            </a:r>
            <a:endParaRPr lang="vi-VN" b="0" dirty="0"/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vi-VN" b="0" dirty="0"/>
              <a:t>Hóa đơn và chi tiết hóa đơn</a:t>
            </a:r>
            <a:r>
              <a:rPr lang="en-US" b="0" dirty="0"/>
              <a:t>: </a:t>
            </a:r>
            <a:r>
              <a:rPr lang="en-US" b="0" dirty="0" err="1"/>
              <a:t>có</a:t>
            </a:r>
            <a:r>
              <a:rPr lang="en-US" b="0" dirty="0"/>
              <a:t> </a:t>
            </a:r>
            <a:r>
              <a:rPr lang="en-US" b="0" dirty="0" err="1"/>
              <a:t>các</a:t>
            </a:r>
            <a:r>
              <a:rPr lang="en-US" b="0" dirty="0"/>
              <a:t> </a:t>
            </a:r>
            <a:r>
              <a:rPr lang="en-US" b="0" dirty="0" err="1"/>
              <a:t>chức</a:t>
            </a:r>
            <a:r>
              <a:rPr lang="en-US" b="0" dirty="0"/>
              <a:t> </a:t>
            </a:r>
            <a:r>
              <a:rPr lang="en-US" b="0" dirty="0" err="1"/>
              <a:t>năng</a:t>
            </a:r>
            <a:r>
              <a:rPr lang="en-US" b="0" dirty="0"/>
              <a:t> </a:t>
            </a:r>
            <a:r>
              <a:rPr lang="en-US" b="0" dirty="0" err="1"/>
              <a:t>thêm</a:t>
            </a:r>
            <a:r>
              <a:rPr lang="en-US" b="0" dirty="0"/>
              <a:t>, </a:t>
            </a:r>
            <a:r>
              <a:rPr lang="en-US" b="0" dirty="0" err="1"/>
              <a:t>sửa</a:t>
            </a:r>
            <a:r>
              <a:rPr lang="en-US" b="0" dirty="0"/>
              <a:t>, </a:t>
            </a:r>
            <a:r>
              <a:rPr lang="en-US" b="0" dirty="0" err="1"/>
              <a:t>xóa</a:t>
            </a:r>
            <a:r>
              <a:rPr lang="en-US" b="0" dirty="0"/>
              <a:t>.</a:t>
            </a:r>
            <a:endParaRPr lang="vi-VN" b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81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2"/>
          <p:cNvSpPr txBox="1">
            <a:spLocks noGrp="1"/>
          </p:cNvSpPr>
          <p:nvPr>
            <p:ph type="title"/>
          </p:nvPr>
        </p:nvSpPr>
        <p:spPr>
          <a:xfrm>
            <a:off x="724958" y="1843243"/>
            <a:ext cx="5753919" cy="14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KẾT LUẬN</a:t>
            </a:r>
            <a:endParaRPr dirty="0">
              <a:latin typeface="+mn-lt"/>
            </a:endParaRPr>
          </a:p>
        </p:txBody>
      </p:sp>
      <p:sp>
        <p:nvSpPr>
          <p:cNvPr id="1414" name="Google Shape;1414;p32"/>
          <p:cNvSpPr txBox="1">
            <a:spLocks noGrp="1"/>
          </p:cNvSpPr>
          <p:nvPr>
            <p:ph type="title" idx="2"/>
          </p:nvPr>
        </p:nvSpPr>
        <p:spPr>
          <a:xfrm>
            <a:off x="713225" y="1405400"/>
            <a:ext cx="1332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05</a:t>
            </a:r>
            <a:endParaRPr dirty="0"/>
          </a:p>
        </p:txBody>
      </p:sp>
      <p:grpSp>
        <p:nvGrpSpPr>
          <p:cNvPr id="1415" name="Google Shape;1415;p32"/>
          <p:cNvGrpSpPr/>
          <p:nvPr/>
        </p:nvGrpSpPr>
        <p:grpSpPr>
          <a:xfrm>
            <a:off x="2125375" y="647659"/>
            <a:ext cx="4241821" cy="1310391"/>
            <a:chOff x="2125375" y="647659"/>
            <a:chExt cx="4241821" cy="1310391"/>
          </a:xfrm>
        </p:grpSpPr>
        <p:grpSp>
          <p:nvGrpSpPr>
            <p:cNvPr id="1416" name="Google Shape;1416;p32"/>
            <p:cNvGrpSpPr/>
            <p:nvPr/>
          </p:nvGrpSpPr>
          <p:grpSpPr>
            <a:xfrm>
              <a:off x="2125375" y="1694525"/>
              <a:ext cx="989013" cy="263525"/>
              <a:chOff x="4872038" y="3216275"/>
              <a:chExt cx="989013" cy="263525"/>
            </a:xfrm>
          </p:grpSpPr>
          <p:sp>
            <p:nvSpPr>
              <p:cNvPr id="1417" name="Google Shape;1417;p32"/>
              <p:cNvSpPr/>
              <p:nvPr/>
            </p:nvSpPr>
            <p:spPr>
              <a:xfrm>
                <a:off x="5249863" y="3216275"/>
                <a:ext cx="16192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6" extrusionOk="0">
                    <a:moveTo>
                      <a:pt x="101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102" y="0"/>
                    </a:lnTo>
                    <a:lnTo>
                      <a:pt x="22" y="84"/>
                    </a:lnTo>
                    <a:lnTo>
                      <a:pt x="10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32"/>
              <p:cNvSpPr/>
              <p:nvPr/>
            </p:nvSpPr>
            <p:spPr>
              <a:xfrm>
                <a:off x="5072063" y="3216275"/>
                <a:ext cx="16986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66" extrusionOk="0">
                    <a:moveTo>
                      <a:pt x="106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07" y="0"/>
                    </a:lnTo>
                    <a:lnTo>
                      <a:pt x="27" y="84"/>
                    </a:lnTo>
                    <a:lnTo>
                      <a:pt x="10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32"/>
              <p:cNvSpPr/>
              <p:nvPr/>
            </p:nvSpPr>
            <p:spPr>
              <a:xfrm>
                <a:off x="4872038" y="3216275"/>
                <a:ext cx="19367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66" extrusionOk="0">
                    <a:moveTo>
                      <a:pt x="121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22" y="0"/>
                    </a:lnTo>
                    <a:lnTo>
                      <a:pt x="41" y="84"/>
                    </a:lnTo>
                    <a:lnTo>
                      <a:pt x="12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32"/>
              <p:cNvSpPr/>
              <p:nvPr/>
            </p:nvSpPr>
            <p:spPr>
              <a:xfrm>
                <a:off x="5726113" y="3216275"/>
                <a:ext cx="134938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66" extrusionOk="0">
                    <a:moveTo>
                      <a:pt x="85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5" y="84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32"/>
              <p:cNvSpPr/>
              <p:nvPr/>
            </p:nvSpPr>
            <p:spPr>
              <a:xfrm>
                <a:off x="5419725" y="3216275"/>
                <a:ext cx="1524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66" extrusionOk="0">
                    <a:moveTo>
                      <a:pt x="95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96" y="0"/>
                    </a:lnTo>
                    <a:lnTo>
                      <a:pt x="16" y="84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32"/>
              <p:cNvSpPr/>
              <p:nvPr/>
            </p:nvSpPr>
            <p:spPr>
              <a:xfrm>
                <a:off x="5580063" y="3216275"/>
                <a:ext cx="1397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6" extrusionOk="0">
                    <a:moveTo>
                      <a:pt x="87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88" y="0"/>
                    </a:lnTo>
                    <a:lnTo>
                      <a:pt x="8" y="84"/>
                    </a:lnTo>
                    <a:lnTo>
                      <a:pt x="87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3" name="Google Shape;1423;p32"/>
            <p:cNvGrpSpPr/>
            <p:nvPr/>
          </p:nvGrpSpPr>
          <p:grpSpPr>
            <a:xfrm>
              <a:off x="5784272" y="647659"/>
              <a:ext cx="582924" cy="155322"/>
              <a:chOff x="4872038" y="3216275"/>
              <a:chExt cx="989013" cy="263525"/>
            </a:xfrm>
          </p:grpSpPr>
          <p:sp>
            <p:nvSpPr>
              <p:cNvPr id="1424" name="Google Shape;1424;p32"/>
              <p:cNvSpPr/>
              <p:nvPr/>
            </p:nvSpPr>
            <p:spPr>
              <a:xfrm>
                <a:off x="5249863" y="3216275"/>
                <a:ext cx="16192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6" extrusionOk="0">
                    <a:moveTo>
                      <a:pt x="101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102" y="0"/>
                    </a:lnTo>
                    <a:lnTo>
                      <a:pt x="22" y="84"/>
                    </a:lnTo>
                    <a:lnTo>
                      <a:pt x="10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32"/>
              <p:cNvSpPr/>
              <p:nvPr/>
            </p:nvSpPr>
            <p:spPr>
              <a:xfrm>
                <a:off x="5072063" y="3216275"/>
                <a:ext cx="16986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66" extrusionOk="0">
                    <a:moveTo>
                      <a:pt x="106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07" y="0"/>
                    </a:lnTo>
                    <a:lnTo>
                      <a:pt x="27" y="84"/>
                    </a:lnTo>
                    <a:lnTo>
                      <a:pt x="10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32"/>
              <p:cNvSpPr/>
              <p:nvPr/>
            </p:nvSpPr>
            <p:spPr>
              <a:xfrm>
                <a:off x="4872038" y="3216275"/>
                <a:ext cx="19367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66" extrusionOk="0">
                    <a:moveTo>
                      <a:pt x="121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22" y="0"/>
                    </a:lnTo>
                    <a:lnTo>
                      <a:pt x="41" y="84"/>
                    </a:lnTo>
                    <a:lnTo>
                      <a:pt x="12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32"/>
              <p:cNvSpPr/>
              <p:nvPr/>
            </p:nvSpPr>
            <p:spPr>
              <a:xfrm>
                <a:off x="5726113" y="3216275"/>
                <a:ext cx="134938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66" extrusionOk="0">
                    <a:moveTo>
                      <a:pt x="85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5" y="84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32"/>
              <p:cNvSpPr/>
              <p:nvPr/>
            </p:nvSpPr>
            <p:spPr>
              <a:xfrm>
                <a:off x="5419725" y="3216275"/>
                <a:ext cx="1524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66" extrusionOk="0">
                    <a:moveTo>
                      <a:pt x="95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96" y="0"/>
                    </a:lnTo>
                    <a:lnTo>
                      <a:pt x="16" y="84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32"/>
              <p:cNvSpPr/>
              <p:nvPr/>
            </p:nvSpPr>
            <p:spPr>
              <a:xfrm>
                <a:off x="5580063" y="3216275"/>
                <a:ext cx="1397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6" extrusionOk="0">
                    <a:moveTo>
                      <a:pt x="87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88" y="0"/>
                    </a:lnTo>
                    <a:lnTo>
                      <a:pt x="8" y="84"/>
                    </a:lnTo>
                    <a:lnTo>
                      <a:pt x="87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121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05 KẾT LUẬN</a:t>
            </a:r>
            <a:endParaRPr dirty="0">
              <a:latin typeface="+mn-lt"/>
            </a:endParaRPr>
          </a:p>
        </p:txBody>
      </p:sp>
      <p:sp>
        <p:nvSpPr>
          <p:cNvPr id="1438" name="Google Shape;1438;p33"/>
          <p:cNvSpPr txBox="1">
            <a:spLocks noGrp="1"/>
          </p:cNvSpPr>
          <p:nvPr>
            <p:ph type="subTitle" idx="3"/>
          </p:nvPr>
        </p:nvSpPr>
        <p:spPr>
          <a:xfrm>
            <a:off x="865858" y="1003879"/>
            <a:ext cx="7172705" cy="35122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vi-VN" sz="1600" b="1" dirty="0">
                <a:latin typeface="+mj-lt"/>
              </a:rPr>
              <a:t>Kết quả đạt được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1600" b="0" dirty="0"/>
              <a:t>Xây dựng thành công hệ thống quản lý cửa hàng tiện lợi với đầy đủ các chức năng như: quản lý sản phẩm, khách hàng, nhân viên, nhà cung cấp, hóa đơn và chi tiết hóa đơn.</a:t>
            </a:r>
            <a:endParaRPr lang="en-US" sz="1600" b="0" dirty="0">
              <a:latin typeface="+mj-lt"/>
            </a:endParaRPr>
          </a:p>
          <a:p>
            <a:pPr marL="152400" indent="0"/>
            <a:endParaRPr lang="en-US" sz="1600" b="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  <a:p>
            <a:r>
              <a:rPr lang="vi-VN" sz="1600" b="1" dirty="0">
                <a:latin typeface="+mj-lt"/>
              </a:rPr>
              <a:t>Hạn chế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>
                <a:latin typeface="+mj-lt"/>
              </a:rPr>
              <a:t>Giao </a:t>
            </a:r>
            <a:r>
              <a:rPr lang="en-US" sz="1600" b="0" dirty="0" err="1">
                <a:latin typeface="+mj-lt"/>
              </a:rPr>
              <a:t>điện</a:t>
            </a:r>
            <a:r>
              <a:rPr lang="en-US" sz="1600" b="0" dirty="0">
                <a:latin typeface="+mj-lt"/>
              </a:rPr>
              <a:t> </a:t>
            </a:r>
            <a:r>
              <a:rPr lang="en-US" sz="1600" b="0" dirty="0" err="1">
                <a:latin typeface="+mj-lt"/>
              </a:rPr>
              <a:t>còn</a:t>
            </a:r>
            <a:r>
              <a:rPr lang="en-US" sz="1600" b="0" dirty="0">
                <a:latin typeface="+mj-lt"/>
              </a:rPr>
              <a:t> </a:t>
            </a:r>
            <a:r>
              <a:rPr lang="en-US" sz="1600" b="0" dirty="0" err="1">
                <a:latin typeface="+mj-lt"/>
              </a:rPr>
              <a:t>đơn</a:t>
            </a:r>
            <a:r>
              <a:rPr lang="en-US" sz="1600" b="0" dirty="0">
                <a:latin typeface="+mj-lt"/>
              </a:rPr>
              <a:t> </a:t>
            </a:r>
            <a:r>
              <a:rPr lang="en-US" sz="1600" b="0" dirty="0" err="1">
                <a:latin typeface="+mj-lt"/>
              </a:rPr>
              <a:t>giản</a:t>
            </a:r>
            <a:r>
              <a:rPr lang="vi-VN" sz="1600" b="0" dirty="0">
                <a:latin typeface="+mj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dirty="0" err="1">
                <a:latin typeface="+mj-lt"/>
              </a:rPr>
              <a:t>Chỉ</a:t>
            </a:r>
            <a:r>
              <a:rPr lang="en-US" sz="1600" b="0" dirty="0">
                <a:latin typeface="+mj-lt"/>
              </a:rPr>
              <a:t> </a:t>
            </a:r>
            <a:r>
              <a:rPr lang="en-US" sz="1600" b="0" dirty="0" err="1">
                <a:latin typeface="+mj-lt"/>
              </a:rPr>
              <a:t>thực</a:t>
            </a:r>
            <a:r>
              <a:rPr lang="en-US" sz="1600" b="0" dirty="0">
                <a:latin typeface="+mj-lt"/>
              </a:rPr>
              <a:t> </a:t>
            </a:r>
            <a:r>
              <a:rPr lang="en-US" sz="1600" b="0" dirty="0" err="1">
                <a:latin typeface="+mj-lt"/>
              </a:rPr>
              <a:t>hiện</a:t>
            </a:r>
            <a:r>
              <a:rPr lang="en-US" sz="1600" b="0" dirty="0">
                <a:latin typeface="+mj-lt"/>
              </a:rPr>
              <a:t> </a:t>
            </a:r>
            <a:r>
              <a:rPr lang="en-US" sz="1600" b="0" dirty="0" err="1">
                <a:latin typeface="+mj-lt"/>
              </a:rPr>
              <a:t>các</a:t>
            </a:r>
            <a:r>
              <a:rPr lang="en-US" sz="1600" b="0" dirty="0">
                <a:latin typeface="+mj-lt"/>
              </a:rPr>
              <a:t> </a:t>
            </a:r>
            <a:r>
              <a:rPr lang="en-US" sz="1600" b="0" dirty="0" err="1">
                <a:latin typeface="+mj-lt"/>
              </a:rPr>
              <a:t>chứa</a:t>
            </a:r>
            <a:r>
              <a:rPr lang="en-US" sz="1600" b="0" dirty="0">
                <a:latin typeface="+mj-lt"/>
              </a:rPr>
              <a:t> </a:t>
            </a:r>
            <a:r>
              <a:rPr lang="en-US" sz="1600" b="0" dirty="0" err="1">
                <a:latin typeface="+mj-lt"/>
              </a:rPr>
              <a:t>năng</a:t>
            </a:r>
            <a:r>
              <a:rPr lang="en-US" sz="1600" b="0" dirty="0">
                <a:latin typeface="+mj-lt"/>
              </a:rPr>
              <a:t> </a:t>
            </a:r>
            <a:r>
              <a:rPr lang="en-US" sz="1600" b="0" dirty="0" err="1">
                <a:latin typeface="+mj-lt"/>
              </a:rPr>
              <a:t>thêm</a:t>
            </a:r>
            <a:r>
              <a:rPr lang="en-US" sz="1600" b="0" dirty="0">
                <a:latin typeface="+mj-lt"/>
              </a:rPr>
              <a:t>, </a:t>
            </a:r>
            <a:r>
              <a:rPr lang="en-US" sz="1600" b="0" dirty="0" err="1">
                <a:latin typeface="+mj-lt"/>
              </a:rPr>
              <a:t>sửa</a:t>
            </a:r>
            <a:r>
              <a:rPr lang="en-US" sz="1600" b="0" dirty="0">
                <a:latin typeface="+mj-lt"/>
              </a:rPr>
              <a:t>, </a:t>
            </a:r>
            <a:r>
              <a:rPr lang="en-US" sz="1600" b="0" dirty="0" err="1">
                <a:latin typeface="+mj-lt"/>
              </a:rPr>
              <a:t>xóa</a:t>
            </a:r>
            <a:r>
              <a:rPr lang="vi-VN" sz="1600" b="0" dirty="0">
                <a:latin typeface="+mj-lt"/>
              </a:rPr>
              <a:t>.</a:t>
            </a:r>
            <a:endParaRPr lang="en-US" sz="1600" b="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vi-VN" sz="1600" b="0" dirty="0"/>
              <a:t>Chưa có chức năng phân quyền đầy đủ giữa các vai trò người dung</a:t>
            </a:r>
            <a:r>
              <a:rPr lang="en-US" sz="1600" b="0" dirty="0"/>
              <a:t>.</a:t>
            </a:r>
            <a:endParaRPr lang="en-US" sz="1600" b="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152400" indent="0"/>
            <a:endParaRPr lang="vi-VN" dirty="0">
              <a:latin typeface="+mj-l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439" name="Google Shape;1439;p33"/>
          <p:cNvSpPr/>
          <p:nvPr/>
        </p:nvSpPr>
        <p:spPr>
          <a:xfrm>
            <a:off x="154316" y="4121941"/>
            <a:ext cx="895500" cy="895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440" name="Google Shape;1440;p33"/>
          <p:cNvSpPr/>
          <p:nvPr/>
        </p:nvSpPr>
        <p:spPr>
          <a:xfrm>
            <a:off x="7914550" y="122225"/>
            <a:ext cx="895500" cy="895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1441" name="Google Shape;1441;p33"/>
          <p:cNvGrpSpPr/>
          <p:nvPr/>
        </p:nvGrpSpPr>
        <p:grpSpPr>
          <a:xfrm>
            <a:off x="360119" y="4404800"/>
            <a:ext cx="483894" cy="475800"/>
            <a:chOff x="860940" y="2746477"/>
            <a:chExt cx="371883" cy="365691"/>
          </a:xfrm>
        </p:grpSpPr>
        <p:sp>
          <p:nvSpPr>
            <p:cNvPr id="1442" name="Google Shape;1442;p33"/>
            <p:cNvSpPr/>
            <p:nvPr/>
          </p:nvSpPr>
          <p:spPr>
            <a:xfrm>
              <a:off x="908191" y="3026302"/>
              <a:ext cx="30294" cy="28961"/>
            </a:xfrm>
            <a:custGeom>
              <a:avLst/>
              <a:gdLst/>
              <a:ahLst/>
              <a:cxnLst/>
              <a:rect l="l" t="t" r="r" b="b"/>
              <a:pathLst>
                <a:path w="954" h="912" extrusionOk="0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3"/>
            <p:cNvSpPr/>
            <p:nvPr/>
          </p:nvSpPr>
          <p:spPr>
            <a:xfrm>
              <a:off x="943757" y="3061836"/>
              <a:ext cx="30263" cy="28961"/>
            </a:xfrm>
            <a:custGeom>
              <a:avLst/>
              <a:gdLst/>
              <a:ahLst/>
              <a:cxnLst/>
              <a:rect l="l" t="t" r="r" b="b"/>
              <a:pathLst>
                <a:path w="953" h="912" extrusionOk="0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3"/>
            <p:cNvSpPr/>
            <p:nvPr/>
          </p:nvSpPr>
          <p:spPr>
            <a:xfrm>
              <a:off x="926355" y="3044085"/>
              <a:ext cx="29881" cy="28579"/>
            </a:xfrm>
            <a:custGeom>
              <a:avLst/>
              <a:gdLst/>
              <a:ahLst/>
              <a:cxnLst/>
              <a:rect l="l" t="t" r="r" b="b"/>
              <a:pathLst>
                <a:path w="941" h="900" extrusionOk="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3"/>
            <p:cNvSpPr/>
            <p:nvPr/>
          </p:nvSpPr>
          <p:spPr>
            <a:xfrm>
              <a:off x="860940" y="2746477"/>
              <a:ext cx="371883" cy="365691"/>
            </a:xfrm>
            <a:custGeom>
              <a:avLst/>
              <a:gdLst/>
              <a:ahLst/>
              <a:cxnLst/>
              <a:rect l="l" t="t" r="r" b="b"/>
              <a:pathLst>
                <a:path w="11711" h="11516" extrusionOk="0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3"/>
            <p:cNvSpPr/>
            <p:nvPr/>
          </p:nvSpPr>
          <p:spPr>
            <a:xfrm>
              <a:off x="1070396" y="2832057"/>
              <a:ext cx="90406" cy="69035"/>
            </a:xfrm>
            <a:custGeom>
              <a:avLst/>
              <a:gdLst/>
              <a:ahLst/>
              <a:cxnLst/>
              <a:rect l="l" t="t" r="r" b="b"/>
              <a:pathLst>
                <a:path w="2847" h="2174" extrusionOk="0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7" name="Google Shape;1447;p33"/>
          <p:cNvGrpSpPr/>
          <p:nvPr/>
        </p:nvGrpSpPr>
        <p:grpSpPr>
          <a:xfrm>
            <a:off x="8124375" y="332066"/>
            <a:ext cx="475850" cy="475817"/>
            <a:chOff x="4891198" y="2925108"/>
            <a:chExt cx="334634" cy="334634"/>
          </a:xfrm>
        </p:grpSpPr>
        <p:sp>
          <p:nvSpPr>
            <p:cNvPr id="1448" name="Google Shape;1448;p33"/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3"/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3"/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3"/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3"/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DC900C-9CAC-EA9C-AA93-5E04BE754958}"/>
              </a:ext>
            </a:extLst>
          </p:cNvPr>
          <p:cNvSpPr txBox="1"/>
          <p:nvPr/>
        </p:nvSpPr>
        <p:spPr>
          <a:xfrm>
            <a:off x="989871" y="3737895"/>
            <a:ext cx="62293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 b="1" dirty="0">
                <a:latin typeface="+mj-lt"/>
              </a:rPr>
              <a:t>Hướng phát triển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</a:rPr>
              <a:t>Phát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triển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giao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diện</a:t>
            </a:r>
            <a:r>
              <a:rPr lang="en-US" sz="1600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8713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47"/>
          <p:cNvSpPr txBox="1">
            <a:spLocks noGrp="1"/>
          </p:cNvSpPr>
          <p:nvPr>
            <p:ph type="title"/>
          </p:nvPr>
        </p:nvSpPr>
        <p:spPr>
          <a:xfrm>
            <a:off x="1437160" y="1958340"/>
            <a:ext cx="6083780" cy="1379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4000" dirty="0">
                <a:latin typeface="+mn-lt"/>
              </a:rPr>
              <a:t>CẢM ƠN THẦY VÀ CÁC BẠN ĐÃ LĂNG NGHE</a:t>
            </a:r>
            <a:br>
              <a:rPr lang="vi-VN" sz="4000" dirty="0">
                <a:latin typeface="+mn-lt"/>
              </a:rPr>
            </a:br>
            <a:br>
              <a:rPr lang="vi-VN" sz="4000" dirty="0">
                <a:latin typeface="+mn-lt"/>
              </a:rPr>
            </a:br>
            <a:r>
              <a:rPr lang="vi-VN" sz="1600" dirty="0">
                <a:latin typeface="+mn-lt"/>
              </a:rPr>
              <a:t>--The end--</a:t>
            </a:r>
            <a:endParaRPr sz="16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2F493-596D-A1F2-759F-8C4D692C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76" y="3531017"/>
            <a:ext cx="4715533" cy="5144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NỘI DUNG BÁO CÁO</a:t>
            </a:r>
            <a:endParaRPr dirty="0"/>
          </a:p>
        </p:txBody>
      </p:sp>
      <p:sp>
        <p:nvSpPr>
          <p:cNvPr id="1390" name="Google Shape;1390;p30"/>
          <p:cNvSpPr txBox="1">
            <a:spLocks noGrp="1"/>
          </p:cNvSpPr>
          <p:nvPr>
            <p:ph type="title" idx="2"/>
          </p:nvPr>
        </p:nvSpPr>
        <p:spPr>
          <a:xfrm>
            <a:off x="720000" y="1531300"/>
            <a:ext cx="899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91" name="Google Shape;1391;p30"/>
          <p:cNvSpPr txBox="1">
            <a:spLocks noGrp="1"/>
          </p:cNvSpPr>
          <p:nvPr>
            <p:ph type="title" idx="3"/>
          </p:nvPr>
        </p:nvSpPr>
        <p:spPr>
          <a:xfrm>
            <a:off x="1619100" y="3060650"/>
            <a:ext cx="899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392" name="Google Shape;1392;p30"/>
          <p:cNvSpPr txBox="1">
            <a:spLocks noGrp="1"/>
          </p:cNvSpPr>
          <p:nvPr>
            <p:ph type="title" idx="4"/>
          </p:nvPr>
        </p:nvSpPr>
        <p:spPr>
          <a:xfrm>
            <a:off x="3457225" y="1531300"/>
            <a:ext cx="899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93" name="Google Shape;1393;p30"/>
          <p:cNvSpPr txBox="1">
            <a:spLocks noGrp="1"/>
          </p:cNvSpPr>
          <p:nvPr>
            <p:ph type="title" idx="5"/>
          </p:nvPr>
        </p:nvSpPr>
        <p:spPr>
          <a:xfrm>
            <a:off x="3982302" y="2943329"/>
            <a:ext cx="899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394" name="Google Shape;1394;p30"/>
          <p:cNvSpPr txBox="1">
            <a:spLocks noGrp="1"/>
          </p:cNvSpPr>
          <p:nvPr>
            <p:ph type="title" idx="6"/>
          </p:nvPr>
        </p:nvSpPr>
        <p:spPr>
          <a:xfrm>
            <a:off x="6118550" y="1531300"/>
            <a:ext cx="8991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96" name="Google Shape;1396;p30"/>
          <p:cNvSpPr txBox="1">
            <a:spLocks noGrp="1"/>
          </p:cNvSpPr>
          <p:nvPr>
            <p:ph type="subTitle" idx="1"/>
          </p:nvPr>
        </p:nvSpPr>
        <p:spPr>
          <a:xfrm>
            <a:off x="672467" y="1715350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GIỚI THIỆU ĐỀ TÀI</a:t>
            </a:r>
            <a:endParaRPr dirty="0">
              <a:latin typeface="+mn-lt"/>
            </a:endParaRPr>
          </a:p>
        </p:txBody>
      </p:sp>
      <p:sp>
        <p:nvSpPr>
          <p:cNvPr id="1397" name="Google Shape;1397;p30"/>
          <p:cNvSpPr txBox="1">
            <a:spLocks noGrp="1"/>
          </p:cNvSpPr>
          <p:nvPr>
            <p:ph type="subTitle" idx="8"/>
          </p:nvPr>
        </p:nvSpPr>
        <p:spPr>
          <a:xfrm>
            <a:off x="3297190" y="1938991"/>
            <a:ext cx="254962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CÔNG NGHỆ SỬ DỤNG</a:t>
            </a:r>
            <a:endParaRPr dirty="0">
              <a:latin typeface="+mn-lt"/>
            </a:endParaRPr>
          </a:p>
        </p:txBody>
      </p:sp>
      <p:sp>
        <p:nvSpPr>
          <p:cNvPr id="1398" name="Google Shape;1398;p30"/>
          <p:cNvSpPr txBox="1">
            <a:spLocks noGrp="1"/>
          </p:cNvSpPr>
          <p:nvPr>
            <p:ph type="subTitle" idx="9"/>
          </p:nvPr>
        </p:nvSpPr>
        <p:spPr>
          <a:xfrm>
            <a:off x="6006845" y="1715350"/>
            <a:ext cx="302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MÔ HÌNH DỮ LIỆU</a:t>
            </a:r>
            <a:endParaRPr dirty="0">
              <a:latin typeface="+mn-lt"/>
            </a:endParaRPr>
          </a:p>
        </p:txBody>
      </p:sp>
      <p:sp>
        <p:nvSpPr>
          <p:cNvPr id="1399" name="Google Shape;1399;p30"/>
          <p:cNvSpPr txBox="1">
            <a:spLocks noGrp="1"/>
          </p:cNvSpPr>
          <p:nvPr>
            <p:ph type="subTitle" idx="13"/>
          </p:nvPr>
        </p:nvSpPr>
        <p:spPr>
          <a:xfrm>
            <a:off x="1079241" y="3140750"/>
            <a:ext cx="3183359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CÁC CHỨC NĂNG</a:t>
            </a:r>
            <a:endParaRPr dirty="0">
              <a:latin typeface="+mn-lt"/>
            </a:endParaRPr>
          </a:p>
        </p:txBody>
      </p:sp>
      <p:sp>
        <p:nvSpPr>
          <p:cNvPr id="1400" name="Google Shape;1400;p30"/>
          <p:cNvSpPr txBox="1">
            <a:spLocks noGrp="1"/>
          </p:cNvSpPr>
          <p:nvPr>
            <p:ph type="subTitle" idx="14"/>
          </p:nvPr>
        </p:nvSpPr>
        <p:spPr>
          <a:xfrm>
            <a:off x="3982050" y="3081682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n-lt"/>
              </a:rPr>
              <a:t>KẾT LUẬN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2"/>
          <p:cNvSpPr txBox="1">
            <a:spLocks noGrp="1"/>
          </p:cNvSpPr>
          <p:nvPr>
            <p:ph type="title"/>
          </p:nvPr>
        </p:nvSpPr>
        <p:spPr>
          <a:xfrm>
            <a:off x="653752" y="1828375"/>
            <a:ext cx="6326912" cy="14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GIỚI THIỆU ĐỀ TÀI</a:t>
            </a:r>
          </a:p>
        </p:txBody>
      </p:sp>
      <p:sp>
        <p:nvSpPr>
          <p:cNvPr id="1414" name="Google Shape;1414;p32"/>
          <p:cNvSpPr txBox="1">
            <a:spLocks noGrp="1"/>
          </p:cNvSpPr>
          <p:nvPr>
            <p:ph type="title" idx="2"/>
          </p:nvPr>
        </p:nvSpPr>
        <p:spPr>
          <a:xfrm>
            <a:off x="713225" y="1405400"/>
            <a:ext cx="1332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15" name="Google Shape;1415;p32"/>
          <p:cNvGrpSpPr/>
          <p:nvPr/>
        </p:nvGrpSpPr>
        <p:grpSpPr>
          <a:xfrm>
            <a:off x="2125375" y="647659"/>
            <a:ext cx="4241821" cy="1310391"/>
            <a:chOff x="2125375" y="647659"/>
            <a:chExt cx="4241821" cy="1310391"/>
          </a:xfrm>
        </p:grpSpPr>
        <p:grpSp>
          <p:nvGrpSpPr>
            <p:cNvPr id="1416" name="Google Shape;1416;p32"/>
            <p:cNvGrpSpPr/>
            <p:nvPr/>
          </p:nvGrpSpPr>
          <p:grpSpPr>
            <a:xfrm>
              <a:off x="2125375" y="1694525"/>
              <a:ext cx="989013" cy="263525"/>
              <a:chOff x="4872038" y="3216275"/>
              <a:chExt cx="989013" cy="263525"/>
            </a:xfrm>
          </p:grpSpPr>
          <p:sp>
            <p:nvSpPr>
              <p:cNvPr id="1417" name="Google Shape;1417;p32"/>
              <p:cNvSpPr/>
              <p:nvPr/>
            </p:nvSpPr>
            <p:spPr>
              <a:xfrm>
                <a:off x="5249863" y="3216275"/>
                <a:ext cx="16192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6" extrusionOk="0">
                    <a:moveTo>
                      <a:pt x="101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102" y="0"/>
                    </a:lnTo>
                    <a:lnTo>
                      <a:pt x="22" y="84"/>
                    </a:lnTo>
                    <a:lnTo>
                      <a:pt x="10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32"/>
              <p:cNvSpPr/>
              <p:nvPr/>
            </p:nvSpPr>
            <p:spPr>
              <a:xfrm>
                <a:off x="5072063" y="3216275"/>
                <a:ext cx="16986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66" extrusionOk="0">
                    <a:moveTo>
                      <a:pt x="106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07" y="0"/>
                    </a:lnTo>
                    <a:lnTo>
                      <a:pt x="27" y="84"/>
                    </a:lnTo>
                    <a:lnTo>
                      <a:pt x="10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32"/>
              <p:cNvSpPr/>
              <p:nvPr/>
            </p:nvSpPr>
            <p:spPr>
              <a:xfrm>
                <a:off x="4872038" y="3216275"/>
                <a:ext cx="19367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66" extrusionOk="0">
                    <a:moveTo>
                      <a:pt x="121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22" y="0"/>
                    </a:lnTo>
                    <a:lnTo>
                      <a:pt x="41" y="84"/>
                    </a:lnTo>
                    <a:lnTo>
                      <a:pt x="12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32"/>
              <p:cNvSpPr/>
              <p:nvPr/>
            </p:nvSpPr>
            <p:spPr>
              <a:xfrm>
                <a:off x="5726113" y="3216275"/>
                <a:ext cx="134938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66" extrusionOk="0">
                    <a:moveTo>
                      <a:pt x="85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5" y="84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32"/>
              <p:cNvSpPr/>
              <p:nvPr/>
            </p:nvSpPr>
            <p:spPr>
              <a:xfrm>
                <a:off x="5419725" y="3216275"/>
                <a:ext cx="1524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66" extrusionOk="0">
                    <a:moveTo>
                      <a:pt x="95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96" y="0"/>
                    </a:lnTo>
                    <a:lnTo>
                      <a:pt x="16" y="84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32"/>
              <p:cNvSpPr/>
              <p:nvPr/>
            </p:nvSpPr>
            <p:spPr>
              <a:xfrm>
                <a:off x="5580063" y="3216275"/>
                <a:ext cx="1397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6" extrusionOk="0">
                    <a:moveTo>
                      <a:pt x="87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88" y="0"/>
                    </a:lnTo>
                    <a:lnTo>
                      <a:pt x="8" y="84"/>
                    </a:lnTo>
                    <a:lnTo>
                      <a:pt x="87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3" name="Google Shape;1423;p32"/>
            <p:cNvGrpSpPr/>
            <p:nvPr/>
          </p:nvGrpSpPr>
          <p:grpSpPr>
            <a:xfrm>
              <a:off x="5784272" y="647659"/>
              <a:ext cx="582924" cy="155322"/>
              <a:chOff x="4872038" y="3216275"/>
              <a:chExt cx="989013" cy="263525"/>
            </a:xfrm>
          </p:grpSpPr>
          <p:sp>
            <p:nvSpPr>
              <p:cNvPr id="1424" name="Google Shape;1424;p32"/>
              <p:cNvSpPr/>
              <p:nvPr/>
            </p:nvSpPr>
            <p:spPr>
              <a:xfrm>
                <a:off x="5249863" y="3216275"/>
                <a:ext cx="16192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6" extrusionOk="0">
                    <a:moveTo>
                      <a:pt x="101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102" y="0"/>
                    </a:lnTo>
                    <a:lnTo>
                      <a:pt x="22" y="84"/>
                    </a:lnTo>
                    <a:lnTo>
                      <a:pt x="10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32"/>
              <p:cNvSpPr/>
              <p:nvPr/>
            </p:nvSpPr>
            <p:spPr>
              <a:xfrm>
                <a:off x="5072063" y="3216275"/>
                <a:ext cx="16986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66" extrusionOk="0">
                    <a:moveTo>
                      <a:pt x="106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07" y="0"/>
                    </a:lnTo>
                    <a:lnTo>
                      <a:pt x="27" y="84"/>
                    </a:lnTo>
                    <a:lnTo>
                      <a:pt x="10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32"/>
              <p:cNvSpPr/>
              <p:nvPr/>
            </p:nvSpPr>
            <p:spPr>
              <a:xfrm>
                <a:off x="4872038" y="3216275"/>
                <a:ext cx="19367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66" extrusionOk="0">
                    <a:moveTo>
                      <a:pt x="121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22" y="0"/>
                    </a:lnTo>
                    <a:lnTo>
                      <a:pt x="41" y="84"/>
                    </a:lnTo>
                    <a:lnTo>
                      <a:pt x="12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32"/>
              <p:cNvSpPr/>
              <p:nvPr/>
            </p:nvSpPr>
            <p:spPr>
              <a:xfrm>
                <a:off x="5726113" y="3216275"/>
                <a:ext cx="134938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66" extrusionOk="0">
                    <a:moveTo>
                      <a:pt x="85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5" y="84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32"/>
              <p:cNvSpPr/>
              <p:nvPr/>
            </p:nvSpPr>
            <p:spPr>
              <a:xfrm>
                <a:off x="5419725" y="3216275"/>
                <a:ext cx="1524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66" extrusionOk="0">
                    <a:moveTo>
                      <a:pt x="95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96" y="0"/>
                    </a:lnTo>
                    <a:lnTo>
                      <a:pt x="16" y="84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32"/>
              <p:cNvSpPr/>
              <p:nvPr/>
            </p:nvSpPr>
            <p:spPr>
              <a:xfrm>
                <a:off x="5580063" y="3216275"/>
                <a:ext cx="1397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6" extrusionOk="0">
                    <a:moveTo>
                      <a:pt x="87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88" y="0"/>
                    </a:lnTo>
                    <a:lnTo>
                      <a:pt x="8" y="84"/>
                    </a:lnTo>
                    <a:lnTo>
                      <a:pt x="87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dirty="0">
                <a:latin typeface="+mn-lt"/>
              </a:rPr>
              <a:t>01 </a:t>
            </a:r>
            <a:r>
              <a:rPr lang="en-US" dirty="0">
                <a:latin typeface="+mn-lt"/>
              </a:rPr>
              <a:t>GIỚI THIỆU ĐỀ TÀI</a:t>
            </a:r>
            <a:br>
              <a:rPr lang="en-US" dirty="0">
                <a:latin typeface="+mn-lt"/>
              </a:rPr>
            </a:br>
            <a:endParaRPr dirty="0">
              <a:latin typeface="+mn-lt"/>
            </a:endParaRPr>
          </a:p>
        </p:txBody>
      </p:sp>
      <p:sp>
        <p:nvSpPr>
          <p:cNvPr id="1439" name="Google Shape;1439;p33"/>
          <p:cNvSpPr/>
          <p:nvPr/>
        </p:nvSpPr>
        <p:spPr>
          <a:xfrm>
            <a:off x="154316" y="4121941"/>
            <a:ext cx="895500" cy="895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440" name="Google Shape;1440;p33"/>
          <p:cNvSpPr/>
          <p:nvPr/>
        </p:nvSpPr>
        <p:spPr>
          <a:xfrm>
            <a:off x="7914550" y="122225"/>
            <a:ext cx="895500" cy="895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1441" name="Google Shape;1441;p33"/>
          <p:cNvGrpSpPr/>
          <p:nvPr/>
        </p:nvGrpSpPr>
        <p:grpSpPr>
          <a:xfrm>
            <a:off x="360119" y="4404800"/>
            <a:ext cx="483894" cy="475800"/>
            <a:chOff x="860940" y="2746477"/>
            <a:chExt cx="371883" cy="365691"/>
          </a:xfrm>
        </p:grpSpPr>
        <p:sp>
          <p:nvSpPr>
            <p:cNvPr id="1442" name="Google Shape;1442;p33"/>
            <p:cNvSpPr/>
            <p:nvPr/>
          </p:nvSpPr>
          <p:spPr>
            <a:xfrm>
              <a:off x="908191" y="3026302"/>
              <a:ext cx="30294" cy="28961"/>
            </a:xfrm>
            <a:custGeom>
              <a:avLst/>
              <a:gdLst/>
              <a:ahLst/>
              <a:cxnLst/>
              <a:rect l="l" t="t" r="r" b="b"/>
              <a:pathLst>
                <a:path w="954" h="912" extrusionOk="0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3"/>
            <p:cNvSpPr/>
            <p:nvPr/>
          </p:nvSpPr>
          <p:spPr>
            <a:xfrm>
              <a:off x="943757" y="3061836"/>
              <a:ext cx="30263" cy="28961"/>
            </a:xfrm>
            <a:custGeom>
              <a:avLst/>
              <a:gdLst/>
              <a:ahLst/>
              <a:cxnLst/>
              <a:rect l="l" t="t" r="r" b="b"/>
              <a:pathLst>
                <a:path w="953" h="912" extrusionOk="0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3"/>
            <p:cNvSpPr/>
            <p:nvPr/>
          </p:nvSpPr>
          <p:spPr>
            <a:xfrm>
              <a:off x="926355" y="3044085"/>
              <a:ext cx="29881" cy="28579"/>
            </a:xfrm>
            <a:custGeom>
              <a:avLst/>
              <a:gdLst/>
              <a:ahLst/>
              <a:cxnLst/>
              <a:rect l="l" t="t" r="r" b="b"/>
              <a:pathLst>
                <a:path w="941" h="900" extrusionOk="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3"/>
            <p:cNvSpPr/>
            <p:nvPr/>
          </p:nvSpPr>
          <p:spPr>
            <a:xfrm>
              <a:off x="860940" y="2746477"/>
              <a:ext cx="371883" cy="365691"/>
            </a:xfrm>
            <a:custGeom>
              <a:avLst/>
              <a:gdLst/>
              <a:ahLst/>
              <a:cxnLst/>
              <a:rect l="l" t="t" r="r" b="b"/>
              <a:pathLst>
                <a:path w="11711" h="11516" extrusionOk="0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3"/>
            <p:cNvSpPr/>
            <p:nvPr/>
          </p:nvSpPr>
          <p:spPr>
            <a:xfrm>
              <a:off x="1070396" y="2832057"/>
              <a:ext cx="90406" cy="69035"/>
            </a:xfrm>
            <a:custGeom>
              <a:avLst/>
              <a:gdLst/>
              <a:ahLst/>
              <a:cxnLst/>
              <a:rect l="l" t="t" r="r" b="b"/>
              <a:pathLst>
                <a:path w="2847" h="2174" extrusionOk="0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7" name="Google Shape;1447;p33"/>
          <p:cNvGrpSpPr/>
          <p:nvPr/>
        </p:nvGrpSpPr>
        <p:grpSpPr>
          <a:xfrm>
            <a:off x="8124375" y="332066"/>
            <a:ext cx="475850" cy="475817"/>
            <a:chOff x="4891198" y="2925108"/>
            <a:chExt cx="334634" cy="334634"/>
          </a:xfrm>
        </p:grpSpPr>
        <p:sp>
          <p:nvSpPr>
            <p:cNvPr id="1448" name="Google Shape;1448;p33"/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3"/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3"/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3"/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3"/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B7784C5-5650-34BA-8ACF-A4425623682C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960713" y="1202026"/>
            <a:ext cx="716366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52400" indent="0"/>
            <a:r>
              <a:rPr lang="vi-VN" dirty="0"/>
              <a:t>Đề tài xây dựng ứng dụng </a:t>
            </a:r>
            <a:r>
              <a:rPr lang="vi-VN" b="1" dirty="0"/>
              <a:t>Quản lý Cửa Hàng Tiện Lợi</a:t>
            </a:r>
            <a:r>
              <a:rPr lang="vi-VN" dirty="0"/>
              <a:t> nhằm hỗ trợ chủ cửa hàng và nhân viên dễ dàng quản 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như</a:t>
            </a:r>
            <a:r>
              <a:rPr lang="vi-VN" dirty="0"/>
              <a:t>: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vi-VN" b="0" dirty="0"/>
              <a:t>Sản phẩm</a:t>
            </a:r>
            <a:r>
              <a:rPr lang="en-US" b="0" dirty="0"/>
              <a:t>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b="0" dirty="0"/>
              <a:t>K</a:t>
            </a:r>
            <a:r>
              <a:rPr lang="vi-VN" b="0" dirty="0"/>
              <a:t>hách </a:t>
            </a:r>
            <a:r>
              <a:rPr lang="en-US" b="0" dirty="0" err="1"/>
              <a:t>hàng</a:t>
            </a:r>
            <a:r>
              <a:rPr lang="en-US" b="0" dirty="0"/>
              <a:t>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b="0" dirty="0" err="1"/>
              <a:t>Nhà</a:t>
            </a:r>
            <a:r>
              <a:rPr lang="en-US" b="0" dirty="0"/>
              <a:t> </a:t>
            </a:r>
            <a:r>
              <a:rPr lang="en-US" b="0" dirty="0" err="1"/>
              <a:t>cung</a:t>
            </a:r>
            <a:r>
              <a:rPr lang="en-US" b="0" dirty="0"/>
              <a:t> </a:t>
            </a:r>
            <a:r>
              <a:rPr lang="en-US" b="0" dirty="0" err="1"/>
              <a:t>cấp</a:t>
            </a:r>
            <a:r>
              <a:rPr lang="en-US" b="0" dirty="0"/>
              <a:t>.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b="0" dirty="0"/>
              <a:t>N</a:t>
            </a:r>
            <a:r>
              <a:rPr lang="vi-VN" b="0" dirty="0"/>
              <a:t>hân viên</a:t>
            </a:r>
            <a:r>
              <a:rPr lang="en-US" b="0" dirty="0"/>
              <a:t>.</a:t>
            </a:r>
            <a:endParaRPr lang="vi-VN" b="0" dirty="0"/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vi-VN" b="0" dirty="0"/>
              <a:t>Hóa đơn và chi tiết hóa đơn</a:t>
            </a:r>
            <a:r>
              <a:rPr lang="en-US" b="0" dirty="0"/>
              <a:t>.</a:t>
            </a:r>
            <a:endParaRPr lang="vi-VN" b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2"/>
          <p:cNvSpPr txBox="1">
            <a:spLocks noGrp="1"/>
          </p:cNvSpPr>
          <p:nvPr>
            <p:ph type="title"/>
          </p:nvPr>
        </p:nvSpPr>
        <p:spPr>
          <a:xfrm>
            <a:off x="653752" y="1694525"/>
            <a:ext cx="6304609" cy="14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CÔNG CỤ SỬ DỤNG</a:t>
            </a:r>
          </a:p>
        </p:txBody>
      </p:sp>
      <p:sp>
        <p:nvSpPr>
          <p:cNvPr id="1414" name="Google Shape;1414;p32"/>
          <p:cNvSpPr txBox="1">
            <a:spLocks noGrp="1"/>
          </p:cNvSpPr>
          <p:nvPr>
            <p:ph type="title" idx="2"/>
          </p:nvPr>
        </p:nvSpPr>
        <p:spPr>
          <a:xfrm>
            <a:off x="713225" y="1405400"/>
            <a:ext cx="1332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02</a:t>
            </a:r>
            <a:endParaRPr dirty="0"/>
          </a:p>
        </p:txBody>
      </p:sp>
      <p:grpSp>
        <p:nvGrpSpPr>
          <p:cNvPr id="1415" name="Google Shape;1415;p32"/>
          <p:cNvGrpSpPr/>
          <p:nvPr/>
        </p:nvGrpSpPr>
        <p:grpSpPr>
          <a:xfrm>
            <a:off x="2125375" y="647659"/>
            <a:ext cx="4241821" cy="1310391"/>
            <a:chOff x="2125375" y="647659"/>
            <a:chExt cx="4241821" cy="1310391"/>
          </a:xfrm>
        </p:grpSpPr>
        <p:grpSp>
          <p:nvGrpSpPr>
            <p:cNvPr id="1416" name="Google Shape;1416;p32"/>
            <p:cNvGrpSpPr/>
            <p:nvPr/>
          </p:nvGrpSpPr>
          <p:grpSpPr>
            <a:xfrm>
              <a:off x="2125375" y="1694525"/>
              <a:ext cx="989013" cy="263525"/>
              <a:chOff x="4872038" y="3216275"/>
              <a:chExt cx="989013" cy="263525"/>
            </a:xfrm>
          </p:grpSpPr>
          <p:sp>
            <p:nvSpPr>
              <p:cNvPr id="1417" name="Google Shape;1417;p32"/>
              <p:cNvSpPr/>
              <p:nvPr/>
            </p:nvSpPr>
            <p:spPr>
              <a:xfrm>
                <a:off x="5249863" y="3216275"/>
                <a:ext cx="16192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6" extrusionOk="0">
                    <a:moveTo>
                      <a:pt x="101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102" y="0"/>
                    </a:lnTo>
                    <a:lnTo>
                      <a:pt x="22" y="84"/>
                    </a:lnTo>
                    <a:lnTo>
                      <a:pt x="10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32"/>
              <p:cNvSpPr/>
              <p:nvPr/>
            </p:nvSpPr>
            <p:spPr>
              <a:xfrm>
                <a:off x="5072063" y="3216275"/>
                <a:ext cx="16986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66" extrusionOk="0">
                    <a:moveTo>
                      <a:pt x="106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07" y="0"/>
                    </a:lnTo>
                    <a:lnTo>
                      <a:pt x="27" y="84"/>
                    </a:lnTo>
                    <a:lnTo>
                      <a:pt x="10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32"/>
              <p:cNvSpPr/>
              <p:nvPr/>
            </p:nvSpPr>
            <p:spPr>
              <a:xfrm>
                <a:off x="4872038" y="3216275"/>
                <a:ext cx="19367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66" extrusionOk="0">
                    <a:moveTo>
                      <a:pt x="121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22" y="0"/>
                    </a:lnTo>
                    <a:lnTo>
                      <a:pt x="41" y="84"/>
                    </a:lnTo>
                    <a:lnTo>
                      <a:pt x="12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32"/>
              <p:cNvSpPr/>
              <p:nvPr/>
            </p:nvSpPr>
            <p:spPr>
              <a:xfrm>
                <a:off x="5726113" y="3216275"/>
                <a:ext cx="134938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66" extrusionOk="0">
                    <a:moveTo>
                      <a:pt x="85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5" y="84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32"/>
              <p:cNvSpPr/>
              <p:nvPr/>
            </p:nvSpPr>
            <p:spPr>
              <a:xfrm>
                <a:off x="5419725" y="3216275"/>
                <a:ext cx="1524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66" extrusionOk="0">
                    <a:moveTo>
                      <a:pt x="95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96" y="0"/>
                    </a:lnTo>
                    <a:lnTo>
                      <a:pt x="16" y="84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32"/>
              <p:cNvSpPr/>
              <p:nvPr/>
            </p:nvSpPr>
            <p:spPr>
              <a:xfrm>
                <a:off x="5580063" y="3216275"/>
                <a:ext cx="1397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6" extrusionOk="0">
                    <a:moveTo>
                      <a:pt x="87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88" y="0"/>
                    </a:lnTo>
                    <a:lnTo>
                      <a:pt x="8" y="84"/>
                    </a:lnTo>
                    <a:lnTo>
                      <a:pt x="87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3" name="Google Shape;1423;p32"/>
            <p:cNvGrpSpPr/>
            <p:nvPr/>
          </p:nvGrpSpPr>
          <p:grpSpPr>
            <a:xfrm>
              <a:off x="5784272" y="647659"/>
              <a:ext cx="582924" cy="155322"/>
              <a:chOff x="4872038" y="3216275"/>
              <a:chExt cx="989013" cy="263525"/>
            </a:xfrm>
          </p:grpSpPr>
          <p:sp>
            <p:nvSpPr>
              <p:cNvPr id="1424" name="Google Shape;1424;p32"/>
              <p:cNvSpPr/>
              <p:nvPr/>
            </p:nvSpPr>
            <p:spPr>
              <a:xfrm>
                <a:off x="5249863" y="3216275"/>
                <a:ext cx="16192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6" extrusionOk="0">
                    <a:moveTo>
                      <a:pt x="101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102" y="0"/>
                    </a:lnTo>
                    <a:lnTo>
                      <a:pt x="22" y="84"/>
                    </a:lnTo>
                    <a:lnTo>
                      <a:pt x="10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32"/>
              <p:cNvSpPr/>
              <p:nvPr/>
            </p:nvSpPr>
            <p:spPr>
              <a:xfrm>
                <a:off x="5072063" y="3216275"/>
                <a:ext cx="16986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66" extrusionOk="0">
                    <a:moveTo>
                      <a:pt x="106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07" y="0"/>
                    </a:lnTo>
                    <a:lnTo>
                      <a:pt x="27" y="84"/>
                    </a:lnTo>
                    <a:lnTo>
                      <a:pt x="10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32"/>
              <p:cNvSpPr/>
              <p:nvPr/>
            </p:nvSpPr>
            <p:spPr>
              <a:xfrm>
                <a:off x="4872038" y="3216275"/>
                <a:ext cx="19367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66" extrusionOk="0">
                    <a:moveTo>
                      <a:pt x="121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22" y="0"/>
                    </a:lnTo>
                    <a:lnTo>
                      <a:pt x="41" y="84"/>
                    </a:lnTo>
                    <a:lnTo>
                      <a:pt x="12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32"/>
              <p:cNvSpPr/>
              <p:nvPr/>
            </p:nvSpPr>
            <p:spPr>
              <a:xfrm>
                <a:off x="5726113" y="3216275"/>
                <a:ext cx="134938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66" extrusionOk="0">
                    <a:moveTo>
                      <a:pt x="85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5" y="84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32"/>
              <p:cNvSpPr/>
              <p:nvPr/>
            </p:nvSpPr>
            <p:spPr>
              <a:xfrm>
                <a:off x="5419725" y="3216275"/>
                <a:ext cx="1524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66" extrusionOk="0">
                    <a:moveTo>
                      <a:pt x="95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96" y="0"/>
                    </a:lnTo>
                    <a:lnTo>
                      <a:pt x="16" y="84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32"/>
              <p:cNvSpPr/>
              <p:nvPr/>
            </p:nvSpPr>
            <p:spPr>
              <a:xfrm>
                <a:off x="5580063" y="3216275"/>
                <a:ext cx="1397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6" extrusionOk="0">
                    <a:moveTo>
                      <a:pt x="87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88" y="0"/>
                    </a:lnTo>
                    <a:lnTo>
                      <a:pt x="8" y="84"/>
                    </a:lnTo>
                    <a:lnTo>
                      <a:pt x="87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397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dirty="0">
                <a:latin typeface="+mn-lt"/>
              </a:rPr>
              <a:t>02 </a:t>
            </a:r>
            <a:r>
              <a:rPr lang="en-US" dirty="0">
                <a:latin typeface="+mn-lt"/>
              </a:rPr>
              <a:t>CÔNG CỤ SỬ DỤNG</a:t>
            </a:r>
            <a:endParaRPr dirty="0">
              <a:latin typeface="+mn-lt"/>
            </a:endParaRPr>
          </a:p>
        </p:txBody>
      </p:sp>
      <p:sp>
        <p:nvSpPr>
          <p:cNvPr id="1440" name="Google Shape;1440;p33"/>
          <p:cNvSpPr/>
          <p:nvPr/>
        </p:nvSpPr>
        <p:spPr>
          <a:xfrm>
            <a:off x="7914550" y="122225"/>
            <a:ext cx="895500" cy="895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1447" name="Google Shape;1447;p33"/>
          <p:cNvGrpSpPr/>
          <p:nvPr/>
        </p:nvGrpSpPr>
        <p:grpSpPr>
          <a:xfrm>
            <a:off x="8124375" y="332066"/>
            <a:ext cx="475850" cy="475817"/>
            <a:chOff x="4891198" y="2925108"/>
            <a:chExt cx="334634" cy="334634"/>
          </a:xfrm>
        </p:grpSpPr>
        <p:sp>
          <p:nvSpPr>
            <p:cNvPr id="1448" name="Google Shape;1448;p33"/>
            <p:cNvSpPr/>
            <p:nvPr/>
          </p:nvSpPr>
          <p:spPr>
            <a:xfrm>
              <a:off x="5001830" y="2925108"/>
              <a:ext cx="113338" cy="150831"/>
            </a:xfrm>
            <a:custGeom>
              <a:avLst/>
              <a:gdLst/>
              <a:ahLst/>
              <a:cxnLst/>
              <a:rect l="l" t="t" r="r" b="b"/>
              <a:pathLst>
                <a:path w="3561" h="4739" extrusionOk="0">
                  <a:moveTo>
                    <a:pt x="1822" y="333"/>
                  </a:moveTo>
                  <a:cubicBezTo>
                    <a:pt x="2251" y="333"/>
                    <a:pt x="2596" y="691"/>
                    <a:pt x="2596" y="1107"/>
                  </a:cubicBezTo>
                  <a:lnTo>
                    <a:pt x="2596" y="1214"/>
                  </a:lnTo>
                  <a:lnTo>
                    <a:pt x="2573" y="1214"/>
                  </a:lnTo>
                  <a:cubicBezTo>
                    <a:pt x="2358" y="1155"/>
                    <a:pt x="2275" y="857"/>
                    <a:pt x="2263" y="857"/>
                  </a:cubicBezTo>
                  <a:cubicBezTo>
                    <a:pt x="2251" y="798"/>
                    <a:pt x="2203" y="738"/>
                    <a:pt x="2132" y="738"/>
                  </a:cubicBezTo>
                  <a:cubicBezTo>
                    <a:pt x="2119" y="733"/>
                    <a:pt x="2105" y="731"/>
                    <a:pt x="2092" y="731"/>
                  </a:cubicBezTo>
                  <a:cubicBezTo>
                    <a:pt x="2043" y="731"/>
                    <a:pt x="1993" y="761"/>
                    <a:pt x="1965" y="798"/>
                  </a:cubicBezTo>
                  <a:cubicBezTo>
                    <a:pt x="1668" y="1214"/>
                    <a:pt x="1001" y="1214"/>
                    <a:pt x="1001" y="1214"/>
                  </a:cubicBezTo>
                  <a:lnTo>
                    <a:pt x="953" y="1214"/>
                  </a:lnTo>
                  <a:lnTo>
                    <a:pt x="965" y="1107"/>
                  </a:lnTo>
                  <a:cubicBezTo>
                    <a:pt x="965" y="679"/>
                    <a:pt x="1322" y="333"/>
                    <a:pt x="1739" y="333"/>
                  </a:cubicBezTo>
                  <a:close/>
                  <a:moveTo>
                    <a:pt x="2739" y="1655"/>
                  </a:moveTo>
                  <a:cubicBezTo>
                    <a:pt x="2775" y="1691"/>
                    <a:pt x="2775" y="1715"/>
                    <a:pt x="2775" y="1750"/>
                  </a:cubicBezTo>
                  <a:cubicBezTo>
                    <a:pt x="2775" y="1786"/>
                    <a:pt x="2751" y="1834"/>
                    <a:pt x="2703" y="1845"/>
                  </a:cubicBezTo>
                  <a:lnTo>
                    <a:pt x="2703" y="1655"/>
                  </a:lnTo>
                  <a:close/>
                  <a:moveTo>
                    <a:pt x="846" y="1667"/>
                  </a:moveTo>
                  <a:lnTo>
                    <a:pt x="846" y="1881"/>
                  </a:lnTo>
                  <a:cubicBezTo>
                    <a:pt x="822" y="1845"/>
                    <a:pt x="787" y="1822"/>
                    <a:pt x="787" y="1762"/>
                  </a:cubicBezTo>
                  <a:cubicBezTo>
                    <a:pt x="787" y="1715"/>
                    <a:pt x="810" y="1691"/>
                    <a:pt x="822" y="1667"/>
                  </a:cubicBezTo>
                  <a:close/>
                  <a:moveTo>
                    <a:pt x="2084" y="1179"/>
                  </a:moveTo>
                  <a:cubicBezTo>
                    <a:pt x="2144" y="1298"/>
                    <a:pt x="2251" y="1417"/>
                    <a:pt x="2394" y="1476"/>
                  </a:cubicBezTo>
                  <a:lnTo>
                    <a:pt x="2382" y="1953"/>
                  </a:lnTo>
                  <a:cubicBezTo>
                    <a:pt x="2382" y="2250"/>
                    <a:pt x="2144" y="2477"/>
                    <a:pt x="1858" y="2477"/>
                  </a:cubicBezTo>
                  <a:lnTo>
                    <a:pt x="1715" y="2477"/>
                  </a:lnTo>
                  <a:cubicBezTo>
                    <a:pt x="1418" y="2477"/>
                    <a:pt x="1191" y="2238"/>
                    <a:pt x="1191" y="1953"/>
                  </a:cubicBezTo>
                  <a:lnTo>
                    <a:pt x="1191" y="1524"/>
                  </a:lnTo>
                  <a:cubicBezTo>
                    <a:pt x="1406" y="1488"/>
                    <a:pt x="1787" y="1417"/>
                    <a:pt x="2084" y="1179"/>
                  </a:cubicBezTo>
                  <a:close/>
                  <a:moveTo>
                    <a:pt x="1965" y="2798"/>
                  </a:moveTo>
                  <a:lnTo>
                    <a:pt x="1965" y="2893"/>
                  </a:lnTo>
                  <a:lnTo>
                    <a:pt x="1787" y="3084"/>
                  </a:lnTo>
                  <a:lnTo>
                    <a:pt x="1608" y="2917"/>
                  </a:lnTo>
                  <a:lnTo>
                    <a:pt x="1608" y="2798"/>
                  </a:lnTo>
                  <a:close/>
                  <a:moveTo>
                    <a:pt x="1751" y="0"/>
                  </a:moveTo>
                  <a:cubicBezTo>
                    <a:pt x="1144" y="0"/>
                    <a:pt x="644" y="512"/>
                    <a:pt x="644" y="1119"/>
                  </a:cubicBezTo>
                  <a:lnTo>
                    <a:pt x="644" y="1417"/>
                  </a:lnTo>
                  <a:cubicBezTo>
                    <a:pt x="537" y="1512"/>
                    <a:pt x="465" y="1643"/>
                    <a:pt x="465" y="1774"/>
                  </a:cubicBezTo>
                  <a:cubicBezTo>
                    <a:pt x="465" y="2000"/>
                    <a:pt x="656" y="2203"/>
                    <a:pt x="894" y="2226"/>
                  </a:cubicBezTo>
                  <a:cubicBezTo>
                    <a:pt x="953" y="2429"/>
                    <a:pt x="1108" y="2596"/>
                    <a:pt x="1287" y="2703"/>
                  </a:cubicBezTo>
                  <a:lnTo>
                    <a:pt x="1287" y="2786"/>
                  </a:lnTo>
                  <a:lnTo>
                    <a:pt x="596" y="3060"/>
                  </a:lnTo>
                  <a:cubicBezTo>
                    <a:pt x="537" y="3084"/>
                    <a:pt x="1" y="3298"/>
                    <a:pt x="1" y="3965"/>
                  </a:cubicBezTo>
                  <a:lnTo>
                    <a:pt x="1" y="4560"/>
                  </a:lnTo>
                  <a:cubicBezTo>
                    <a:pt x="1" y="4643"/>
                    <a:pt x="72" y="4727"/>
                    <a:pt x="167" y="4727"/>
                  </a:cubicBezTo>
                  <a:lnTo>
                    <a:pt x="584" y="4727"/>
                  </a:lnTo>
                  <a:cubicBezTo>
                    <a:pt x="668" y="4727"/>
                    <a:pt x="739" y="4643"/>
                    <a:pt x="739" y="4560"/>
                  </a:cubicBezTo>
                  <a:cubicBezTo>
                    <a:pt x="739" y="4465"/>
                    <a:pt x="668" y="4393"/>
                    <a:pt x="584" y="4393"/>
                  </a:cubicBezTo>
                  <a:lnTo>
                    <a:pt x="322" y="4393"/>
                  </a:lnTo>
                  <a:lnTo>
                    <a:pt x="322" y="3965"/>
                  </a:lnTo>
                  <a:cubicBezTo>
                    <a:pt x="322" y="3500"/>
                    <a:pt x="691" y="3369"/>
                    <a:pt x="703" y="3369"/>
                  </a:cubicBezTo>
                  <a:lnTo>
                    <a:pt x="715" y="3369"/>
                  </a:lnTo>
                  <a:lnTo>
                    <a:pt x="1334" y="3131"/>
                  </a:lnTo>
                  <a:lnTo>
                    <a:pt x="1668" y="3453"/>
                  </a:lnTo>
                  <a:cubicBezTo>
                    <a:pt x="1703" y="3489"/>
                    <a:pt x="1739" y="3500"/>
                    <a:pt x="1787" y="3500"/>
                  </a:cubicBezTo>
                  <a:cubicBezTo>
                    <a:pt x="1834" y="3500"/>
                    <a:pt x="1870" y="3489"/>
                    <a:pt x="1906" y="3453"/>
                  </a:cubicBezTo>
                  <a:lnTo>
                    <a:pt x="2215" y="3131"/>
                  </a:lnTo>
                  <a:lnTo>
                    <a:pt x="2846" y="3381"/>
                  </a:lnTo>
                  <a:lnTo>
                    <a:pt x="2858" y="3381"/>
                  </a:lnTo>
                  <a:cubicBezTo>
                    <a:pt x="2858" y="3381"/>
                    <a:pt x="3227" y="3512"/>
                    <a:pt x="3227" y="3977"/>
                  </a:cubicBezTo>
                  <a:lnTo>
                    <a:pt x="3227" y="4405"/>
                  </a:lnTo>
                  <a:lnTo>
                    <a:pt x="1120" y="4405"/>
                  </a:lnTo>
                  <a:cubicBezTo>
                    <a:pt x="1025" y="4405"/>
                    <a:pt x="953" y="4489"/>
                    <a:pt x="953" y="4572"/>
                  </a:cubicBezTo>
                  <a:cubicBezTo>
                    <a:pt x="953" y="4667"/>
                    <a:pt x="1025" y="4739"/>
                    <a:pt x="1120" y="4739"/>
                  </a:cubicBezTo>
                  <a:lnTo>
                    <a:pt x="3394" y="4739"/>
                  </a:lnTo>
                  <a:cubicBezTo>
                    <a:pt x="3477" y="4739"/>
                    <a:pt x="3561" y="4667"/>
                    <a:pt x="3561" y="4572"/>
                  </a:cubicBezTo>
                  <a:lnTo>
                    <a:pt x="3561" y="3977"/>
                  </a:lnTo>
                  <a:cubicBezTo>
                    <a:pt x="3561" y="3310"/>
                    <a:pt x="3037" y="3084"/>
                    <a:pt x="2965" y="3072"/>
                  </a:cubicBezTo>
                  <a:lnTo>
                    <a:pt x="2311" y="2798"/>
                  </a:lnTo>
                  <a:lnTo>
                    <a:pt x="2311" y="2715"/>
                  </a:lnTo>
                  <a:cubicBezTo>
                    <a:pt x="2489" y="2607"/>
                    <a:pt x="2620" y="2441"/>
                    <a:pt x="2692" y="2238"/>
                  </a:cubicBezTo>
                  <a:cubicBezTo>
                    <a:pt x="2930" y="2226"/>
                    <a:pt x="3120" y="2012"/>
                    <a:pt x="3120" y="1774"/>
                  </a:cubicBezTo>
                  <a:cubicBezTo>
                    <a:pt x="3120" y="1631"/>
                    <a:pt x="3049" y="1488"/>
                    <a:pt x="2942" y="1417"/>
                  </a:cubicBezTo>
                  <a:lnTo>
                    <a:pt x="2942" y="1119"/>
                  </a:lnTo>
                  <a:cubicBezTo>
                    <a:pt x="2942" y="512"/>
                    <a:pt x="2442" y="0"/>
                    <a:pt x="1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3"/>
            <p:cNvSpPr/>
            <p:nvPr/>
          </p:nvSpPr>
          <p:spPr>
            <a:xfrm>
              <a:off x="5102628" y="2933033"/>
              <a:ext cx="98188" cy="76991"/>
            </a:xfrm>
            <a:custGeom>
              <a:avLst/>
              <a:gdLst/>
              <a:ahLst/>
              <a:cxnLst/>
              <a:rect l="l" t="t" r="r" b="b"/>
              <a:pathLst>
                <a:path w="3085" h="2419" extrusionOk="0">
                  <a:moveTo>
                    <a:pt x="181" y="1"/>
                  </a:moveTo>
                  <a:cubicBezTo>
                    <a:pt x="116" y="1"/>
                    <a:pt x="55" y="44"/>
                    <a:pt x="37" y="108"/>
                  </a:cubicBezTo>
                  <a:cubicBezTo>
                    <a:pt x="1" y="192"/>
                    <a:pt x="48" y="287"/>
                    <a:pt x="132" y="323"/>
                  </a:cubicBezTo>
                  <a:cubicBezTo>
                    <a:pt x="1215" y="680"/>
                    <a:pt x="2132" y="1394"/>
                    <a:pt x="2751" y="2347"/>
                  </a:cubicBezTo>
                  <a:cubicBezTo>
                    <a:pt x="2787" y="2394"/>
                    <a:pt x="2846" y="2418"/>
                    <a:pt x="2894" y="2418"/>
                  </a:cubicBezTo>
                  <a:cubicBezTo>
                    <a:pt x="2918" y="2418"/>
                    <a:pt x="2954" y="2406"/>
                    <a:pt x="2977" y="2394"/>
                  </a:cubicBezTo>
                  <a:cubicBezTo>
                    <a:pt x="3049" y="2347"/>
                    <a:pt x="3085" y="2239"/>
                    <a:pt x="3025" y="2168"/>
                  </a:cubicBezTo>
                  <a:cubicBezTo>
                    <a:pt x="2370" y="1156"/>
                    <a:pt x="1382" y="382"/>
                    <a:pt x="239" y="13"/>
                  </a:cubicBezTo>
                  <a:cubicBezTo>
                    <a:pt x="220" y="5"/>
                    <a:pt x="200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3"/>
            <p:cNvSpPr/>
            <p:nvPr/>
          </p:nvSpPr>
          <p:spPr>
            <a:xfrm>
              <a:off x="4915832" y="2932492"/>
              <a:ext cx="98920" cy="77532"/>
            </a:xfrm>
            <a:custGeom>
              <a:avLst/>
              <a:gdLst/>
              <a:ahLst/>
              <a:cxnLst/>
              <a:rect l="l" t="t" r="r" b="b"/>
              <a:pathLst>
                <a:path w="3108" h="2436" extrusionOk="0">
                  <a:moveTo>
                    <a:pt x="2914" y="0"/>
                  </a:moveTo>
                  <a:cubicBezTo>
                    <a:pt x="2899" y="0"/>
                    <a:pt x="2884" y="2"/>
                    <a:pt x="2869" y="6"/>
                  </a:cubicBezTo>
                  <a:cubicBezTo>
                    <a:pt x="1703" y="375"/>
                    <a:pt x="714" y="1161"/>
                    <a:pt x="36" y="2185"/>
                  </a:cubicBezTo>
                  <a:cubicBezTo>
                    <a:pt x="0" y="2256"/>
                    <a:pt x="24" y="2364"/>
                    <a:pt x="95" y="2411"/>
                  </a:cubicBezTo>
                  <a:cubicBezTo>
                    <a:pt x="131" y="2423"/>
                    <a:pt x="155" y="2435"/>
                    <a:pt x="191" y="2435"/>
                  </a:cubicBezTo>
                  <a:cubicBezTo>
                    <a:pt x="250" y="2435"/>
                    <a:pt x="298" y="2411"/>
                    <a:pt x="322" y="2364"/>
                  </a:cubicBezTo>
                  <a:cubicBezTo>
                    <a:pt x="953" y="1399"/>
                    <a:pt x="1881" y="685"/>
                    <a:pt x="2977" y="328"/>
                  </a:cubicBezTo>
                  <a:cubicBezTo>
                    <a:pt x="3060" y="292"/>
                    <a:pt x="3108" y="209"/>
                    <a:pt x="3072" y="113"/>
                  </a:cubicBezTo>
                  <a:cubicBezTo>
                    <a:pt x="3052" y="44"/>
                    <a:pt x="2984" y="0"/>
                    <a:pt x="2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915832" y="3174254"/>
              <a:ext cx="80746" cy="70689"/>
            </a:xfrm>
            <a:custGeom>
              <a:avLst/>
              <a:gdLst/>
              <a:ahLst/>
              <a:cxnLst/>
              <a:rect l="l" t="t" r="r" b="b"/>
              <a:pathLst>
                <a:path w="2537" h="2221" extrusionOk="0">
                  <a:moveTo>
                    <a:pt x="185" y="0"/>
                  </a:moveTo>
                  <a:cubicBezTo>
                    <a:pt x="155" y="0"/>
                    <a:pt x="125" y="9"/>
                    <a:pt x="95" y="30"/>
                  </a:cubicBezTo>
                  <a:cubicBezTo>
                    <a:pt x="24" y="78"/>
                    <a:pt x="0" y="185"/>
                    <a:pt x="60" y="256"/>
                  </a:cubicBezTo>
                  <a:cubicBezTo>
                    <a:pt x="607" y="1102"/>
                    <a:pt x="1381" y="1780"/>
                    <a:pt x="2286" y="2209"/>
                  </a:cubicBezTo>
                  <a:cubicBezTo>
                    <a:pt x="2322" y="2221"/>
                    <a:pt x="2334" y="2221"/>
                    <a:pt x="2357" y="2221"/>
                  </a:cubicBezTo>
                  <a:cubicBezTo>
                    <a:pt x="2417" y="2221"/>
                    <a:pt x="2477" y="2197"/>
                    <a:pt x="2512" y="2138"/>
                  </a:cubicBezTo>
                  <a:cubicBezTo>
                    <a:pt x="2536" y="2030"/>
                    <a:pt x="2512" y="1923"/>
                    <a:pt x="2417" y="1899"/>
                  </a:cubicBezTo>
                  <a:cubicBezTo>
                    <a:pt x="1560" y="1495"/>
                    <a:pt x="845" y="864"/>
                    <a:pt x="322" y="78"/>
                  </a:cubicBezTo>
                  <a:cubicBezTo>
                    <a:pt x="291" y="31"/>
                    <a:pt x="240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3"/>
            <p:cNvSpPr/>
            <p:nvPr/>
          </p:nvSpPr>
          <p:spPr>
            <a:xfrm>
              <a:off x="5121215" y="3173936"/>
              <a:ext cx="79601" cy="69511"/>
            </a:xfrm>
            <a:custGeom>
              <a:avLst/>
              <a:gdLst/>
              <a:ahLst/>
              <a:cxnLst/>
              <a:rect l="l" t="t" r="r" b="b"/>
              <a:pathLst>
                <a:path w="2501" h="2184" extrusionOk="0">
                  <a:moveTo>
                    <a:pt x="2301" y="0"/>
                  </a:moveTo>
                  <a:cubicBezTo>
                    <a:pt x="2250" y="0"/>
                    <a:pt x="2201" y="25"/>
                    <a:pt x="2179" y="76"/>
                  </a:cubicBezTo>
                  <a:cubicBezTo>
                    <a:pt x="1667" y="862"/>
                    <a:pt x="953" y="1481"/>
                    <a:pt x="119" y="1874"/>
                  </a:cubicBezTo>
                  <a:cubicBezTo>
                    <a:pt x="36" y="1921"/>
                    <a:pt x="0" y="2005"/>
                    <a:pt x="48" y="2100"/>
                  </a:cubicBezTo>
                  <a:cubicBezTo>
                    <a:pt x="72" y="2159"/>
                    <a:pt x="131" y="2183"/>
                    <a:pt x="191" y="2183"/>
                  </a:cubicBezTo>
                  <a:cubicBezTo>
                    <a:pt x="226" y="2183"/>
                    <a:pt x="238" y="2183"/>
                    <a:pt x="274" y="2171"/>
                  </a:cubicBezTo>
                  <a:cubicBezTo>
                    <a:pt x="1167" y="1755"/>
                    <a:pt x="1941" y="1088"/>
                    <a:pt x="2477" y="231"/>
                  </a:cubicBezTo>
                  <a:cubicBezTo>
                    <a:pt x="2501" y="183"/>
                    <a:pt x="2489" y="76"/>
                    <a:pt x="2393" y="28"/>
                  </a:cubicBezTo>
                  <a:cubicBezTo>
                    <a:pt x="2366" y="10"/>
                    <a:pt x="2333" y="0"/>
                    <a:pt x="2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3"/>
            <p:cNvSpPr/>
            <p:nvPr/>
          </p:nvSpPr>
          <p:spPr>
            <a:xfrm>
              <a:off x="4891198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6" y="1203"/>
                  </a:lnTo>
                  <a:lnTo>
                    <a:pt x="976" y="1096"/>
                  </a:lnTo>
                  <a:cubicBezTo>
                    <a:pt x="976" y="667"/>
                    <a:pt x="1334" y="322"/>
                    <a:pt x="1750" y="322"/>
                  </a:cubicBezTo>
                  <a:close/>
                  <a:moveTo>
                    <a:pt x="2727" y="1667"/>
                  </a:moveTo>
                  <a:cubicBezTo>
                    <a:pt x="2762" y="1691"/>
                    <a:pt x="2762" y="1727"/>
                    <a:pt x="2762" y="1751"/>
                  </a:cubicBezTo>
                  <a:cubicBezTo>
                    <a:pt x="2762" y="1798"/>
                    <a:pt x="2750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45" y="1667"/>
                  </a:moveTo>
                  <a:lnTo>
                    <a:pt x="845" y="1870"/>
                  </a:lnTo>
                  <a:cubicBezTo>
                    <a:pt x="810" y="1846"/>
                    <a:pt x="786" y="1810"/>
                    <a:pt x="786" y="1751"/>
                  </a:cubicBezTo>
                  <a:cubicBezTo>
                    <a:pt x="786" y="1727"/>
                    <a:pt x="798" y="1691"/>
                    <a:pt x="810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607" y="2941"/>
                  </a:lnTo>
                  <a:lnTo>
                    <a:pt x="1607" y="2822"/>
                  </a:lnTo>
                  <a:close/>
                  <a:moveTo>
                    <a:pt x="1750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5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8" y="3513"/>
                    <a:pt x="1774" y="3513"/>
                  </a:cubicBezTo>
                  <a:cubicBezTo>
                    <a:pt x="1822" y="3513"/>
                    <a:pt x="1869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7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7" y="4739"/>
                  </a:cubicBezTo>
                  <a:lnTo>
                    <a:pt x="3382" y="4739"/>
                  </a:lnTo>
                  <a:cubicBezTo>
                    <a:pt x="3477" y="4727"/>
                    <a:pt x="3548" y="4656"/>
                    <a:pt x="3548" y="4560"/>
                  </a:cubicBezTo>
                  <a:lnTo>
                    <a:pt x="3548" y="3965"/>
                  </a:lnTo>
                  <a:cubicBezTo>
                    <a:pt x="3548" y="3298"/>
                    <a:pt x="3036" y="3072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5112876" y="3016803"/>
              <a:ext cx="112956" cy="150831"/>
            </a:xfrm>
            <a:custGeom>
              <a:avLst/>
              <a:gdLst/>
              <a:ahLst/>
              <a:cxnLst/>
              <a:rect l="l" t="t" r="r" b="b"/>
              <a:pathLst>
                <a:path w="3549" h="4739" extrusionOk="0">
                  <a:moveTo>
                    <a:pt x="1822" y="322"/>
                  </a:moveTo>
                  <a:cubicBezTo>
                    <a:pt x="2262" y="322"/>
                    <a:pt x="2596" y="679"/>
                    <a:pt x="2596" y="1096"/>
                  </a:cubicBezTo>
                  <a:lnTo>
                    <a:pt x="2596" y="1203"/>
                  </a:lnTo>
                  <a:lnTo>
                    <a:pt x="2584" y="1203"/>
                  </a:lnTo>
                  <a:cubicBezTo>
                    <a:pt x="2358" y="1143"/>
                    <a:pt x="2286" y="846"/>
                    <a:pt x="2274" y="846"/>
                  </a:cubicBezTo>
                  <a:cubicBezTo>
                    <a:pt x="2262" y="786"/>
                    <a:pt x="2215" y="727"/>
                    <a:pt x="2143" y="727"/>
                  </a:cubicBezTo>
                  <a:cubicBezTo>
                    <a:pt x="2133" y="725"/>
                    <a:pt x="2122" y="724"/>
                    <a:pt x="2111" y="724"/>
                  </a:cubicBezTo>
                  <a:cubicBezTo>
                    <a:pt x="2057" y="724"/>
                    <a:pt x="1996" y="747"/>
                    <a:pt x="1977" y="786"/>
                  </a:cubicBezTo>
                  <a:cubicBezTo>
                    <a:pt x="1691" y="1203"/>
                    <a:pt x="1024" y="1203"/>
                    <a:pt x="1024" y="1203"/>
                  </a:cubicBezTo>
                  <a:lnTo>
                    <a:pt x="977" y="1203"/>
                  </a:lnTo>
                  <a:lnTo>
                    <a:pt x="977" y="1096"/>
                  </a:lnTo>
                  <a:cubicBezTo>
                    <a:pt x="977" y="667"/>
                    <a:pt x="1334" y="322"/>
                    <a:pt x="1751" y="322"/>
                  </a:cubicBezTo>
                  <a:close/>
                  <a:moveTo>
                    <a:pt x="2727" y="1667"/>
                  </a:moveTo>
                  <a:cubicBezTo>
                    <a:pt x="2763" y="1691"/>
                    <a:pt x="2763" y="1727"/>
                    <a:pt x="2763" y="1751"/>
                  </a:cubicBezTo>
                  <a:cubicBezTo>
                    <a:pt x="2763" y="1798"/>
                    <a:pt x="2751" y="1846"/>
                    <a:pt x="2703" y="1858"/>
                  </a:cubicBezTo>
                  <a:lnTo>
                    <a:pt x="2703" y="1667"/>
                  </a:lnTo>
                  <a:close/>
                  <a:moveTo>
                    <a:pt x="858" y="1667"/>
                  </a:moveTo>
                  <a:lnTo>
                    <a:pt x="858" y="1870"/>
                  </a:lnTo>
                  <a:cubicBezTo>
                    <a:pt x="822" y="1846"/>
                    <a:pt x="798" y="1810"/>
                    <a:pt x="798" y="1751"/>
                  </a:cubicBezTo>
                  <a:cubicBezTo>
                    <a:pt x="798" y="1727"/>
                    <a:pt x="810" y="1691"/>
                    <a:pt x="822" y="1667"/>
                  </a:cubicBezTo>
                  <a:close/>
                  <a:moveTo>
                    <a:pt x="2084" y="1203"/>
                  </a:moveTo>
                  <a:cubicBezTo>
                    <a:pt x="2143" y="1322"/>
                    <a:pt x="2239" y="1441"/>
                    <a:pt x="2393" y="1501"/>
                  </a:cubicBezTo>
                  <a:lnTo>
                    <a:pt x="2393" y="1977"/>
                  </a:lnTo>
                  <a:cubicBezTo>
                    <a:pt x="2393" y="2263"/>
                    <a:pt x="2155" y="2489"/>
                    <a:pt x="1858" y="2489"/>
                  </a:cubicBezTo>
                  <a:lnTo>
                    <a:pt x="1703" y="2489"/>
                  </a:lnTo>
                  <a:cubicBezTo>
                    <a:pt x="1405" y="2489"/>
                    <a:pt x="1191" y="2251"/>
                    <a:pt x="1191" y="1977"/>
                  </a:cubicBezTo>
                  <a:lnTo>
                    <a:pt x="1191" y="1548"/>
                  </a:lnTo>
                  <a:cubicBezTo>
                    <a:pt x="1393" y="1512"/>
                    <a:pt x="1786" y="1441"/>
                    <a:pt x="2084" y="1203"/>
                  </a:cubicBezTo>
                  <a:close/>
                  <a:moveTo>
                    <a:pt x="1965" y="2822"/>
                  </a:moveTo>
                  <a:lnTo>
                    <a:pt x="1965" y="2917"/>
                  </a:lnTo>
                  <a:lnTo>
                    <a:pt x="1786" y="3108"/>
                  </a:lnTo>
                  <a:lnTo>
                    <a:pt x="1596" y="2941"/>
                  </a:lnTo>
                  <a:lnTo>
                    <a:pt x="1596" y="2822"/>
                  </a:lnTo>
                  <a:close/>
                  <a:moveTo>
                    <a:pt x="1751" y="0"/>
                  </a:moveTo>
                  <a:cubicBezTo>
                    <a:pt x="1143" y="0"/>
                    <a:pt x="631" y="500"/>
                    <a:pt x="631" y="1108"/>
                  </a:cubicBezTo>
                  <a:lnTo>
                    <a:pt x="631" y="1405"/>
                  </a:lnTo>
                  <a:cubicBezTo>
                    <a:pt x="524" y="1501"/>
                    <a:pt x="453" y="1631"/>
                    <a:pt x="453" y="1762"/>
                  </a:cubicBezTo>
                  <a:cubicBezTo>
                    <a:pt x="453" y="2024"/>
                    <a:pt x="643" y="2215"/>
                    <a:pt x="893" y="2227"/>
                  </a:cubicBezTo>
                  <a:cubicBezTo>
                    <a:pt x="953" y="2441"/>
                    <a:pt x="1096" y="2596"/>
                    <a:pt x="1274" y="2703"/>
                  </a:cubicBezTo>
                  <a:lnTo>
                    <a:pt x="1274" y="2798"/>
                  </a:lnTo>
                  <a:lnTo>
                    <a:pt x="596" y="3060"/>
                  </a:lnTo>
                  <a:cubicBezTo>
                    <a:pt x="524" y="3096"/>
                    <a:pt x="0" y="3298"/>
                    <a:pt x="0" y="3965"/>
                  </a:cubicBezTo>
                  <a:lnTo>
                    <a:pt x="0" y="4560"/>
                  </a:lnTo>
                  <a:cubicBezTo>
                    <a:pt x="0" y="4656"/>
                    <a:pt x="72" y="4727"/>
                    <a:pt x="155" y="4727"/>
                  </a:cubicBezTo>
                  <a:lnTo>
                    <a:pt x="572" y="4727"/>
                  </a:lnTo>
                  <a:cubicBezTo>
                    <a:pt x="667" y="4727"/>
                    <a:pt x="738" y="4656"/>
                    <a:pt x="738" y="4560"/>
                  </a:cubicBezTo>
                  <a:cubicBezTo>
                    <a:pt x="738" y="4477"/>
                    <a:pt x="667" y="4406"/>
                    <a:pt x="572" y="4406"/>
                  </a:cubicBezTo>
                  <a:lnTo>
                    <a:pt x="322" y="4406"/>
                  </a:lnTo>
                  <a:lnTo>
                    <a:pt x="322" y="3965"/>
                  </a:lnTo>
                  <a:cubicBezTo>
                    <a:pt x="322" y="3513"/>
                    <a:pt x="679" y="3370"/>
                    <a:pt x="691" y="3370"/>
                  </a:cubicBezTo>
                  <a:lnTo>
                    <a:pt x="703" y="3370"/>
                  </a:lnTo>
                  <a:lnTo>
                    <a:pt x="1334" y="3132"/>
                  </a:lnTo>
                  <a:lnTo>
                    <a:pt x="1655" y="3465"/>
                  </a:lnTo>
                  <a:cubicBezTo>
                    <a:pt x="1691" y="3489"/>
                    <a:pt x="1739" y="3513"/>
                    <a:pt x="1774" y="3513"/>
                  </a:cubicBezTo>
                  <a:cubicBezTo>
                    <a:pt x="1822" y="3513"/>
                    <a:pt x="1870" y="3489"/>
                    <a:pt x="1893" y="3465"/>
                  </a:cubicBezTo>
                  <a:lnTo>
                    <a:pt x="2215" y="3132"/>
                  </a:lnTo>
                  <a:lnTo>
                    <a:pt x="2834" y="3394"/>
                  </a:lnTo>
                  <a:lnTo>
                    <a:pt x="2846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4" y="4418"/>
                    <a:pt x="941" y="4489"/>
                    <a:pt x="941" y="4584"/>
                  </a:cubicBezTo>
                  <a:cubicBezTo>
                    <a:pt x="941" y="4668"/>
                    <a:pt x="1024" y="4739"/>
                    <a:pt x="1108" y="4739"/>
                  </a:cubicBezTo>
                  <a:lnTo>
                    <a:pt x="3382" y="4739"/>
                  </a:lnTo>
                  <a:cubicBezTo>
                    <a:pt x="3477" y="4739"/>
                    <a:pt x="3548" y="4668"/>
                    <a:pt x="3548" y="4584"/>
                  </a:cubicBezTo>
                  <a:lnTo>
                    <a:pt x="3548" y="3989"/>
                  </a:lnTo>
                  <a:cubicBezTo>
                    <a:pt x="3548" y="3298"/>
                    <a:pt x="3013" y="3084"/>
                    <a:pt x="2953" y="3060"/>
                  </a:cubicBezTo>
                  <a:lnTo>
                    <a:pt x="2298" y="2798"/>
                  </a:lnTo>
                  <a:lnTo>
                    <a:pt x="2298" y="2703"/>
                  </a:lnTo>
                  <a:cubicBezTo>
                    <a:pt x="2477" y="2596"/>
                    <a:pt x="2608" y="2441"/>
                    <a:pt x="2691" y="2227"/>
                  </a:cubicBezTo>
                  <a:cubicBezTo>
                    <a:pt x="2929" y="2215"/>
                    <a:pt x="3120" y="2001"/>
                    <a:pt x="3120" y="1762"/>
                  </a:cubicBezTo>
                  <a:cubicBezTo>
                    <a:pt x="3120" y="1620"/>
                    <a:pt x="3048" y="1489"/>
                    <a:pt x="2941" y="1405"/>
                  </a:cubicBezTo>
                  <a:lnTo>
                    <a:pt x="2941" y="1108"/>
                  </a:lnTo>
                  <a:cubicBezTo>
                    <a:pt x="2941" y="500"/>
                    <a:pt x="242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5001448" y="3108498"/>
              <a:ext cx="113338" cy="151244"/>
            </a:xfrm>
            <a:custGeom>
              <a:avLst/>
              <a:gdLst/>
              <a:ahLst/>
              <a:cxnLst/>
              <a:rect l="l" t="t" r="r" b="b"/>
              <a:pathLst>
                <a:path w="3561" h="4752" extrusionOk="0">
                  <a:moveTo>
                    <a:pt x="1811" y="322"/>
                  </a:moveTo>
                  <a:cubicBezTo>
                    <a:pt x="2251" y="322"/>
                    <a:pt x="2585" y="679"/>
                    <a:pt x="2585" y="1096"/>
                  </a:cubicBezTo>
                  <a:lnTo>
                    <a:pt x="2585" y="1203"/>
                  </a:lnTo>
                  <a:lnTo>
                    <a:pt x="2573" y="1203"/>
                  </a:lnTo>
                  <a:cubicBezTo>
                    <a:pt x="2346" y="1144"/>
                    <a:pt x="2275" y="846"/>
                    <a:pt x="2263" y="846"/>
                  </a:cubicBezTo>
                  <a:cubicBezTo>
                    <a:pt x="2251" y="786"/>
                    <a:pt x="2204" y="727"/>
                    <a:pt x="2132" y="727"/>
                  </a:cubicBezTo>
                  <a:cubicBezTo>
                    <a:pt x="2124" y="725"/>
                    <a:pt x="2116" y="725"/>
                    <a:pt x="2107" y="725"/>
                  </a:cubicBezTo>
                  <a:cubicBezTo>
                    <a:pt x="2051" y="725"/>
                    <a:pt x="1986" y="756"/>
                    <a:pt x="1965" y="786"/>
                  </a:cubicBezTo>
                  <a:cubicBezTo>
                    <a:pt x="1692" y="1203"/>
                    <a:pt x="1037" y="1203"/>
                    <a:pt x="1025" y="1203"/>
                  </a:cubicBezTo>
                  <a:lnTo>
                    <a:pt x="965" y="1203"/>
                  </a:lnTo>
                  <a:lnTo>
                    <a:pt x="965" y="1096"/>
                  </a:lnTo>
                  <a:cubicBezTo>
                    <a:pt x="965" y="667"/>
                    <a:pt x="1322" y="322"/>
                    <a:pt x="1739" y="322"/>
                  </a:cubicBezTo>
                  <a:close/>
                  <a:moveTo>
                    <a:pt x="2751" y="1668"/>
                  </a:moveTo>
                  <a:cubicBezTo>
                    <a:pt x="2787" y="1703"/>
                    <a:pt x="2787" y="1727"/>
                    <a:pt x="2787" y="1763"/>
                  </a:cubicBezTo>
                  <a:cubicBezTo>
                    <a:pt x="2787" y="1798"/>
                    <a:pt x="2763" y="1846"/>
                    <a:pt x="2715" y="1858"/>
                  </a:cubicBezTo>
                  <a:lnTo>
                    <a:pt x="2715" y="1668"/>
                  </a:lnTo>
                  <a:close/>
                  <a:moveTo>
                    <a:pt x="858" y="1679"/>
                  </a:moveTo>
                  <a:lnTo>
                    <a:pt x="858" y="1894"/>
                  </a:lnTo>
                  <a:cubicBezTo>
                    <a:pt x="834" y="1858"/>
                    <a:pt x="799" y="1834"/>
                    <a:pt x="799" y="1775"/>
                  </a:cubicBezTo>
                  <a:cubicBezTo>
                    <a:pt x="799" y="1739"/>
                    <a:pt x="810" y="1715"/>
                    <a:pt x="834" y="1679"/>
                  </a:cubicBezTo>
                  <a:close/>
                  <a:moveTo>
                    <a:pt x="2096" y="1203"/>
                  </a:moveTo>
                  <a:cubicBezTo>
                    <a:pt x="2156" y="1322"/>
                    <a:pt x="2263" y="1441"/>
                    <a:pt x="2406" y="1501"/>
                  </a:cubicBezTo>
                  <a:lnTo>
                    <a:pt x="2406" y="1977"/>
                  </a:lnTo>
                  <a:cubicBezTo>
                    <a:pt x="2394" y="2263"/>
                    <a:pt x="2156" y="2501"/>
                    <a:pt x="1870" y="2501"/>
                  </a:cubicBezTo>
                  <a:lnTo>
                    <a:pt x="1727" y="2501"/>
                  </a:lnTo>
                  <a:cubicBezTo>
                    <a:pt x="1430" y="2501"/>
                    <a:pt x="1203" y="2263"/>
                    <a:pt x="1203" y="1977"/>
                  </a:cubicBezTo>
                  <a:lnTo>
                    <a:pt x="1203" y="1548"/>
                  </a:lnTo>
                  <a:cubicBezTo>
                    <a:pt x="1418" y="1525"/>
                    <a:pt x="1799" y="1441"/>
                    <a:pt x="2096" y="1203"/>
                  </a:cubicBezTo>
                  <a:close/>
                  <a:moveTo>
                    <a:pt x="1977" y="2834"/>
                  </a:moveTo>
                  <a:lnTo>
                    <a:pt x="1977" y="2918"/>
                  </a:lnTo>
                  <a:lnTo>
                    <a:pt x="1799" y="3108"/>
                  </a:lnTo>
                  <a:lnTo>
                    <a:pt x="1620" y="2941"/>
                  </a:lnTo>
                  <a:lnTo>
                    <a:pt x="1620" y="2834"/>
                  </a:lnTo>
                  <a:close/>
                  <a:moveTo>
                    <a:pt x="1751" y="1"/>
                  </a:moveTo>
                  <a:cubicBezTo>
                    <a:pt x="1144" y="1"/>
                    <a:pt x="632" y="501"/>
                    <a:pt x="632" y="1120"/>
                  </a:cubicBezTo>
                  <a:lnTo>
                    <a:pt x="632" y="1417"/>
                  </a:lnTo>
                  <a:cubicBezTo>
                    <a:pt x="537" y="1501"/>
                    <a:pt x="453" y="1644"/>
                    <a:pt x="453" y="1775"/>
                  </a:cubicBezTo>
                  <a:cubicBezTo>
                    <a:pt x="453" y="2025"/>
                    <a:pt x="656" y="2215"/>
                    <a:pt x="894" y="2239"/>
                  </a:cubicBezTo>
                  <a:cubicBezTo>
                    <a:pt x="953" y="2441"/>
                    <a:pt x="1096" y="2608"/>
                    <a:pt x="1275" y="2715"/>
                  </a:cubicBezTo>
                  <a:lnTo>
                    <a:pt x="1275" y="2799"/>
                  </a:lnTo>
                  <a:lnTo>
                    <a:pt x="596" y="3072"/>
                  </a:lnTo>
                  <a:cubicBezTo>
                    <a:pt x="537" y="3096"/>
                    <a:pt x="1" y="3311"/>
                    <a:pt x="1" y="3977"/>
                  </a:cubicBezTo>
                  <a:lnTo>
                    <a:pt x="1" y="4573"/>
                  </a:lnTo>
                  <a:cubicBezTo>
                    <a:pt x="1" y="4656"/>
                    <a:pt x="72" y="4739"/>
                    <a:pt x="156" y="4739"/>
                  </a:cubicBezTo>
                  <a:lnTo>
                    <a:pt x="572" y="4739"/>
                  </a:lnTo>
                  <a:cubicBezTo>
                    <a:pt x="668" y="4739"/>
                    <a:pt x="739" y="4656"/>
                    <a:pt x="739" y="4573"/>
                  </a:cubicBezTo>
                  <a:cubicBezTo>
                    <a:pt x="739" y="4477"/>
                    <a:pt x="668" y="4406"/>
                    <a:pt x="572" y="4406"/>
                  </a:cubicBezTo>
                  <a:lnTo>
                    <a:pt x="322" y="4406"/>
                  </a:lnTo>
                  <a:lnTo>
                    <a:pt x="322" y="3977"/>
                  </a:lnTo>
                  <a:cubicBezTo>
                    <a:pt x="322" y="3513"/>
                    <a:pt x="680" y="3382"/>
                    <a:pt x="691" y="3382"/>
                  </a:cubicBezTo>
                  <a:lnTo>
                    <a:pt x="715" y="3382"/>
                  </a:lnTo>
                  <a:lnTo>
                    <a:pt x="1334" y="3144"/>
                  </a:lnTo>
                  <a:lnTo>
                    <a:pt x="1668" y="3465"/>
                  </a:lnTo>
                  <a:cubicBezTo>
                    <a:pt x="1692" y="3501"/>
                    <a:pt x="1739" y="3513"/>
                    <a:pt x="1787" y="3513"/>
                  </a:cubicBezTo>
                  <a:cubicBezTo>
                    <a:pt x="1823" y="3513"/>
                    <a:pt x="1870" y="3501"/>
                    <a:pt x="1906" y="3465"/>
                  </a:cubicBezTo>
                  <a:lnTo>
                    <a:pt x="2215" y="3144"/>
                  </a:lnTo>
                  <a:lnTo>
                    <a:pt x="2835" y="3394"/>
                  </a:lnTo>
                  <a:lnTo>
                    <a:pt x="2858" y="3394"/>
                  </a:lnTo>
                  <a:cubicBezTo>
                    <a:pt x="2870" y="3394"/>
                    <a:pt x="3227" y="3525"/>
                    <a:pt x="3227" y="3989"/>
                  </a:cubicBezTo>
                  <a:lnTo>
                    <a:pt x="3227" y="4418"/>
                  </a:lnTo>
                  <a:lnTo>
                    <a:pt x="1108" y="4418"/>
                  </a:lnTo>
                  <a:cubicBezTo>
                    <a:pt x="1025" y="4418"/>
                    <a:pt x="953" y="4501"/>
                    <a:pt x="953" y="4585"/>
                  </a:cubicBezTo>
                  <a:cubicBezTo>
                    <a:pt x="953" y="4680"/>
                    <a:pt x="1025" y="4751"/>
                    <a:pt x="1108" y="4751"/>
                  </a:cubicBezTo>
                  <a:lnTo>
                    <a:pt x="3394" y="4751"/>
                  </a:lnTo>
                  <a:cubicBezTo>
                    <a:pt x="3477" y="4751"/>
                    <a:pt x="3549" y="4680"/>
                    <a:pt x="3549" y="4585"/>
                  </a:cubicBezTo>
                  <a:lnTo>
                    <a:pt x="3549" y="3989"/>
                  </a:lnTo>
                  <a:cubicBezTo>
                    <a:pt x="3561" y="3311"/>
                    <a:pt x="3037" y="3096"/>
                    <a:pt x="2966" y="3072"/>
                  </a:cubicBezTo>
                  <a:lnTo>
                    <a:pt x="2311" y="2799"/>
                  </a:lnTo>
                  <a:lnTo>
                    <a:pt x="2311" y="2715"/>
                  </a:lnTo>
                  <a:cubicBezTo>
                    <a:pt x="2489" y="2608"/>
                    <a:pt x="2620" y="2441"/>
                    <a:pt x="2692" y="2239"/>
                  </a:cubicBezTo>
                  <a:cubicBezTo>
                    <a:pt x="2930" y="2215"/>
                    <a:pt x="3120" y="2013"/>
                    <a:pt x="3120" y="1775"/>
                  </a:cubicBezTo>
                  <a:cubicBezTo>
                    <a:pt x="3120" y="1620"/>
                    <a:pt x="3049" y="1489"/>
                    <a:pt x="2942" y="1417"/>
                  </a:cubicBezTo>
                  <a:lnTo>
                    <a:pt x="2942" y="1120"/>
                  </a:lnTo>
                  <a:cubicBezTo>
                    <a:pt x="2942" y="501"/>
                    <a:pt x="2442" y="1"/>
                    <a:pt x="1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F27F6BA3-9BC5-7319-5050-8D12232BE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31" y="1207404"/>
            <a:ext cx="487090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vi-VN" sz="1600" dirty="0"/>
              <a:t>Phần </a:t>
            </a:r>
            <a:r>
              <a:rPr lang="vi-VN" sz="1600" b="1" dirty="0"/>
              <a:t>backend</a:t>
            </a:r>
            <a:r>
              <a:rPr lang="vi-VN" sz="1600" dirty="0"/>
              <a:t> được lập trình bằng ngôn ngữ </a:t>
            </a:r>
            <a:r>
              <a:rPr lang="vi-VN" sz="1600" b="1" dirty="0"/>
              <a:t>Java</a:t>
            </a:r>
            <a:r>
              <a:rPr lang="vi-VN" sz="1600" dirty="0"/>
              <a:t> kết hợp với </a:t>
            </a:r>
            <a:r>
              <a:rPr lang="vi-VN" sz="1600" b="1" dirty="0"/>
              <a:t>Spring Boot</a:t>
            </a:r>
            <a:r>
              <a:rPr lang="vi-VN" sz="1600" dirty="0"/>
              <a:t>, và được triển khai trong môi trường </a:t>
            </a:r>
            <a:r>
              <a:rPr lang="vi-VN" sz="1600" b="1" dirty="0"/>
              <a:t>IntelliJ IDEA</a:t>
            </a:r>
            <a:r>
              <a:rPr lang="vi-VN" sz="1600" dirty="0"/>
              <a:t>. </a:t>
            </a:r>
            <a:endParaRPr lang="en-US" sz="1600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vi-VN" sz="1600" dirty="0"/>
              <a:t>Phần </a:t>
            </a:r>
            <a:r>
              <a:rPr lang="vi-VN" sz="1600" b="1" dirty="0"/>
              <a:t>frontend</a:t>
            </a:r>
            <a:r>
              <a:rPr lang="vi-VN" sz="1600" dirty="0"/>
              <a:t> sử dụng </a:t>
            </a:r>
            <a:r>
              <a:rPr lang="vi-VN" sz="1600" b="1" dirty="0"/>
              <a:t>ReactJS</a:t>
            </a:r>
            <a:r>
              <a:rPr lang="vi-VN" sz="1600" dirty="0"/>
              <a:t>, được xây dựng và chạy trong </a:t>
            </a:r>
            <a:r>
              <a:rPr lang="vi-VN" sz="1600" b="1" dirty="0"/>
              <a:t>Visual Studio Code</a:t>
            </a:r>
            <a:r>
              <a:rPr lang="vi-VN" sz="1600" dirty="0"/>
              <a:t>. </a:t>
            </a:r>
            <a:endParaRPr lang="en-US" sz="1600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vi-VN" sz="1600" dirty="0"/>
              <a:t>Về cơ sở dữ liệu, nhóm lựa chọn </a:t>
            </a:r>
            <a:r>
              <a:rPr lang="vi-VN" sz="1600" b="1" dirty="0"/>
              <a:t>PostgreSQL</a:t>
            </a:r>
            <a:r>
              <a:rPr lang="vi-VN" sz="1600" dirty="0"/>
              <a:t> và sử dụng công cụ </a:t>
            </a:r>
            <a:r>
              <a:rPr lang="vi-VN" sz="1600" b="1" dirty="0"/>
              <a:t>pgAdmin 4</a:t>
            </a:r>
            <a:r>
              <a:rPr lang="vi-VN" sz="1600" dirty="0"/>
              <a:t> để quản lý dữ liệu. </a:t>
            </a:r>
            <a:endParaRPr lang="en-US" sz="1600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vi-VN" sz="1600" dirty="0"/>
              <a:t>Ngoài ra, nhóm còn dùng </a:t>
            </a:r>
            <a:r>
              <a:rPr lang="vi-VN" sz="1600" b="1" dirty="0"/>
              <a:t>Postman</a:t>
            </a:r>
            <a:r>
              <a:rPr lang="vi-VN" sz="1600" dirty="0"/>
              <a:t> để kiểm thử các API, giúp đảm bảo tính chính xác và ổn định của hệ thống khi giao tiếp giữa frontend và backend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FA68E-BED2-D6B4-0D20-DCDC5EFD3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370" y="987645"/>
            <a:ext cx="976077" cy="705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43F63C-EF09-9F11-86BE-554DF838D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336" y="1913164"/>
            <a:ext cx="976077" cy="7057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F030D3-A536-6228-4990-14BFD281A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853" y="2835401"/>
            <a:ext cx="976077" cy="7057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6A6E50-0BC5-0BBC-4DE1-BDF2A2BC47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71" y="3514363"/>
            <a:ext cx="963889" cy="81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9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2"/>
          <p:cNvSpPr txBox="1">
            <a:spLocks noGrp="1"/>
          </p:cNvSpPr>
          <p:nvPr>
            <p:ph type="title"/>
          </p:nvPr>
        </p:nvSpPr>
        <p:spPr>
          <a:xfrm>
            <a:off x="713225" y="1694525"/>
            <a:ext cx="7880649" cy="14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MÔ HÌNH DỮ LIỆU</a:t>
            </a:r>
          </a:p>
        </p:txBody>
      </p:sp>
      <p:sp>
        <p:nvSpPr>
          <p:cNvPr id="1414" name="Google Shape;1414;p32"/>
          <p:cNvSpPr txBox="1">
            <a:spLocks noGrp="1"/>
          </p:cNvSpPr>
          <p:nvPr>
            <p:ph type="title" idx="2"/>
          </p:nvPr>
        </p:nvSpPr>
        <p:spPr>
          <a:xfrm>
            <a:off x="713225" y="1405400"/>
            <a:ext cx="1332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03</a:t>
            </a:r>
            <a:endParaRPr dirty="0"/>
          </a:p>
        </p:txBody>
      </p:sp>
      <p:grpSp>
        <p:nvGrpSpPr>
          <p:cNvPr id="1415" name="Google Shape;1415;p32"/>
          <p:cNvGrpSpPr/>
          <p:nvPr/>
        </p:nvGrpSpPr>
        <p:grpSpPr>
          <a:xfrm>
            <a:off x="2125375" y="647659"/>
            <a:ext cx="4241821" cy="1310391"/>
            <a:chOff x="2125375" y="647659"/>
            <a:chExt cx="4241821" cy="1310391"/>
          </a:xfrm>
        </p:grpSpPr>
        <p:grpSp>
          <p:nvGrpSpPr>
            <p:cNvPr id="1416" name="Google Shape;1416;p32"/>
            <p:cNvGrpSpPr/>
            <p:nvPr/>
          </p:nvGrpSpPr>
          <p:grpSpPr>
            <a:xfrm>
              <a:off x="2125375" y="1694525"/>
              <a:ext cx="989013" cy="263525"/>
              <a:chOff x="4872038" y="3216275"/>
              <a:chExt cx="989013" cy="263525"/>
            </a:xfrm>
          </p:grpSpPr>
          <p:sp>
            <p:nvSpPr>
              <p:cNvPr id="1417" name="Google Shape;1417;p32"/>
              <p:cNvSpPr/>
              <p:nvPr/>
            </p:nvSpPr>
            <p:spPr>
              <a:xfrm>
                <a:off x="5249863" y="3216275"/>
                <a:ext cx="16192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6" extrusionOk="0">
                    <a:moveTo>
                      <a:pt x="101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102" y="0"/>
                    </a:lnTo>
                    <a:lnTo>
                      <a:pt x="22" y="84"/>
                    </a:lnTo>
                    <a:lnTo>
                      <a:pt x="10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32"/>
              <p:cNvSpPr/>
              <p:nvPr/>
            </p:nvSpPr>
            <p:spPr>
              <a:xfrm>
                <a:off x="5072063" y="3216275"/>
                <a:ext cx="16986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66" extrusionOk="0">
                    <a:moveTo>
                      <a:pt x="106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07" y="0"/>
                    </a:lnTo>
                    <a:lnTo>
                      <a:pt x="27" y="84"/>
                    </a:lnTo>
                    <a:lnTo>
                      <a:pt x="10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32"/>
              <p:cNvSpPr/>
              <p:nvPr/>
            </p:nvSpPr>
            <p:spPr>
              <a:xfrm>
                <a:off x="4872038" y="3216275"/>
                <a:ext cx="19367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66" extrusionOk="0">
                    <a:moveTo>
                      <a:pt x="121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22" y="0"/>
                    </a:lnTo>
                    <a:lnTo>
                      <a:pt x="41" y="84"/>
                    </a:lnTo>
                    <a:lnTo>
                      <a:pt x="12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32"/>
              <p:cNvSpPr/>
              <p:nvPr/>
            </p:nvSpPr>
            <p:spPr>
              <a:xfrm>
                <a:off x="5726113" y="3216275"/>
                <a:ext cx="134938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66" extrusionOk="0">
                    <a:moveTo>
                      <a:pt x="85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5" y="84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32"/>
              <p:cNvSpPr/>
              <p:nvPr/>
            </p:nvSpPr>
            <p:spPr>
              <a:xfrm>
                <a:off x="5419725" y="3216275"/>
                <a:ext cx="1524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66" extrusionOk="0">
                    <a:moveTo>
                      <a:pt x="95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96" y="0"/>
                    </a:lnTo>
                    <a:lnTo>
                      <a:pt x="16" y="84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32"/>
              <p:cNvSpPr/>
              <p:nvPr/>
            </p:nvSpPr>
            <p:spPr>
              <a:xfrm>
                <a:off x="5580063" y="3216275"/>
                <a:ext cx="1397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6" extrusionOk="0">
                    <a:moveTo>
                      <a:pt x="87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88" y="0"/>
                    </a:lnTo>
                    <a:lnTo>
                      <a:pt x="8" y="84"/>
                    </a:lnTo>
                    <a:lnTo>
                      <a:pt x="87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3" name="Google Shape;1423;p32"/>
            <p:cNvGrpSpPr/>
            <p:nvPr/>
          </p:nvGrpSpPr>
          <p:grpSpPr>
            <a:xfrm>
              <a:off x="5784272" y="647659"/>
              <a:ext cx="582924" cy="155322"/>
              <a:chOff x="4872038" y="3216275"/>
              <a:chExt cx="989013" cy="263525"/>
            </a:xfrm>
          </p:grpSpPr>
          <p:sp>
            <p:nvSpPr>
              <p:cNvPr id="1424" name="Google Shape;1424;p32"/>
              <p:cNvSpPr/>
              <p:nvPr/>
            </p:nvSpPr>
            <p:spPr>
              <a:xfrm>
                <a:off x="5249863" y="3216275"/>
                <a:ext cx="16192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6" extrusionOk="0">
                    <a:moveTo>
                      <a:pt x="101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102" y="0"/>
                    </a:lnTo>
                    <a:lnTo>
                      <a:pt x="22" y="84"/>
                    </a:lnTo>
                    <a:lnTo>
                      <a:pt x="10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32"/>
              <p:cNvSpPr/>
              <p:nvPr/>
            </p:nvSpPr>
            <p:spPr>
              <a:xfrm>
                <a:off x="5072063" y="3216275"/>
                <a:ext cx="16986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66" extrusionOk="0">
                    <a:moveTo>
                      <a:pt x="106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07" y="0"/>
                    </a:lnTo>
                    <a:lnTo>
                      <a:pt x="27" y="84"/>
                    </a:lnTo>
                    <a:lnTo>
                      <a:pt x="10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32"/>
              <p:cNvSpPr/>
              <p:nvPr/>
            </p:nvSpPr>
            <p:spPr>
              <a:xfrm>
                <a:off x="4872038" y="3216275"/>
                <a:ext cx="19367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66" extrusionOk="0">
                    <a:moveTo>
                      <a:pt x="121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22" y="0"/>
                    </a:lnTo>
                    <a:lnTo>
                      <a:pt x="41" y="84"/>
                    </a:lnTo>
                    <a:lnTo>
                      <a:pt x="12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32"/>
              <p:cNvSpPr/>
              <p:nvPr/>
            </p:nvSpPr>
            <p:spPr>
              <a:xfrm>
                <a:off x="5726113" y="3216275"/>
                <a:ext cx="134938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66" extrusionOk="0">
                    <a:moveTo>
                      <a:pt x="85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5" y="84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32"/>
              <p:cNvSpPr/>
              <p:nvPr/>
            </p:nvSpPr>
            <p:spPr>
              <a:xfrm>
                <a:off x="5419725" y="3216275"/>
                <a:ext cx="1524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66" extrusionOk="0">
                    <a:moveTo>
                      <a:pt x="95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96" y="0"/>
                    </a:lnTo>
                    <a:lnTo>
                      <a:pt x="16" y="84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32"/>
              <p:cNvSpPr/>
              <p:nvPr/>
            </p:nvSpPr>
            <p:spPr>
              <a:xfrm>
                <a:off x="5580063" y="3216275"/>
                <a:ext cx="1397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6" extrusionOk="0">
                    <a:moveTo>
                      <a:pt x="87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88" y="0"/>
                    </a:lnTo>
                    <a:lnTo>
                      <a:pt x="8" y="84"/>
                    </a:lnTo>
                    <a:lnTo>
                      <a:pt x="87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1142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33"/>
          <p:cNvSpPr txBox="1">
            <a:spLocks noGrp="1"/>
          </p:cNvSpPr>
          <p:nvPr>
            <p:ph type="title"/>
          </p:nvPr>
        </p:nvSpPr>
        <p:spPr>
          <a:xfrm>
            <a:off x="626286" y="548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dirty="0">
                <a:latin typeface="+mn-lt"/>
              </a:rPr>
              <a:t>03 </a:t>
            </a:r>
            <a:r>
              <a:rPr lang="en-US" dirty="0">
                <a:latin typeface="+mn-lt"/>
              </a:rPr>
              <a:t>MÔ DỮ LIỆU</a:t>
            </a:r>
            <a:br>
              <a:rPr lang="en-US" dirty="0">
                <a:latin typeface="+mn-lt"/>
              </a:rPr>
            </a:br>
            <a:endParaRPr dirty="0">
              <a:latin typeface="+mn-lt"/>
            </a:endParaRPr>
          </a:p>
        </p:txBody>
      </p:sp>
      <p:grpSp>
        <p:nvGrpSpPr>
          <p:cNvPr id="1441" name="Google Shape;1441;p33"/>
          <p:cNvGrpSpPr/>
          <p:nvPr/>
        </p:nvGrpSpPr>
        <p:grpSpPr>
          <a:xfrm>
            <a:off x="236106" y="4534340"/>
            <a:ext cx="483894" cy="475800"/>
            <a:chOff x="860940" y="2746477"/>
            <a:chExt cx="371883" cy="365691"/>
          </a:xfrm>
        </p:grpSpPr>
        <p:sp>
          <p:nvSpPr>
            <p:cNvPr id="1442" name="Google Shape;1442;p33"/>
            <p:cNvSpPr/>
            <p:nvPr/>
          </p:nvSpPr>
          <p:spPr>
            <a:xfrm>
              <a:off x="908191" y="3026302"/>
              <a:ext cx="30294" cy="28961"/>
            </a:xfrm>
            <a:custGeom>
              <a:avLst/>
              <a:gdLst/>
              <a:ahLst/>
              <a:cxnLst/>
              <a:rect l="l" t="t" r="r" b="b"/>
              <a:pathLst>
                <a:path w="954" h="912" extrusionOk="0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3"/>
            <p:cNvSpPr/>
            <p:nvPr/>
          </p:nvSpPr>
          <p:spPr>
            <a:xfrm>
              <a:off x="943757" y="3061836"/>
              <a:ext cx="30263" cy="28961"/>
            </a:xfrm>
            <a:custGeom>
              <a:avLst/>
              <a:gdLst/>
              <a:ahLst/>
              <a:cxnLst/>
              <a:rect l="l" t="t" r="r" b="b"/>
              <a:pathLst>
                <a:path w="953" h="912" extrusionOk="0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3"/>
            <p:cNvSpPr/>
            <p:nvPr/>
          </p:nvSpPr>
          <p:spPr>
            <a:xfrm>
              <a:off x="926355" y="3044085"/>
              <a:ext cx="29881" cy="28579"/>
            </a:xfrm>
            <a:custGeom>
              <a:avLst/>
              <a:gdLst/>
              <a:ahLst/>
              <a:cxnLst/>
              <a:rect l="l" t="t" r="r" b="b"/>
              <a:pathLst>
                <a:path w="941" h="900" extrusionOk="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3"/>
            <p:cNvSpPr/>
            <p:nvPr/>
          </p:nvSpPr>
          <p:spPr>
            <a:xfrm>
              <a:off x="860940" y="2746477"/>
              <a:ext cx="371883" cy="365691"/>
            </a:xfrm>
            <a:custGeom>
              <a:avLst/>
              <a:gdLst/>
              <a:ahLst/>
              <a:cxnLst/>
              <a:rect l="l" t="t" r="r" b="b"/>
              <a:pathLst>
                <a:path w="11711" h="11516" extrusionOk="0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3"/>
            <p:cNvSpPr/>
            <p:nvPr/>
          </p:nvSpPr>
          <p:spPr>
            <a:xfrm>
              <a:off x="1070396" y="2832057"/>
              <a:ext cx="90406" cy="69035"/>
            </a:xfrm>
            <a:custGeom>
              <a:avLst/>
              <a:gdLst/>
              <a:ahLst/>
              <a:cxnLst/>
              <a:rect l="l" t="t" r="r" b="b"/>
              <a:pathLst>
                <a:path w="2847" h="2174" extrusionOk="0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0B4C834-59F0-91DF-B797-937D19BB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17" y="738861"/>
            <a:ext cx="6580034" cy="388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5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2"/>
          <p:cNvSpPr txBox="1">
            <a:spLocks noGrp="1"/>
          </p:cNvSpPr>
          <p:nvPr>
            <p:ph type="title"/>
          </p:nvPr>
        </p:nvSpPr>
        <p:spPr>
          <a:xfrm>
            <a:off x="653978" y="1721751"/>
            <a:ext cx="7836044" cy="14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CÁC CHỨC NĂNG </a:t>
            </a:r>
          </a:p>
        </p:txBody>
      </p:sp>
      <p:sp>
        <p:nvSpPr>
          <p:cNvPr id="1414" name="Google Shape;1414;p32"/>
          <p:cNvSpPr txBox="1">
            <a:spLocks noGrp="1"/>
          </p:cNvSpPr>
          <p:nvPr>
            <p:ph type="title" idx="2"/>
          </p:nvPr>
        </p:nvSpPr>
        <p:spPr>
          <a:xfrm>
            <a:off x="713225" y="1405400"/>
            <a:ext cx="1332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04</a:t>
            </a:r>
            <a:endParaRPr dirty="0"/>
          </a:p>
        </p:txBody>
      </p:sp>
      <p:grpSp>
        <p:nvGrpSpPr>
          <p:cNvPr id="1415" name="Google Shape;1415;p32"/>
          <p:cNvGrpSpPr/>
          <p:nvPr/>
        </p:nvGrpSpPr>
        <p:grpSpPr>
          <a:xfrm>
            <a:off x="2125375" y="647659"/>
            <a:ext cx="4241821" cy="1310391"/>
            <a:chOff x="2125375" y="647659"/>
            <a:chExt cx="4241821" cy="1310391"/>
          </a:xfrm>
        </p:grpSpPr>
        <p:grpSp>
          <p:nvGrpSpPr>
            <p:cNvPr id="1416" name="Google Shape;1416;p32"/>
            <p:cNvGrpSpPr/>
            <p:nvPr/>
          </p:nvGrpSpPr>
          <p:grpSpPr>
            <a:xfrm>
              <a:off x="2125375" y="1694525"/>
              <a:ext cx="989013" cy="263525"/>
              <a:chOff x="4872038" y="3216275"/>
              <a:chExt cx="989013" cy="263525"/>
            </a:xfrm>
          </p:grpSpPr>
          <p:sp>
            <p:nvSpPr>
              <p:cNvPr id="1417" name="Google Shape;1417;p32"/>
              <p:cNvSpPr/>
              <p:nvPr/>
            </p:nvSpPr>
            <p:spPr>
              <a:xfrm>
                <a:off x="5249863" y="3216275"/>
                <a:ext cx="16192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6" extrusionOk="0">
                    <a:moveTo>
                      <a:pt x="101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102" y="0"/>
                    </a:lnTo>
                    <a:lnTo>
                      <a:pt x="22" y="84"/>
                    </a:lnTo>
                    <a:lnTo>
                      <a:pt x="10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32"/>
              <p:cNvSpPr/>
              <p:nvPr/>
            </p:nvSpPr>
            <p:spPr>
              <a:xfrm>
                <a:off x="5072063" y="3216275"/>
                <a:ext cx="16986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66" extrusionOk="0">
                    <a:moveTo>
                      <a:pt x="106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07" y="0"/>
                    </a:lnTo>
                    <a:lnTo>
                      <a:pt x="27" y="84"/>
                    </a:lnTo>
                    <a:lnTo>
                      <a:pt x="10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32"/>
              <p:cNvSpPr/>
              <p:nvPr/>
            </p:nvSpPr>
            <p:spPr>
              <a:xfrm>
                <a:off x="4872038" y="3216275"/>
                <a:ext cx="19367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66" extrusionOk="0">
                    <a:moveTo>
                      <a:pt x="121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22" y="0"/>
                    </a:lnTo>
                    <a:lnTo>
                      <a:pt x="41" y="84"/>
                    </a:lnTo>
                    <a:lnTo>
                      <a:pt x="12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32"/>
              <p:cNvSpPr/>
              <p:nvPr/>
            </p:nvSpPr>
            <p:spPr>
              <a:xfrm>
                <a:off x="5726113" y="3216275"/>
                <a:ext cx="134938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66" extrusionOk="0">
                    <a:moveTo>
                      <a:pt x="85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5" y="84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32"/>
              <p:cNvSpPr/>
              <p:nvPr/>
            </p:nvSpPr>
            <p:spPr>
              <a:xfrm>
                <a:off x="5419725" y="3216275"/>
                <a:ext cx="1524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66" extrusionOk="0">
                    <a:moveTo>
                      <a:pt x="95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96" y="0"/>
                    </a:lnTo>
                    <a:lnTo>
                      <a:pt x="16" y="84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32"/>
              <p:cNvSpPr/>
              <p:nvPr/>
            </p:nvSpPr>
            <p:spPr>
              <a:xfrm>
                <a:off x="5580063" y="3216275"/>
                <a:ext cx="1397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6" extrusionOk="0">
                    <a:moveTo>
                      <a:pt x="87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88" y="0"/>
                    </a:lnTo>
                    <a:lnTo>
                      <a:pt x="8" y="84"/>
                    </a:lnTo>
                    <a:lnTo>
                      <a:pt x="87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3" name="Google Shape;1423;p32"/>
            <p:cNvGrpSpPr/>
            <p:nvPr/>
          </p:nvGrpSpPr>
          <p:grpSpPr>
            <a:xfrm>
              <a:off x="5784272" y="647659"/>
              <a:ext cx="582924" cy="155322"/>
              <a:chOff x="4872038" y="3216275"/>
              <a:chExt cx="989013" cy="263525"/>
            </a:xfrm>
          </p:grpSpPr>
          <p:sp>
            <p:nvSpPr>
              <p:cNvPr id="1424" name="Google Shape;1424;p32"/>
              <p:cNvSpPr/>
              <p:nvPr/>
            </p:nvSpPr>
            <p:spPr>
              <a:xfrm>
                <a:off x="5249863" y="3216275"/>
                <a:ext cx="16192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66" extrusionOk="0">
                    <a:moveTo>
                      <a:pt x="101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102" y="0"/>
                    </a:lnTo>
                    <a:lnTo>
                      <a:pt x="22" y="84"/>
                    </a:lnTo>
                    <a:lnTo>
                      <a:pt x="10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32"/>
              <p:cNvSpPr/>
              <p:nvPr/>
            </p:nvSpPr>
            <p:spPr>
              <a:xfrm>
                <a:off x="5072063" y="3216275"/>
                <a:ext cx="169863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66" extrusionOk="0">
                    <a:moveTo>
                      <a:pt x="106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07" y="0"/>
                    </a:lnTo>
                    <a:lnTo>
                      <a:pt x="27" y="84"/>
                    </a:lnTo>
                    <a:lnTo>
                      <a:pt x="10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32"/>
              <p:cNvSpPr/>
              <p:nvPr/>
            </p:nvSpPr>
            <p:spPr>
              <a:xfrm>
                <a:off x="4872038" y="3216275"/>
                <a:ext cx="193675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66" extrusionOk="0">
                    <a:moveTo>
                      <a:pt x="121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122" y="0"/>
                    </a:lnTo>
                    <a:lnTo>
                      <a:pt x="41" y="84"/>
                    </a:lnTo>
                    <a:lnTo>
                      <a:pt x="121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32"/>
              <p:cNvSpPr/>
              <p:nvPr/>
            </p:nvSpPr>
            <p:spPr>
              <a:xfrm>
                <a:off x="5726113" y="3216275"/>
                <a:ext cx="134938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66" extrusionOk="0">
                    <a:moveTo>
                      <a:pt x="85" y="166"/>
                    </a:moveTo>
                    <a:lnTo>
                      <a:pt x="80" y="166"/>
                    </a:lnTo>
                    <a:lnTo>
                      <a:pt x="0" y="84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5" y="84"/>
                    </a:lnTo>
                    <a:lnTo>
                      <a:pt x="8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32"/>
              <p:cNvSpPr/>
              <p:nvPr/>
            </p:nvSpPr>
            <p:spPr>
              <a:xfrm>
                <a:off x="5419725" y="3216275"/>
                <a:ext cx="1524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66" extrusionOk="0">
                    <a:moveTo>
                      <a:pt x="95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96" y="0"/>
                    </a:lnTo>
                    <a:lnTo>
                      <a:pt x="16" y="84"/>
                    </a:lnTo>
                    <a:lnTo>
                      <a:pt x="95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32"/>
              <p:cNvSpPr/>
              <p:nvPr/>
            </p:nvSpPr>
            <p:spPr>
              <a:xfrm>
                <a:off x="5580063" y="3216275"/>
                <a:ext cx="139700" cy="263525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6" extrusionOk="0">
                    <a:moveTo>
                      <a:pt x="87" y="166"/>
                    </a:moveTo>
                    <a:lnTo>
                      <a:pt x="79" y="166"/>
                    </a:lnTo>
                    <a:lnTo>
                      <a:pt x="0" y="84"/>
                    </a:lnTo>
                    <a:lnTo>
                      <a:pt x="80" y="0"/>
                    </a:lnTo>
                    <a:lnTo>
                      <a:pt x="88" y="0"/>
                    </a:lnTo>
                    <a:lnTo>
                      <a:pt x="8" y="84"/>
                    </a:lnTo>
                    <a:lnTo>
                      <a:pt x="87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8033051"/>
      </p:ext>
    </p:extLst>
  </p:cSld>
  <p:clrMapOvr>
    <a:masterClrMapping/>
  </p:clrMapOvr>
</p:sld>
</file>

<file path=ppt/theme/theme1.xml><?xml version="1.0" encoding="utf-8"?>
<a:theme xmlns:a="http://schemas.openxmlformats.org/drawingml/2006/main" name="7 Steps Of Risk Management Process Business Plan by Slidesgo">
  <a:themeElements>
    <a:clrScheme name="Simple Light">
      <a:dk1>
        <a:srgbClr val="2D2D30"/>
      </a:dk1>
      <a:lt1>
        <a:srgbClr val="F8F8F8"/>
      </a:lt1>
      <a:dk2>
        <a:srgbClr val="DDDDDD"/>
      </a:dk2>
      <a:lt2>
        <a:srgbClr val="AAAAB1"/>
      </a:lt2>
      <a:accent1>
        <a:srgbClr val="9BACCC"/>
      </a:accent1>
      <a:accent2>
        <a:srgbClr val="67799C"/>
      </a:accent2>
      <a:accent3>
        <a:srgbClr val="455475"/>
      </a:accent3>
      <a:accent4>
        <a:srgbClr val="283245"/>
      </a:accent4>
      <a:accent5>
        <a:srgbClr val="FFFFFF"/>
      </a:accent5>
      <a:accent6>
        <a:srgbClr val="FFFFFF"/>
      </a:accent6>
      <a:hlink>
        <a:srgbClr val="2D2D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497</Words>
  <Application>Microsoft Office PowerPoint</Application>
  <PresentationFormat>On-screen Show (16:9)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Times New Roman</vt:lpstr>
      <vt:lpstr>Arial</vt:lpstr>
      <vt:lpstr>Syne</vt:lpstr>
      <vt:lpstr>Albert Sans</vt:lpstr>
      <vt:lpstr>Raleway</vt:lpstr>
      <vt:lpstr>7 Steps Of Risk Management Process Business Plan by Slidesgo</vt:lpstr>
      <vt:lpstr>BÁO CÁO BÀI TẬP LỚN Môn: Phát triển ứng dụng java  TÊN ĐỀ TÀI Quản Lý Cửa Hàng Tiện Lợi </vt:lpstr>
      <vt:lpstr>NỘI DUNG BÁO CÁO</vt:lpstr>
      <vt:lpstr>GIỚI THIỆU ĐỀ TÀI</vt:lpstr>
      <vt:lpstr>01 GIỚI THIỆU ĐỀ TÀI </vt:lpstr>
      <vt:lpstr>CÔNG CỤ SỬ DỤNG</vt:lpstr>
      <vt:lpstr>02 CÔNG CỤ SỬ DỤNG</vt:lpstr>
      <vt:lpstr>MÔ HÌNH DỮ LIỆU</vt:lpstr>
      <vt:lpstr>03 MÔ DỮ LIỆU </vt:lpstr>
      <vt:lpstr>CÁC CHỨC NĂNG </vt:lpstr>
      <vt:lpstr>04 CÁC CHỨC NĂNG </vt:lpstr>
      <vt:lpstr>KẾT LUẬN</vt:lpstr>
      <vt:lpstr>05 KẾT LUẬN</vt:lpstr>
      <vt:lpstr>CẢM ƠN THẦY VÀ CÁC BẠN ĐÃ LĂNG NGHE  --The end--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Phuong</dc:creator>
  <cp:lastModifiedBy>Lâm Trần Phú Hào</cp:lastModifiedBy>
  <cp:revision>12</cp:revision>
  <dcterms:modified xsi:type="dcterms:W3CDTF">2025-05-11T09:32:37Z</dcterms:modified>
</cp:coreProperties>
</file>