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525" r:id="rId2"/>
    <p:sldId id="1529" r:id="rId3"/>
    <p:sldId id="1528" r:id="rId4"/>
    <p:sldId id="1530" r:id="rId5"/>
    <p:sldId id="1539" r:id="rId6"/>
    <p:sldId id="1531" r:id="rId7"/>
    <p:sldId id="1538" r:id="rId8"/>
    <p:sldId id="1534" r:id="rId9"/>
    <p:sldId id="1535" r:id="rId10"/>
    <p:sldId id="1536" r:id="rId11"/>
    <p:sldId id="1540" r:id="rId12"/>
    <p:sldId id="153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C503AFD5-2344-489E-B01C-CCA29BC70A12}">
          <p14:sldIdLst>
            <p14:sldId id="1525"/>
            <p14:sldId id="1529"/>
            <p14:sldId id="1528"/>
            <p14:sldId id="1530"/>
            <p14:sldId id="1539"/>
            <p14:sldId id="1531"/>
            <p14:sldId id="1538"/>
            <p14:sldId id="1534"/>
            <p14:sldId id="1535"/>
            <p14:sldId id="1536"/>
            <p14:sldId id="1540"/>
            <p14:sldId id="15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6CA"/>
    <a:srgbClr val="38248A"/>
    <a:srgbClr val="FEAC11"/>
    <a:srgbClr val="1064EA"/>
    <a:srgbClr val="125742"/>
    <a:srgbClr val="FFC043"/>
    <a:srgbClr val="6DCFD2"/>
    <a:srgbClr val="CD539A"/>
    <a:srgbClr val="3B217C"/>
    <a:srgbClr val="C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ورقة1!$B$1</c:f>
              <c:strCache>
                <c:ptCount val="1"/>
                <c:pt idx="0">
                  <c:v>Google's Workforce of 220,000 workers (2019)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9-4F89-BE9F-11BA37DB55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59-4F89-BE9F-11BA37DB551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ورقة1!$A$2:$A$3</c:f>
              <c:strCache>
                <c:ptCount val="2"/>
                <c:pt idx="0">
                  <c:v>عمال دائمون</c:v>
                </c:pt>
                <c:pt idx="1">
                  <c:v>عمال أحرار</c:v>
                </c:pt>
              </c:strCache>
            </c:strRef>
          </c:cat>
          <c:val>
            <c:numRef>
              <c:f>ورقة1!$B$2:$B$3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5-477B-86E6-2FD4F509337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C1A26-5B7E-4565-BC3E-45D73F0249B9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72FDA12D-5FB4-4734-9354-61BE5C608384}">
      <dgm:prSet phldrT="[نص]"/>
      <dgm:spPr/>
      <dgm:t>
        <a:bodyPr/>
        <a:lstStyle/>
        <a:p>
          <a:pPr rtl="1"/>
          <a:r>
            <a:rPr 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Test Fails</a:t>
          </a:r>
          <a:endParaRPr lang="ar-SA" dirty="0"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622C13-CDBE-4AB4-8B1E-2C24105F59D4}" type="parTrans" cxnId="{FADCBA12-21EC-4461-A930-82E3AF0AD6E7}">
      <dgm:prSet/>
      <dgm:spPr/>
      <dgm:t>
        <a:bodyPr/>
        <a:lstStyle/>
        <a:p>
          <a:pPr rtl="1"/>
          <a:endParaRPr lang="ar-SA"/>
        </a:p>
      </dgm:t>
    </dgm:pt>
    <dgm:pt modelId="{C770D626-47D9-4376-9487-959808F66CFA}" type="sibTrans" cxnId="{FADCBA12-21EC-4461-A930-82E3AF0AD6E7}">
      <dgm:prSet/>
      <dgm:spPr>
        <a:solidFill>
          <a:srgbClr val="00B050"/>
        </a:solidFill>
      </dgm:spPr>
      <dgm:t>
        <a:bodyPr/>
        <a:lstStyle/>
        <a:p>
          <a:pPr rtl="1"/>
          <a:endParaRPr lang="ar-SA"/>
        </a:p>
      </dgm:t>
    </dgm:pt>
    <dgm:pt modelId="{190C4A90-CE5C-4861-A63C-2B3D65781295}">
      <dgm:prSet phldrT="[نص]"/>
      <dgm:spPr/>
      <dgm:t>
        <a:bodyPr/>
        <a:lstStyle/>
        <a:p>
          <a:pPr rtl="1"/>
          <a:r>
            <a:rPr lang="en-US" dirty="0">
              <a:solidFill>
                <a:srgbClr val="00B050"/>
              </a:solidFill>
            </a:rPr>
            <a:t>Tests Passes</a:t>
          </a:r>
          <a:endParaRPr lang="ar-SA" dirty="0">
            <a:solidFill>
              <a:srgbClr val="00B050"/>
            </a:solidFill>
          </a:endParaRPr>
        </a:p>
      </dgm:t>
    </dgm:pt>
    <dgm:pt modelId="{12941ED4-2618-4DC5-BBD1-0202A48D7C87}" type="parTrans" cxnId="{B1C93875-C5BD-48F3-BCC9-3D48AA23524B}">
      <dgm:prSet/>
      <dgm:spPr/>
      <dgm:t>
        <a:bodyPr/>
        <a:lstStyle/>
        <a:p>
          <a:pPr rtl="1"/>
          <a:endParaRPr lang="ar-SA"/>
        </a:p>
      </dgm:t>
    </dgm:pt>
    <dgm:pt modelId="{2C0836D8-4748-45BD-A951-D03311B96734}" type="sibTrans" cxnId="{B1C93875-C5BD-48F3-BCC9-3D48AA23524B}">
      <dgm:prSet/>
      <dgm:spPr/>
      <dgm:t>
        <a:bodyPr/>
        <a:lstStyle/>
        <a:p>
          <a:pPr rtl="1"/>
          <a:endParaRPr lang="ar-SA"/>
        </a:p>
      </dgm:t>
    </dgm:pt>
    <dgm:pt modelId="{23EDC37A-EB01-42C1-8B42-3F421078C95A}">
      <dgm:prSet phldrT="[نص]"/>
      <dgm:spPr/>
      <dgm:t>
        <a:bodyPr/>
        <a:lstStyle/>
        <a:p>
          <a:pPr rtl="1"/>
          <a:r>
            <a:rPr lang="en-US" dirty="0">
              <a:solidFill>
                <a:srgbClr val="4976CA"/>
              </a:solidFill>
            </a:rPr>
            <a:t>Refactor</a:t>
          </a:r>
          <a:endParaRPr lang="ar-SA" dirty="0">
            <a:solidFill>
              <a:srgbClr val="4976CA"/>
            </a:solidFill>
          </a:endParaRPr>
        </a:p>
      </dgm:t>
    </dgm:pt>
    <dgm:pt modelId="{3D7FADE3-7E29-4511-80C3-E1DC883513B7}" type="parTrans" cxnId="{3A2C867E-D64E-4B28-A5CF-6351F16EBBE8}">
      <dgm:prSet/>
      <dgm:spPr/>
      <dgm:t>
        <a:bodyPr/>
        <a:lstStyle/>
        <a:p>
          <a:pPr rtl="1"/>
          <a:endParaRPr lang="ar-SA"/>
        </a:p>
      </dgm:t>
    </dgm:pt>
    <dgm:pt modelId="{3CD0760F-2912-4DD9-9C2D-B47109DA8BDE}" type="sibTrans" cxnId="{3A2C867E-D64E-4B28-A5CF-6351F16EBBE8}">
      <dgm:prSet/>
      <dgm:spPr>
        <a:solidFill>
          <a:srgbClr val="FF0000"/>
        </a:solidFill>
      </dgm:spPr>
      <dgm:t>
        <a:bodyPr/>
        <a:lstStyle/>
        <a:p>
          <a:pPr rtl="1"/>
          <a:endParaRPr lang="ar-SA"/>
        </a:p>
      </dgm:t>
    </dgm:pt>
    <dgm:pt modelId="{C4A8DB10-DDC2-4CC7-9E69-0823DE0A31A4}" type="pres">
      <dgm:prSet presAssocID="{73BC1A26-5B7E-4565-BC3E-45D73F0249B9}" presName="cycle" presStyleCnt="0">
        <dgm:presLayoutVars>
          <dgm:dir/>
          <dgm:resizeHandles val="exact"/>
        </dgm:presLayoutVars>
      </dgm:prSet>
      <dgm:spPr/>
    </dgm:pt>
    <dgm:pt modelId="{9DA24A0D-1BB8-4CC9-ADB9-B946E2E4072B}" type="pres">
      <dgm:prSet presAssocID="{72FDA12D-5FB4-4734-9354-61BE5C608384}" presName="dummy" presStyleCnt="0"/>
      <dgm:spPr/>
    </dgm:pt>
    <dgm:pt modelId="{1F36783E-00A1-4F73-B70C-85EBA6ED6D04}" type="pres">
      <dgm:prSet presAssocID="{72FDA12D-5FB4-4734-9354-61BE5C608384}" presName="node" presStyleLbl="revTx" presStyleIdx="0" presStyleCnt="3">
        <dgm:presLayoutVars>
          <dgm:bulletEnabled val="1"/>
        </dgm:presLayoutVars>
      </dgm:prSet>
      <dgm:spPr/>
    </dgm:pt>
    <dgm:pt modelId="{6E394BF0-5DD4-4B69-B677-56E852100F9E}" type="pres">
      <dgm:prSet presAssocID="{C770D626-47D9-4376-9487-959808F66CFA}" presName="sibTrans" presStyleLbl="node1" presStyleIdx="0" presStyleCnt="3"/>
      <dgm:spPr/>
    </dgm:pt>
    <dgm:pt modelId="{CF28C7F2-2BF7-4B1E-B079-C9493C5B5F45}" type="pres">
      <dgm:prSet presAssocID="{190C4A90-CE5C-4861-A63C-2B3D65781295}" presName="dummy" presStyleCnt="0"/>
      <dgm:spPr/>
    </dgm:pt>
    <dgm:pt modelId="{0DBF4AF0-DF01-4745-B405-A6B77B6A0799}" type="pres">
      <dgm:prSet presAssocID="{190C4A90-CE5C-4861-A63C-2B3D65781295}" presName="node" presStyleLbl="revTx" presStyleIdx="1" presStyleCnt="3">
        <dgm:presLayoutVars>
          <dgm:bulletEnabled val="1"/>
        </dgm:presLayoutVars>
      </dgm:prSet>
      <dgm:spPr/>
    </dgm:pt>
    <dgm:pt modelId="{4AB77E7C-CEA0-49C9-8BCF-9F7F6E30C840}" type="pres">
      <dgm:prSet presAssocID="{2C0836D8-4748-45BD-A951-D03311B96734}" presName="sibTrans" presStyleLbl="node1" presStyleIdx="1" presStyleCnt="3"/>
      <dgm:spPr/>
    </dgm:pt>
    <dgm:pt modelId="{783705E6-316F-4ECF-ABF4-4B05C149314A}" type="pres">
      <dgm:prSet presAssocID="{23EDC37A-EB01-42C1-8B42-3F421078C95A}" presName="dummy" presStyleCnt="0"/>
      <dgm:spPr/>
    </dgm:pt>
    <dgm:pt modelId="{FA81B1CB-7F3C-4388-A220-D2BC940D8290}" type="pres">
      <dgm:prSet presAssocID="{23EDC37A-EB01-42C1-8B42-3F421078C95A}" presName="node" presStyleLbl="revTx" presStyleIdx="2" presStyleCnt="3">
        <dgm:presLayoutVars>
          <dgm:bulletEnabled val="1"/>
        </dgm:presLayoutVars>
      </dgm:prSet>
      <dgm:spPr/>
    </dgm:pt>
    <dgm:pt modelId="{BC3B4CD3-B54E-4492-9EED-06048F02C2D0}" type="pres">
      <dgm:prSet presAssocID="{3CD0760F-2912-4DD9-9C2D-B47109DA8BDE}" presName="sibTrans" presStyleLbl="node1" presStyleIdx="2" presStyleCnt="3"/>
      <dgm:spPr/>
    </dgm:pt>
  </dgm:ptLst>
  <dgm:cxnLst>
    <dgm:cxn modelId="{FADCBA12-21EC-4461-A930-82E3AF0AD6E7}" srcId="{73BC1A26-5B7E-4565-BC3E-45D73F0249B9}" destId="{72FDA12D-5FB4-4734-9354-61BE5C608384}" srcOrd="0" destOrd="0" parTransId="{09622C13-CDBE-4AB4-8B1E-2C24105F59D4}" sibTransId="{C770D626-47D9-4376-9487-959808F66CFA}"/>
    <dgm:cxn modelId="{CAFA822F-6687-411A-B825-80C6CC97CFBA}" type="presOf" srcId="{23EDC37A-EB01-42C1-8B42-3F421078C95A}" destId="{FA81B1CB-7F3C-4388-A220-D2BC940D8290}" srcOrd="0" destOrd="0" presId="urn:microsoft.com/office/officeart/2005/8/layout/cycle1"/>
    <dgm:cxn modelId="{3F8F046C-3E6B-432A-9597-271BBC10EC4F}" type="presOf" srcId="{3CD0760F-2912-4DD9-9C2D-B47109DA8BDE}" destId="{BC3B4CD3-B54E-4492-9EED-06048F02C2D0}" srcOrd="0" destOrd="0" presId="urn:microsoft.com/office/officeart/2005/8/layout/cycle1"/>
    <dgm:cxn modelId="{B1C93875-C5BD-48F3-BCC9-3D48AA23524B}" srcId="{73BC1A26-5B7E-4565-BC3E-45D73F0249B9}" destId="{190C4A90-CE5C-4861-A63C-2B3D65781295}" srcOrd="1" destOrd="0" parTransId="{12941ED4-2618-4DC5-BBD1-0202A48D7C87}" sibTransId="{2C0836D8-4748-45BD-A951-D03311B96734}"/>
    <dgm:cxn modelId="{3A2C867E-D64E-4B28-A5CF-6351F16EBBE8}" srcId="{73BC1A26-5B7E-4565-BC3E-45D73F0249B9}" destId="{23EDC37A-EB01-42C1-8B42-3F421078C95A}" srcOrd="2" destOrd="0" parTransId="{3D7FADE3-7E29-4511-80C3-E1DC883513B7}" sibTransId="{3CD0760F-2912-4DD9-9C2D-B47109DA8BDE}"/>
    <dgm:cxn modelId="{C9796388-4371-45A8-ADE9-C3A3E111E3DB}" type="presOf" srcId="{73BC1A26-5B7E-4565-BC3E-45D73F0249B9}" destId="{C4A8DB10-DDC2-4CC7-9E69-0823DE0A31A4}" srcOrd="0" destOrd="0" presId="urn:microsoft.com/office/officeart/2005/8/layout/cycle1"/>
    <dgm:cxn modelId="{ED17A897-1795-4CE4-A747-C9D6EEAAA09E}" type="presOf" srcId="{190C4A90-CE5C-4861-A63C-2B3D65781295}" destId="{0DBF4AF0-DF01-4745-B405-A6B77B6A0799}" srcOrd="0" destOrd="0" presId="urn:microsoft.com/office/officeart/2005/8/layout/cycle1"/>
    <dgm:cxn modelId="{FA114EAB-7CD6-4177-B96B-8AEB9010945B}" type="presOf" srcId="{2C0836D8-4748-45BD-A951-D03311B96734}" destId="{4AB77E7C-CEA0-49C9-8BCF-9F7F6E30C840}" srcOrd="0" destOrd="0" presId="urn:microsoft.com/office/officeart/2005/8/layout/cycle1"/>
    <dgm:cxn modelId="{2106BBED-6281-4380-A2E0-8D1837A5D325}" type="presOf" srcId="{C770D626-47D9-4376-9487-959808F66CFA}" destId="{6E394BF0-5DD4-4B69-B677-56E852100F9E}" srcOrd="0" destOrd="0" presId="urn:microsoft.com/office/officeart/2005/8/layout/cycle1"/>
    <dgm:cxn modelId="{8BC6C4F6-DAA8-42C1-8A8D-D74A7E7BADF9}" type="presOf" srcId="{72FDA12D-5FB4-4734-9354-61BE5C608384}" destId="{1F36783E-00A1-4F73-B70C-85EBA6ED6D04}" srcOrd="0" destOrd="0" presId="urn:microsoft.com/office/officeart/2005/8/layout/cycle1"/>
    <dgm:cxn modelId="{C1F7C69C-3D9A-4549-8114-AFA92F923100}" type="presParOf" srcId="{C4A8DB10-DDC2-4CC7-9E69-0823DE0A31A4}" destId="{9DA24A0D-1BB8-4CC9-ADB9-B946E2E4072B}" srcOrd="0" destOrd="0" presId="urn:microsoft.com/office/officeart/2005/8/layout/cycle1"/>
    <dgm:cxn modelId="{2EBD2FDF-2B66-4BFB-A53E-9132E274CCFB}" type="presParOf" srcId="{C4A8DB10-DDC2-4CC7-9E69-0823DE0A31A4}" destId="{1F36783E-00A1-4F73-B70C-85EBA6ED6D04}" srcOrd="1" destOrd="0" presId="urn:microsoft.com/office/officeart/2005/8/layout/cycle1"/>
    <dgm:cxn modelId="{5BF82510-BEB5-4B27-9701-036A4B2D23C4}" type="presParOf" srcId="{C4A8DB10-DDC2-4CC7-9E69-0823DE0A31A4}" destId="{6E394BF0-5DD4-4B69-B677-56E852100F9E}" srcOrd="2" destOrd="0" presId="urn:microsoft.com/office/officeart/2005/8/layout/cycle1"/>
    <dgm:cxn modelId="{5A9B1045-56D2-4D73-AF11-78E8B1CB76F9}" type="presParOf" srcId="{C4A8DB10-DDC2-4CC7-9E69-0823DE0A31A4}" destId="{CF28C7F2-2BF7-4B1E-B079-C9493C5B5F45}" srcOrd="3" destOrd="0" presId="urn:microsoft.com/office/officeart/2005/8/layout/cycle1"/>
    <dgm:cxn modelId="{89A8170C-5A00-4A58-9035-73E4C14EABBD}" type="presParOf" srcId="{C4A8DB10-DDC2-4CC7-9E69-0823DE0A31A4}" destId="{0DBF4AF0-DF01-4745-B405-A6B77B6A0799}" srcOrd="4" destOrd="0" presId="urn:microsoft.com/office/officeart/2005/8/layout/cycle1"/>
    <dgm:cxn modelId="{F27A9CEB-81BE-4185-8AC3-0B30FFF732C3}" type="presParOf" srcId="{C4A8DB10-DDC2-4CC7-9E69-0823DE0A31A4}" destId="{4AB77E7C-CEA0-49C9-8BCF-9F7F6E30C840}" srcOrd="5" destOrd="0" presId="urn:microsoft.com/office/officeart/2005/8/layout/cycle1"/>
    <dgm:cxn modelId="{4DD0313D-2075-476A-A600-3C15A2272690}" type="presParOf" srcId="{C4A8DB10-DDC2-4CC7-9E69-0823DE0A31A4}" destId="{783705E6-316F-4ECF-ABF4-4B05C149314A}" srcOrd="6" destOrd="0" presId="urn:microsoft.com/office/officeart/2005/8/layout/cycle1"/>
    <dgm:cxn modelId="{9AEA613A-3F58-42FF-B344-C6D40732C628}" type="presParOf" srcId="{C4A8DB10-DDC2-4CC7-9E69-0823DE0A31A4}" destId="{FA81B1CB-7F3C-4388-A220-D2BC940D8290}" srcOrd="7" destOrd="0" presId="urn:microsoft.com/office/officeart/2005/8/layout/cycle1"/>
    <dgm:cxn modelId="{3C36FADA-C52D-4265-A4C6-6B98B0937208}" type="presParOf" srcId="{C4A8DB10-DDC2-4CC7-9E69-0823DE0A31A4}" destId="{BC3B4CD3-B54E-4492-9EED-06048F02C2D0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6783E-00A1-4F73-B70C-85EBA6ED6D04}">
      <dsp:nvSpPr>
        <dsp:cNvPr id="0" name=""/>
        <dsp:cNvSpPr/>
      </dsp:nvSpPr>
      <dsp:spPr>
        <a:xfrm>
          <a:off x="4145586" y="347920"/>
          <a:ext cx="1780269" cy="178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Test Fails</a:t>
          </a:r>
          <a:endParaRPr lang="ar-SA" sz="3800" kern="1200" dirty="0"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145586" y="347920"/>
        <a:ext cx="1780269" cy="1780269"/>
      </dsp:txXfrm>
    </dsp:sp>
    <dsp:sp modelId="{6E394BF0-5DD4-4B69-B677-56E852100F9E}">
      <dsp:nvSpPr>
        <dsp:cNvPr id="0" name=""/>
        <dsp:cNvSpPr/>
      </dsp:nvSpPr>
      <dsp:spPr>
        <a:xfrm>
          <a:off x="1436373" y="-1698"/>
          <a:ext cx="4206849" cy="4206849"/>
        </a:xfrm>
        <a:prstGeom prst="circularArrow">
          <a:avLst>
            <a:gd name="adj1" fmla="val 8252"/>
            <a:gd name="adj2" fmla="val 576426"/>
            <a:gd name="adj3" fmla="val 2962443"/>
            <a:gd name="adj4" fmla="val 52669"/>
            <a:gd name="adj5" fmla="val 9627"/>
          </a:avLst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BF4AF0-DF01-4745-B405-A6B77B6A0799}">
      <dsp:nvSpPr>
        <dsp:cNvPr id="0" name=""/>
        <dsp:cNvSpPr/>
      </dsp:nvSpPr>
      <dsp:spPr>
        <a:xfrm>
          <a:off x="2649663" y="2938934"/>
          <a:ext cx="1780269" cy="178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00B050"/>
              </a:solidFill>
            </a:rPr>
            <a:t>Tests Passes</a:t>
          </a:r>
          <a:endParaRPr lang="ar-SA" sz="3800" kern="1200" dirty="0">
            <a:solidFill>
              <a:srgbClr val="00B050"/>
            </a:solidFill>
          </a:endParaRPr>
        </a:p>
      </dsp:txBody>
      <dsp:txXfrm>
        <a:off x="2649663" y="2938934"/>
        <a:ext cx="1780269" cy="1780269"/>
      </dsp:txXfrm>
    </dsp:sp>
    <dsp:sp modelId="{4AB77E7C-CEA0-49C9-8BCF-9F7F6E30C840}">
      <dsp:nvSpPr>
        <dsp:cNvPr id="0" name=""/>
        <dsp:cNvSpPr/>
      </dsp:nvSpPr>
      <dsp:spPr>
        <a:xfrm>
          <a:off x="1436373" y="-1698"/>
          <a:ext cx="4206849" cy="4206849"/>
        </a:xfrm>
        <a:prstGeom prst="circularArrow">
          <a:avLst>
            <a:gd name="adj1" fmla="val 8252"/>
            <a:gd name="adj2" fmla="val 576426"/>
            <a:gd name="adj3" fmla="val 10170905"/>
            <a:gd name="adj4" fmla="val 7261132"/>
            <a:gd name="adj5" fmla="val 962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81B1CB-7F3C-4388-A220-D2BC940D8290}">
      <dsp:nvSpPr>
        <dsp:cNvPr id="0" name=""/>
        <dsp:cNvSpPr/>
      </dsp:nvSpPr>
      <dsp:spPr>
        <a:xfrm>
          <a:off x="1153740" y="347920"/>
          <a:ext cx="1780269" cy="1780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rgbClr val="4976CA"/>
              </a:solidFill>
            </a:rPr>
            <a:t>Refactor</a:t>
          </a:r>
          <a:endParaRPr lang="ar-SA" sz="3800" kern="1200" dirty="0">
            <a:solidFill>
              <a:srgbClr val="4976CA"/>
            </a:solidFill>
          </a:endParaRPr>
        </a:p>
      </dsp:txBody>
      <dsp:txXfrm>
        <a:off x="1153740" y="347920"/>
        <a:ext cx="1780269" cy="1780269"/>
      </dsp:txXfrm>
    </dsp:sp>
    <dsp:sp modelId="{BC3B4CD3-B54E-4492-9EED-06048F02C2D0}">
      <dsp:nvSpPr>
        <dsp:cNvPr id="0" name=""/>
        <dsp:cNvSpPr/>
      </dsp:nvSpPr>
      <dsp:spPr>
        <a:xfrm>
          <a:off x="1436373" y="-1698"/>
          <a:ext cx="4206849" cy="4206849"/>
        </a:xfrm>
        <a:prstGeom prst="circularArrow">
          <a:avLst>
            <a:gd name="adj1" fmla="val 8252"/>
            <a:gd name="adj2" fmla="val 576426"/>
            <a:gd name="adj3" fmla="val 16855402"/>
            <a:gd name="adj4" fmla="val 14968173"/>
            <a:gd name="adj5" fmla="val 9627"/>
          </a:avLst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27/08/2021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294B7-5487-46DC-99C5-3E6560A7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512F-476D-48CD-AEAD-4B191266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0EB9D6-BD1B-41BF-97A8-47DD3A1B75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92200"/>
            <a:ext cx="2971800" cy="3594100"/>
          </a:xfrm>
          <a:custGeom>
            <a:avLst/>
            <a:gdLst>
              <a:gd name="connsiteX0" fmla="*/ 0 w 2946400"/>
              <a:gd name="connsiteY0" fmla="*/ 0 h 4521200"/>
              <a:gd name="connsiteX1" fmla="*/ 2946400 w 2946400"/>
              <a:gd name="connsiteY1" fmla="*/ 0 h 4521200"/>
              <a:gd name="connsiteX2" fmla="*/ 2946400 w 2946400"/>
              <a:gd name="connsiteY2" fmla="*/ 4521200 h 4521200"/>
              <a:gd name="connsiteX3" fmla="*/ 0 w 2946400"/>
              <a:gd name="connsiteY3" fmla="*/ 4521200 h 4521200"/>
              <a:gd name="connsiteX4" fmla="*/ 0 w 2946400"/>
              <a:gd name="connsiteY4" fmla="*/ 0 h 4521200"/>
              <a:gd name="connsiteX0" fmla="*/ 0 w 2946400"/>
              <a:gd name="connsiteY0" fmla="*/ 1625600 h 4521200"/>
              <a:gd name="connsiteX1" fmla="*/ 2946400 w 2946400"/>
              <a:gd name="connsiteY1" fmla="*/ 0 h 4521200"/>
              <a:gd name="connsiteX2" fmla="*/ 2946400 w 2946400"/>
              <a:gd name="connsiteY2" fmla="*/ 4521200 h 4521200"/>
              <a:gd name="connsiteX3" fmla="*/ 0 w 2946400"/>
              <a:gd name="connsiteY3" fmla="*/ 4521200 h 4521200"/>
              <a:gd name="connsiteX4" fmla="*/ 0 w 2946400"/>
              <a:gd name="connsiteY4" fmla="*/ 1625600 h 4521200"/>
              <a:gd name="connsiteX0" fmla="*/ 0 w 2946400"/>
              <a:gd name="connsiteY0" fmla="*/ 1676400 h 4572000"/>
              <a:gd name="connsiteX1" fmla="*/ 12700 w 2946400"/>
              <a:gd name="connsiteY1" fmla="*/ 0 h 4572000"/>
              <a:gd name="connsiteX2" fmla="*/ 2946400 w 2946400"/>
              <a:gd name="connsiteY2" fmla="*/ 4572000 h 4572000"/>
              <a:gd name="connsiteX3" fmla="*/ 0 w 2946400"/>
              <a:gd name="connsiteY3" fmla="*/ 4572000 h 4572000"/>
              <a:gd name="connsiteX4" fmla="*/ 0 w 2946400"/>
              <a:gd name="connsiteY4" fmla="*/ 1676400 h 4572000"/>
              <a:gd name="connsiteX0" fmla="*/ 0 w 2971800"/>
              <a:gd name="connsiteY0" fmla="*/ 1676400 h 4572000"/>
              <a:gd name="connsiteX1" fmla="*/ 12700 w 2971800"/>
              <a:gd name="connsiteY1" fmla="*/ 0 h 4572000"/>
              <a:gd name="connsiteX2" fmla="*/ 2971800 w 2971800"/>
              <a:gd name="connsiteY2" fmla="*/ 1968500 h 4572000"/>
              <a:gd name="connsiteX3" fmla="*/ 0 w 2971800"/>
              <a:gd name="connsiteY3" fmla="*/ 4572000 h 4572000"/>
              <a:gd name="connsiteX4" fmla="*/ 0 w 2971800"/>
              <a:gd name="connsiteY4" fmla="*/ 1676400 h 4572000"/>
              <a:gd name="connsiteX0" fmla="*/ 0 w 2971800"/>
              <a:gd name="connsiteY0" fmla="*/ 1676400 h 3670300"/>
              <a:gd name="connsiteX1" fmla="*/ 12700 w 2971800"/>
              <a:gd name="connsiteY1" fmla="*/ 0 h 3670300"/>
              <a:gd name="connsiteX2" fmla="*/ 2971800 w 2971800"/>
              <a:gd name="connsiteY2" fmla="*/ 1968500 h 3670300"/>
              <a:gd name="connsiteX3" fmla="*/ 2959100 w 2971800"/>
              <a:gd name="connsiteY3" fmla="*/ 3670300 h 3670300"/>
              <a:gd name="connsiteX4" fmla="*/ 0 w 2971800"/>
              <a:gd name="connsiteY4" fmla="*/ 1676400 h 3670300"/>
              <a:gd name="connsiteX0" fmla="*/ 0 w 2971800"/>
              <a:gd name="connsiteY0" fmla="*/ 1600200 h 3594100"/>
              <a:gd name="connsiteX1" fmla="*/ 12700 w 2971800"/>
              <a:gd name="connsiteY1" fmla="*/ 0 h 3594100"/>
              <a:gd name="connsiteX2" fmla="*/ 2971800 w 2971800"/>
              <a:gd name="connsiteY2" fmla="*/ 1892300 h 3594100"/>
              <a:gd name="connsiteX3" fmla="*/ 2959100 w 2971800"/>
              <a:gd name="connsiteY3" fmla="*/ 3594100 h 3594100"/>
              <a:gd name="connsiteX4" fmla="*/ 0 w 2971800"/>
              <a:gd name="connsiteY4" fmla="*/ 16002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0" h="3594100">
                <a:moveTo>
                  <a:pt x="0" y="1600200"/>
                </a:moveTo>
                <a:cubicBezTo>
                  <a:pt x="4233" y="1041400"/>
                  <a:pt x="8467" y="558800"/>
                  <a:pt x="12700" y="0"/>
                </a:cubicBezTo>
                <a:lnTo>
                  <a:pt x="2971800" y="1892300"/>
                </a:lnTo>
                <a:cubicBezTo>
                  <a:pt x="2967567" y="2459567"/>
                  <a:pt x="2963333" y="3026833"/>
                  <a:pt x="2959100" y="3594100"/>
                </a:cubicBezTo>
                <a:lnTo>
                  <a:pt x="0" y="16002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CCC9C8B-0884-4EB9-9B99-FB331BD50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6614" y="968829"/>
            <a:ext cx="2995386" cy="3717471"/>
          </a:xfrm>
          <a:custGeom>
            <a:avLst/>
            <a:gdLst>
              <a:gd name="connsiteX0" fmla="*/ 0 w 1600200"/>
              <a:gd name="connsiteY0" fmla="*/ 0 h 3733800"/>
              <a:gd name="connsiteX1" fmla="*/ 1600200 w 1600200"/>
              <a:gd name="connsiteY1" fmla="*/ 0 h 3733800"/>
              <a:gd name="connsiteX2" fmla="*/ 1600200 w 1600200"/>
              <a:gd name="connsiteY2" fmla="*/ 3733800 h 3733800"/>
              <a:gd name="connsiteX3" fmla="*/ 0 w 1600200"/>
              <a:gd name="connsiteY3" fmla="*/ 3733800 h 3733800"/>
              <a:gd name="connsiteX4" fmla="*/ 0 w 1600200"/>
              <a:gd name="connsiteY4" fmla="*/ 0 h 3733800"/>
              <a:gd name="connsiteX0" fmla="*/ 63500 w 1663700"/>
              <a:gd name="connsiteY0" fmla="*/ 0 h 3733800"/>
              <a:gd name="connsiteX1" fmla="*/ 1663700 w 1663700"/>
              <a:gd name="connsiteY1" fmla="*/ 0 h 3733800"/>
              <a:gd name="connsiteX2" fmla="*/ 1663700 w 1663700"/>
              <a:gd name="connsiteY2" fmla="*/ 3733800 h 3733800"/>
              <a:gd name="connsiteX3" fmla="*/ 0 w 1663700"/>
              <a:gd name="connsiteY3" fmla="*/ 2019300 h 3733800"/>
              <a:gd name="connsiteX4" fmla="*/ 63500 w 1663700"/>
              <a:gd name="connsiteY4" fmla="*/ 0 h 3733800"/>
              <a:gd name="connsiteX0" fmla="*/ 63500 w 1663700"/>
              <a:gd name="connsiteY0" fmla="*/ 0 h 3746500"/>
              <a:gd name="connsiteX1" fmla="*/ 1663700 w 1663700"/>
              <a:gd name="connsiteY1" fmla="*/ 0 h 3746500"/>
              <a:gd name="connsiteX2" fmla="*/ 12700 w 1663700"/>
              <a:gd name="connsiteY2" fmla="*/ 3746500 h 3746500"/>
              <a:gd name="connsiteX3" fmla="*/ 0 w 1663700"/>
              <a:gd name="connsiteY3" fmla="*/ 2019300 h 3746500"/>
              <a:gd name="connsiteX4" fmla="*/ 63500 w 1663700"/>
              <a:gd name="connsiteY4" fmla="*/ 0 h 3746500"/>
              <a:gd name="connsiteX0" fmla="*/ 63500 w 3042557"/>
              <a:gd name="connsiteY0" fmla="*/ 0 h 3746500"/>
              <a:gd name="connsiteX1" fmla="*/ 3042557 w 3042557"/>
              <a:gd name="connsiteY1" fmla="*/ 1683657 h 3746500"/>
              <a:gd name="connsiteX2" fmla="*/ 12700 w 3042557"/>
              <a:gd name="connsiteY2" fmla="*/ 3746500 h 3746500"/>
              <a:gd name="connsiteX3" fmla="*/ 0 w 3042557"/>
              <a:gd name="connsiteY3" fmla="*/ 2019300 h 3746500"/>
              <a:gd name="connsiteX4" fmla="*/ 63500 w 3042557"/>
              <a:gd name="connsiteY4" fmla="*/ 0 h 3746500"/>
              <a:gd name="connsiteX0" fmla="*/ 2995386 w 3042557"/>
              <a:gd name="connsiteY0" fmla="*/ 0 h 3717471"/>
              <a:gd name="connsiteX1" fmla="*/ 3042557 w 3042557"/>
              <a:gd name="connsiteY1" fmla="*/ 1654628 h 3717471"/>
              <a:gd name="connsiteX2" fmla="*/ 12700 w 3042557"/>
              <a:gd name="connsiteY2" fmla="*/ 3717471 h 3717471"/>
              <a:gd name="connsiteX3" fmla="*/ 0 w 3042557"/>
              <a:gd name="connsiteY3" fmla="*/ 1990271 h 3717471"/>
              <a:gd name="connsiteX4" fmla="*/ 2995386 w 3042557"/>
              <a:gd name="connsiteY4" fmla="*/ 0 h 3717471"/>
              <a:gd name="connsiteX0" fmla="*/ 2995386 w 2995386"/>
              <a:gd name="connsiteY0" fmla="*/ 0 h 3717471"/>
              <a:gd name="connsiteX1" fmla="*/ 2969986 w 2995386"/>
              <a:gd name="connsiteY1" fmla="*/ 1654628 h 3717471"/>
              <a:gd name="connsiteX2" fmla="*/ 12700 w 2995386"/>
              <a:gd name="connsiteY2" fmla="*/ 3717471 h 3717471"/>
              <a:gd name="connsiteX3" fmla="*/ 0 w 2995386"/>
              <a:gd name="connsiteY3" fmla="*/ 1990271 h 3717471"/>
              <a:gd name="connsiteX4" fmla="*/ 2995386 w 2995386"/>
              <a:gd name="connsiteY4" fmla="*/ 0 h 371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5386" h="3717471">
                <a:moveTo>
                  <a:pt x="2995386" y="0"/>
                </a:moveTo>
                <a:lnTo>
                  <a:pt x="2969986" y="1654628"/>
                </a:lnTo>
                <a:lnTo>
                  <a:pt x="12700" y="3717471"/>
                </a:lnTo>
                <a:cubicBezTo>
                  <a:pt x="8467" y="3141738"/>
                  <a:pt x="4233" y="2566004"/>
                  <a:pt x="0" y="1990271"/>
                </a:cubicBezTo>
                <a:lnTo>
                  <a:pt x="2995386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9A9E3D6-D1BD-4496-BAA8-0EFBAFF84A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59144" y="959316"/>
            <a:ext cx="2543175" cy="4469839"/>
          </a:xfrm>
          <a:custGeom>
            <a:avLst/>
            <a:gdLst>
              <a:gd name="connsiteX0" fmla="*/ 0 w 2952750"/>
              <a:gd name="connsiteY0" fmla="*/ 5574739 h 5574739"/>
              <a:gd name="connsiteX1" fmla="*/ 738188 w 2952750"/>
              <a:gd name="connsiteY1" fmla="*/ 0 h 5574739"/>
              <a:gd name="connsiteX2" fmla="*/ 2952750 w 2952750"/>
              <a:gd name="connsiteY2" fmla="*/ 0 h 5574739"/>
              <a:gd name="connsiteX3" fmla="*/ 2214563 w 2952750"/>
              <a:gd name="connsiteY3" fmla="*/ 5574739 h 5574739"/>
              <a:gd name="connsiteX4" fmla="*/ 0 w 2952750"/>
              <a:gd name="connsiteY4" fmla="*/ 5574739 h 5574739"/>
              <a:gd name="connsiteX0" fmla="*/ 0 w 4724400"/>
              <a:gd name="connsiteY0" fmla="*/ 5574739 h 5574739"/>
              <a:gd name="connsiteX1" fmla="*/ 738188 w 4724400"/>
              <a:gd name="connsiteY1" fmla="*/ 0 h 5574739"/>
              <a:gd name="connsiteX2" fmla="*/ 4724400 w 4724400"/>
              <a:gd name="connsiteY2" fmla="*/ 3048000 h 5574739"/>
              <a:gd name="connsiteX3" fmla="*/ 2214563 w 4724400"/>
              <a:gd name="connsiteY3" fmla="*/ 5574739 h 5574739"/>
              <a:gd name="connsiteX4" fmla="*/ 0 w 4724400"/>
              <a:gd name="connsiteY4" fmla="*/ 5574739 h 5574739"/>
              <a:gd name="connsiteX0" fmla="*/ 0 w 4724400"/>
              <a:gd name="connsiteY0" fmla="*/ 4450789 h 4450789"/>
              <a:gd name="connsiteX1" fmla="*/ 4681538 w 4724400"/>
              <a:gd name="connsiteY1" fmla="*/ 0 h 4450789"/>
              <a:gd name="connsiteX2" fmla="*/ 4724400 w 4724400"/>
              <a:gd name="connsiteY2" fmla="*/ 1924050 h 4450789"/>
              <a:gd name="connsiteX3" fmla="*/ 2214563 w 4724400"/>
              <a:gd name="connsiteY3" fmla="*/ 4450789 h 4450789"/>
              <a:gd name="connsiteX4" fmla="*/ 0 w 4724400"/>
              <a:gd name="connsiteY4" fmla="*/ 4450789 h 4450789"/>
              <a:gd name="connsiteX0" fmla="*/ 0 w 2552700"/>
              <a:gd name="connsiteY0" fmla="*/ 2507689 h 4450789"/>
              <a:gd name="connsiteX1" fmla="*/ 2509838 w 2552700"/>
              <a:gd name="connsiteY1" fmla="*/ 0 h 4450789"/>
              <a:gd name="connsiteX2" fmla="*/ 2552700 w 2552700"/>
              <a:gd name="connsiteY2" fmla="*/ 1924050 h 4450789"/>
              <a:gd name="connsiteX3" fmla="*/ 42863 w 2552700"/>
              <a:gd name="connsiteY3" fmla="*/ 4450789 h 4450789"/>
              <a:gd name="connsiteX4" fmla="*/ 0 w 2552700"/>
              <a:gd name="connsiteY4" fmla="*/ 2507689 h 4450789"/>
              <a:gd name="connsiteX0" fmla="*/ 0 w 2509838"/>
              <a:gd name="connsiteY0" fmla="*/ 2507689 h 4450789"/>
              <a:gd name="connsiteX1" fmla="*/ 2509838 w 2509838"/>
              <a:gd name="connsiteY1" fmla="*/ 0 h 4450789"/>
              <a:gd name="connsiteX2" fmla="*/ 2476500 w 2509838"/>
              <a:gd name="connsiteY2" fmla="*/ 1962150 h 4450789"/>
              <a:gd name="connsiteX3" fmla="*/ 42863 w 2509838"/>
              <a:gd name="connsiteY3" fmla="*/ 4450789 h 4450789"/>
              <a:gd name="connsiteX4" fmla="*/ 0 w 2509838"/>
              <a:gd name="connsiteY4" fmla="*/ 2507689 h 4450789"/>
              <a:gd name="connsiteX0" fmla="*/ 33337 w 2543175"/>
              <a:gd name="connsiteY0" fmla="*/ 25076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33337 w 2543175"/>
              <a:gd name="connsiteY4" fmla="*/ 2507689 h 4469839"/>
              <a:gd name="connsiteX0" fmla="*/ 33337 w 2543175"/>
              <a:gd name="connsiteY0" fmla="*/ 25076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33337 w 2543175"/>
              <a:gd name="connsiteY4" fmla="*/ 2507689 h 4469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175" h="4469839">
                <a:moveTo>
                  <a:pt x="33337" y="2507689"/>
                </a:moveTo>
                <a:lnTo>
                  <a:pt x="2543175" y="0"/>
                </a:lnTo>
                <a:lnTo>
                  <a:pt x="2509837" y="1962150"/>
                </a:lnTo>
                <a:lnTo>
                  <a:pt x="0" y="4469839"/>
                </a:lnTo>
                <a:lnTo>
                  <a:pt x="33337" y="2507689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3E9567BA-2617-4D00-B021-0B681767FD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9050" y="-29629"/>
            <a:ext cx="2943225" cy="5155639"/>
          </a:xfrm>
          <a:custGeom>
            <a:avLst/>
            <a:gdLst>
              <a:gd name="connsiteX0" fmla="*/ 0 w 2952750"/>
              <a:gd name="connsiteY0" fmla="*/ 5574739 h 5574739"/>
              <a:gd name="connsiteX1" fmla="*/ 738188 w 2952750"/>
              <a:gd name="connsiteY1" fmla="*/ 0 h 5574739"/>
              <a:gd name="connsiteX2" fmla="*/ 2952750 w 2952750"/>
              <a:gd name="connsiteY2" fmla="*/ 0 h 5574739"/>
              <a:gd name="connsiteX3" fmla="*/ 2214563 w 2952750"/>
              <a:gd name="connsiteY3" fmla="*/ 5574739 h 5574739"/>
              <a:gd name="connsiteX4" fmla="*/ 0 w 2952750"/>
              <a:gd name="connsiteY4" fmla="*/ 5574739 h 5574739"/>
              <a:gd name="connsiteX0" fmla="*/ 0 w 4724400"/>
              <a:gd name="connsiteY0" fmla="*/ 5574739 h 5574739"/>
              <a:gd name="connsiteX1" fmla="*/ 738188 w 4724400"/>
              <a:gd name="connsiteY1" fmla="*/ 0 h 5574739"/>
              <a:gd name="connsiteX2" fmla="*/ 4724400 w 4724400"/>
              <a:gd name="connsiteY2" fmla="*/ 3048000 h 5574739"/>
              <a:gd name="connsiteX3" fmla="*/ 2214563 w 4724400"/>
              <a:gd name="connsiteY3" fmla="*/ 5574739 h 5574739"/>
              <a:gd name="connsiteX4" fmla="*/ 0 w 4724400"/>
              <a:gd name="connsiteY4" fmla="*/ 5574739 h 5574739"/>
              <a:gd name="connsiteX0" fmla="*/ 0 w 4724400"/>
              <a:gd name="connsiteY0" fmla="*/ 4450789 h 4450789"/>
              <a:gd name="connsiteX1" fmla="*/ 4681538 w 4724400"/>
              <a:gd name="connsiteY1" fmla="*/ 0 h 4450789"/>
              <a:gd name="connsiteX2" fmla="*/ 4724400 w 4724400"/>
              <a:gd name="connsiteY2" fmla="*/ 1924050 h 4450789"/>
              <a:gd name="connsiteX3" fmla="*/ 2214563 w 4724400"/>
              <a:gd name="connsiteY3" fmla="*/ 4450789 h 4450789"/>
              <a:gd name="connsiteX4" fmla="*/ 0 w 4724400"/>
              <a:gd name="connsiteY4" fmla="*/ 4450789 h 4450789"/>
              <a:gd name="connsiteX0" fmla="*/ 0 w 2552700"/>
              <a:gd name="connsiteY0" fmla="*/ 2507689 h 4450789"/>
              <a:gd name="connsiteX1" fmla="*/ 2509838 w 2552700"/>
              <a:gd name="connsiteY1" fmla="*/ 0 h 4450789"/>
              <a:gd name="connsiteX2" fmla="*/ 2552700 w 2552700"/>
              <a:gd name="connsiteY2" fmla="*/ 1924050 h 4450789"/>
              <a:gd name="connsiteX3" fmla="*/ 42863 w 2552700"/>
              <a:gd name="connsiteY3" fmla="*/ 4450789 h 4450789"/>
              <a:gd name="connsiteX4" fmla="*/ 0 w 2552700"/>
              <a:gd name="connsiteY4" fmla="*/ 2507689 h 4450789"/>
              <a:gd name="connsiteX0" fmla="*/ 0 w 2509838"/>
              <a:gd name="connsiteY0" fmla="*/ 2507689 h 4450789"/>
              <a:gd name="connsiteX1" fmla="*/ 2509838 w 2509838"/>
              <a:gd name="connsiteY1" fmla="*/ 0 h 4450789"/>
              <a:gd name="connsiteX2" fmla="*/ 2476500 w 2509838"/>
              <a:gd name="connsiteY2" fmla="*/ 1962150 h 4450789"/>
              <a:gd name="connsiteX3" fmla="*/ 42863 w 2509838"/>
              <a:gd name="connsiteY3" fmla="*/ 4450789 h 4450789"/>
              <a:gd name="connsiteX4" fmla="*/ 0 w 2509838"/>
              <a:gd name="connsiteY4" fmla="*/ 2507689 h 4450789"/>
              <a:gd name="connsiteX0" fmla="*/ 33337 w 2543175"/>
              <a:gd name="connsiteY0" fmla="*/ 25076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33337 w 2543175"/>
              <a:gd name="connsiteY4" fmla="*/ 2507689 h 4469839"/>
              <a:gd name="connsiteX0" fmla="*/ 33337 w 2543175"/>
              <a:gd name="connsiteY0" fmla="*/ 25076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33337 w 2543175"/>
              <a:gd name="connsiteY4" fmla="*/ 2507689 h 4469839"/>
              <a:gd name="connsiteX0" fmla="*/ 14287 w 2543175"/>
              <a:gd name="connsiteY0" fmla="*/ 22409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14287 w 2543175"/>
              <a:gd name="connsiteY4" fmla="*/ 2240989 h 4469839"/>
              <a:gd name="connsiteX0" fmla="*/ 14287 w 2943225"/>
              <a:gd name="connsiteY0" fmla="*/ 2926789 h 5155639"/>
              <a:gd name="connsiteX1" fmla="*/ 2943225 w 2943225"/>
              <a:gd name="connsiteY1" fmla="*/ 0 h 5155639"/>
              <a:gd name="connsiteX2" fmla="*/ 2509837 w 2943225"/>
              <a:gd name="connsiteY2" fmla="*/ 2647950 h 5155639"/>
              <a:gd name="connsiteX3" fmla="*/ 0 w 2943225"/>
              <a:gd name="connsiteY3" fmla="*/ 5155639 h 5155639"/>
              <a:gd name="connsiteX4" fmla="*/ 14287 w 2943225"/>
              <a:gd name="connsiteY4" fmla="*/ 2926789 h 5155639"/>
              <a:gd name="connsiteX0" fmla="*/ 14287 w 2943225"/>
              <a:gd name="connsiteY0" fmla="*/ 2926789 h 5155639"/>
              <a:gd name="connsiteX1" fmla="*/ 2943225 w 2943225"/>
              <a:gd name="connsiteY1" fmla="*/ 0 h 5155639"/>
              <a:gd name="connsiteX2" fmla="*/ 2909887 w 2943225"/>
              <a:gd name="connsiteY2" fmla="*/ 2362200 h 5155639"/>
              <a:gd name="connsiteX3" fmla="*/ 0 w 2943225"/>
              <a:gd name="connsiteY3" fmla="*/ 5155639 h 5155639"/>
              <a:gd name="connsiteX4" fmla="*/ 14287 w 2943225"/>
              <a:gd name="connsiteY4" fmla="*/ 2926789 h 515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225" h="5155639">
                <a:moveTo>
                  <a:pt x="14287" y="2926789"/>
                </a:moveTo>
                <a:lnTo>
                  <a:pt x="2943225" y="0"/>
                </a:lnTo>
                <a:lnTo>
                  <a:pt x="2909887" y="2362200"/>
                </a:lnTo>
                <a:lnTo>
                  <a:pt x="0" y="5155639"/>
                </a:lnTo>
                <a:cubicBezTo>
                  <a:pt x="4762" y="4412689"/>
                  <a:pt x="9525" y="3669739"/>
                  <a:pt x="14287" y="2926789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B0C5A959-6E17-4FC9-8E3C-50369CB0B3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6947" y="-29629"/>
            <a:ext cx="1962150" cy="3422089"/>
          </a:xfrm>
          <a:custGeom>
            <a:avLst/>
            <a:gdLst>
              <a:gd name="connsiteX0" fmla="*/ 0 w 2952750"/>
              <a:gd name="connsiteY0" fmla="*/ 5574739 h 5574739"/>
              <a:gd name="connsiteX1" fmla="*/ 738188 w 2952750"/>
              <a:gd name="connsiteY1" fmla="*/ 0 h 5574739"/>
              <a:gd name="connsiteX2" fmla="*/ 2952750 w 2952750"/>
              <a:gd name="connsiteY2" fmla="*/ 0 h 5574739"/>
              <a:gd name="connsiteX3" fmla="*/ 2214563 w 2952750"/>
              <a:gd name="connsiteY3" fmla="*/ 5574739 h 5574739"/>
              <a:gd name="connsiteX4" fmla="*/ 0 w 2952750"/>
              <a:gd name="connsiteY4" fmla="*/ 5574739 h 5574739"/>
              <a:gd name="connsiteX0" fmla="*/ 0 w 4724400"/>
              <a:gd name="connsiteY0" fmla="*/ 5574739 h 5574739"/>
              <a:gd name="connsiteX1" fmla="*/ 738188 w 4724400"/>
              <a:gd name="connsiteY1" fmla="*/ 0 h 5574739"/>
              <a:gd name="connsiteX2" fmla="*/ 4724400 w 4724400"/>
              <a:gd name="connsiteY2" fmla="*/ 3048000 h 5574739"/>
              <a:gd name="connsiteX3" fmla="*/ 2214563 w 4724400"/>
              <a:gd name="connsiteY3" fmla="*/ 5574739 h 5574739"/>
              <a:gd name="connsiteX4" fmla="*/ 0 w 4724400"/>
              <a:gd name="connsiteY4" fmla="*/ 5574739 h 5574739"/>
              <a:gd name="connsiteX0" fmla="*/ 0 w 4724400"/>
              <a:gd name="connsiteY0" fmla="*/ 4450789 h 4450789"/>
              <a:gd name="connsiteX1" fmla="*/ 4681538 w 4724400"/>
              <a:gd name="connsiteY1" fmla="*/ 0 h 4450789"/>
              <a:gd name="connsiteX2" fmla="*/ 4724400 w 4724400"/>
              <a:gd name="connsiteY2" fmla="*/ 1924050 h 4450789"/>
              <a:gd name="connsiteX3" fmla="*/ 2214563 w 4724400"/>
              <a:gd name="connsiteY3" fmla="*/ 4450789 h 4450789"/>
              <a:gd name="connsiteX4" fmla="*/ 0 w 4724400"/>
              <a:gd name="connsiteY4" fmla="*/ 4450789 h 4450789"/>
              <a:gd name="connsiteX0" fmla="*/ 0 w 2552700"/>
              <a:gd name="connsiteY0" fmla="*/ 2507689 h 4450789"/>
              <a:gd name="connsiteX1" fmla="*/ 2509838 w 2552700"/>
              <a:gd name="connsiteY1" fmla="*/ 0 h 4450789"/>
              <a:gd name="connsiteX2" fmla="*/ 2552700 w 2552700"/>
              <a:gd name="connsiteY2" fmla="*/ 1924050 h 4450789"/>
              <a:gd name="connsiteX3" fmla="*/ 42863 w 2552700"/>
              <a:gd name="connsiteY3" fmla="*/ 4450789 h 4450789"/>
              <a:gd name="connsiteX4" fmla="*/ 0 w 2552700"/>
              <a:gd name="connsiteY4" fmla="*/ 2507689 h 4450789"/>
              <a:gd name="connsiteX0" fmla="*/ 0 w 2509838"/>
              <a:gd name="connsiteY0" fmla="*/ 2507689 h 4450789"/>
              <a:gd name="connsiteX1" fmla="*/ 2509838 w 2509838"/>
              <a:gd name="connsiteY1" fmla="*/ 0 h 4450789"/>
              <a:gd name="connsiteX2" fmla="*/ 2476500 w 2509838"/>
              <a:gd name="connsiteY2" fmla="*/ 1962150 h 4450789"/>
              <a:gd name="connsiteX3" fmla="*/ 42863 w 2509838"/>
              <a:gd name="connsiteY3" fmla="*/ 4450789 h 4450789"/>
              <a:gd name="connsiteX4" fmla="*/ 0 w 2509838"/>
              <a:gd name="connsiteY4" fmla="*/ 2507689 h 4450789"/>
              <a:gd name="connsiteX0" fmla="*/ 33337 w 2543175"/>
              <a:gd name="connsiteY0" fmla="*/ 25076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33337 w 2543175"/>
              <a:gd name="connsiteY4" fmla="*/ 2507689 h 4469839"/>
              <a:gd name="connsiteX0" fmla="*/ 33337 w 2543175"/>
              <a:gd name="connsiteY0" fmla="*/ 2507689 h 4469839"/>
              <a:gd name="connsiteX1" fmla="*/ 2543175 w 2543175"/>
              <a:gd name="connsiteY1" fmla="*/ 0 h 4469839"/>
              <a:gd name="connsiteX2" fmla="*/ 2509837 w 2543175"/>
              <a:gd name="connsiteY2" fmla="*/ 1962150 h 4469839"/>
              <a:gd name="connsiteX3" fmla="*/ 0 w 2543175"/>
              <a:gd name="connsiteY3" fmla="*/ 4469839 h 4469839"/>
              <a:gd name="connsiteX4" fmla="*/ 33337 w 2543175"/>
              <a:gd name="connsiteY4" fmla="*/ 2507689 h 4469839"/>
              <a:gd name="connsiteX0" fmla="*/ 0 w 2547938"/>
              <a:gd name="connsiteY0" fmla="*/ 2983939 h 4469839"/>
              <a:gd name="connsiteX1" fmla="*/ 2547938 w 2547938"/>
              <a:gd name="connsiteY1" fmla="*/ 0 h 4469839"/>
              <a:gd name="connsiteX2" fmla="*/ 2514600 w 2547938"/>
              <a:gd name="connsiteY2" fmla="*/ 1962150 h 4469839"/>
              <a:gd name="connsiteX3" fmla="*/ 4763 w 2547938"/>
              <a:gd name="connsiteY3" fmla="*/ 4469839 h 4469839"/>
              <a:gd name="connsiteX4" fmla="*/ 0 w 2547938"/>
              <a:gd name="connsiteY4" fmla="*/ 2983939 h 4469839"/>
              <a:gd name="connsiteX0" fmla="*/ 0 w 2514600"/>
              <a:gd name="connsiteY0" fmla="*/ 1936189 h 3422089"/>
              <a:gd name="connsiteX1" fmla="*/ 1957388 w 2514600"/>
              <a:gd name="connsiteY1" fmla="*/ 0 h 3422089"/>
              <a:gd name="connsiteX2" fmla="*/ 2514600 w 2514600"/>
              <a:gd name="connsiteY2" fmla="*/ 914400 h 3422089"/>
              <a:gd name="connsiteX3" fmla="*/ 4763 w 2514600"/>
              <a:gd name="connsiteY3" fmla="*/ 3422089 h 3422089"/>
              <a:gd name="connsiteX4" fmla="*/ 0 w 2514600"/>
              <a:gd name="connsiteY4" fmla="*/ 1936189 h 3422089"/>
              <a:gd name="connsiteX0" fmla="*/ 0 w 1962150"/>
              <a:gd name="connsiteY0" fmla="*/ 1936189 h 3422089"/>
              <a:gd name="connsiteX1" fmla="*/ 1957388 w 1962150"/>
              <a:gd name="connsiteY1" fmla="*/ 0 h 3422089"/>
              <a:gd name="connsiteX2" fmla="*/ 1962150 w 1962150"/>
              <a:gd name="connsiteY2" fmla="*/ 1504950 h 3422089"/>
              <a:gd name="connsiteX3" fmla="*/ 4763 w 1962150"/>
              <a:gd name="connsiteY3" fmla="*/ 3422089 h 3422089"/>
              <a:gd name="connsiteX4" fmla="*/ 0 w 1962150"/>
              <a:gd name="connsiteY4" fmla="*/ 1936189 h 342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3422089">
                <a:moveTo>
                  <a:pt x="0" y="1936189"/>
                </a:moveTo>
                <a:lnTo>
                  <a:pt x="1957388" y="0"/>
                </a:lnTo>
                <a:cubicBezTo>
                  <a:pt x="1958975" y="501650"/>
                  <a:pt x="1960563" y="1003300"/>
                  <a:pt x="1962150" y="1504950"/>
                </a:cubicBezTo>
                <a:lnTo>
                  <a:pt x="4763" y="3422089"/>
                </a:lnTo>
                <a:cubicBezTo>
                  <a:pt x="3175" y="2926789"/>
                  <a:pt x="1588" y="2431489"/>
                  <a:pt x="0" y="1936189"/>
                </a:cubicBez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045C4F3-77B7-4360-9577-477DE50E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86147"/>
            <a:ext cx="4457303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77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CBE6-A2A0-4329-BF10-D2CB4B5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6218"/>
            <a:ext cx="4457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31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12DFCE-A4A3-4E0A-B7B5-C68787540B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67750" y="0"/>
            <a:ext cx="352425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E888834-547C-4E17-9F56-C752F1E073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0725" y="6377"/>
            <a:ext cx="9067800" cy="6858000"/>
          </a:xfrm>
          <a:custGeom>
            <a:avLst/>
            <a:gdLst>
              <a:gd name="connsiteX0" fmla="*/ 0 w 4286250"/>
              <a:gd name="connsiteY0" fmla="*/ 6858000 h 6858000"/>
              <a:gd name="connsiteX1" fmla="*/ 1071563 w 4286250"/>
              <a:gd name="connsiteY1" fmla="*/ 0 h 6858000"/>
              <a:gd name="connsiteX2" fmla="*/ 4286250 w 4286250"/>
              <a:gd name="connsiteY2" fmla="*/ 0 h 6858000"/>
              <a:gd name="connsiteX3" fmla="*/ 3214688 w 4286250"/>
              <a:gd name="connsiteY3" fmla="*/ 6858000 h 6858000"/>
              <a:gd name="connsiteX4" fmla="*/ 0 w 4286250"/>
              <a:gd name="connsiteY4" fmla="*/ 6858000 h 6858000"/>
              <a:gd name="connsiteX0" fmla="*/ 0 w 4286250"/>
              <a:gd name="connsiteY0" fmla="*/ 6858000 h 6858000"/>
              <a:gd name="connsiteX1" fmla="*/ 119063 w 4286250"/>
              <a:gd name="connsiteY1" fmla="*/ 0 h 6858000"/>
              <a:gd name="connsiteX2" fmla="*/ 4286250 w 4286250"/>
              <a:gd name="connsiteY2" fmla="*/ 0 h 6858000"/>
              <a:gd name="connsiteX3" fmla="*/ 3214688 w 4286250"/>
              <a:gd name="connsiteY3" fmla="*/ 6858000 h 6858000"/>
              <a:gd name="connsiteX4" fmla="*/ 0 w 4286250"/>
              <a:gd name="connsiteY4" fmla="*/ 6858000 h 6858000"/>
              <a:gd name="connsiteX0" fmla="*/ 0 w 9144000"/>
              <a:gd name="connsiteY0" fmla="*/ 6819900 h 6858000"/>
              <a:gd name="connsiteX1" fmla="*/ 4976813 w 9144000"/>
              <a:gd name="connsiteY1" fmla="*/ 0 h 6858000"/>
              <a:gd name="connsiteX2" fmla="*/ 9144000 w 9144000"/>
              <a:gd name="connsiteY2" fmla="*/ 0 h 6858000"/>
              <a:gd name="connsiteX3" fmla="*/ 8072438 w 9144000"/>
              <a:gd name="connsiteY3" fmla="*/ 6858000 h 6858000"/>
              <a:gd name="connsiteX4" fmla="*/ 0 w 9144000"/>
              <a:gd name="connsiteY4" fmla="*/ 6819900 h 6858000"/>
              <a:gd name="connsiteX0" fmla="*/ 0 w 9144000"/>
              <a:gd name="connsiteY0" fmla="*/ 6819900 h 6838950"/>
              <a:gd name="connsiteX1" fmla="*/ 4976813 w 9144000"/>
              <a:gd name="connsiteY1" fmla="*/ 0 h 6838950"/>
              <a:gd name="connsiteX2" fmla="*/ 9144000 w 9144000"/>
              <a:gd name="connsiteY2" fmla="*/ 0 h 6838950"/>
              <a:gd name="connsiteX3" fmla="*/ 3938588 w 9144000"/>
              <a:gd name="connsiteY3" fmla="*/ 6838950 h 6838950"/>
              <a:gd name="connsiteX4" fmla="*/ 0 w 9144000"/>
              <a:gd name="connsiteY4" fmla="*/ 6819900 h 6838950"/>
              <a:gd name="connsiteX0" fmla="*/ 0 w 9067800"/>
              <a:gd name="connsiteY0" fmla="*/ 6838950 h 6858000"/>
              <a:gd name="connsiteX1" fmla="*/ 4976813 w 9067800"/>
              <a:gd name="connsiteY1" fmla="*/ 19050 h 6858000"/>
              <a:gd name="connsiteX2" fmla="*/ 9067800 w 9067800"/>
              <a:gd name="connsiteY2" fmla="*/ 0 h 6858000"/>
              <a:gd name="connsiteX3" fmla="*/ 3938588 w 9067800"/>
              <a:gd name="connsiteY3" fmla="*/ 6858000 h 6858000"/>
              <a:gd name="connsiteX4" fmla="*/ 0 w 9067800"/>
              <a:gd name="connsiteY4" fmla="*/ 68389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7800" h="6858000">
                <a:moveTo>
                  <a:pt x="0" y="6838950"/>
                </a:moveTo>
                <a:lnTo>
                  <a:pt x="4976813" y="19050"/>
                </a:lnTo>
                <a:lnTo>
                  <a:pt x="9067800" y="0"/>
                </a:lnTo>
                <a:lnTo>
                  <a:pt x="3938588" y="6858000"/>
                </a:lnTo>
                <a:lnTo>
                  <a:pt x="0" y="683895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9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CEB55-77DF-4FE7-B7E2-D33C60F33A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77050" cy="6877050"/>
          </a:xfrm>
          <a:custGeom>
            <a:avLst/>
            <a:gdLst>
              <a:gd name="connsiteX0" fmla="*/ 0 w 6877050"/>
              <a:gd name="connsiteY0" fmla="*/ 0 h 6877050"/>
              <a:gd name="connsiteX1" fmla="*/ 6877050 w 6877050"/>
              <a:gd name="connsiteY1" fmla="*/ 0 h 6877050"/>
              <a:gd name="connsiteX2" fmla="*/ 6877050 w 6877050"/>
              <a:gd name="connsiteY2" fmla="*/ 6877050 h 6877050"/>
              <a:gd name="connsiteX3" fmla="*/ 0 w 6877050"/>
              <a:gd name="connsiteY3" fmla="*/ 6877050 h 6877050"/>
              <a:gd name="connsiteX4" fmla="*/ 0 w 6877050"/>
              <a:gd name="connsiteY4" fmla="*/ 0 h 6877050"/>
              <a:gd name="connsiteX0" fmla="*/ 0 w 6877050"/>
              <a:gd name="connsiteY0" fmla="*/ 0 h 6877050"/>
              <a:gd name="connsiteX1" fmla="*/ 6877050 w 6877050"/>
              <a:gd name="connsiteY1" fmla="*/ 0 h 6877050"/>
              <a:gd name="connsiteX2" fmla="*/ 3733800 w 6877050"/>
              <a:gd name="connsiteY2" fmla="*/ 3124200 h 6877050"/>
              <a:gd name="connsiteX3" fmla="*/ 0 w 6877050"/>
              <a:gd name="connsiteY3" fmla="*/ 6877050 h 6877050"/>
              <a:gd name="connsiteX4" fmla="*/ 0 w 6877050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050" h="6877050">
                <a:moveTo>
                  <a:pt x="0" y="0"/>
                </a:moveTo>
                <a:lnTo>
                  <a:pt x="6877050" y="0"/>
                </a:lnTo>
                <a:lnTo>
                  <a:pt x="3733800" y="3124200"/>
                </a:lnTo>
                <a:lnTo>
                  <a:pt x="0" y="687705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86F98CC-64BF-4D52-9FE9-FA71403530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0192" y="1433689"/>
            <a:ext cx="4463968" cy="3376110"/>
          </a:xfrm>
          <a:custGeom>
            <a:avLst/>
            <a:gdLst>
              <a:gd name="connsiteX0" fmla="*/ 0 w 4286250"/>
              <a:gd name="connsiteY0" fmla="*/ 6858000 h 6858000"/>
              <a:gd name="connsiteX1" fmla="*/ 1071563 w 4286250"/>
              <a:gd name="connsiteY1" fmla="*/ 0 h 6858000"/>
              <a:gd name="connsiteX2" fmla="*/ 4286250 w 4286250"/>
              <a:gd name="connsiteY2" fmla="*/ 0 h 6858000"/>
              <a:gd name="connsiteX3" fmla="*/ 3214688 w 4286250"/>
              <a:gd name="connsiteY3" fmla="*/ 6858000 h 6858000"/>
              <a:gd name="connsiteX4" fmla="*/ 0 w 4286250"/>
              <a:gd name="connsiteY4" fmla="*/ 6858000 h 6858000"/>
              <a:gd name="connsiteX0" fmla="*/ 0 w 4286250"/>
              <a:gd name="connsiteY0" fmla="*/ 6858000 h 6858000"/>
              <a:gd name="connsiteX1" fmla="*/ 119063 w 4286250"/>
              <a:gd name="connsiteY1" fmla="*/ 0 h 6858000"/>
              <a:gd name="connsiteX2" fmla="*/ 4286250 w 4286250"/>
              <a:gd name="connsiteY2" fmla="*/ 0 h 6858000"/>
              <a:gd name="connsiteX3" fmla="*/ 3214688 w 4286250"/>
              <a:gd name="connsiteY3" fmla="*/ 6858000 h 6858000"/>
              <a:gd name="connsiteX4" fmla="*/ 0 w 4286250"/>
              <a:gd name="connsiteY4" fmla="*/ 6858000 h 6858000"/>
              <a:gd name="connsiteX0" fmla="*/ 0 w 9144000"/>
              <a:gd name="connsiteY0" fmla="*/ 6819900 h 6858000"/>
              <a:gd name="connsiteX1" fmla="*/ 4976813 w 9144000"/>
              <a:gd name="connsiteY1" fmla="*/ 0 h 6858000"/>
              <a:gd name="connsiteX2" fmla="*/ 9144000 w 9144000"/>
              <a:gd name="connsiteY2" fmla="*/ 0 h 6858000"/>
              <a:gd name="connsiteX3" fmla="*/ 8072438 w 9144000"/>
              <a:gd name="connsiteY3" fmla="*/ 6858000 h 6858000"/>
              <a:gd name="connsiteX4" fmla="*/ 0 w 9144000"/>
              <a:gd name="connsiteY4" fmla="*/ 6819900 h 6858000"/>
              <a:gd name="connsiteX0" fmla="*/ 0 w 9144000"/>
              <a:gd name="connsiteY0" fmla="*/ 6819900 h 6838950"/>
              <a:gd name="connsiteX1" fmla="*/ 4976813 w 9144000"/>
              <a:gd name="connsiteY1" fmla="*/ 0 h 6838950"/>
              <a:gd name="connsiteX2" fmla="*/ 9144000 w 9144000"/>
              <a:gd name="connsiteY2" fmla="*/ 0 h 6838950"/>
              <a:gd name="connsiteX3" fmla="*/ 3938588 w 9144000"/>
              <a:gd name="connsiteY3" fmla="*/ 6838950 h 6838950"/>
              <a:gd name="connsiteX4" fmla="*/ 0 w 9144000"/>
              <a:gd name="connsiteY4" fmla="*/ 6819900 h 6838950"/>
              <a:gd name="connsiteX0" fmla="*/ 0 w 9067800"/>
              <a:gd name="connsiteY0" fmla="*/ 6838950 h 6858000"/>
              <a:gd name="connsiteX1" fmla="*/ 4976813 w 9067800"/>
              <a:gd name="connsiteY1" fmla="*/ 19050 h 6858000"/>
              <a:gd name="connsiteX2" fmla="*/ 9067800 w 9067800"/>
              <a:gd name="connsiteY2" fmla="*/ 0 h 6858000"/>
              <a:gd name="connsiteX3" fmla="*/ 3938588 w 9067800"/>
              <a:gd name="connsiteY3" fmla="*/ 6858000 h 6858000"/>
              <a:gd name="connsiteX4" fmla="*/ 0 w 9067800"/>
              <a:gd name="connsiteY4" fmla="*/ 68389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7800" h="6858000">
                <a:moveTo>
                  <a:pt x="0" y="6838950"/>
                </a:moveTo>
                <a:lnTo>
                  <a:pt x="4976813" y="19050"/>
                </a:lnTo>
                <a:lnTo>
                  <a:pt x="9067800" y="0"/>
                </a:lnTo>
                <a:lnTo>
                  <a:pt x="3938588" y="6858000"/>
                </a:lnTo>
                <a:lnTo>
                  <a:pt x="0" y="683895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7434-ECD8-43A8-AE20-40518545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7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15F1CD4-2D85-4990-8D52-784E7B242A06}"/>
              </a:ext>
            </a:extLst>
          </p:cNvPr>
          <p:cNvSpPr/>
          <p:nvPr userDrawn="1"/>
        </p:nvSpPr>
        <p:spPr>
          <a:xfrm>
            <a:off x="-4381500" y="-865241"/>
            <a:ext cx="4381500" cy="99711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B4A640-C0F4-4D20-B946-EBF2D1318CBD}"/>
              </a:ext>
            </a:extLst>
          </p:cNvPr>
          <p:cNvSpPr/>
          <p:nvPr userDrawn="1"/>
        </p:nvSpPr>
        <p:spPr>
          <a:xfrm>
            <a:off x="-2989942" y="6881452"/>
            <a:ext cx="5112648" cy="997114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0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5" r:id="rId2"/>
    <p:sldLayoutId id="2147483702" r:id="rId3"/>
    <p:sldLayoutId id="2147483688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iple.com/freelance/freelance-statistics-and-trends-2020/" TargetMode="External"/><Relationship Id="rId2" Type="http://schemas.openxmlformats.org/officeDocument/2006/relationships/hyperlink" Target="https://www.fastcompany.com/90411808/35-of-the-u-s-workforce-is-now-freelancing-10-million-more-than-5-years-ago" TargetMode="Externa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10AB5778-BFCB-4D50-B5C8-C41EF89667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r="10770"/>
          <a:stretch/>
        </p:blipFill>
        <p:spPr>
          <a:xfrm>
            <a:off x="0" y="0"/>
            <a:ext cx="12192000" cy="6858000"/>
          </a:xfrm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B43DE0EF-DBEC-4F4B-B41D-D0D7B26A2678}"/>
              </a:ext>
            </a:extLst>
          </p:cNvPr>
          <p:cNvSpPr>
            <a:spLocks/>
          </p:cNvSpPr>
          <p:nvPr/>
        </p:nvSpPr>
        <p:spPr bwMode="auto">
          <a:xfrm>
            <a:off x="1588" y="3429000"/>
            <a:ext cx="12193587" cy="2782889"/>
          </a:xfrm>
          <a:custGeom>
            <a:avLst/>
            <a:gdLst>
              <a:gd name="T0" fmla="*/ 0 w 7681"/>
              <a:gd name="T1" fmla="*/ 1754 h 1754"/>
              <a:gd name="T2" fmla="*/ 5587 w 7681"/>
              <a:gd name="T3" fmla="*/ 1754 h 1754"/>
              <a:gd name="T4" fmla="*/ 7681 w 7681"/>
              <a:gd name="T5" fmla="*/ 388 h 1754"/>
              <a:gd name="T6" fmla="*/ 7681 w 7681"/>
              <a:gd name="T7" fmla="*/ 0 h 1754"/>
              <a:gd name="T8" fmla="*/ 989 w 7681"/>
              <a:gd name="T9" fmla="*/ 0 h 1754"/>
              <a:gd name="T10" fmla="*/ 0 w 7681"/>
              <a:gd name="T11" fmla="*/ 877 h 1754"/>
              <a:gd name="T12" fmla="*/ 0 w 7681"/>
              <a:gd name="T13" fmla="*/ 1754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1" h="1754">
                <a:moveTo>
                  <a:pt x="0" y="1754"/>
                </a:moveTo>
                <a:lnTo>
                  <a:pt x="5587" y="1754"/>
                </a:lnTo>
                <a:lnTo>
                  <a:pt x="7681" y="388"/>
                </a:lnTo>
                <a:lnTo>
                  <a:pt x="7681" y="0"/>
                </a:lnTo>
                <a:lnTo>
                  <a:pt x="989" y="0"/>
                </a:lnTo>
                <a:lnTo>
                  <a:pt x="0" y="877"/>
                </a:lnTo>
                <a:lnTo>
                  <a:pt x="0" y="1754"/>
                </a:lnTo>
                <a:close/>
              </a:path>
            </a:pathLst>
          </a:custGeom>
          <a:gradFill flip="none" rotWithShape="1">
            <a:gsLst>
              <a:gs pos="0">
                <a:srgbClr val="FFC043"/>
              </a:gs>
              <a:gs pos="50000">
                <a:srgbClr val="FEAC11">
                  <a:shade val="67500"/>
                  <a:satMod val="115000"/>
                  <a:alpha val="82000"/>
                </a:srgbClr>
              </a:gs>
              <a:gs pos="100000">
                <a:srgbClr val="FEAC11">
                  <a:shade val="100000"/>
                  <a:satMod val="115000"/>
                  <a:alpha val="69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1D6A2C-3EAA-4E2D-BAEB-C4730D4823F0}"/>
              </a:ext>
            </a:extLst>
          </p:cNvPr>
          <p:cNvCxnSpPr>
            <a:cxnSpLocks/>
          </p:cNvCxnSpPr>
          <p:nvPr/>
        </p:nvCxnSpPr>
        <p:spPr>
          <a:xfrm flipV="1">
            <a:off x="-3175" y="0"/>
            <a:ext cx="4420395" cy="44203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DF95AFF9-EEA1-4EB7-AACC-CEEDE3C18D3E}"/>
              </a:ext>
            </a:extLst>
          </p:cNvPr>
          <p:cNvCxnSpPr>
            <a:cxnSpLocks/>
          </p:cNvCxnSpPr>
          <p:nvPr/>
        </p:nvCxnSpPr>
        <p:spPr>
          <a:xfrm flipV="1">
            <a:off x="8474075" y="4420395"/>
            <a:ext cx="3722688" cy="243760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7B7C1D-0E1B-41FF-803B-02D535A334E1}"/>
              </a:ext>
            </a:extLst>
          </p:cNvPr>
          <p:cNvSpPr txBox="1"/>
          <p:nvPr/>
        </p:nvSpPr>
        <p:spPr>
          <a:xfrm>
            <a:off x="2814485" y="3543121"/>
            <a:ext cx="149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bg1"/>
                </a:solidFill>
                <a:latin typeface="Orbitron" pitchFamily="2" charset="0"/>
              </a:rPr>
              <a:t>F.</a:t>
            </a:r>
            <a:endParaRPr lang="en-US" sz="5400" b="1" u="sng" dirty="0">
              <a:solidFill>
                <a:schemeClr val="bg1"/>
              </a:solidFill>
              <a:latin typeface="Orbitron" pitchFamily="2" charset="0"/>
            </a:endParaRP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B6ED08DB-C27F-44E2-9B77-80E06C2ACA93}"/>
              </a:ext>
            </a:extLst>
          </p:cNvPr>
          <p:cNvSpPr/>
          <p:nvPr/>
        </p:nvSpPr>
        <p:spPr>
          <a:xfrm rot="16200000">
            <a:off x="9720262" y="4429056"/>
            <a:ext cx="1960306" cy="3008056"/>
          </a:xfrm>
          <a:custGeom>
            <a:avLst/>
            <a:gdLst>
              <a:gd name="connsiteX0" fmla="*/ 0 w 2969956"/>
              <a:gd name="connsiteY0" fmla="*/ 2969956 h 2969956"/>
              <a:gd name="connsiteX1" fmla="*/ 0 w 2969956"/>
              <a:gd name="connsiteY1" fmla="*/ 0 h 2969956"/>
              <a:gd name="connsiteX2" fmla="*/ 2969956 w 2969956"/>
              <a:gd name="connsiteY2" fmla="*/ 2969956 h 2969956"/>
              <a:gd name="connsiteX3" fmla="*/ 0 w 2969956"/>
              <a:gd name="connsiteY3" fmla="*/ 2969956 h 2969956"/>
              <a:gd name="connsiteX0" fmla="*/ 0 w 2017456"/>
              <a:gd name="connsiteY0" fmla="*/ 2969956 h 2969956"/>
              <a:gd name="connsiteX1" fmla="*/ 0 w 2017456"/>
              <a:gd name="connsiteY1" fmla="*/ 0 h 2969956"/>
              <a:gd name="connsiteX2" fmla="*/ 2017456 w 2017456"/>
              <a:gd name="connsiteY2" fmla="*/ 2969956 h 2969956"/>
              <a:gd name="connsiteX3" fmla="*/ 0 w 2017456"/>
              <a:gd name="connsiteY3" fmla="*/ 2969956 h 2969956"/>
              <a:gd name="connsiteX0" fmla="*/ 0 w 1846006"/>
              <a:gd name="connsiteY0" fmla="*/ 2969956 h 2989006"/>
              <a:gd name="connsiteX1" fmla="*/ 0 w 1846006"/>
              <a:gd name="connsiteY1" fmla="*/ 0 h 2989006"/>
              <a:gd name="connsiteX2" fmla="*/ 1846006 w 1846006"/>
              <a:gd name="connsiteY2" fmla="*/ 2989006 h 2989006"/>
              <a:gd name="connsiteX3" fmla="*/ 0 w 1846006"/>
              <a:gd name="connsiteY3" fmla="*/ 2969956 h 2989006"/>
              <a:gd name="connsiteX0" fmla="*/ 0 w 1960306"/>
              <a:gd name="connsiteY0" fmla="*/ 2969956 h 3008056"/>
              <a:gd name="connsiteX1" fmla="*/ 0 w 1960306"/>
              <a:gd name="connsiteY1" fmla="*/ 0 h 3008056"/>
              <a:gd name="connsiteX2" fmla="*/ 1960306 w 1960306"/>
              <a:gd name="connsiteY2" fmla="*/ 3008056 h 3008056"/>
              <a:gd name="connsiteX3" fmla="*/ 0 w 1960306"/>
              <a:gd name="connsiteY3" fmla="*/ 2969956 h 300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0306" h="3008056">
                <a:moveTo>
                  <a:pt x="0" y="2969956"/>
                </a:moveTo>
                <a:lnTo>
                  <a:pt x="0" y="0"/>
                </a:lnTo>
                <a:lnTo>
                  <a:pt x="1960306" y="3008056"/>
                </a:lnTo>
                <a:lnTo>
                  <a:pt x="0" y="2969956"/>
                </a:lnTo>
                <a:close/>
              </a:path>
            </a:pathLst>
          </a:custGeom>
          <a:solidFill>
            <a:srgbClr val="382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C8713750-17CE-4D56-A517-7DB6C1713182}"/>
              </a:ext>
            </a:extLst>
          </p:cNvPr>
          <p:cNvGrpSpPr/>
          <p:nvPr/>
        </p:nvGrpSpPr>
        <p:grpSpPr>
          <a:xfrm rot="21241310">
            <a:off x="625004" y="3402626"/>
            <a:ext cx="2140302" cy="2035537"/>
            <a:chOff x="1351397" y="292680"/>
            <a:chExt cx="2140302" cy="2035537"/>
          </a:xfrm>
        </p:grpSpPr>
        <p:sp>
          <p:nvSpPr>
            <p:cNvPr id="5" name="شكل حر: شكل 4">
              <a:extLst>
                <a:ext uri="{FF2B5EF4-FFF2-40B4-BE49-F238E27FC236}">
                  <a16:creationId xmlns:a16="http://schemas.microsoft.com/office/drawing/2014/main" id="{3B53326A-3FD0-4F60-8A20-F14F57E561C8}"/>
                </a:ext>
              </a:extLst>
            </p:cNvPr>
            <p:cNvSpPr/>
            <p:nvPr/>
          </p:nvSpPr>
          <p:spPr>
            <a:xfrm>
              <a:off x="1351397" y="292680"/>
              <a:ext cx="2140302" cy="2035537"/>
            </a:xfrm>
            <a:custGeom>
              <a:avLst/>
              <a:gdLst>
                <a:gd name="connsiteX0" fmla="*/ 1070145 w 2140302"/>
                <a:gd name="connsiteY0" fmla="*/ 0 h 2035537"/>
                <a:gd name="connsiteX1" fmla="*/ 0 w 2140302"/>
                <a:gd name="connsiteY1" fmla="*/ 777506 h 2035537"/>
                <a:gd name="connsiteX2" fmla="*/ 408760 w 2140302"/>
                <a:gd name="connsiteY2" fmla="*/ 2035538 h 2035537"/>
                <a:gd name="connsiteX3" fmla="*/ 1731543 w 2140302"/>
                <a:gd name="connsiteY3" fmla="*/ 2035538 h 2035537"/>
                <a:gd name="connsiteX4" fmla="*/ 2140303 w 2140302"/>
                <a:gd name="connsiteY4" fmla="*/ 777506 h 2035537"/>
                <a:gd name="connsiteX5" fmla="*/ 1070145 w 2140302"/>
                <a:gd name="connsiteY5" fmla="*/ 0 h 203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0302" h="2035537">
                  <a:moveTo>
                    <a:pt x="1070145" y="0"/>
                  </a:moveTo>
                  <a:lnTo>
                    <a:pt x="0" y="777506"/>
                  </a:lnTo>
                  <a:lnTo>
                    <a:pt x="408760" y="2035538"/>
                  </a:lnTo>
                  <a:lnTo>
                    <a:pt x="1731543" y="2035538"/>
                  </a:lnTo>
                  <a:lnTo>
                    <a:pt x="2140303" y="777506"/>
                  </a:lnTo>
                  <a:lnTo>
                    <a:pt x="1070145" y="0"/>
                  </a:lnTo>
                  <a:close/>
                </a:path>
              </a:pathLst>
            </a:custGeom>
            <a:solidFill>
              <a:srgbClr val="1064EA"/>
            </a:solidFill>
            <a:ln w="135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SA"/>
            </a:p>
          </p:txBody>
        </p:sp>
        <p:sp>
          <p:nvSpPr>
            <p:cNvPr id="6" name="شكل حر: شكل 5">
              <a:extLst>
                <a:ext uri="{FF2B5EF4-FFF2-40B4-BE49-F238E27FC236}">
                  <a16:creationId xmlns:a16="http://schemas.microsoft.com/office/drawing/2014/main" id="{D4022589-C30E-493C-AD5F-0B78D5867B5E}"/>
                </a:ext>
              </a:extLst>
            </p:cNvPr>
            <p:cNvSpPr/>
            <p:nvPr/>
          </p:nvSpPr>
          <p:spPr>
            <a:xfrm>
              <a:off x="2651044" y="1129318"/>
              <a:ext cx="202473" cy="202473"/>
            </a:xfrm>
            <a:custGeom>
              <a:avLst/>
              <a:gdLst>
                <a:gd name="connsiteX0" fmla="*/ 202474 w 202473"/>
                <a:gd name="connsiteY0" fmla="*/ 101237 h 202473"/>
                <a:gd name="connsiteX1" fmla="*/ 101237 w 202473"/>
                <a:gd name="connsiteY1" fmla="*/ 202474 h 202473"/>
                <a:gd name="connsiteX2" fmla="*/ 0 w 202473"/>
                <a:gd name="connsiteY2" fmla="*/ 101237 h 202473"/>
                <a:gd name="connsiteX3" fmla="*/ 101237 w 202473"/>
                <a:gd name="connsiteY3" fmla="*/ 0 h 202473"/>
                <a:gd name="connsiteX4" fmla="*/ 202474 w 202473"/>
                <a:gd name="connsiteY4" fmla="*/ 101237 h 20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73" h="202473">
                  <a:moveTo>
                    <a:pt x="202474" y="101237"/>
                  </a:moveTo>
                  <a:cubicBezTo>
                    <a:pt x="202474" y="157148"/>
                    <a:pt x="157148" y="202474"/>
                    <a:pt x="101237" y="202474"/>
                  </a:cubicBezTo>
                  <a:cubicBezTo>
                    <a:pt x="45325" y="202474"/>
                    <a:pt x="0" y="157148"/>
                    <a:pt x="0" y="101237"/>
                  </a:cubicBezTo>
                  <a:cubicBezTo>
                    <a:pt x="0" y="45325"/>
                    <a:pt x="45325" y="0"/>
                    <a:pt x="101237" y="0"/>
                  </a:cubicBezTo>
                  <a:cubicBezTo>
                    <a:pt x="157148" y="0"/>
                    <a:pt x="202474" y="45325"/>
                    <a:pt x="202474" y="101237"/>
                  </a:cubicBezTo>
                  <a:close/>
                </a:path>
              </a:pathLst>
            </a:custGeom>
            <a:solidFill>
              <a:srgbClr val="FFFFFF"/>
            </a:solidFill>
            <a:ln w="135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SA"/>
            </a:p>
          </p:txBody>
        </p:sp>
        <p:sp>
          <p:nvSpPr>
            <p:cNvPr id="7" name="شكل حر: شكل 6">
              <a:extLst>
                <a:ext uri="{FF2B5EF4-FFF2-40B4-BE49-F238E27FC236}">
                  <a16:creationId xmlns:a16="http://schemas.microsoft.com/office/drawing/2014/main" id="{B694BC56-D2F9-48C4-B1EC-0516F8EE4FC7}"/>
                </a:ext>
              </a:extLst>
            </p:cNvPr>
            <p:cNvSpPr/>
            <p:nvPr/>
          </p:nvSpPr>
          <p:spPr>
            <a:xfrm>
              <a:off x="2421589" y="1358055"/>
              <a:ext cx="735639" cy="904026"/>
            </a:xfrm>
            <a:custGeom>
              <a:avLst/>
              <a:gdLst>
                <a:gd name="connsiteX0" fmla="*/ 713350 w 735639"/>
                <a:gd name="connsiteY0" fmla="*/ 514502 h 904026"/>
                <a:gd name="connsiteX1" fmla="*/ 694747 w 735639"/>
                <a:gd name="connsiteY1" fmla="*/ 514502 h 904026"/>
                <a:gd name="connsiteX2" fmla="*/ 686484 w 735639"/>
                <a:gd name="connsiteY2" fmla="*/ 506239 h 904026"/>
                <a:gd name="connsiteX3" fmla="*/ 686484 w 735639"/>
                <a:gd name="connsiteY3" fmla="*/ 466984 h 904026"/>
                <a:gd name="connsiteX4" fmla="*/ 690622 w 735639"/>
                <a:gd name="connsiteY4" fmla="*/ 458721 h 904026"/>
                <a:gd name="connsiteX5" fmla="*/ 709212 w 735639"/>
                <a:gd name="connsiteY5" fmla="*/ 421529 h 904026"/>
                <a:gd name="connsiteX6" fmla="*/ 709212 w 735639"/>
                <a:gd name="connsiteY6" fmla="*/ 252095 h 904026"/>
                <a:gd name="connsiteX7" fmla="*/ 694747 w 735639"/>
                <a:gd name="connsiteY7" fmla="*/ 219042 h 904026"/>
                <a:gd name="connsiteX8" fmla="*/ 519126 w 735639"/>
                <a:gd name="connsiteY8" fmla="*/ 53746 h 904026"/>
                <a:gd name="connsiteX9" fmla="*/ 372434 w 735639"/>
                <a:gd name="connsiteY9" fmla="*/ 6256 h 904026"/>
                <a:gd name="connsiteX10" fmla="*/ 306313 w 735639"/>
                <a:gd name="connsiteY10" fmla="*/ 53746 h 904026"/>
                <a:gd name="connsiteX11" fmla="*/ 163746 w 735639"/>
                <a:gd name="connsiteY11" fmla="*/ 260359 h 904026"/>
                <a:gd name="connsiteX12" fmla="*/ 157545 w 735639"/>
                <a:gd name="connsiteY12" fmla="*/ 262435 h 904026"/>
                <a:gd name="connsiteX13" fmla="*/ 45982 w 735639"/>
                <a:gd name="connsiteY13" fmla="*/ 262435 h 904026"/>
                <a:gd name="connsiteX14" fmla="*/ -1509 w 735639"/>
                <a:gd name="connsiteY14" fmla="*/ 301689 h 904026"/>
                <a:gd name="connsiteX15" fmla="*/ 41911 w 735639"/>
                <a:gd name="connsiteY15" fmla="*/ 351270 h 904026"/>
                <a:gd name="connsiteX16" fmla="*/ 180313 w 735639"/>
                <a:gd name="connsiteY16" fmla="*/ 351270 h 904026"/>
                <a:gd name="connsiteX17" fmla="*/ 213380 w 735639"/>
                <a:gd name="connsiteY17" fmla="*/ 336805 h 904026"/>
                <a:gd name="connsiteX18" fmla="*/ 304291 w 735639"/>
                <a:gd name="connsiteY18" fmla="*/ 212841 h 904026"/>
                <a:gd name="connsiteX19" fmla="*/ 320818 w 735639"/>
                <a:gd name="connsiteY19" fmla="*/ 216911 h 904026"/>
                <a:gd name="connsiteX20" fmla="*/ 322881 w 735639"/>
                <a:gd name="connsiteY20" fmla="*/ 437988 h 904026"/>
                <a:gd name="connsiteX21" fmla="*/ 324943 w 735639"/>
                <a:gd name="connsiteY21" fmla="*/ 452452 h 904026"/>
                <a:gd name="connsiteX22" fmla="*/ 324943 w 735639"/>
                <a:gd name="connsiteY22" fmla="*/ 859516 h 904026"/>
                <a:gd name="connsiteX23" fmla="*/ 374537 w 735639"/>
                <a:gd name="connsiteY23" fmla="*/ 902936 h 904026"/>
                <a:gd name="connsiteX24" fmla="*/ 413792 w 735639"/>
                <a:gd name="connsiteY24" fmla="*/ 855446 h 904026"/>
                <a:gd name="connsiteX25" fmla="*/ 413792 w 735639"/>
                <a:gd name="connsiteY25" fmla="*/ 572360 h 904026"/>
                <a:gd name="connsiteX26" fmla="*/ 424117 w 735639"/>
                <a:gd name="connsiteY26" fmla="*/ 564083 h 904026"/>
                <a:gd name="connsiteX27" fmla="*/ 457185 w 735639"/>
                <a:gd name="connsiteY27" fmla="*/ 568153 h 904026"/>
                <a:gd name="connsiteX28" fmla="*/ 459247 w 735639"/>
                <a:gd name="connsiteY28" fmla="*/ 568153 h 904026"/>
                <a:gd name="connsiteX29" fmla="*/ 490238 w 735639"/>
                <a:gd name="connsiteY29" fmla="*/ 564083 h 904026"/>
                <a:gd name="connsiteX30" fmla="*/ 500564 w 735639"/>
                <a:gd name="connsiteY30" fmla="*/ 572360 h 904026"/>
                <a:gd name="connsiteX31" fmla="*/ 500564 w 735639"/>
                <a:gd name="connsiteY31" fmla="*/ 853356 h 904026"/>
                <a:gd name="connsiteX32" fmla="*/ 550158 w 735639"/>
                <a:gd name="connsiteY32" fmla="*/ 896776 h 904026"/>
                <a:gd name="connsiteX33" fmla="*/ 589413 w 735639"/>
                <a:gd name="connsiteY33" fmla="*/ 849286 h 904026"/>
                <a:gd name="connsiteX34" fmla="*/ 589413 w 735639"/>
                <a:gd name="connsiteY34" fmla="*/ 456645 h 904026"/>
                <a:gd name="connsiteX35" fmla="*/ 591475 w 735639"/>
                <a:gd name="connsiteY35" fmla="*/ 435993 h 904026"/>
                <a:gd name="connsiteX36" fmla="*/ 576929 w 735639"/>
                <a:gd name="connsiteY36" fmla="*/ 247970 h 904026"/>
                <a:gd name="connsiteX37" fmla="*/ 591380 w 735639"/>
                <a:gd name="connsiteY37" fmla="*/ 239707 h 904026"/>
                <a:gd name="connsiteX38" fmla="*/ 620350 w 735639"/>
                <a:gd name="connsiteY38" fmla="*/ 266600 h 904026"/>
                <a:gd name="connsiteX39" fmla="*/ 620350 w 735639"/>
                <a:gd name="connsiteY39" fmla="*/ 423591 h 904026"/>
                <a:gd name="connsiteX40" fmla="*/ 641015 w 735639"/>
                <a:gd name="connsiteY40" fmla="*/ 460783 h 904026"/>
                <a:gd name="connsiteX41" fmla="*/ 645153 w 735639"/>
                <a:gd name="connsiteY41" fmla="*/ 469047 h 904026"/>
                <a:gd name="connsiteX42" fmla="*/ 645153 w 735639"/>
                <a:gd name="connsiteY42" fmla="*/ 506239 h 904026"/>
                <a:gd name="connsiteX43" fmla="*/ 636876 w 735639"/>
                <a:gd name="connsiteY43" fmla="*/ 514502 h 904026"/>
                <a:gd name="connsiteX44" fmla="*/ 620350 w 735639"/>
                <a:gd name="connsiteY44" fmla="*/ 514502 h 904026"/>
                <a:gd name="connsiteX45" fmla="*/ 599698 w 735639"/>
                <a:gd name="connsiteY45" fmla="*/ 535168 h 904026"/>
                <a:gd name="connsiteX46" fmla="*/ 599698 w 735639"/>
                <a:gd name="connsiteY46" fmla="*/ 758307 h 904026"/>
                <a:gd name="connsiteX47" fmla="*/ 620350 w 735639"/>
                <a:gd name="connsiteY47" fmla="*/ 778972 h 904026"/>
                <a:gd name="connsiteX48" fmla="*/ 713337 w 735639"/>
                <a:gd name="connsiteY48" fmla="*/ 778972 h 904026"/>
                <a:gd name="connsiteX49" fmla="*/ 733988 w 735639"/>
                <a:gd name="connsiteY49" fmla="*/ 758307 h 904026"/>
                <a:gd name="connsiteX50" fmla="*/ 733988 w 735639"/>
                <a:gd name="connsiteY50" fmla="*/ 535168 h 904026"/>
                <a:gd name="connsiteX51" fmla="*/ 713350 w 735639"/>
                <a:gd name="connsiteY51" fmla="*/ 514502 h 90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35639" h="904026">
                  <a:moveTo>
                    <a:pt x="713350" y="514502"/>
                  </a:moveTo>
                  <a:lnTo>
                    <a:pt x="694747" y="514502"/>
                  </a:lnTo>
                  <a:cubicBezTo>
                    <a:pt x="690317" y="514195"/>
                    <a:pt x="686792" y="510669"/>
                    <a:pt x="686484" y="506239"/>
                  </a:cubicBezTo>
                  <a:lnTo>
                    <a:pt x="686484" y="466984"/>
                  </a:lnTo>
                  <a:cubicBezTo>
                    <a:pt x="686484" y="462914"/>
                    <a:pt x="688546" y="460783"/>
                    <a:pt x="690622" y="458721"/>
                  </a:cubicBezTo>
                  <a:cubicBezTo>
                    <a:pt x="700948" y="450444"/>
                    <a:pt x="709212" y="435993"/>
                    <a:pt x="709212" y="421529"/>
                  </a:cubicBezTo>
                  <a:lnTo>
                    <a:pt x="709212" y="252095"/>
                  </a:lnTo>
                  <a:cubicBezTo>
                    <a:pt x="709212" y="239707"/>
                    <a:pt x="705141" y="227305"/>
                    <a:pt x="694747" y="219042"/>
                  </a:cubicBezTo>
                  <a:lnTo>
                    <a:pt x="519126" y="53746"/>
                  </a:lnTo>
                  <a:cubicBezTo>
                    <a:pt x="486073" y="8291"/>
                    <a:pt x="428215" y="-12374"/>
                    <a:pt x="372434" y="6256"/>
                  </a:cubicBezTo>
                  <a:cubicBezTo>
                    <a:pt x="345568" y="14519"/>
                    <a:pt x="322840" y="33108"/>
                    <a:pt x="306313" y="53746"/>
                  </a:cubicBezTo>
                  <a:lnTo>
                    <a:pt x="163746" y="260359"/>
                  </a:lnTo>
                  <a:cubicBezTo>
                    <a:pt x="161683" y="262435"/>
                    <a:pt x="159675" y="262435"/>
                    <a:pt x="157545" y="262435"/>
                  </a:cubicBezTo>
                  <a:lnTo>
                    <a:pt x="45982" y="262435"/>
                  </a:lnTo>
                  <a:cubicBezTo>
                    <a:pt x="23254" y="262435"/>
                    <a:pt x="2562" y="281024"/>
                    <a:pt x="-1509" y="301689"/>
                  </a:cubicBezTo>
                  <a:cubicBezTo>
                    <a:pt x="-3571" y="328542"/>
                    <a:pt x="17094" y="351270"/>
                    <a:pt x="41911" y="351270"/>
                  </a:cubicBezTo>
                  <a:lnTo>
                    <a:pt x="180313" y="351270"/>
                  </a:lnTo>
                  <a:cubicBezTo>
                    <a:pt x="192715" y="351270"/>
                    <a:pt x="205117" y="345082"/>
                    <a:pt x="213380" y="336805"/>
                  </a:cubicBezTo>
                  <a:lnTo>
                    <a:pt x="304291" y="212841"/>
                  </a:lnTo>
                  <a:cubicBezTo>
                    <a:pt x="308362" y="206640"/>
                    <a:pt x="318742" y="208770"/>
                    <a:pt x="320818" y="216911"/>
                  </a:cubicBezTo>
                  <a:cubicBezTo>
                    <a:pt x="331144" y="264402"/>
                    <a:pt x="322881" y="342938"/>
                    <a:pt x="322881" y="437988"/>
                  </a:cubicBezTo>
                  <a:cubicBezTo>
                    <a:pt x="322881" y="444189"/>
                    <a:pt x="322881" y="448314"/>
                    <a:pt x="324943" y="452452"/>
                  </a:cubicBezTo>
                  <a:lnTo>
                    <a:pt x="324943" y="859516"/>
                  </a:lnTo>
                  <a:cubicBezTo>
                    <a:pt x="324943" y="886383"/>
                    <a:pt x="347671" y="907007"/>
                    <a:pt x="374537" y="902936"/>
                  </a:cubicBezTo>
                  <a:cubicBezTo>
                    <a:pt x="397265" y="900874"/>
                    <a:pt x="413792" y="878146"/>
                    <a:pt x="413792" y="855446"/>
                  </a:cubicBezTo>
                  <a:lnTo>
                    <a:pt x="413792" y="572360"/>
                  </a:lnTo>
                  <a:cubicBezTo>
                    <a:pt x="413792" y="566159"/>
                    <a:pt x="419993" y="562020"/>
                    <a:pt x="424117" y="564083"/>
                  </a:cubicBezTo>
                  <a:cubicBezTo>
                    <a:pt x="434457" y="566159"/>
                    <a:pt x="444783" y="568153"/>
                    <a:pt x="457185" y="568153"/>
                  </a:cubicBezTo>
                  <a:lnTo>
                    <a:pt x="459247" y="568153"/>
                  </a:lnTo>
                  <a:cubicBezTo>
                    <a:pt x="469573" y="568153"/>
                    <a:pt x="479912" y="566091"/>
                    <a:pt x="490238" y="564083"/>
                  </a:cubicBezTo>
                  <a:cubicBezTo>
                    <a:pt x="496439" y="562020"/>
                    <a:pt x="500564" y="566159"/>
                    <a:pt x="500564" y="572360"/>
                  </a:cubicBezTo>
                  <a:lnTo>
                    <a:pt x="500564" y="853356"/>
                  </a:lnTo>
                  <a:cubicBezTo>
                    <a:pt x="500564" y="880209"/>
                    <a:pt x="523292" y="900847"/>
                    <a:pt x="550158" y="896776"/>
                  </a:cubicBezTo>
                  <a:cubicBezTo>
                    <a:pt x="572886" y="894714"/>
                    <a:pt x="589413" y="871986"/>
                    <a:pt x="589413" y="849286"/>
                  </a:cubicBezTo>
                  <a:lnTo>
                    <a:pt x="589413" y="456645"/>
                  </a:lnTo>
                  <a:cubicBezTo>
                    <a:pt x="589413" y="450444"/>
                    <a:pt x="591475" y="442181"/>
                    <a:pt x="591475" y="435993"/>
                  </a:cubicBezTo>
                  <a:cubicBezTo>
                    <a:pt x="591392" y="373041"/>
                    <a:pt x="586529" y="310186"/>
                    <a:pt x="576929" y="247970"/>
                  </a:cubicBezTo>
                  <a:cubicBezTo>
                    <a:pt x="574853" y="239707"/>
                    <a:pt x="585193" y="233506"/>
                    <a:pt x="591380" y="239707"/>
                  </a:cubicBezTo>
                  <a:lnTo>
                    <a:pt x="620350" y="266600"/>
                  </a:lnTo>
                  <a:lnTo>
                    <a:pt x="620350" y="423591"/>
                  </a:lnTo>
                  <a:cubicBezTo>
                    <a:pt x="620350" y="440118"/>
                    <a:pt x="628613" y="452520"/>
                    <a:pt x="641015" y="460783"/>
                  </a:cubicBezTo>
                  <a:cubicBezTo>
                    <a:pt x="643077" y="462846"/>
                    <a:pt x="645153" y="464854"/>
                    <a:pt x="645153" y="469047"/>
                  </a:cubicBezTo>
                  <a:lnTo>
                    <a:pt x="645153" y="506239"/>
                  </a:lnTo>
                  <a:cubicBezTo>
                    <a:pt x="644845" y="510674"/>
                    <a:pt x="641312" y="514201"/>
                    <a:pt x="636876" y="514502"/>
                  </a:cubicBezTo>
                  <a:lnTo>
                    <a:pt x="620350" y="514502"/>
                  </a:lnTo>
                  <a:cubicBezTo>
                    <a:pt x="608951" y="514532"/>
                    <a:pt x="599720" y="523769"/>
                    <a:pt x="599698" y="535168"/>
                  </a:cubicBezTo>
                  <a:lnTo>
                    <a:pt x="599698" y="758307"/>
                  </a:lnTo>
                  <a:cubicBezTo>
                    <a:pt x="599720" y="769705"/>
                    <a:pt x="608951" y="778942"/>
                    <a:pt x="620350" y="778972"/>
                  </a:cubicBezTo>
                  <a:lnTo>
                    <a:pt x="713337" y="778972"/>
                  </a:lnTo>
                  <a:cubicBezTo>
                    <a:pt x="724735" y="778942"/>
                    <a:pt x="733966" y="769705"/>
                    <a:pt x="733988" y="758307"/>
                  </a:cubicBezTo>
                  <a:lnTo>
                    <a:pt x="733988" y="535168"/>
                  </a:lnTo>
                  <a:cubicBezTo>
                    <a:pt x="734002" y="522766"/>
                    <a:pt x="725738" y="514502"/>
                    <a:pt x="713350" y="514502"/>
                  </a:cubicBezTo>
                  <a:close/>
                </a:path>
              </a:pathLst>
            </a:custGeom>
            <a:solidFill>
              <a:srgbClr val="FFFFFF"/>
            </a:solidFill>
            <a:ln w="135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SA"/>
            </a:p>
          </p:txBody>
        </p:sp>
        <p:sp>
          <p:nvSpPr>
            <p:cNvPr id="8" name="شكل حر: شكل 7">
              <a:extLst>
                <a:ext uri="{FF2B5EF4-FFF2-40B4-BE49-F238E27FC236}">
                  <a16:creationId xmlns:a16="http://schemas.microsoft.com/office/drawing/2014/main" id="{4314EB94-C816-4B7C-BDC9-E7AD29D6E795}"/>
                </a:ext>
              </a:extLst>
            </p:cNvPr>
            <p:cNvSpPr/>
            <p:nvPr/>
          </p:nvSpPr>
          <p:spPr>
            <a:xfrm>
              <a:off x="1994002" y="1129318"/>
              <a:ext cx="202473" cy="202473"/>
            </a:xfrm>
            <a:custGeom>
              <a:avLst/>
              <a:gdLst>
                <a:gd name="connsiteX0" fmla="*/ 202474 w 202473"/>
                <a:gd name="connsiteY0" fmla="*/ 101237 h 202473"/>
                <a:gd name="connsiteX1" fmla="*/ 101237 w 202473"/>
                <a:gd name="connsiteY1" fmla="*/ 202474 h 202473"/>
                <a:gd name="connsiteX2" fmla="*/ 0 w 202473"/>
                <a:gd name="connsiteY2" fmla="*/ 101237 h 202473"/>
                <a:gd name="connsiteX3" fmla="*/ 101237 w 202473"/>
                <a:gd name="connsiteY3" fmla="*/ 0 h 202473"/>
                <a:gd name="connsiteX4" fmla="*/ 202474 w 202473"/>
                <a:gd name="connsiteY4" fmla="*/ 101237 h 20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73" h="202473">
                  <a:moveTo>
                    <a:pt x="202474" y="101237"/>
                  </a:moveTo>
                  <a:cubicBezTo>
                    <a:pt x="202474" y="157148"/>
                    <a:pt x="157148" y="202474"/>
                    <a:pt x="101237" y="202474"/>
                  </a:cubicBezTo>
                  <a:cubicBezTo>
                    <a:pt x="45325" y="202474"/>
                    <a:pt x="0" y="157148"/>
                    <a:pt x="0" y="101237"/>
                  </a:cubicBezTo>
                  <a:cubicBezTo>
                    <a:pt x="0" y="45325"/>
                    <a:pt x="45325" y="0"/>
                    <a:pt x="101237" y="0"/>
                  </a:cubicBezTo>
                  <a:cubicBezTo>
                    <a:pt x="157149" y="0"/>
                    <a:pt x="202474" y="45325"/>
                    <a:pt x="202474" y="101237"/>
                  </a:cubicBezTo>
                  <a:close/>
                </a:path>
              </a:pathLst>
            </a:custGeom>
            <a:solidFill>
              <a:srgbClr val="FFFFFF"/>
            </a:solidFill>
            <a:ln w="135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SA"/>
            </a:p>
          </p:txBody>
        </p:sp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90850466-5C90-498A-A1B9-CF49D927A83E}"/>
                </a:ext>
              </a:extLst>
            </p:cNvPr>
            <p:cNvSpPr/>
            <p:nvPr/>
          </p:nvSpPr>
          <p:spPr>
            <a:xfrm>
              <a:off x="1690278" y="796666"/>
              <a:ext cx="966967" cy="1465415"/>
            </a:xfrm>
            <a:custGeom>
              <a:avLst/>
              <a:gdLst>
                <a:gd name="connsiteX0" fmla="*/ 19014 w 966967"/>
                <a:gd name="connsiteY0" fmla="*/ 1075892 h 1465415"/>
                <a:gd name="connsiteX1" fmla="*/ 37604 w 966967"/>
                <a:gd name="connsiteY1" fmla="*/ 1075892 h 1465415"/>
                <a:gd name="connsiteX2" fmla="*/ 45867 w 966967"/>
                <a:gd name="connsiteY2" fmla="*/ 1067628 h 1465415"/>
                <a:gd name="connsiteX3" fmla="*/ 45867 w 966967"/>
                <a:gd name="connsiteY3" fmla="*/ 1028374 h 1465415"/>
                <a:gd name="connsiteX4" fmla="*/ 41796 w 966967"/>
                <a:gd name="connsiteY4" fmla="*/ 1020110 h 1465415"/>
                <a:gd name="connsiteX5" fmla="*/ 23193 w 966967"/>
                <a:gd name="connsiteY5" fmla="*/ 982918 h 1465415"/>
                <a:gd name="connsiteX6" fmla="*/ 23193 w 966967"/>
                <a:gd name="connsiteY6" fmla="*/ 813485 h 1465415"/>
                <a:gd name="connsiteX7" fmla="*/ 37658 w 966967"/>
                <a:gd name="connsiteY7" fmla="*/ 780431 h 1465415"/>
                <a:gd name="connsiteX8" fmla="*/ 213238 w 966967"/>
                <a:gd name="connsiteY8" fmla="*/ 615136 h 1465415"/>
                <a:gd name="connsiteX9" fmla="*/ 359944 w 966967"/>
                <a:gd name="connsiteY9" fmla="*/ 567645 h 1465415"/>
                <a:gd name="connsiteX10" fmla="*/ 426052 w 966967"/>
                <a:gd name="connsiteY10" fmla="*/ 615136 h 1465415"/>
                <a:gd name="connsiteX11" fmla="*/ 568605 w 966967"/>
                <a:gd name="connsiteY11" fmla="*/ 821748 h 1465415"/>
                <a:gd name="connsiteX12" fmla="*/ 616096 w 966967"/>
                <a:gd name="connsiteY12" fmla="*/ 823824 h 1465415"/>
                <a:gd name="connsiteX13" fmla="*/ 686355 w 966967"/>
                <a:gd name="connsiteY13" fmla="*/ 823824 h 1465415"/>
                <a:gd name="connsiteX14" fmla="*/ 733846 w 966967"/>
                <a:gd name="connsiteY14" fmla="*/ 863079 h 1465415"/>
                <a:gd name="connsiteX15" fmla="*/ 690426 w 966967"/>
                <a:gd name="connsiteY15" fmla="*/ 912659 h 1465415"/>
                <a:gd name="connsiteX16" fmla="*/ 552024 w 966967"/>
                <a:gd name="connsiteY16" fmla="*/ 912659 h 1465415"/>
                <a:gd name="connsiteX17" fmla="*/ 518971 w 966967"/>
                <a:gd name="connsiteY17" fmla="*/ 898195 h 1465415"/>
                <a:gd name="connsiteX18" fmla="*/ 428060 w 966967"/>
                <a:gd name="connsiteY18" fmla="*/ 774230 h 1465415"/>
                <a:gd name="connsiteX19" fmla="*/ 411519 w 966967"/>
                <a:gd name="connsiteY19" fmla="*/ 778301 h 1465415"/>
                <a:gd name="connsiteX20" fmla="*/ 409457 w 966967"/>
                <a:gd name="connsiteY20" fmla="*/ 999377 h 1465415"/>
                <a:gd name="connsiteX21" fmla="*/ 407394 w 966967"/>
                <a:gd name="connsiteY21" fmla="*/ 1013842 h 1465415"/>
                <a:gd name="connsiteX22" fmla="*/ 407394 w 966967"/>
                <a:gd name="connsiteY22" fmla="*/ 1420906 h 1465415"/>
                <a:gd name="connsiteX23" fmla="*/ 357800 w 966967"/>
                <a:gd name="connsiteY23" fmla="*/ 1464326 h 1465415"/>
                <a:gd name="connsiteX24" fmla="*/ 318546 w 966967"/>
                <a:gd name="connsiteY24" fmla="*/ 1416835 h 1465415"/>
                <a:gd name="connsiteX25" fmla="*/ 318546 w 966967"/>
                <a:gd name="connsiteY25" fmla="*/ 1133749 h 1465415"/>
                <a:gd name="connsiteX26" fmla="*/ 308220 w 966967"/>
                <a:gd name="connsiteY26" fmla="*/ 1125472 h 1465415"/>
                <a:gd name="connsiteX27" fmla="*/ 275153 w 966967"/>
                <a:gd name="connsiteY27" fmla="*/ 1129543 h 1465415"/>
                <a:gd name="connsiteX28" fmla="*/ 273090 w 966967"/>
                <a:gd name="connsiteY28" fmla="*/ 1129543 h 1465415"/>
                <a:gd name="connsiteX29" fmla="*/ 242099 w 966967"/>
                <a:gd name="connsiteY29" fmla="*/ 1125472 h 1465415"/>
                <a:gd name="connsiteX30" fmla="*/ 231773 w 966967"/>
                <a:gd name="connsiteY30" fmla="*/ 1133749 h 1465415"/>
                <a:gd name="connsiteX31" fmla="*/ 231773 w 966967"/>
                <a:gd name="connsiteY31" fmla="*/ 1414746 h 1465415"/>
                <a:gd name="connsiteX32" fmla="*/ 182179 w 966967"/>
                <a:gd name="connsiteY32" fmla="*/ 1458166 h 1465415"/>
                <a:gd name="connsiteX33" fmla="*/ 142925 w 966967"/>
                <a:gd name="connsiteY33" fmla="*/ 1410675 h 1465415"/>
                <a:gd name="connsiteX34" fmla="*/ 142925 w 966967"/>
                <a:gd name="connsiteY34" fmla="*/ 1013882 h 1465415"/>
                <a:gd name="connsiteX35" fmla="*/ 140862 w 966967"/>
                <a:gd name="connsiteY35" fmla="*/ 993217 h 1465415"/>
                <a:gd name="connsiteX36" fmla="*/ 155326 w 966967"/>
                <a:gd name="connsiteY36" fmla="*/ 805194 h 1465415"/>
                <a:gd name="connsiteX37" fmla="*/ 140862 w 966967"/>
                <a:gd name="connsiteY37" fmla="*/ 796931 h 1465415"/>
                <a:gd name="connsiteX38" fmla="*/ 111934 w 966967"/>
                <a:gd name="connsiteY38" fmla="*/ 823797 h 1465415"/>
                <a:gd name="connsiteX39" fmla="*/ 111934 w 966967"/>
                <a:gd name="connsiteY39" fmla="*/ 984981 h 1465415"/>
                <a:gd name="connsiteX40" fmla="*/ 91268 w 966967"/>
                <a:gd name="connsiteY40" fmla="*/ 1022173 h 1465415"/>
                <a:gd name="connsiteX41" fmla="*/ 87198 w 966967"/>
                <a:gd name="connsiteY41" fmla="*/ 1030436 h 1465415"/>
                <a:gd name="connsiteX42" fmla="*/ 87198 w 966967"/>
                <a:gd name="connsiteY42" fmla="*/ 1067628 h 1465415"/>
                <a:gd name="connsiteX43" fmla="*/ 95461 w 966967"/>
                <a:gd name="connsiteY43" fmla="*/ 1075892 h 1465415"/>
                <a:gd name="connsiteX44" fmla="*/ 111988 w 966967"/>
                <a:gd name="connsiteY44" fmla="*/ 1075892 h 1465415"/>
                <a:gd name="connsiteX45" fmla="*/ 132653 w 966967"/>
                <a:gd name="connsiteY45" fmla="*/ 1096557 h 1465415"/>
                <a:gd name="connsiteX46" fmla="*/ 132653 w 966967"/>
                <a:gd name="connsiteY46" fmla="*/ 1319696 h 1465415"/>
                <a:gd name="connsiteX47" fmla="*/ 111988 w 966967"/>
                <a:gd name="connsiteY47" fmla="*/ 1340361 h 1465415"/>
                <a:gd name="connsiteX48" fmla="*/ 19014 w 966967"/>
                <a:gd name="connsiteY48" fmla="*/ 1340361 h 1465415"/>
                <a:gd name="connsiteX49" fmla="*/ -1651 w 966967"/>
                <a:gd name="connsiteY49" fmla="*/ 1319696 h 1465415"/>
                <a:gd name="connsiteX50" fmla="*/ -1651 w 966967"/>
                <a:gd name="connsiteY50" fmla="*/ 1096557 h 1465415"/>
                <a:gd name="connsiteX51" fmla="*/ 19014 w 966967"/>
                <a:gd name="connsiteY51" fmla="*/ 1075892 h 1465415"/>
                <a:gd name="connsiteX52" fmla="*/ 940526 w 966967"/>
                <a:gd name="connsiteY52" fmla="*/ -576 h 1465415"/>
                <a:gd name="connsiteX53" fmla="*/ 523150 w 966967"/>
                <a:gd name="connsiteY53" fmla="*/ -576 h 1465415"/>
                <a:gd name="connsiteX54" fmla="*/ 498359 w 966967"/>
                <a:gd name="connsiteY54" fmla="*/ 24214 h 1465415"/>
                <a:gd name="connsiteX55" fmla="*/ 498359 w 966967"/>
                <a:gd name="connsiteY55" fmla="*/ 305211 h 1465415"/>
                <a:gd name="connsiteX56" fmla="*/ 523150 w 966967"/>
                <a:gd name="connsiteY56" fmla="*/ 330014 h 1465415"/>
                <a:gd name="connsiteX57" fmla="*/ 562404 w 966967"/>
                <a:gd name="connsiteY57" fmla="*/ 330014 h 1465415"/>
                <a:gd name="connsiteX58" fmla="*/ 574806 w 966967"/>
                <a:gd name="connsiteY58" fmla="*/ 342403 h 1465415"/>
                <a:gd name="connsiteX59" fmla="*/ 574806 w 966967"/>
                <a:gd name="connsiteY59" fmla="*/ 402323 h 1465415"/>
                <a:gd name="connsiteX60" fmla="*/ 585132 w 966967"/>
                <a:gd name="connsiteY60" fmla="*/ 404385 h 1465415"/>
                <a:gd name="connsiteX61" fmla="*/ 642989 w 966967"/>
                <a:gd name="connsiteY61" fmla="*/ 336202 h 1465415"/>
                <a:gd name="connsiteX62" fmla="*/ 653315 w 966967"/>
                <a:gd name="connsiteY62" fmla="*/ 330014 h 1465415"/>
                <a:gd name="connsiteX63" fmla="*/ 940526 w 966967"/>
                <a:gd name="connsiteY63" fmla="*/ 330014 h 1465415"/>
                <a:gd name="connsiteX64" fmla="*/ 965316 w 966967"/>
                <a:gd name="connsiteY64" fmla="*/ 305211 h 1465415"/>
                <a:gd name="connsiteX65" fmla="*/ 965316 w 966967"/>
                <a:gd name="connsiteY65" fmla="*/ 24214 h 1465415"/>
                <a:gd name="connsiteX66" fmla="*/ 940526 w 966967"/>
                <a:gd name="connsiteY66" fmla="*/ -576 h 1465415"/>
                <a:gd name="connsiteX67" fmla="*/ 868218 w 966967"/>
                <a:gd name="connsiteY67" fmla="*/ 189509 h 1465415"/>
                <a:gd name="connsiteX68" fmla="*/ 595485 w 966967"/>
                <a:gd name="connsiteY68" fmla="*/ 189509 h 1465415"/>
                <a:gd name="connsiteX69" fmla="*/ 559672 w 966967"/>
                <a:gd name="connsiteY69" fmla="*/ 155077 h 1465415"/>
                <a:gd name="connsiteX70" fmla="*/ 594104 w 966967"/>
                <a:gd name="connsiteY70" fmla="*/ 119264 h 1465415"/>
                <a:gd name="connsiteX71" fmla="*/ 595485 w 966967"/>
                <a:gd name="connsiteY71" fmla="*/ 119264 h 1465415"/>
                <a:gd name="connsiteX72" fmla="*/ 866142 w 966967"/>
                <a:gd name="connsiteY72" fmla="*/ 119264 h 1465415"/>
                <a:gd name="connsiteX73" fmla="*/ 901271 w 966967"/>
                <a:gd name="connsiteY73" fmla="*/ 153767 h 1465415"/>
                <a:gd name="connsiteX74" fmla="*/ 901271 w 966967"/>
                <a:gd name="connsiteY74" fmla="*/ 154380 h 1465415"/>
                <a:gd name="connsiteX75" fmla="*/ 868218 w 966967"/>
                <a:gd name="connsiteY75" fmla="*/ 189509 h 146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966967" h="1465415">
                  <a:moveTo>
                    <a:pt x="19014" y="1075892"/>
                  </a:moveTo>
                  <a:lnTo>
                    <a:pt x="37604" y="1075892"/>
                  </a:lnTo>
                  <a:cubicBezTo>
                    <a:pt x="42036" y="1075590"/>
                    <a:pt x="45565" y="1072061"/>
                    <a:pt x="45867" y="1067628"/>
                  </a:cubicBezTo>
                  <a:lnTo>
                    <a:pt x="45867" y="1028374"/>
                  </a:lnTo>
                  <a:cubicBezTo>
                    <a:pt x="45867" y="1024303"/>
                    <a:pt x="43804" y="1022173"/>
                    <a:pt x="41796" y="1020110"/>
                  </a:cubicBezTo>
                  <a:cubicBezTo>
                    <a:pt x="31457" y="1011833"/>
                    <a:pt x="23193" y="997383"/>
                    <a:pt x="23193" y="982918"/>
                  </a:cubicBezTo>
                  <a:lnTo>
                    <a:pt x="23193" y="813485"/>
                  </a:lnTo>
                  <a:cubicBezTo>
                    <a:pt x="23193" y="801096"/>
                    <a:pt x="27264" y="788694"/>
                    <a:pt x="37658" y="780431"/>
                  </a:cubicBezTo>
                  <a:lnTo>
                    <a:pt x="213238" y="615136"/>
                  </a:lnTo>
                  <a:cubicBezTo>
                    <a:pt x="246306" y="569680"/>
                    <a:pt x="304149" y="549015"/>
                    <a:pt x="359944" y="567645"/>
                  </a:cubicBezTo>
                  <a:cubicBezTo>
                    <a:pt x="386797" y="575908"/>
                    <a:pt x="409524" y="594498"/>
                    <a:pt x="426052" y="615136"/>
                  </a:cubicBezTo>
                  <a:lnTo>
                    <a:pt x="568605" y="821748"/>
                  </a:lnTo>
                  <a:cubicBezTo>
                    <a:pt x="570668" y="823824"/>
                    <a:pt x="614061" y="823824"/>
                    <a:pt x="616096" y="823824"/>
                  </a:cubicBezTo>
                  <a:lnTo>
                    <a:pt x="686355" y="823824"/>
                  </a:lnTo>
                  <a:cubicBezTo>
                    <a:pt x="709083" y="823824"/>
                    <a:pt x="729775" y="842413"/>
                    <a:pt x="733846" y="863079"/>
                  </a:cubicBezTo>
                  <a:cubicBezTo>
                    <a:pt x="735909" y="889931"/>
                    <a:pt x="715243" y="912659"/>
                    <a:pt x="690426" y="912659"/>
                  </a:cubicBezTo>
                  <a:lnTo>
                    <a:pt x="552024" y="912659"/>
                  </a:lnTo>
                  <a:cubicBezTo>
                    <a:pt x="539622" y="912659"/>
                    <a:pt x="527234" y="906472"/>
                    <a:pt x="518971" y="898195"/>
                  </a:cubicBezTo>
                  <a:lnTo>
                    <a:pt x="428060" y="774230"/>
                  </a:lnTo>
                  <a:cubicBezTo>
                    <a:pt x="423921" y="768029"/>
                    <a:pt x="413595" y="770159"/>
                    <a:pt x="411519" y="778301"/>
                  </a:cubicBezTo>
                  <a:cubicBezTo>
                    <a:pt x="401193" y="825791"/>
                    <a:pt x="409457" y="904328"/>
                    <a:pt x="409457" y="999377"/>
                  </a:cubicBezTo>
                  <a:cubicBezTo>
                    <a:pt x="409457" y="1005578"/>
                    <a:pt x="409457" y="1009703"/>
                    <a:pt x="407394" y="1013842"/>
                  </a:cubicBezTo>
                  <a:lnTo>
                    <a:pt x="407394" y="1420906"/>
                  </a:lnTo>
                  <a:cubicBezTo>
                    <a:pt x="407394" y="1447772"/>
                    <a:pt x="384667" y="1468397"/>
                    <a:pt x="357800" y="1464326"/>
                  </a:cubicBezTo>
                  <a:cubicBezTo>
                    <a:pt x="335073" y="1462263"/>
                    <a:pt x="318546" y="1439536"/>
                    <a:pt x="318546" y="1416835"/>
                  </a:cubicBezTo>
                  <a:lnTo>
                    <a:pt x="318546" y="1133749"/>
                  </a:lnTo>
                  <a:cubicBezTo>
                    <a:pt x="318546" y="1127548"/>
                    <a:pt x="312345" y="1123410"/>
                    <a:pt x="308220" y="1125472"/>
                  </a:cubicBezTo>
                  <a:cubicBezTo>
                    <a:pt x="297880" y="1127548"/>
                    <a:pt x="287555" y="1129543"/>
                    <a:pt x="275153" y="1129543"/>
                  </a:cubicBezTo>
                  <a:lnTo>
                    <a:pt x="273090" y="1129543"/>
                  </a:lnTo>
                  <a:cubicBezTo>
                    <a:pt x="262764" y="1129543"/>
                    <a:pt x="252425" y="1127480"/>
                    <a:pt x="242099" y="1125472"/>
                  </a:cubicBezTo>
                  <a:cubicBezTo>
                    <a:pt x="235898" y="1123410"/>
                    <a:pt x="231773" y="1127548"/>
                    <a:pt x="231773" y="1133749"/>
                  </a:cubicBezTo>
                  <a:lnTo>
                    <a:pt x="231773" y="1414746"/>
                  </a:lnTo>
                  <a:cubicBezTo>
                    <a:pt x="231773" y="1441598"/>
                    <a:pt x="209045" y="1462236"/>
                    <a:pt x="182179" y="1458166"/>
                  </a:cubicBezTo>
                  <a:cubicBezTo>
                    <a:pt x="159452" y="1456103"/>
                    <a:pt x="142925" y="1433376"/>
                    <a:pt x="142925" y="1410675"/>
                  </a:cubicBezTo>
                  <a:lnTo>
                    <a:pt x="142925" y="1013882"/>
                  </a:lnTo>
                  <a:cubicBezTo>
                    <a:pt x="142925" y="1007681"/>
                    <a:pt x="140862" y="999418"/>
                    <a:pt x="140862" y="993217"/>
                  </a:cubicBezTo>
                  <a:cubicBezTo>
                    <a:pt x="140911" y="930267"/>
                    <a:pt x="145747" y="867411"/>
                    <a:pt x="155326" y="805194"/>
                  </a:cubicBezTo>
                  <a:cubicBezTo>
                    <a:pt x="157389" y="796931"/>
                    <a:pt x="147050" y="790730"/>
                    <a:pt x="140862" y="796931"/>
                  </a:cubicBezTo>
                  <a:lnTo>
                    <a:pt x="111934" y="823797"/>
                  </a:lnTo>
                  <a:lnTo>
                    <a:pt x="111934" y="984981"/>
                  </a:lnTo>
                  <a:cubicBezTo>
                    <a:pt x="111934" y="1001508"/>
                    <a:pt x="103670" y="1013909"/>
                    <a:pt x="91268" y="1022173"/>
                  </a:cubicBezTo>
                  <a:cubicBezTo>
                    <a:pt x="89206" y="1024235"/>
                    <a:pt x="87198" y="1026243"/>
                    <a:pt x="87198" y="1030436"/>
                  </a:cubicBezTo>
                  <a:lnTo>
                    <a:pt x="87198" y="1067628"/>
                  </a:lnTo>
                  <a:cubicBezTo>
                    <a:pt x="87500" y="1072061"/>
                    <a:pt x="91029" y="1075590"/>
                    <a:pt x="95461" y="1075892"/>
                  </a:cubicBezTo>
                  <a:lnTo>
                    <a:pt x="111988" y="1075892"/>
                  </a:lnTo>
                  <a:cubicBezTo>
                    <a:pt x="123392" y="1075914"/>
                    <a:pt x="132630" y="1085153"/>
                    <a:pt x="132653" y="1096557"/>
                  </a:cubicBezTo>
                  <a:lnTo>
                    <a:pt x="132653" y="1319696"/>
                  </a:lnTo>
                  <a:cubicBezTo>
                    <a:pt x="132623" y="1331097"/>
                    <a:pt x="123389" y="1340331"/>
                    <a:pt x="111988" y="1340361"/>
                  </a:cubicBezTo>
                  <a:lnTo>
                    <a:pt x="19014" y="1340361"/>
                  </a:lnTo>
                  <a:cubicBezTo>
                    <a:pt x="7611" y="1340339"/>
                    <a:pt x="-1628" y="1331100"/>
                    <a:pt x="-1651" y="1319696"/>
                  </a:cubicBezTo>
                  <a:lnTo>
                    <a:pt x="-1651" y="1096557"/>
                  </a:lnTo>
                  <a:cubicBezTo>
                    <a:pt x="-1651" y="1084155"/>
                    <a:pt x="6612" y="1075892"/>
                    <a:pt x="19014" y="1075892"/>
                  </a:cubicBezTo>
                  <a:close/>
                  <a:moveTo>
                    <a:pt x="940526" y="-576"/>
                  </a:moveTo>
                  <a:lnTo>
                    <a:pt x="523150" y="-576"/>
                  </a:lnTo>
                  <a:cubicBezTo>
                    <a:pt x="508685" y="-576"/>
                    <a:pt x="498359" y="9750"/>
                    <a:pt x="498359" y="24214"/>
                  </a:cubicBezTo>
                  <a:lnTo>
                    <a:pt x="498359" y="305211"/>
                  </a:lnTo>
                  <a:cubicBezTo>
                    <a:pt x="498359" y="319675"/>
                    <a:pt x="508685" y="330014"/>
                    <a:pt x="523150" y="330014"/>
                  </a:cubicBezTo>
                  <a:lnTo>
                    <a:pt x="562404" y="330014"/>
                  </a:lnTo>
                  <a:cubicBezTo>
                    <a:pt x="568605" y="330014"/>
                    <a:pt x="574806" y="336202"/>
                    <a:pt x="574806" y="342403"/>
                  </a:cubicBezTo>
                  <a:lnTo>
                    <a:pt x="574806" y="402323"/>
                  </a:lnTo>
                  <a:cubicBezTo>
                    <a:pt x="574806" y="408524"/>
                    <a:pt x="583070" y="410586"/>
                    <a:pt x="585132" y="404385"/>
                  </a:cubicBezTo>
                  <a:lnTo>
                    <a:pt x="642989" y="336202"/>
                  </a:lnTo>
                  <a:cubicBezTo>
                    <a:pt x="644965" y="332335"/>
                    <a:pt x="648973" y="329933"/>
                    <a:pt x="653315" y="330014"/>
                  </a:cubicBezTo>
                  <a:lnTo>
                    <a:pt x="940526" y="330014"/>
                  </a:lnTo>
                  <a:cubicBezTo>
                    <a:pt x="954990" y="330014"/>
                    <a:pt x="965316" y="319675"/>
                    <a:pt x="965316" y="305211"/>
                  </a:cubicBezTo>
                  <a:lnTo>
                    <a:pt x="965316" y="24214"/>
                  </a:lnTo>
                  <a:cubicBezTo>
                    <a:pt x="965303" y="9791"/>
                    <a:pt x="954977" y="-576"/>
                    <a:pt x="940526" y="-576"/>
                  </a:cubicBezTo>
                  <a:close/>
                  <a:moveTo>
                    <a:pt x="868218" y="189509"/>
                  </a:moveTo>
                  <a:lnTo>
                    <a:pt x="595485" y="189509"/>
                  </a:lnTo>
                  <a:cubicBezTo>
                    <a:pt x="576087" y="189891"/>
                    <a:pt x="560053" y="174475"/>
                    <a:pt x="559672" y="155077"/>
                  </a:cubicBezTo>
                  <a:cubicBezTo>
                    <a:pt x="559291" y="135679"/>
                    <a:pt x="574706" y="119645"/>
                    <a:pt x="594104" y="119264"/>
                  </a:cubicBezTo>
                  <a:cubicBezTo>
                    <a:pt x="594564" y="119255"/>
                    <a:pt x="595025" y="119255"/>
                    <a:pt x="595485" y="119264"/>
                  </a:cubicBezTo>
                  <a:lnTo>
                    <a:pt x="866142" y="119264"/>
                  </a:lnTo>
                  <a:cubicBezTo>
                    <a:pt x="885371" y="119091"/>
                    <a:pt x="901099" y="134538"/>
                    <a:pt x="901271" y="153767"/>
                  </a:cubicBezTo>
                  <a:cubicBezTo>
                    <a:pt x="901273" y="153971"/>
                    <a:pt x="901273" y="154175"/>
                    <a:pt x="901271" y="154380"/>
                  </a:cubicBezTo>
                  <a:cubicBezTo>
                    <a:pt x="903334" y="175045"/>
                    <a:pt x="886807" y="189509"/>
                    <a:pt x="868218" y="189509"/>
                  </a:cubicBezTo>
                  <a:close/>
                </a:path>
              </a:pathLst>
            </a:custGeom>
            <a:solidFill>
              <a:srgbClr val="FFFFFF"/>
            </a:solidFill>
            <a:ln w="1353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ar-SA"/>
            </a:p>
          </p:txBody>
        </p:sp>
      </p:grpSp>
      <p:sp>
        <p:nvSpPr>
          <p:cNvPr id="37" name="TextBox 38">
            <a:extLst>
              <a:ext uri="{FF2B5EF4-FFF2-40B4-BE49-F238E27FC236}">
                <a16:creationId xmlns:a16="http://schemas.microsoft.com/office/drawing/2014/main" id="{CCAF50DD-B6AE-4892-8E10-376652EBA3EC}"/>
              </a:ext>
            </a:extLst>
          </p:cNvPr>
          <p:cNvSpPr txBox="1"/>
          <p:nvPr/>
        </p:nvSpPr>
        <p:spPr>
          <a:xfrm>
            <a:off x="2957675" y="4926115"/>
            <a:ext cx="541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rbitron" pitchFamily="2" charset="0"/>
              </a:rPr>
              <a:t>Freelancers</a:t>
            </a: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63D55B1B-26FD-4881-A59A-8E2037D50796}"/>
              </a:ext>
            </a:extLst>
          </p:cNvPr>
          <p:cNvSpPr txBox="1"/>
          <p:nvPr/>
        </p:nvSpPr>
        <p:spPr>
          <a:xfrm>
            <a:off x="3938182" y="3543121"/>
            <a:ext cx="149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bg1"/>
                </a:solidFill>
                <a:latin typeface="Orbitron" pitchFamily="2" charset="0"/>
              </a:rPr>
              <a:t>A.</a:t>
            </a:r>
            <a:endParaRPr lang="en-US" sz="5400" b="1" u="sng" dirty="0">
              <a:solidFill>
                <a:schemeClr val="bg1"/>
              </a:solidFill>
              <a:latin typeface="Orbitron" pitchFamily="2" charset="0"/>
            </a:endParaRP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7DD0FCAA-1685-4074-B6B3-11CEA859735A}"/>
              </a:ext>
            </a:extLst>
          </p:cNvPr>
          <p:cNvSpPr txBox="1"/>
          <p:nvPr/>
        </p:nvSpPr>
        <p:spPr>
          <a:xfrm>
            <a:off x="2867075" y="4926114"/>
            <a:ext cx="541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rbitron" pitchFamily="2" charset="0"/>
              </a:rPr>
              <a:t>Association</a:t>
            </a:r>
          </a:p>
        </p:txBody>
      </p:sp>
      <p:sp>
        <p:nvSpPr>
          <p:cNvPr id="44" name="TextBox 38">
            <a:extLst>
              <a:ext uri="{FF2B5EF4-FFF2-40B4-BE49-F238E27FC236}">
                <a16:creationId xmlns:a16="http://schemas.microsoft.com/office/drawing/2014/main" id="{71A211EE-D132-4BB5-8ECD-8CA5BCD1037E}"/>
              </a:ext>
            </a:extLst>
          </p:cNvPr>
          <p:cNvSpPr txBox="1"/>
          <p:nvPr/>
        </p:nvSpPr>
        <p:spPr>
          <a:xfrm>
            <a:off x="4902055" y="3543121"/>
            <a:ext cx="149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bg1"/>
                </a:solidFill>
                <a:latin typeface="Orbitron" pitchFamily="2" charset="0"/>
              </a:rPr>
              <a:t>I.</a:t>
            </a:r>
            <a:endParaRPr lang="en-US" sz="5400" b="1" u="sng" dirty="0">
              <a:solidFill>
                <a:schemeClr val="bg1"/>
              </a:solidFill>
              <a:latin typeface="Orbitron" pitchFamily="2" charset="0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232D6E13-C939-44E0-872E-BDEA0EABE476}"/>
              </a:ext>
            </a:extLst>
          </p:cNvPr>
          <p:cNvSpPr txBox="1"/>
          <p:nvPr/>
        </p:nvSpPr>
        <p:spPr>
          <a:xfrm>
            <a:off x="2857079" y="4926113"/>
            <a:ext cx="541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rbitron" pitchFamily="2" charset="0"/>
              </a:rPr>
              <a:t>&amp; Information</a:t>
            </a:r>
          </a:p>
        </p:txBody>
      </p:sp>
      <p:sp>
        <p:nvSpPr>
          <p:cNvPr id="46" name="TextBox 38">
            <a:extLst>
              <a:ext uri="{FF2B5EF4-FFF2-40B4-BE49-F238E27FC236}">
                <a16:creationId xmlns:a16="http://schemas.microsoft.com/office/drawing/2014/main" id="{53816011-D47E-44DD-A6E1-2AF720730250}"/>
              </a:ext>
            </a:extLst>
          </p:cNvPr>
          <p:cNvSpPr txBox="1"/>
          <p:nvPr/>
        </p:nvSpPr>
        <p:spPr>
          <a:xfrm>
            <a:off x="5758653" y="3543121"/>
            <a:ext cx="149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bg1"/>
                </a:solidFill>
                <a:latin typeface="Orbitron" pitchFamily="2" charset="0"/>
              </a:rPr>
              <a:t>T.</a:t>
            </a:r>
            <a:endParaRPr lang="en-US" sz="5400" b="1" u="sng" dirty="0">
              <a:solidFill>
                <a:schemeClr val="bg1"/>
              </a:solidFill>
              <a:latin typeface="Orbitron" pitchFamily="2" charset="0"/>
            </a:endParaRP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E68E4BF6-82FC-4B5E-B93A-6C1313DE5F93}"/>
              </a:ext>
            </a:extLst>
          </p:cNvPr>
          <p:cNvSpPr txBox="1"/>
          <p:nvPr/>
        </p:nvSpPr>
        <p:spPr>
          <a:xfrm>
            <a:off x="2857079" y="4926112"/>
            <a:ext cx="541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rbitron" pitchFamily="2" charset="0"/>
              </a:rPr>
              <a:t>Technology</a:t>
            </a:r>
          </a:p>
        </p:txBody>
      </p:sp>
      <p:sp>
        <p:nvSpPr>
          <p:cNvPr id="48" name="TextBox 38">
            <a:extLst>
              <a:ext uri="{FF2B5EF4-FFF2-40B4-BE49-F238E27FC236}">
                <a16:creationId xmlns:a16="http://schemas.microsoft.com/office/drawing/2014/main" id="{A745EC16-9E67-46E1-B14A-24A699DD5985}"/>
              </a:ext>
            </a:extLst>
          </p:cNvPr>
          <p:cNvSpPr txBox="1"/>
          <p:nvPr/>
        </p:nvSpPr>
        <p:spPr>
          <a:xfrm>
            <a:off x="6789941" y="3543121"/>
            <a:ext cx="149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bg1"/>
                </a:solidFill>
                <a:latin typeface="Orbitron" pitchFamily="2" charset="0"/>
              </a:rPr>
              <a:t>H</a:t>
            </a:r>
            <a:endParaRPr lang="en-US" sz="5400" b="1" u="sng" dirty="0">
              <a:solidFill>
                <a:schemeClr val="bg1"/>
              </a:solidFill>
              <a:latin typeface="Orbitron" pitchFamily="2" charset="0"/>
            </a:endParaRPr>
          </a:p>
        </p:txBody>
      </p:sp>
      <p:sp>
        <p:nvSpPr>
          <p:cNvPr id="49" name="TextBox 38">
            <a:extLst>
              <a:ext uri="{FF2B5EF4-FFF2-40B4-BE49-F238E27FC236}">
                <a16:creationId xmlns:a16="http://schemas.microsoft.com/office/drawing/2014/main" id="{8108B2D1-BE9E-4FA1-BF18-2CFCC4A30DB7}"/>
              </a:ext>
            </a:extLst>
          </p:cNvPr>
          <p:cNvSpPr txBox="1"/>
          <p:nvPr/>
        </p:nvSpPr>
        <p:spPr>
          <a:xfrm>
            <a:off x="2776475" y="4942989"/>
            <a:ext cx="541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Orbitron" pitchFamily="2" charset="0"/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17552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9" grpId="0"/>
      <p:bldP spid="39" grpId="1"/>
      <p:bldP spid="40" grpId="0" animBg="1"/>
      <p:bldP spid="37" grpId="0"/>
      <p:bldP spid="37" grpId="1"/>
      <p:bldP spid="41" grpId="0"/>
      <p:bldP spid="41" grpId="1"/>
      <p:bldP spid="42" grpId="0"/>
      <p:bldP spid="42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14E0E3F-BB09-40E1-92D8-F30137562B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4" t="277" r="564" b="-277"/>
          <a:stretch/>
        </p:blipFill>
        <p:spPr>
          <a:xfrm>
            <a:off x="0" y="0"/>
            <a:ext cx="6877050" cy="6877050"/>
          </a:xfrm>
        </p:spPr>
      </p:pic>
      <p:sp>
        <p:nvSpPr>
          <p:cNvPr id="7" name="Freeform 12">
            <a:extLst>
              <a:ext uri="{FF2B5EF4-FFF2-40B4-BE49-F238E27FC236}">
                <a16:creationId xmlns:a16="http://schemas.microsoft.com/office/drawing/2014/main" id="{E62EE865-45C9-414E-8967-577E9F5B3C96}"/>
              </a:ext>
            </a:extLst>
          </p:cNvPr>
          <p:cNvSpPr>
            <a:spLocks/>
          </p:cNvSpPr>
          <p:nvPr/>
        </p:nvSpPr>
        <p:spPr bwMode="auto">
          <a:xfrm>
            <a:off x="10572750" y="5868987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3824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B238DC8-E291-41BE-B240-010347FC65B6}"/>
              </a:ext>
            </a:extLst>
          </p:cNvPr>
          <p:cNvSpPr>
            <a:spLocks/>
          </p:cNvSpPr>
          <p:nvPr/>
        </p:nvSpPr>
        <p:spPr bwMode="auto">
          <a:xfrm>
            <a:off x="1112837" y="3329773"/>
            <a:ext cx="4651375" cy="2635250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1257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C1DAB1B-9268-4493-A7C4-F16E6F2D8ABB}"/>
              </a:ext>
            </a:extLst>
          </p:cNvPr>
          <p:cNvSpPr>
            <a:spLocks/>
          </p:cNvSpPr>
          <p:nvPr/>
        </p:nvSpPr>
        <p:spPr bwMode="auto">
          <a:xfrm>
            <a:off x="2655863" y="5164869"/>
            <a:ext cx="2824638" cy="1600307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FF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4439A3-9FAF-47CA-A228-DC0FCAD1EA06}"/>
              </a:ext>
            </a:extLst>
          </p:cNvPr>
          <p:cNvSpPr txBox="1"/>
          <p:nvPr/>
        </p:nvSpPr>
        <p:spPr>
          <a:xfrm>
            <a:off x="6739889" y="1466850"/>
            <a:ext cx="4762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400" b="1" dirty="0">
                <a:solidFill>
                  <a:srgbClr val="38248A"/>
                </a:solidFill>
                <a:latin typeface="+mj-lt"/>
              </a:rPr>
              <a:t>التطوير المقاد بالسلوك</a:t>
            </a:r>
          </a:p>
          <a:p>
            <a:pPr algn="ctr"/>
            <a:r>
              <a:rPr lang="en-US" sz="4400" b="1" dirty="0">
                <a:solidFill>
                  <a:srgbClr val="FEAC11"/>
                </a:solidFill>
                <a:latin typeface="+mj-lt"/>
              </a:rPr>
              <a:t>BDD</a:t>
            </a:r>
          </a:p>
        </p:txBody>
      </p:sp>
      <p:sp>
        <p:nvSpPr>
          <p:cNvPr id="31" name="Rectángulo 61">
            <a:extLst>
              <a:ext uri="{FF2B5EF4-FFF2-40B4-BE49-F238E27FC236}">
                <a16:creationId xmlns:a16="http://schemas.microsoft.com/office/drawing/2014/main" id="{B9819EA1-C59F-493A-9769-64DBF1D85480}"/>
              </a:ext>
            </a:extLst>
          </p:cNvPr>
          <p:cNvSpPr/>
          <p:nvPr/>
        </p:nvSpPr>
        <p:spPr>
          <a:xfrm>
            <a:off x="6739890" y="2913400"/>
            <a:ext cx="4457303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Feature: User Registration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 </a:t>
            </a:r>
            <a:endParaRPr lang="en-US" sz="1800" dirty="0">
              <a:effectLst/>
              <a:latin typeface="Fira Code Medium"/>
              <a:ea typeface="Calibri" panose="020F0502020204030204" pitchFamily="34" charset="0"/>
              <a:cs typeface="Traditional Arabic" panose="02020603050405020304" pitchFamily="18" charset="-78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Scenario: Successful Request Submission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Given A new user visits registration page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And User fills required info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When User clicks submit button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Then Account is created and deactivated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And Admin receives an email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    </a:t>
            </a:r>
            <a:r>
              <a:rPr lang="en-US" sz="1800" dirty="0">
                <a:effectLst/>
                <a:latin typeface="Fira Code Medium"/>
                <a:ea typeface="Calibri" panose="020F0502020204030204" pitchFamily="34" charset="0"/>
                <a:cs typeface="Traditional Arabic" panose="02020603050405020304" pitchFamily="18" charset="-78"/>
              </a:rPr>
              <a:t>And User is redirected to thank you page</a:t>
            </a:r>
          </a:p>
        </p:txBody>
      </p:sp>
    </p:spTree>
    <p:extLst>
      <p:ext uri="{BB962C8B-B14F-4D97-AF65-F5344CB8AC3E}">
        <p14:creationId xmlns:p14="http://schemas.microsoft.com/office/powerpoint/2010/main" val="4145440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14E0E3F-BB09-40E1-92D8-F30137562B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4" t="277" r="564" b="-277"/>
          <a:stretch/>
        </p:blipFill>
        <p:spPr>
          <a:xfrm>
            <a:off x="0" y="0"/>
            <a:ext cx="6877050" cy="6877050"/>
          </a:xfrm>
        </p:spPr>
      </p:pic>
      <p:sp>
        <p:nvSpPr>
          <p:cNvPr id="7" name="Freeform 12">
            <a:extLst>
              <a:ext uri="{FF2B5EF4-FFF2-40B4-BE49-F238E27FC236}">
                <a16:creationId xmlns:a16="http://schemas.microsoft.com/office/drawing/2014/main" id="{E62EE865-45C9-414E-8967-577E9F5B3C96}"/>
              </a:ext>
            </a:extLst>
          </p:cNvPr>
          <p:cNvSpPr>
            <a:spLocks/>
          </p:cNvSpPr>
          <p:nvPr/>
        </p:nvSpPr>
        <p:spPr bwMode="auto">
          <a:xfrm>
            <a:off x="10572750" y="5868987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3824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B238DC8-E291-41BE-B240-010347FC65B6}"/>
              </a:ext>
            </a:extLst>
          </p:cNvPr>
          <p:cNvSpPr>
            <a:spLocks/>
          </p:cNvSpPr>
          <p:nvPr/>
        </p:nvSpPr>
        <p:spPr bwMode="auto">
          <a:xfrm>
            <a:off x="1112837" y="3329773"/>
            <a:ext cx="4651375" cy="2635250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1257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C1DAB1B-9268-4493-A7C4-F16E6F2D8ABB}"/>
              </a:ext>
            </a:extLst>
          </p:cNvPr>
          <p:cNvSpPr>
            <a:spLocks/>
          </p:cNvSpPr>
          <p:nvPr/>
        </p:nvSpPr>
        <p:spPr bwMode="auto">
          <a:xfrm>
            <a:off x="2655863" y="5164869"/>
            <a:ext cx="2824638" cy="1600307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FF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4439A3-9FAF-47CA-A228-DC0FCAD1EA06}"/>
              </a:ext>
            </a:extLst>
          </p:cNvPr>
          <p:cNvSpPr txBox="1"/>
          <p:nvPr/>
        </p:nvSpPr>
        <p:spPr>
          <a:xfrm>
            <a:off x="5580405" y="1466850"/>
            <a:ext cx="5922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400" b="1" dirty="0">
                <a:solidFill>
                  <a:srgbClr val="38248A"/>
                </a:solidFill>
                <a:latin typeface="+mj-lt"/>
              </a:rPr>
              <a:t>الاختبارات الوظيفية</a:t>
            </a:r>
          </a:p>
          <a:p>
            <a:pPr algn="ctr"/>
            <a:r>
              <a:rPr lang="en-US" sz="4400" b="1" dirty="0">
                <a:solidFill>
                  <a:srgbClr val="FEAC11"/>
                </a:solidFill>
                <a:latin typeface="+mj-lt"/>
              </a:rPr>
              <a:t>Functional Testing</a:t>
            </a:r>
          </a:p>
        </p:txBody>
      </p:sp>
      <p:sp>
        <p:nvSpPr>
          <p:cNvPr id="8" name="Rectángulo 61">
            <a:extLst>
              <a:ext uri="{FF2B5EF4-FFF2-40B4-BE49-F238E27FC236}">
                <a16:creationId xmlns:a16="http://schemas.microsoft.com/office/drawing/2014/main" id="{BEBE4E08-7E09-4FD3-BDC5-3014811ADF9E}"/>
              </a:ext>
            </a:extLst>
          </p:cNvPr>
          <p:cNvSpPr/>
          <p:nvPr/>
        </p:nvSpPr>
        <p:spPr>
          <a:xfrm>
            <a:off x="7746363" y="2908212"/>
            <a:ext cx="350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600" dirty="0"/>
              <a:t>تقوم باختبار الميزات الأساسية للمشروع.</a:t>
            </a:r>
          </a:p>
        </p:txBody>
      </p:sp>
    </p:spTree>
    <p:extLst>
      <p:ext uri="{BB962C8B-B14F-4D97-AF65-F5344CB8AC3E}">
        <p14:creationId xmlns:p14="http://schemas.microsoft.com/office/powerpoint/2010/main" val="20940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3C93628-DC68-4311-865A-09F0A3D7AB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>
            <a:fillRect/>
          </a:stretch>
        </p:blipFill>
        <p:spPr/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18814D52-4BE2-4FC9-8653-F86ACDE5DC66}"/>
              </a:ext>
            </a:extLst>
          </p:cNvPr>
          <p:cNvSpPr/>
          <p:nvPr/>
        </p:nvSpPr>
        <p:spPr>
          <a:xfrm rot="5400000">
            <a:off x="0" y="0"/>
            <a:ext cx="4586514" cy="4586514"/>
          </a:xfrm>
          <a:prstGeom prst="rtTriangle">
            <a:avLst/>
          </a:prstGeom>
          <a:gradFill flip="none" rotWithShape="1">
            <a:gsLst>
              <a:gs pos="0">
                <a:srgbClr val="FEAC11">
                  <a:shade val="30000"/>
                  <a:satMod val="115000"/>
                  <a:alpha val="43000"/>
                </a:srgbClr>
              </a:gs>
              <a:gs pos="50000">
                <a:srgbClr val="FEAC11">
                  <a:shade val="67500"/>
                  <a:satMod val="115000"/>
                  <a:alpha val="71000"/>
                </a:srgbClr>
              </a:gs>
              <a:gs pos="100000">
                <a:srgbClr val="FEAC11">
                  <a:shade val="100000"/>
                  <a:satMod val="115000"/>
                  <a:alpha val="6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56B8D20B-2FFD-4CFD-83E3-6398F2C26813}"/>
              </a:ext>
            </a:extLst>
          </p:cNvPr>
          <p:cNvSpPr/>
          <p:nvPr/>
        </p:nvSpPr>
        <p:spPr>
          <a:xfrm rot="16200000">
            <a:off x="5326743" y="-7257"/>
            <a:ext cx="6865257" cy="6865257"/>
          </a:xfrm>
          <a:prstGeom prst="rtTriangle">
            <a:avLst/>
          </a:prstGeom>
          <a:gradFill flip="none" rotWithShape="1">
            <a:gsLst>
              <a:gs pos="0">
                <a:srgbClr val="FEAC11">
                  <a:shade val="30000"/>
                  <a:satMod val="115000"/>
                  <a:alpha val="58000"/>
                </a:srgbClr>
              </a:gs>
              <a:gs pos="50000">
                <a:srgbClr val="FEAC11">
                  <a:shade val="67500"/>
                  <a:satMod val="115000"/>
                  <a:alpha val="69000"/>
                </a:srgbClr>
              </a:gs>
              <a:gs pos="100000">
                <a:srgbClr val="FEAC11">
                  <a:shade val="100000"/>
                  <a:satMod val="115000"/>
                  <a:alpha val="2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B5CE2E-A9A0-4752-A845-E70CB6D7E42E}"/>
              </a:ext>
            </a:extLst>
          </p:cNvPr>
          <p:cNvSpPr txBox="1"/>
          <p:nvPr/>
        </p:nvSpPr>
        <p:spPr>
          <a:xfrm>
            <a:off x="4259375" y="3993607"/>
            <a:ext cx="771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Lato Black" panose="020F0A02020204030203" pitchFamily="34" charset="0"/>
              </a:rPr>
              <a:t>THANKS</a:t>
            </a:r>
            <a:endParaRPr lang="en-US" sz="5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3D3EA-C080-44A6-9396-A6C975C33CBA}"/>
              </a:ext>
            </a:extLst>
          </p:cNvPr>
          <p:cNvSpPr txBox="1"/>
          <p:nvPr/>
        </p:nvSpPr>
        <p:spPr>
          <a:xfrm>
            <a:off x="7474856" y="5157657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solidFill>
                  <a:schemeClr val="bg1"/>
                </a:solidFill>
              </a:rPr>
              <a:t>الحسن صالح</a:t>
            </a:r>
          </a:p>
          <a:p>
            <a:pPr algn="r"/>
            <a:r>
              <a:rPr lang="ar-SA" dirty="0">
                <a:solidFill>
                  <a:schemeClr val="bg1"/>
                </a:solidFill>
              </a:rPr>
              <a:t>أحمد </a:t>
            </a:r>
            <a:r>
              <a:rPr lang="ar-SA" dirty="0" err="1">
                <a:solidFill>
                  <a:schemeClr val="bg1"/>
                </a:solidFill>
              </a:rPr>
              <a:t>زحلوط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5F25B029-9A07-49ED-9512-299906087874}"/>
              </a:ext>
            </a:extLst>
          </p:cNvPr>
          <p:cNvSpPr/>
          <p:nvPr/>
        </p:nvSpPr>
        <p:spPr>
          <a:xfrm rot="5400000">
            <a:off x="0" y="13971"/>
            <a:ext cx="3415029" cy="3415029"/>
          </a:xfrm>
          <a:prstGeom prst="rtTriangle">
            <a:avLst/>
          </a:prstGeom>
          <a:solidFill>
            <a:srgbClr val="382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10E45D5F-2EA5-4F4F-AA2A-43DFB4F0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rgbClr val="38248A"/>
                </a:solidFill>
              </a:rPr>
              <a:t>الأعمال الحرة</a:t>
            </a:r>
            <a:br>
              <a:rPr lang="ar-SA" dirty="0">
                <a:solidFill>
                  <a:srgbClr val="FEAC11"/>
                </a:solidFill>
              </a:rPr>
            </a:br>
            <a:r>
              <a:rPr lang="en-US" dirty="0">
                <a:solidFill>
                  <a:srgbClr val="FEAC11"/>
                </a:solidFill>
              </a:rPr>
              <a:t>Freelancing</a:t>
            </a:r>
            <a:endParaRPr lang="en-US" dirty="0">
              <a:solidFill>
                <a:srgbClr val="38248A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F2BCA80-31EE-43F5-859A-6B54D9C15C8E}"/>
              </a:ext>
            </a:extLst>
          </p:cNvPr>
          <p:cNvSpPr>
            <a:spLocks/>
          </p:cNvSpPr>
          <p:nvPr/>
        </p:nvSpPr>
        <p:spPr bwMode="auto">
          <a:xfrm>
            <a:off x="10883952" y="-1524095"/>
            <a:ext cx="1962150" cy="3476625"/>
          </a:xfrm>
          <a:custGeom>
            <a:avLst/>
            <a:gdLst>
              <a:gd name="T0" fmla="*/ 1236 w 1236"/>
              <a:gd name="T1" fmla="*/ 0 h 2190"/>
              <a:gd name="T2" fmla="*/ 0 w 1236"/>
              <a:gd name="T3" fmla="*/ 1224 h 2190"/>
              <a:gd name="T4" fmla="*/ 0 w 1236"/>
              <a:gd name="T5" fmla="*/ 2190 h 2190"/>
              <a:gd name="T6" fmla="*/ 1231 w 1236"/>
              <a:gd name="T7" fmla="*/ 966 h 2190"/>
              <a:gd name="T8" fmla="*/ 1236 w 1236"/>
              <a:gd name="T9" fmla="*/ 0 h 2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6" h="2190">
                <a:moveTo>
                  <a:pt x="1236" y="0"/>
                </a:moveTo>
                <a:lnTo>
                  <a:pt x="0" y="1224"/>
                </a:lnTo>
                <a:lnTo>
                  <a:pt x="0" y="2190"/>
                </a:lnTo>
                <a:lnTo>
                  <a:pt x="1231" y="966"/>
                </a:lnTo>
                <a:lnTo>
                  <a:pt x="1236" y="0"/>
                </a:lnTo>
                <a:close/>
              </a:path>
            </a:pathLst>
          </a:custGeom>
          <a:solidFill>
            <a:srgbClr val="3824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ángulo 61">
            <a:extLst>
              <a:ext uri="{FF2B5EF4-FFF2-40B4-BE49-F238E27FC236}">
                <a16:creationId xmlns:a16="http://schemas.microsoft.com/office/drawing/2014/main" id="{799CA3B3-0EEC-48A3-8FDE-234BAC2B69DC}"/>
              </a:ext>
            </a:extLst>
          </p:cNvPr>
          <p:cNvSpPr/>
          <p:nvPr/>
        </p:nvSpPr>
        <p:spPr>
          <a:xfrm>
            <a:off x="609600" y="3566901"/>
            <a:ext cx="4457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600" b="1" dirty="0"/>
              <a:t>تعتبر الأعمال الحرة ذات أهمية كبيرة.</a:t>
            </a:r>
          </a:p>
          <a:p>
            <a:pPr algn="r" rtl="1"/>
            <a:r>
              <a:rPr lang="ar-SA" sz="1600" b="1" dirty="0"/>
              <a:t>في عام 2019 أكثر من </a:t>
            </a:r>
            <a:r>
              <a:rPr lang="en-US" sz="1600" b="1" dirty="0"/>
              <a:t>35%</a:t>
            </a:r>
            <a:r>
              <a:rPr lang="ar-SA" sz="1600" b="1" dirty="0"/>
              <a:t> من العاملين في الولايات المتحدة قاموا بالعمل في هذا المجال*.</a:t>
            </a:r>
          </a:p>
          <a:p>
            <a:pPr algn="r" rtl="1"/>
            <a:r>
              <a:rPr lang="ar-SA" sz="1600" b="1" dirty="0"/>
              <a:t>يوضح المخطط على اليسار مدى اعتماد الشركة العالمية </a:t>
            </a:r>
            <a:r>
              <a:rPr lang="en-US" sz="1600" b="1" dirty="0"/>
              <a:t>Google</a:t>
            </a:r>
            <a:r>
              <a:rPr lang="ar-SA" sz="1600" b="1" dirty="0"/>
              <a:t> عليهم**.</a:t>
            </a:r>
            <a:endParaRPr lang="en-US" sz="1600" dirty="0"/>
          </a:p>
        </p:txBody>
      </p:sp>
      <p:sp>
        <p:nvSpPr>
          <p:cNvPr id="11" name="Rectángulo 61">
            <a:extLst>
              <a:ext uri="{FF2B5EF4-FFF2-40B4-BE49-F238E27FC236}">
                <a16:creationId xmlns:a16="http://schemas.microsoft.com/office/drawing/2014/main" id="{5CFE47A1-5FBE-4A18-B661-1887D10F28E8}"/>
              </a:ext>
            </a:extLst>
          </p:cNvPr>
          <p:cNvSpPr/>
          <p:nvPr/>
        </p:nvSpPr>
        <p:spPr>
          <a:xfrm>
            <a:off x="213646" y="5625014"/>
            <a:ext cx="48532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00" b="1" dirty="0"/>
              <a:t>*المصدر: </a:t>
            </a:r>
            <a:r>
              <a:rPr lang="en-US" sz="1000" dirty="0">
                <a:hlinkClick r:id="rId2"/>
              </a:rPr>
              <a:t>https://www.fastcompany.com/90411808/35-of-the-u-s-workforce-is-now-freelancing-10-million-more-than-5-years-ago</a:t>
            </a:r>
            <a:endParaRPr lang="en-US" sz="1000" dirty="0"/>
          </a:p>
          <a:p>
            <a:pPr algn="r" rtl="1"/>
            <a:r>
              <a:rPr lang="ar-SA" sz="1000" b="1" dirty="0"/>
              <a:t>**المصدر: </a:t>
            </a:r>
            <a:r>
              <a:rPr lang="en-US" sz="1000" dirty="0">
                <a:hlinkClick r:id="rId3"/>
              </a:rPr>
              <a:t>https://flexiple.com/freelance/freelance-statistics-and-trends-2020/</a:t>
            </a:r>
            <a:endParaRPr lang="en-US" sz="1000" dirty="0"/>
          </a:p>
        </p:txBody>
      </p:sp>
      <p:graphicFrame>
        <p:nvGraphicFramePr>
          <p:cNvPr id="4" name="مخطط 3">
            <a:extLst>
              <a:ext uri="{FF2B5EF4-FFF2-40B4-BE49-F238E27FC236}">
                <a16:creationId xmlns:a16="http://schemas.microsoft.com/office/drawing/2014/main" id="{09D06EE3-94A4-444F-8F27-95C1BCDF9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88008"/>
              </p:ext>
            </p:extLst>
          </p:nvPr>
        </p:nvGraphicFramePr>
        <p:xfrm>
          <a:off x="4064000" y="76034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44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1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EACDBF9-6841-4EC7-8B58-9B2508A30928}"/>
              </a:ext>
            </a:extLst>
          </p:cNvPr>
          <p:cNvSpPr/>
          <p:nvPr/>
        </p:nvSpPr>
        <p:spPr>
          <a:xfrm rot="10800000">
            <a:off x="2590800" y="-1"/>
            <a:ext cx="9601200" cy="96012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09A0A5B-64E6-4652-87AE-505B0731064E}"/>
              </a:ext>
            </a:extLst>
          </p:cNvPr>
          <p:cNvSpPr>
            <a:spLocks/>
          </p:cNvSpPr>
          <p:nvPr/>
        </p:nvSpPr>
        <p:spPr bwMode="auto">
          <a:xfrm>
            <a:off x="3910012" y="0"/>
            <a:ext cx="2592388" cy="3923391"/>
          </a:xfrm>
          <a:custGeom>
            <a:avLst/>
            <a:gdLst>
              <a:gd name="T0" fmla="*/ 0 w 633"/>
              <a:gd name="T1" fmla="*/ 0 h 958"/>
              <a:gd name="T2" fmla="*/ 0 w 633"/>
              <a:gd name="T3" fmla="*/ 325 h 958"/>
              <a:gd name="T4" fmla="*/ 633 w 633"/>
              <a:gd name="T5" fmla="*/ 958 h 958"/>
              <a:gd name="T6" fmla="*/ 633 w 633"/>
              <a:gd name="T7" fmla="*/ 0 h 958"/>
              <a:gd name="T8" fmla="*/ 0 w 633"/>
              <a:gd name="T9" fmla="*/ 0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958">
                <a:moveTo>
                  <a:pt x="0" y="0"/>
                </a:moveTo>
                <a:lnTo>
                  <a:pt x="0" y="325"/>
                </a:lnTo>
                <a:lnTo>
                  <a:pt x="633" y="958"/>
                </a:lnTo>
                <a:lnTo>
                  <a:pt x="63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58465A1-D85E-4740-8EAE-F75AABA0B368}"/>
              </a:ext>
            </a:extLst>
          </p:cNvPr>
          <p:cNvSpPr>
            <a:spLocks/>
          </p:cNvSpPr>
          <p:nvPr/>
        </p:nvSpPr>
        <p:spPr bwMode="auto">
          <a:xfrm>
            <a:off x="7289913" y="0"/>
            <a:ext cx="1677988" cy="2539513"/>
          </a:xfrm>
          <a:custGeom>
            <a:avLst/>
            <a:gdLst>
              <a:gd name="T0" fmla="*/ 0 w 633"/>
              <a:gd name="T1" fmla="*/ 0 h 958"/>
              <a:gd name="T2" fmla="*/ 0 w 633"/>
              <a:gd name="T3" fmla="*/ 325 h 958"/>
              <a:gd name="T4" fmla="*/ 633 w 633"/>
              <a:gd name="T5" fmla="*/ 958 h 958"/>
              <a:gd name="T6" fmla="*/ 633 w 633"/>
              <a:gd name="T7" fmla="*/ 0 h 958"/>
              <a:gd name="T8" fmla="*/ 0 w 633"/>
              <a:gd name="T9" fmla="*/ 0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958">
                <a:moveTo>
                  <a:pt x="0" y="0"/>
                </a:moveTo>
                <a:lnTo>
                  <a:pt x="0" y="325"/>
                </a:lnTo>
                <a:lnTo>
                  <a:pt x="633" y="958"/>
                </a:lnTo>
                <a:lnTo>
                  <a:pt x="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1257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A8C72B6-3153-4DBE-A3D4-F23427374E0E}"/>
              </a:ext>
            </a:extLst>
          </p:cNvPr>
          <p:cNvSpPr>
            <a:spLocks/>
          </p:cNvSpPr>
          <p:nvPr/>
        </p:nvSpPr>
        <p:spPr bwMode="auto">
          <a:xfrm>
            <a:off x="10194810" y="-1"/>
            <a:ext cx="1997189" cy="3022601"/>
          </a:xfrm>
          <a:custGeom>
            <a:avLst/>
            <a:gdLst>
              <a:gd name="T0" fmla="*/ 0 w 633"/>
              <a:gd name="T1" fmla="*/ 0 h 958"/>
              <a:gd name="T2" fmla="*/ 0 w 633"/>
              <a:gd name="T3" fmla="*/ 325 h 958"/>
              <a:gd name="T4" fmla="*/ 633 w 633"/>
              <a:gd name="T5" fmla="*/ 958 h 958"/>
              <a:gd name="T6" fmla="*/ 633 w 633"/>
              <a:gd name="T7" fmla="*/ 0 h 958"/>
              <a:gd name="T8" fmla="*/ 0 w 633"/>
              <a:gd name="T9" fmla="*/ 0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958">
                <a:moveTo>
                  <a:pt x="0" y="0"/>
                </a:moveTo>
                <a:lnTo>
                  <a:pt x="0" y="325"/>
                </a:lnTo>
                <a:lnTo>
                  <a:pt x="633" y="958"/>
                </a:lnTo>
                <a:lnTo>
                  <a:pt x="633" y="0"/>
                </a:lnTo>
                <a:lnTo>
                  <a:pt x="0" y="0"/>
                </a:lnTo>
                <a:close/>
              </a:path>
            </a:pathLst>
          </a:custGeom>
          <a:solidFill>
            <a:srgbClr val="3824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4292A2A-7423-447B-8989-07F02F0D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>
                <a:solidFill>
                  <a:srgbClr val="38248A"/>
                </a:solidFill>
              </a:rPr>
              <a:t>منصة</a:t>
            </a:r>
            <a:br>
              <a:rPr lang="ar-SA" dirty="0">
                <a:solidFill>
                  <a:srgbClr val="38248A"/>
                </a:solidFill>
              </a:rPr>
            </a:br>
            <a:r>
              <a:rPr lang="en-US" dirty="0">
                <a:solidFill>
                  <a:srgbClr val="FEAC11"/>
                </a:solidFill>
              </a:rPr>
              <a:t>Upwork</a:t>
            </a:r>
          </a:p>
        </p:txBody>
      </p:sp>
      <p:sp>
        <p:nvSpPr>
          <p:cNvPr id="13" name="Rectángulo 61">
            <a:extLst>
              <a:ext uri="{FF2B5EF4-FFF2-40B4-BE49-F238E27FC236}">
                <a16:creationId xmlns:a16="http://schemas.microsoft.com/office/drawing/2014/main" id="{DE401CBA-D64C-4471-9D61-C2CF171D3146}"/>
              </a:ext>
            </a:extLst>
          </p:cNvPr>
          <p:cNvSpPr/>
          <p:nvPr/>
        </p:nvSpPr>
        <p:spPr>
          <a:xfrm>
            <a:off x="748903" y="4424151"/>
            <a:ext cx="44573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600" b="1" dirty="0"/>
              <a:t>يوجد منصة شهيرة تدعى ب </a:t>
            </a:r>
            <a:r>
              <a:rPr lang="en-US" sz="1600" b="1" dirty="0"/>
              <a:t>Upwork</a:t>
            </a:r>
            <a:r>
              <a:rPr lang="ar-SA" sz="1600" b="1" dirty="0"/>
              <a:t> ولكنها للأسف محظورة في سوريا.</a:t>
            </a:r>
            <a:endParaRPr lang="en-US" sz="160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E59B20B-BA51-4638-863B-B52C39CF701D}"/>
              </a:ext>
            </a:extLst>
          </p:cNvPr>
          <p:cNvSpPr>
            <a:spLocks/>
          </p:cNvSpPr>
          <p:nvPr/>
        </p:nvSpPr>
        <p:spPr bwMode="auto">
          <a:xfrm rot="10800000">
            <a:off x="-65031" y="0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FF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842737FD-102D-4446-8DBA-499BF5B79CB9}"/>
              </a:ext>
            </a:extLst>
          </p:cNvPr>
          <p:cNvSpPr>
            <a:spLocks/>
          </p:cNvSpPr>
          <p:nvPr/>
        </p:nvSpPr>
        <p:spPr bwMode="auto">
          <a:xfrm>
            <a:off x="10588681" y="5807868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FF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03B2FA-A0B8-4825-94CC-661195D65361}"/>
              </a:ext>
            </a:extLst>
          </p:cNvPr>
          <p:cNvGrpSpPr/>
          <p:nvPr/>
        </p:nvGrpSpPr>
        <p:grpSpPr>
          <a:xfrm>
            <a:off x="899311" y="1658710"/>
            <a:ext cx="10342576" cy="1673225"/>
            <a:chOff x="899311" y="1658710"/>
            <a:chExt cx="10342576" cy="1673225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960B6A8E-3C1C-4D3A-B7AE-E287FC94A0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9311" y="1658710"/>
              <a:ext cx="10342576" cy="1673225"/>
              <a:chOff x="1011" y="1146"/>
              <a:chExt cx="5662" cy="916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75AC1A22-65A4-4ED2-AD58-C66F1162B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1373"/>
                <a:ext cx="2610" cy="511"/>
              </a:xfrm>
              <a:custGeom>
                <a:avLst/>
                <a:gdLst>
                  <a:gd name="T0" fmla="*/ 651 w 651"/>
                  <a:gd name="T1" fmla="*/ 0 h 126"/>
                  <a:gd name="T2" fmla="*/ 651 w 651"/>
                  <a:gd name="T3" fmla="*/ 126 h 126"/>
                  <a:gd name="T4" fmla="*/ 63 w 651"/>
                  <a:gd name="T5" fmla="*/ 126 h 126"/>
                  <a:gd name="T6" fmla="*/ 0 w 651"/>
                  <a:gd name="T7" fmla="*/ 63 h 126"/>
                  <a:gd name="T8" fmla="*/ 0 w 651"/>
                  <a:gd name="T9" fmla="*/ 63 h 126"/>
                  <a:gd name="T10" fmla="*/ 63 w 651"/>
                  <a:gd name="T11" fmla="*/ 0 h 126"/>
                  <a:gd name="T12" fmla="*/ 651 w 651"/>
                  <a:gd name="T1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1" h="126">
                    <a:moveTo>
                      <a:pt x="651" y="0"/>
                    </a:moveTo>
                    <a:cubicBezTo>
                      <a:pt x="651" y="126"/>
                      <a:pt x="651" y="126"/>
                      <a:pt x="651" y="126"/>
                    </a:cubicBezTo>
                    <a:cubicBezTo>
                      <a:pt x="63" y="126"/>
                      <a:pt x="63" y="126"/>
                      <a:pt x="63" y="126"/>
                    </a:cubicBezTo>
                    <a:cubicBezTo>
                      <a:pt x="28" y="126"/>
                      <a:pt x="0" y="98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8"/>
                      <a:pt x="28" y="0"/>
                      <a:pt x="63" y="0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C0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DFA7F577-0B10-485A-AD41-7F12012AF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1373"/>
                <a:ext cx="2611" cy="511"/>
              </a:xfrm>
              <a:custGeom>
                <a:avLst/>
                <a:gdLst>
                  <a:gd name="T0" fmla="*/ 0 w 651"/>
                  <a:gd name="T1" fmla="*/ 0 h 126"/>
                  <a:gd name="T2" fmla="*/ 0 w 651"/>
                  <a:gd name="T3" fmla="*/ 126 h 126"/>
                  <a:gd name="T4" fmla="*/ 588 w 651"/>
                  <a:gd name="T5" fmla="*/ 126 h 126"/>
                  <a:gd name="T6" fmla="*/ 651 w 651"/>
                  <a:gd name="T7" fmla="*/ 63 h 126"/>
                  <a:gd name="T8" fmla="*/ 651 w 651"/>
                  <a:gd name="T9" fmla="*/ 63 h 126"/>
                  <a:gd name="T10" fmla="*/ 588 w 651"/>
                  <a:gd name="T11" fmla="*/ 0 h 126"/>
                  <a:gd name="T12" fmla="*/ 0 w 651"/>
                  <a:gd name="T1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1" h="126">
                    <a:moveTo>
                      <a:pt x="0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588" y="126"/>
                      <a:pt x="588" y="126"/>
                      <a:pt x="588" y="126"/>
                    </a:cubicBezTo>
                    <a:cubicBezTo>
                      <a:pt x="623" y="126"/>
                      <a:pt x="651" y="98"/>
                      <a:pt x="651" y="63"/>
                    </a:cubicBezTo>
                    <a:cubicBezTo>
                      <a:pt x="651" y="63"/>
                      <a:pt x="651" y="63"/>
                      <a:pt x="651" y="63"/>
                    </a:cubicBezTo>
                    <a:cubicBezTo>
                      <a:pt x="651" y="28"/>
                      <a:pt x="623" y="0"/>
                      <a:pt x="5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24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CFCC52CE-B70C-456E-AFA3-5540E50BB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1146"/>
                <a:ext cx="910" cy="916"/>
              </a:xfrm>
              <a:prstGeom prst="ellipse">
                <a:avLst/>
              </a:prstGeom>
              <a:solidFill>
                <a:srgbClr val="1257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558194-43FB-45BD-ABD7-13BB520E16CF}"/>
                </a:ext>
              </a:extLst>
            </p:cNvPr>
            <p:cNvSpPr/>
            <p:nvPr/>
          </p:nvSpPr>
          <p:spPr>
            <a:xfrm>
              <a:off x="5462137" y="1919740"/>
              <a:ext cx="1151164" cy="1151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ángulo 61">
            <a:extLst>
              <a:ext uri="{FF2B5EF4-FFF2-40B4-BE49-F238E27FC236}">
                <a16:creationId xmlns:a16="http://schemas.microsoft.com/office/drawing/2014/main" id="{14C9CF45-FE00-4BF7-AB98-3E51C16FFE41}"/>
              </a:ext>
            </a:extLst>
          </p:cNvPr>
          <p:cNvSpPr/>
          <p:nvPr/>
        </p:nvSpPr>
        <p:spPr>
          <a:xfrm>
            <a:off x="1604963" y="3351214"/>
            <a:ext cx="3955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ar-SA" sz="1600" dirty="0"/>
              <a:t>خلق فرص عمل.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ar-SA" sz="1600" dirty="0"/>
              <a:t>كسب خبرة.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ar-SA" sz="1600" dirty="0"/>
              <a:t>الراحة والحرية في العمل.</a:t>
            </a:r>
            <a:endParaRPr lang="en-US" sz="1600" dirty="0"/>
          </a:p>
        </p:txBody>
      </p:sp>
      <p:sp>
        <p:nvSpPr>
          <p:cNvPr id="16" name="Rectángulo 61">
            <a:extLst>
              <a:ext uri="{FF2B5EF4-FFF2-40B4-BE49-F238E27FC236}">
                <a16:creationId xmlns:a16="http://schemas.microsoft.com/office/drawing/2014/main" id="{55C93280-A12F-4B31-B1A4-D78A00AFB94A}"/>
              </a:ext>
            </a:extLst>
          </p:cNvPr>
          <p:cNvSpPr/>
          <p:nvPr/>
        </p:nvSpPr>
        <p:spPr>
          <a:xfrm>
            <a:off x="6656204" y="3331935"/>
            <a:ext cx="39558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ar-SA" sz="1600" dirty="0"/>
              <a:t>توفير المال.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ar-SA" sz="1600" dirty="0"/>
              <a:t>تواصل مباشر مع العامل.</a:t>
            </a:r>
          </a:p>
          <a:p>
            <a:pPr marL="285750" indent="-285750" algn="just" rtl="1">
              <a:buFont typeface="Wingdings" panose="05000000000000000000" pitchFamily="2" charset="2"/>
              <a:buChar char="§"/>
            </a:pPr>
            <a:r>
              <a:rPr lang="ar-SA" sz="1600" dirty="0"/>
              <a:t>سهولة في نشر الأعمال.</a:t>
            </a:r>
            <a:endParaRPr lang="en-US" sz="1600" dirty="0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54C5A80-31FB-436C-8D70-EFADDCFE77D0}"/>
              </a:ext>
            </a:extLst>
          </p:cNvPr>
          <p:cNvSpPr>
            <a:spLocks noEditPoints="1"/>
          </p:cNvSpPr>
          <p:nvPr/>
        </p:nvSpPr>
        <p:spPr bwMode="auto">
          <a:xfrm>
            <a:off x="5694367" y="2185986"/>
            <a:ext cx="677863" cy="676274"/>
          </a:xfrm>
          <a:custGeom>
            <a:avLst/>
            <a:gdLst>
              <a:gd name="T0" fmla="*/ 60 w 92"/>
              <a:gd name="T1" fmla="*/ 13 h 92"/>
              <a:gd name="T2" fmla="*/ 13 w 92"/>
              <a:gd name="T3" fmla="*/ 13 h 92"/>
              <a:gd name="T4" fmla="*/ 13 w 92"/>
              <a:gd name="T5" fmla="*/ 60 h 92"/>
              <a:gd name="T6" fmla="*/ 55 w 92"/>
              <a:gd name="T7" fmla="*/ 64 h 92"/>
              <a:gd name="T8" fmla="*/ 81 w 92"/>
              <a:gd name="T9" fmla="*/ 90 h 92"/>
              <a:gd name="T10" fmla="*/ 90 w 92"/>
              <a:gd name="T11" fmla="*/ 90 h 92"/>
              <a:gd name="T12" fmla="*/ 90 w 92"/>
              <a:gd name="T13" fmla="*/ 90 h 92"/>
              <a:gd name="T14" fmla="*/ 89 w 92"/>
              <a:gd name="T15" fmla="*/ 81 h 92"/>
              <a:gd name="T16" fmla="*/ 64 w 92"/>
              <a:gd name="T17" fmla="*/ 56 h 92"/>
              <a:gd name="T18" fmla="*/ 60 w 92"/>
              <a:gd name="T19" fmla="*/ 13 h 92"/>
              <a:gd name="T20" fmla="*/ 55 w 92"/>
              <a:gd name="T21" fmla="*/ 55 h 92"/>
              <a:gd name="T22" fmla="*/ 18 w 92"/>
              <a:gd name="T23" fmla="*/ 55 h 92"/>
              <a:gd name="T24" fmla="*/ 18 w 92"/>
              <a:gd name="T25" fmla="*/ 19 h 92"/>
              <a:gd name="T26" fmla="*/ 55 w 92"/>
              <a:gd name="T27" fmla="*/ 19 h 92"/>
              <a:gd name="T28" fmla="*/ 55 w 92"/>
              <a:gd name="T29" fmla="*/ 5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92">
                <a:moveTo>
                  <a:pt x="60" y="13"/>
                </a:moveTo>
                <a:cubicBezTo>
                  <a:pt x="47" y="0"/>
                  <a:pt x="26" y="0"/>
                  <a:pt x="13" y="13"/>
                </a:cubicBezTo>
                <a:cubicBezTo>
                  <a:pt x="0" y="26"/>
                  <a:pt x="0" y="47"/>
                  <a:pt x="13" y="60"/>
                </a:cubicBezTo>
                <a:cubicBezTo>
                  <a:pt x="24" y="72"/>
                  <a:pt x="42" y="73"/>
                  <a:pt x="55" y="64"/>
                </a:cubicBezTo>
                <a:cubicBezTo>
                  <a:pt x="81" y="90"/>
                  <a:pt x="81" y="90"/>
                  <a:pt x="81" y="90"/>
                </a:cubicBezTo>
                <a:cubicBezTo>
                  <a:pt x="83" y="92"/>
                  <a:pt x="87" y="92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2" y="88"/>
                  <a:pt x="92" y="84"/>
                  <a:pt x="89" y="81"/>
                </a:cubicBezTo>
                <a:cubicBezTo>
                  <a:pt x="64" y="56"/>
                  <a:pt x="64" y="56"/>
                  <a:pt x="64" y="56"/>
                </a:cubicBezTo>
                <a:cubicBezTo>
                  <a:pt x="73" y="43"/>
                  <a:pt x="72" y="25"/>
                  <a:pt x="60" y="13"/>
                </a:cubicBezTo>
                <a:close/>
                <a:moveTo>
                  <a:pt x="55" y="55"/>
                </a:moveTo>
                <a:cubicBezTo>
                  <a:pt x="45" y="65"/>
                  <a:pt x="28" y="65"/>
                  <a:pt x="18" y="55"/>
                </a:cubicBezTo>
                <a:cubicBezTo>
                  <a:pt x="8" y="45"/>
                  <a:pt x="8" y="29"/>
                  <a:pt x="18" y="19"/>
                </a:cubicBezTo>
                <a:cubicBezTo>
                  <a:pt x="28" y="9"/>
                  <a:pt x="45" y="9"/>
                  <a:pt x="55" y="19"/>
                </a:cubicBezTo>
                <a:cubicBezTo>
                  <a:pt x="65" y="29"/>
                  <a:pt x="65" y="45"/>
                  <a:pt x="55" y="55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85B45E-B0FF-48BC-A30A-FA5B22EC933C}"/>
              </a:ext>
            </a:extLst>
          </p:cNvPr>
          <p:cNvSpPr txBox="1"/>
          <p:nvPr/>
        </p:nvSpPr>
        <p:spPr>
          <a:xfrm>
            <a:off x="1579974" y="2185986"/>
            <a:ext cx="301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</a:rPr>
              <a:t>بالنسبة للعامل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146641-5FFD-42B2-B484-EA5644F5936C}"/>
              </a:ext>
            </a:extLst>
          </p:cNvPr>
          <p:cNvSpPr txBox="1"/>
          <p:nvPr/>
        </p:nvSpPr>
        <p:spPr>
          <a:xfrm>
            <a:off x="6969087" y="2224671"/>
            <a:ext cx="4051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</a:rPr>
              <a:t>بالنسبة لصاحب العمل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6C6F3849-FA24-49D1-9E81-8FA887998C3C}"/>
              </a:ext>
            </a:extLst>
          </p:cNvPr>
          <p:cNvSpPr>
            <a:spLocks/>
          </p:cNvSpPr>
          <p:nvPr/>
        </p:nvSpPr>
        <p:spPr bwMode="auto">
          <a:xfrm>
            <a:off x="17677" y="0"/>
            <a:ext cx="2555454" cy="1447800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FEAC1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BE8CF67D-60EA-4008-8085-135C5FBBF9F5}"/>
              </a:ext>
            </a:extLst>
          </p:cNvPr>
          <p:cNvSpPr>
            <a:spLocks/>
          </p:cNvSpPr>
          <p:nvPr/>
        </p:nvSpPr>
        <p:spPr bwMode="auto">
          <a:xfrm>
            <a:off x="10612026" y="5849937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1257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67278F-493E-4326-B628-8410DE78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>
                <a:solidFill>
                  <a:srgbClr val="38248A"/>
                </a:solidFill>
              </a:rPr>
              <a:t>أهمية </a:t>
            </a:r>
            <a:r>
              <a:rPr lang="ar-SA" dirty="0">
                <a:solidFill>
                  <a:srgbClr val="FEAC11"/>
                </a:solidFill>
              </a:rPr>
              <a:t>المشروع</a:t>
            </a:r>
            <a:endParaRPr lang="en-US" dirty="0">
              <a:solidFill>
                <a:srgbClr val="FEAC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7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animBg="1"/>
      <p:bldP spid="1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F43D6-B350-4AC5-B878-E732E11FE7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2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6C9841CB-E5D3-4191-AF22-DB86B89632F2}"/>
              </a:ext>
            </a:extLst>
          </p:cNvPr>
          <p:cNvGrpSpPr/>
          <p:nvPr/>
        </p:nvGrpSpPr>
        <p:grpSpPr>
          <a:xfrm>
            <a:off x="5315485" y="0"/>
            <a:ext cx="6876516" cy="2088071"/>
            <a:chOff x="5315485" y="0"/>
            <a:chExt cx="6876516" cy="2088071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131B8AC-60C7-438D-AE01-EDBDED73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485" y="0"/>
              <a:ext cx="6876516" cy="2088071"/>
            </a:xfrm>
            <a:custGeom>
              <a:avLst/>
              <a:gdLst>
                <a:gd name="T0" fmla="*/ 2069 w 2069"/>
                <a:gd name="T1" fmla="*/ 0 h 1310"/>
                <a:gd name="T2" fmla="*/ 961 w 2069"/>
                <a:gd name="T3" fmla="*/ 0 h 1310"/>
                <a:gd name="T4" fmla="*/ 426 w 2069"/>
                <a:gd name="T5" fmla="*/ 728 h 1310"/>
                <a:gd name="T6" fmla="*/ 0 w 2069"/>
                <a:gd name="T7" fmla="*/ 1310 h 1310"/>
                <a:gd name="T8" fmla="*/ 1100 w 2069"/>
                <a:gd name="T9" fmla="*/ 1310 h 1310"/>
                <a:gd name="T10" fmla="*/ 1217 w 2069"/>
                <a:gd name="T11" fmla="*/ 1155 h 1310"/>
                <a:gd name="T12" fmla="*/ 2069 w 2069"/>
                <a:gd name="T1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9" h="1310">
                  <a:moveTo>
                    <a:pt x="2069" y="0"/>
                  </a:moveTo>
                  <a:lnTo>
                    <a:pt x="961" y="0"/>
                  </a:lnTo>
                  <a:lnTo>
                    <a:pt x="426" y="728"/>
                  </a:lnTo>
                  <a:lnTo>
                    <a:pt x="0" y="1310"/>
                  </a:lnTo>
                  <a:lnTo>
                    <a:pt x="1100" y="1310"/>
                  </a:lnTo>
                  <a:lnTo>
                    <a:pt x="1217" y="115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EA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5DFE1-5C51-4A76-8B34-27AB4E31BC5E}"/>
                </a:ext>
              </a:extLst>
            </p:cNvPr>
            <p:cNvSpPr txBox="1"/>
            <p:nvPr/>
          </p:nvSpPr>
          <p:spPr>
            <a:xfrm>
              <a:off x="6768412" y="346398"/>
              <a:ext cx="35040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Registration</a:t>
              </a:r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 System</a:t>
              </a:r>
            </a:p>
          </p:txBody>
        </p:sp>
      </p:grp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69FC352B-043A-4941-94C9-4630A308D242}"/>
              </a:ext>
            </a:extLst>
          </p:cNvPr>
          <p:cNvGrpSpPr/>
          <p:nvPr/>
        </p:nvGrpSpPr>
        <p:grpSpPr>
          <a:xfrm>
            <a:off x="942886" y="3429000"/>
            <a:ext cx="1110954" cy="1283732"/>
            <a:chOff x="942886" y="3429000"/>
            <a:chExt cx="1110954" cy="1283732"/>
          </a:xfrm>
        </p:grpSpPr>
        <p:pic>
          <p:nvPicPr>
            <p:cNvPr id="3" name="رسم 2" descr="مستخدم مع تعبئة خالصة">
              <a:extLst>
                <a:ext uri="{FF2B5EF4-FFF2-40B4-BE49-F238E27FC236}">
                  <a16:creationId xmlns:a16="http://schemas.microsoft.com/office/drawing/2014/main" id="{C6E659B3-7CEA-4D86-A273-D21E9B457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4" name="مربع نص 3">
              <a:extLst>
                <a:ext uri="{FF2B5EF4-FFF2-40B4-BE49-F238E27FC236}">
                  <a16:creationId xmlns:a16="http://schemas.microsoft.com/office/drawing/2014/main" id="{DED7807D-9C72-4EA7-B783-38B8633B9F27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مستخدم</a:t>
              </a:r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97768281-0A7A-4C85-90E3-F460646CB43C}"/>
              </a:ext>
            </a:extLst>
          </p:cNvPr>
          <p:cNvGrpSpPr/>
          <p:nvPr/>
        </p:nvGrpSpPr>
        <p:grpSpPr>
          <a:xfrm>
            <a:off x="5505627" y="3429000"/>
            <a:ext cx="1110954" cy="1283732"/>
            <a:chOff x="942886" y="3429000"/>
            <a:chExt cx="1110954" cy="1283732"/>
          </a:xfrm>
        </p:grpSpPr>
        <p:pic>
          <p:nvPicPr>
            <p:cNvPr id="11" name="رسم 10" descr="كمبيوتر مع تعبئة خالصة">
              <a:extLst>
                <a:ext uri="{FF2B5EF4-FFF2-40B4-BE49-F238E27FC236}">
                  <a16:creationId xmlns:a16="http://schemas.microsoft.com/office/drawing/2014/main" id="{D8DF6D99-D85D-415C-A040-ED53F5E7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C22E52A3-0E1C-40B0-B162-E8CAADAC9244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مخدم الموقع</a:t>
              </a: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C107C35B-269A-4313-8C21-215F98B30E8F}"/>
              </a:ext>
            </a:extLst>
          </p:cNvPr>
          <p:cNvGrpSpPr/>
          <p:nvPr/>
        </p:nvGrpSpPr>
        <p:grpSpPr>
          <a:xfrm>
            <a:off x="10062672" y="3429000"/>
            <a:ext cx="1110954" cy="1283732"/>
            <a:chOff x="942886" y="3429000"/>
            <a:chExt cx="1110954" cy="1283732"/>
          </a:xfrm>
        </p:grpSpPr>
        <p:pic>
          <p:nvPicPr>
            <p:cNvPr id="16" name="رسم 15" descr="مستخدم مع تعبئة خالصة">
              <a:extLst>
                <a:ext uri="{FF2B5EF4-FFF2-40B4-BE49-F238E27FC236}">
                  <a16:creationId xmlns:a16="http://schemas.microsoft.com/office/drawing/2014/main" id="{87ACBAE5-7D0C-4C38-819E-B565D05D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253C7D43-5E3D-47E9-8DCE-D1FC34A82834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مدير الموقع</a:t>
              </a:r>
            </a:p>
          </p:txBody>
        </p:sp>
      </p:grp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6696F8C-0391-4FD7-A853-E23CC1B6AB87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955563" y="3886200"/>
            <a:ext cx="36483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86B06497-F85A-4657-9EDC-0444EDD7C109}"/>
              </a:ext>
            </a:extLst>
          </p:cNvPr>
          <p:cNvSpPr txBox="1"/>
          <p:nvPr/>
        </p:nvSpPr>
        <p:spPr>
          <a:xfrm>
            <a:off x="2822605" y="4195985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طلب تسجيل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8A9CC331-3E4B-4934-902F-728B40153E6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18304" y="3886200"/>
            <a:ext cx="36426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5F8D9085-CEF9-4865-9FFA-EA0E59737D8E}"/>
              </a:ext>
            </a:extLst>
          </p:cNvPr>
          <p:cNvSpPr txBox="1"/>
          <p:nvPr/>
        </p:nvSpPr>
        <p:spPr>
          <a:xfrm>
            <a:off x="7248971" y="4195985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ايميل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D46EDD52-4FFB-4E0D-820D-0809B10AAEB7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6518304" y="3886200"/>
            <a:ext cx="36426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91101875-55BE-4A2E-9236-85DE9176D663}"/>
              </a:ext>
            </a:extLst>
          </p:cNvPr>
          <p:cNvSpPr txBox="1"/>
          <p:nvPr/>
        </p:nvSpPr>
        <p:spPr>
          <a:xfrm>
            <a:off x="7248971" y="4198396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رفض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ar-SA" dirty="0">
                <a:solidFill>
                  <a:schemeClr val="bg1"/>
                </a:solidFill>
              </a:rPr>
              <a:t>قبول</a:t>
            </a:r>
          </a:p>
        </p:txBody>
      </p:sp>
      <p:grpSp>
        <p:nvGrpSpPr>
          <p:cNvPr id="39" name="مجموعة 38">
            <a:extLst>
              <a:ext uri="{FF2B5EF4-FFF2-40B4-BE49-F238E27FC236}">
                <a16:creationId xmlns:a16="http://schemas.microsoft.com/office/drawing/2014/main" id="{7C435BDC-8ACB-45D0-B89A-E487B04C1BA2}"/>
              </a:ext>
            </a:extLst>
          </p:cNvPr>
          <p:cNvGrpSpPr/>
          <p:nvPr/>
        </p:nvGrpSpPr>
        <p:grpSpPr>
          <a:xfrm>
            <a:off x="4394673" y="3177310"/>
            <a:ext cx="1672781" cy="1172440"/>
            <a:chOff x="4394673" y="3177310"/>
            <a:chExt cx="1672781" cy="1172440"/>
          </a:xfrm>
        </p:grpSpPr>
        <p:cxnSp>
          <p:nvCxnSpPr>
            <p:cNvPr id="37" name="موصل: منحني 36">
              <a:extLst>
                <a:ext uri="{FF2B5EF4-FFF2-40B4-BE49-F238E27FC236}">
                  <a16:creationId xmlns:a16="http://schemas.microsoft.com/office/drawing/2014/main" id="{224ED556-BD30-440B-BA8E-E0DC12C90D6B}"/>
                </a:ext>
              </a:extLst>
            </p:cNvPr>
            <p:cNvCxnSpPr>
              <a:stCxn id="11" idx="2"/>
              <a:endCxn id="11" idx="0"/>
            </p:cNvCxnSpPr>
            <p:nvPr/>
          </p:nvCxnSpPr>
          <p:spPr>
            <a:xfrm rot="5400000" flipH="1">
              <a:off x="5603904" y="3886200"/>
              <a:ext cx="914400" cy="12700"/>
            </a:xfrm>
            <a:prstGeom prst="curvedConnector5">
              <a:avLst>
                <a:gd name="adj1" fmla="val -25000"/>
                <a:gd name="adj2" fmla="val 5400000"/>
                <a:gd name="adj3" fmla="val 125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مربع نص 37">
              <a:extLst>
                <a:ext uri="{FF2B5EF4-FFF2-40B4-BE49-F238E27FC236}">
                  <a16:creationId xmlns:a16="http://schemas.microsoft.com/office/drawing/2014/main" id="{AD4BF6B0-3E56-49EB-8B81-99A9C7ADEF3E}"/>
                </a:ext>
              </a:extLst>
            </p:cNvPr>
            <p:cNvSpPr txBox="1"/>
            <p:nvPr/>
          </p:nvSpPr>
          <p:spPr>
            <a:xfrm>
              <a:off x="4394673" y="317731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حفظ الطلب</a:t>
              </a:r>
            </a:p>
          </p:txBody>
        </p:sp>
      </p:grpSp>
      <p:grpSp>
        <p:nvGrpSpPr>
          <p:cNvPr id="40" name="مجموعة 39">
            <a:extLst>
              <a:ext uri="{FF2B5EF4-FFF2-40B4-BE49-F238E27FC236}">
                <a16:creationId xmlns:a16="http://schemas.microsoft.com/office/drawing/2014/main" id="{A490591B-5566-463B-ACFD-C03C5A45AD6C}"/>
              </a:ext>
            </a:extLst>
          </p:cNvPr>
          <p:cNvGrpSpPr/>
          <p:nvPr/>
        </p:nvGrpSpPr>
        <p:grpSpPr>
          <a:xfrm>
            <a:off x="6054754" y="3117764"/>
            <a:ext cx="1610823" cy="1231986"/>
            <a:chOff x="5832830" y="1536523"/>
            <a:chExt cx="1610823" cy="1231986"/>
          </a:xfrm>
        </p:grpSpPr>
        <p:cxnSp>
          <p:nvCxnSpPr>
            <p:cNvPr id="41" name="موصل: منحني 40">
              <a:extLst>
                <a:ext uri="{FF2B5EF4-FFF2-40B4-BE49-F238E27FC236}">
                  <a16:creationId xmlns:a16="http://schemas.microsoft.com/office/drawing/2014/main" id="{50598DCA-7BF7-4912-BF0A-E1F45219C8B7}"/>
                </a:ext>
              </a:extLst>
            </p:cNvPr>
            <p:cNvCxnSpPr>
              <a:cxnSpLocks/>
              <a:stCxn id="11" idx="0"/>
              <a:endCxn id="11" idx="2"/>
            </p:cNvCxnSpPr>
            <p:nvPr/>
          </p:nvCxnSpPr>
          <p:spPr>
            <a:xfrm rot="16200000" flipH="1">
              <a:off x="5381980" y="2304959"/>
              <a:ext cx="914400" cy="12700"/>
            </a:xfrm>
            <a:prstGeom prst="curvedConnector5">
              <a:avLst>
                <a:gd name="adj1" fmla="val -25000"/>
                <a:gd name="adj2" fmla="val 5400000"/>
                <a:gd name="adj3" fmla="val 12500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مربع نص 41">
              <a:extLst>
                <a:ext uri="{FF2B5EF4-FFF2-40B4-BE49-F238E27FC236}">
                  <a16:creationId xmlns:a16="http://schemas.microsoft.com/office/drawing/2014/main" id="{72727550-C584-4106-9A79-3F122EEE1FC1}"/>
                </a:ext>
              </a:extLst>
            </p:cNvPr>
            <p:cNvSpPr txBox="1"/>
            <p:nvPr/>
          </p:nvSpPr>
          <p:spPr>
            <a:xfrm>
              <a:off x="6332699" y="1536523"/>
              <a:ext cx="111095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تمكين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ar-SA" dirty="0">
                  <a:solidFill>
                    <a:schemeClr val="bg1"/>
                  </a:solidFill>
                </a:rPr>
                <a:t>حذف الحساب</a:t>
              </a:r>
            </a:p>
          </p:txBody>
        </p:sp>
      </p:grpSp>
      <p:cxnSp>
        <p:nvCxnSpPr>
          <p:cNvPr id="49" name="رابط كسهم مستقيم 48">
            <a:extLst>
              <a:ext uri="{FF2B5EF4-FFF2-40B4-BE49-F238E27FC236}">
                <a16:creationId xmlns:a16="http://schemas.microsoft.com/office/drawing/2014/main" id="{44487716-3F08-40D6-AC66-E5E29199FAE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955564" y="3886200"/>
            <a:ext cx="3648340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78261968-FC87-461B-9250-7B8C7C30C777}"/>
              </a:ext>
            </a:extLst>
          </p:cNvPr>
          <p:cNvSpPr txBox="1"/>
          <p:nvPr/>
        </p:nvSpPr>
        <p:spPr>
          <a:xfrm>
            <a:off x="2784507" y="4195985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ايميل</a:t>
            </a:r>
          </a:p>
        </p:txBody>
      </p:sp>
    </p:spTree>
    <p:extLst>
      <p:ext uri="{BB962C8B-B14F-4D97-AF65-F5344CB8AC3E}">
        <p14:creationId xmlns:p14="http://schemas.microsoft.com/office/powerpoint/2010/main" val="301893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  <p:bldP spid="24" grpId="1"/>
      <p:bldP spid="28" grpId="0"/>
      <p:bldP spid="28" grpId="1"/>
      <p:bldP spid="50" grpId="0"/>
      <p:bldP spid="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F43D6-B350-4AC5-B878-E732E11FE7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2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6C9841CB-E5D3-4191-AF22-DB86B89632F2}"/>
              </a:ext>
            </a:extLst>
          </p:cNvPr>
          <p:cNvGrpSpPr/>
          <p:nvPr/>
        </p:nvGrpSpPr>
        <p:grpSpPr>
          <a:xfrm>
            <a:off x="5315485" y="0"/>
            <a:ext cx="6876516" cy="2088071"/>
            <a:chOff x="5315485" y="0"/>
            <a:chExt cx="6876516" cy="2088071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131B8AC-60C7-438D-AE01-EDBDED73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485" y="0"/>
              <a:ext cx="6876516" cy="2088071"/>
            </a:xfrm>
            <a:custGeom>
              <a:avLst/>
              <a:gdLst>
                <a:gd name="T0" fmla="*/ 2069 w 2069"/>
                <a:gd name="T1" fmla="*/ 0 h 1310"/>
                <a:gd name="T2" fmla="*/ 961 w 2069"/>
                <a:gd name="T3" fmla="*/ 0 h 1310"/>
                <a:gd name="T4" fmla="*/ 426 w 2069"/>
                <a:gd name="T5" fmla="*/ 728 h 1310"/>
                <a:gd name="T6" fmla="*/ 0 w 2069"/>
                <a:gd name="T7" fmla="*/ 1310 h 1310"/>
                <a:gd name="T8" fmla="*/ 1100 w 2069"/>
                <a:gd name="T9" fmla="*/ 1310 h 1310"/>
                <a:gd name="T10" fmla="*/ 1217 w 2069"/>
                <a:gd name="T11" fmla="*/ 1155 h 1310"/>
                <a:gd name="T12" fmla="*/ 2069 w 2069"/>
                <a:gd name="T1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9" h="1310">
                  <a:moveTo>
                    <a:pt x="2069" y="0"/>
                  </a:moveTo>
                  <a:lnTo>
                    <a:pt x="961" y="0"/>
                  </a:lnTo>
                  <a:lnTo>
                    <a:pt x="426" y="728"/>
                  </a:lnTo>
                  <a:lnTo>
                    <a:pt x="0" y="1310"/>
                  </a:lnTo>
                  <a:lnTo>
                    <a:pt x="1100" y="1310"/>
                  </a:lnTo>
                  <a:lnTo>
                    <a:pt x="1217" y="115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EA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5DFE1-5C51-4A76-8B34-27AB4E31BC5E}"/>
                </a:ext>
              </a:extLst>
            </p:cNvPr>
            <p:cNvSpPr txBox="1"/>
            <p:nvPr/>
          </p:nvSpPr>
          <p:spPr>
            <a:xfrm>
              <a:off x="6751320" y="320760"/>
              <a:ext cx="35040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Bid System</a:t>
              </a:r>
            </a:p>
          </p:txBody>
        </p:sp>
      </p:grp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D0DC33A4-BD6D-4B2A-926B-AE60E3C89311}"/>
              </a:ext>
            </a:extLst>
          </p:cNvPr>
          <p:cNvGrpSpPr/>
          <p:nvPr/>
        </p:nvGrpSpPr>
        <p:grpSpPr>
          <a:xfrm>
            <a:off x="752028" y="2138141"/>
            <a:ext cx="1110954" cy="1283732"/>
            <a:chOff x="942886" y="3429000"/>
            <a:chExt cx="1110954" cy="1283732"/>
          </a:xfrm>
        </p:grpSpPr>
        <p:pic>
          <p:nvPicPr>
            <p:cNvPr id="8" name="رسم 7" descr="مستخدم مع تعبئة خالصة">
              <a:extLst>
                <a:ext uri="{FF2B5EF4-FFF2-40B4-BE49-F238E27FC236}">
                  <a16:creationId xmlns:a16="http://schemas.microsoft.com/office/drawing/2014/main" id="{CA36EB35-B04D-4A72-B00A-C8BFF15F8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519EFEFD-76DB-417A-8EE3-0FA7E93ACF45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عامل حر</a:t>
              </a:r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F6767749-F9C0-498C-909D-7E58A2926DED}"/>
              </a:ext>
            </a:extLst>
          </p:cNvPr>
          <p:cNvGrpSpPr/>
          <p:nvPr/>
        </p:nvGrpSpPr>
        <p:grpSpPr>
          <a:xfrm>
            <a:off x="5505627" y="3429000"/>
            <a:ext cx="1110954" cy="1283732"/>
            <a:chOff x="942886" y="3429000"/>
            <a:chExt cx="1110954" cy="1283732"/>
          </a:xfrm>
        </p:grpSpPr>
        <p:pic>
          <p:nvPicPr>
            <p:cNvPr id="11" name="رسم 10" descr="كمبيوتر مع تعبئة خالصة">
              <a:extLst>
                <a:ext uri="{FF2B5EF4-FFF2-40B4-BE49-F238E27FC236}">
                  <a16:creationId xmlns:a16="http://schemas.microsoft.com/office/drawing/2014/main" id="{7E475517-B78B-4DFA-A0C0-DA00A46C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5A8F65BB-2E00-4470-AD8B-86F4BF6FBCB2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مخدم الموقع</a:t>
              </a: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B79CC728-3BFB-4D2D-9CD3-26FB5D1BC1BF}"/>
              </a:ext>
            </a:extLst>
          </p:cNvPr>
          <p:cNvGrpSpPr/>
          <p:nvPr/>
        </p:nvGrpSpPr>
        <p:grpSpPr>
          <a:xfrm>
            <a:off x="10062672" y="3429000"/>
            <a:ext cx="1110954" cy="1560731"/>
            <a:chOff x="942886" y="3429000"/>
            <a:chExt cx="1110954" cy="1560731"/>
          </a:xfrm>
        </p:grpSpPr>
        <p:pic>
          <p:nvPicPr>
            <p:cNvPr id="16" name="رسم 15" descr="مستخدم مع تعبئة خالصة">
              <a:extLst>
                <a:ext uri="{FF2B5EF4-FFF2-40B4-BE49-F238E27FC236}">
                  <a16:creationId xmlns:a16="http://schemas.microsoft.com/office/drawing/2014/main" id="{C081E9E4-A318-48AA-8870-FC132A3AB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454B8826-855C-438D-B284-E479EC025C40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صاحب مشروع</a:t>
              </a:r>
            </a:p>
          </p:txBody>
        </p:sp>
      </p:grp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4DA20540-10D0-4DA8-AAA7-CCB9356D7EC2}"/>
              </a:ext>
            </a:extLst>
          </p:cNvPr>
          <p:cNvCxnSpPr>
            <a:cxnSpLocks/>
          </p:cNvCxnSpPr>
          <p:nvPr/>
        </p:nvCxnSpPr>
        <p:spPr>
          <a:xfrm flipH="1">
            <a:off x="6518304" y="3886200"/>
            <a:ext cx="36426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15D4536-896C-43B2-B4BF-B3F427A434C2}"/>
              </a:ext>
            </a:extLst>
          </p:cNvPr>
          <p:cNvSpPr txBox="1"/>
          <p:nvPr/>
        </p:nvSpPr>
        <p:spPr>
          <a:xfrm>
            <a:off x="7248971" y="4198396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نشر مشروع للمناقصة</a:t>
            </a:r>
          </a:p>
        </p:txBody>
      </p:sp>
      <p:grpSp>
        <p:nvGrpSpPr>
          <p:cNvPr id="20" name="مجموعة 19">
            <a:extLst>
              <a:ext uri="{FF2B5EF4-FFF2-40B4-BE49-F238E27FC236}">
                <a16:creationId xmlns:a16="http://schemas.microsoft.com/office/drawing/2014/main" id="{8EB44440-4486-4B49-893F-396BDE7C18C1}"/>
              </a:ext>
            </a:extLst>
          </p:cNvPr>
          <p:cNvGrpSpPr/>
          <p:nvPr/>
        </p:nvGrpSpPr>
        <p:grpSpPr>
          <a:xfrm>
            <a:off x="752028" y="4195541"/>
            <a:ext cx="1110954" cy="1283732"/>
            <a:chOff x="942886" y="3429000"/>
            <a:chExt cx="1110954" cy="1283732"/>
          </a:xfrm>
        </p:grpSpPr>
        <p:pic>
          <p:nvPicPr>
            <p:cNvPr id="21" name="رسم 20" descr="مستخدم مع تعبئة خالصة">
              <a:extLst>
                <a:ext uri="{FF2B5EF4-FFF2-40B4-BE49-F238E27FC236}">
                  <a16:creationId xmlns:a16="http://schemas.microsoft.com/office/drawing/2014/main" id="{60979CCA-AB77-4AD6-8F9B-BE6C506A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22" name="مربع نص 21">
              <a:extLst>
                <a:ext uri="{FF2B5EF4-FFF2-40B4-BE49-F238E27FC236}">
                  <a16:creationId xmlns:a16="http://schemas.microsoft.com/office/drawing/2014/main" id="{0858A06E-2D85-46C1-A358-40AD57CE1A2D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عامل حر</a:t>
              </a:r>
            </a:p>
          </p:txBody>
        </p:sp>
      </p:grp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FF10C9E6-5447-437F-8CF9-1B48C4E8BAC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764705" y="2595341"/>
            <a:ext cx="3839199" cy="1290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B728F35F-7641-4326-BC56-629A3BF26B89}"/>
              </a:ext>
            </a:extLst>
          </p:cNvPr>
          <p:cNvSpPr txBox="1"/>
          <p:nvPr/>
        </p:nvSpPr>
        <p:spPr>
          <a:xfrm>
            <a:off x="2239355" y="3592003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مناقصة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3EB68B19-AB24-45A9-8095-B9590C3261BC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1764705" y="3886200"/>
            <a:ext cx="3839199" cy="7665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5F24836E-8150-4539-A879-12BDDDBDF44A}"/>
              </a:ext>
            </a:extLst>
          </p:cNvPr>
          <p:cNvSpPr txBox="1"/>
          <p:nvPr/>
        </p:nvSpPr>
        <p:spPr>
          <a:xfrm>
            <a:off x="7248970" y="4205249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طلب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7C75E3A-3A87-4859-B5C3-1F425E587819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6518304" y="3886200"/>
            <a:ext cx="36426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3A78EEA4-94FB-4A39-85F2-529B15EC0E20}"/>
              </a:ext>
            </a:extLst>
          </p:cNvPr>
          <p:cNvSpPr txBox="1"/>
          <p:nvPr/>
        </p:nvSpPr>
        <p:spPr>
          <a:xfrm>
            <a:off x="2283864" y="3582398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طلب</a:t>
            </a:r>
          </a:p>
        </p:txBody>
      </p: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3B1766B0-7260-4C0F-86C3-C3CF795C44AC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 flipV="1">
            <a:off x="1764705" y="2595341"/>
            <a:ext cx="3839199" cy="1290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1157628-4094-4D65-AF32-04F140D6FCE8}"/>
              </a:ext>
            </a:extLst>
          </p:cNvPr>
          <p:cNvSpPr txBox="1"/>
          <p:nvPr/>
        </p:nvSpPr>
        <p:spPr>
          <a:xfrm>
            <a:off x="2239355" y="3592003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رفض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ar-SA" dirty="0">
                <a:solidFill>
                  <a:schemeClr val="bg1"/>
                </a:solidFill>
              </a:rPr>
              <a:t>قبول</a:t>
            </a:r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80537550-DF90-4593-A2BB-CA7D8D64F87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764705" y="2595341"/>
            <a:ext cx="3839199" cy="1290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5CECAC6D-63DE-43C2-882A-6FC2A84F25D4}"/>
              </a:ext>
            </a:extLst>
          </p:cNvPr>
          <p:cNvSpPr txBox="1"/>
          <p:nvPr/>
        </p:nvSpPr>
        <p:spPr>
          <a:xfrm>
            <a:off x="7313773" y="4191543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ايميل</a:t>
            </a:r>
          </a:p>
        </p:txBody>
      </p: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15B0D2E9-9EAA-4993-AEF5-AE5927865DD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518304" y="3886200"/>
            <a:ext cx="364264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00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4" grpId="0"/>
      <p:bldP spid="24" grpId="1"/>
      <p:bldP spid="27" grpId="0"/>
      <p:bldP spid="27" grpId="1"/>
      <p:bldP spid="31" grpId="0"/>
      <p:bldP spid="31" grpId="1"/>
      <p:bldP spid="35" grpId="0"/>
      <p:bldP spid="35" grpId="1"/>
      <p:bldP spid="39" grpId="0"/>
      <p:bldP spid="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8F43D6-B350-4AC5-B878-E732E11FE7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2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6C9841CB-E5D3-4191-AF22-DB86B89632F2}"/>
              </a:ext>
            </a:extLst>
          </p:cNvPr>
          <p:cNvGrpSpPr/>
          <p:nvPr/>
        </p:nvGrpSpPr>
        <p:grpSpPr>
          <a:xfrm>
            <a:off x="5315485" y="0"/>
            <a:ext cx="6876516" cy="2088071"/>
            <a:chOff x="5315485" y="0"/>
            <a:chExt cx="6876516" cy="2088071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131B8AC-60C7-438D-AE01-EDBDED73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485" y="0"/>
              <a:ext cx="6876516" cy="2088071"/>
            </a:xfrm>
            <a:custGeom>
              <a:avLst/>
              <a:gdLst>
                <a:gd name="T0" fmla="*/ 2069 w 2069"/>
                <a:gd name="T1" fmla="*/ 0 h 1310"/>
                <a:gd name="T2" fmla="*/ 961 w 2069"/>
                <a:gd name="T3" fmla="*/ 0 h 1310"/>
                <a:gd name="T4" fmla="*/ 426 w 2069"/>
                <a:gd name="T5" fmla="*/ 728 h 1310"/>
                <a:gd name="T6" fmla="*/ 0 w 2069"/>
                <a:gd name="T7" fmla="*/ 1310 h 1310"/>
                <a:gd name="T8" fmla="*/ 1100 w 2069"/>
                <a:gd name="T9" fmla="*/ 1310 h 1310"/>
                <a:gd name="T10" fmla="*/ 1217 w 2069"/>
                <a:gd name="T11" fmla="*/ 1155 h 1310"/>
                <a:gd name="T12" fmla="*/ 2069 w 2069"/>
                <a:gd name="T1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9" h="1310">
                  <a:moveTo>
                    <a:pt x="2069" y="0"/>
                  </a:moveTo>
                  <a:lnTo>
                    <a:pt x="961" y="0"/>
                  </a:lnTo>
                  <a:lnTo>
                    <a:pt x="426" y="728"/>
                  </a:lnTo>
                  <a:lnTo>
                    <a:pt x="0" y="1310"/>
                  </a:lnTo>
                  <a:lnTo>
                    <a:pt x="1100" y="1310"/>
                  </a:lnTo>
                  <a:lnTo>
                    <a:pt x="1217" y="1155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FEAC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5DFE1-5C51-4A76-8B34-27AB4E31BC5E}"/>
                </a:ext>
              </a:extLst>
            </p:cNvPr>
            <p:cNvSpPr txBox="1"/>
            <p:nvPr/>
          </p:nvSpPr>
          <p:spPr>
            <a:xfrm>
              <a:off x="6751320" y="320760"/>
              <a:ext cx="350409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+mj-lt"/>
                </a:rPr>
                <a:t>Rate System</a:t>
              </a:r>
            </a:p>
          </p:txBody>
        </p:sp>
      </p:grp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3BEFEF5B-6662-434E-9BAB-371EC55368E8}"/>
              </a:ext>
            </a:extLst>
          </p:cNvPr>
          <p:cNvGrpSpPr/>
          <p:nvPr/>
        </p:nvGrpSpPr>
        <p:grpSpPr>
          <a:xfrm>
            <a:off x="942886" y="3429000"/>
            <a:ext cx="1110954" cy="1283732"/>
            <a:chOff x="942886" y="3429000"/>
            <a:chExt cx="1110954" cy="1283732"/>
          </a:xfrm>
        </p:grpSpPr>
        <p:pic>
          <p:nvPicPr>
            <p:cNvPr id="8" name="رسم 7" descr="مستخدم مع تعبئة خالصة">
              <a:extLst>
                <a:ext uri="{FF2B5EF4-FFF2-40B4-BE49-F238E27FC236}">
                  <a16:creationId xmlns:a16="http://schemas.microsoft.com/office/drawing/2014/main" id="{675E9127-F087-436B-9FEF-0ADEBEB3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BE291C0E-901D-4AED-B140-93629E721017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مستخدم</a:t>
              </a:r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FD5661EF-2429-4BCA-A8F9-D7A5A76E48A0}"/>
              </a:ext>
            </a:extLst>
          </p:cNvPr>
          <p:cNvGrpSpPr/>
          <p:nvPr/>
        </p:nvGrpSpPr>
        <p:grpSpPr>
          <a:xfrm>
            <a:off x="5505627" y="3429000"/>
            <a:ext cx="1110954" cy="1283732"/>
            <a:chOff x="942886" y="3429000"/>
            <a:chExt cx="1110954" cy="1283732"/>
          </a:xfrm>
        </p:grpSpPr>
        <p:pic>
          <p:nvPicPr>
            <p:cNvPr id="11" name="رسم 10" descr="كمبيوتر مع تعبئة خالصة">
              <a:extLst>
                <a:ext uri="{FF2B5EF4-FFF2-40B4-BE49-F238E27FC236}">
                  <a16:creationId xmlns:a16="http://schemas.microsoft.com/office/drawing/2014/main" id="{5E994EAB-E23F-4A7F-877D-3586DCC2E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90B8A20B-6F6D-4096-B2CC-3AB48CF4037A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مخدم الموقع</a:t>
              </a:r>
            </a:p>
          </p:txBody>
        </p:sp>
      </p:grpSp>
      <p:grpSp>
        <p:nvGrpSpPr>
          <p:cNvPr id="14" name="مجموعة 13">
            <a:extLst>
              <a:ext uri="{FF2B5EF4-FFF2-40B4-BE49-F238E27FC236}">
                <a16:creationId xmlns:a16="http://schemas.microsoft.com/office/drawing/2014/main" id="{F371F54C-5C8B-4A89-AC55-ADBC40DC340A}"/>
              </a:ext>
            </a:extLst>
          </p:cNvPr>
          <p:cNvGrpSpPr/>
          <p:nvPr/>
        </p:nvGrpSpPr>
        <p:grpSpPr>
          <a:xfrm>
            <a:off x="10068368" y="3429000"/>
            <a:ext cx="1110954" cy="1283732"/>
            <a:chOff x="942886" y="3429000"/>
            <a:chExt cx="1110954" cy="1283732"/>
          </a:xfrm>
        </p:grpSpPr>
        <p:pic>
          <p:nvPicPr>
            <p:cNvPr id="16" name="رسم 15" descr="كمبيوتر مع تعبئة خالصة">
              <a:extLst>
                <a:ext uri="{FF2B5EF4-FFF2-40B4-BE49-F238E27FC236}">
                  <a16:creationId xmlns:a16="http://schemas.microsoft.com/office/drawing/2014/main" id="{5DBE35F5-D867-48F7-899C-AA7CCDF2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041163" y="3429000"/>
              <a:ext cx="914400" cy="914400"/>
            </a:xfrm>
            <a:prstGeom prst="rect">
              <a:avLst/>
            </a:prstGeom>
          </p:spPr>
        </p:pic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01916FF4-AED4-45E9-9B45-09EC5F876A18}"/>
                </a:ext>
              </a:extLst>
            </p:cNvPr>
            <p:cNvSpPr txBox="1"/>
            <p:nvPr/>
          </p:nvSpPr>
          <p:spPr>
            <a:xfrm>
              <a:off x="942886" y="4343400"/>
              <a:ext cx="11109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dirty="0">
                  <a:solidFill>
                    <a:schemeClr val="bg1"/>
                  </a:solidFill>
                </a:rPr>
                <a:t>مخدم التقييم</a:t>
              </a:r>
            </a:p>
          </p:txBody>
        </p:sp>
      </p:grp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A559D6E1-D6A5-4FF3-B1D3-E76C42999B0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1955563" y="3886200"/>
            <a:ext cx="36483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FC07BF2C-ECB0-422E-838D-EDA138E4CC15}"/>
              </a:ext>
            </a:extLst>
          </p:cNvPr>
          <p:cNvSpPr txBox="1"/>
          <p:nvPr/>
        </p:nvSpPr>
        <p:spPr>
          <a:xfrm>
            <a:off x="2584389" y="4158734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التقييم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4F58847E-5F3B-4A70-8D76-15CB99DAB25B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518304" y="3886200"/>
            <a:ext cx="36483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9845D425-365F-4F8C-942B-0E62AE8A56D7}"/>
              </a:ext>
            </a:extLst>
          </p:cNvPr>
          <p:cNvSpPr txBox="1"/>
          <p:nvPr/>
        </p:nvSpPr>
        <p:spPr>
          <a:xfrm>
            <a:off x="7339056" y="4158734"/>
            <a:ext cx="1908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dirty="0">
                <a:solidFill>
                  <a:schemeClr val="bg1"/>
                </a:solidFill>
              </a:rPr>
              <a:t>ارسال التقييم</a:t>
            </a:r>
          </a:p>
        </p:txBody>
      </p:sp>
    </p:spTree>
    <p:extLst>
      <p:ext uri="{BB962C8B-B14F-4D97-AF65-F5344CB8AC3E}">
        <p14:creationId xmlns:p14="http://schemas.microsoft.com/office/powerpoint/2010/main" val="1521104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61">
            <a:extLst>
              <a:ext uri="{FF2B5EF4-FFF2-40B4-BE49-F238E27FC236}">
                <a16:creationId xmlns:a16="http://schemas.microsoft.com/office/drawing/2014/main" id="{E969C784-21FC-4BCD-A4C3-A5576BD5C688}"/>
              </a:ext>
            </a:extLst>
          </p:cNvPr>
          <p:cNvSpPr/>
          <p:nvPr/>
        </p:nvSpPr>
        <p:spPr>
          <a:xfrm>
            <a:off x="7162523" y="3668714"/>
            <a:ext cx="395582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SA" sz="1700" dirty="0"/>
              <a:t>كتابة الاختبارات قبل كتابة الكود.</a:t>
            </a:r>
            <a:endParaRPr lang="en-US" sz="1700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A4EA8A92-8186-4BE7-99A8-6B38463F4EC0}"/>
              </a:ext>
            </a:extLst>
          </p:cNvPr>
          <p:cNvSpPr>
            <a:spLocks/>
          </p:cNvSpPr>
          <p:nvPr/>
        </p:nvSpPr>
        <p:spPr bwMode="auto">
          <a:xfrm>
            <a:off x="7354100" y="-11112"/>
            <a:ext cx="2555454" cy="1447800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FEAC1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0460233-CB63-42B0-90B8-90A66C017F3C}"/>
              </a:ext>
            </a:extLst>
          </p:cNvPr>
          <p:cNvSpPr>
            <a:spLocks/>
          </p:cNvSpPr>
          <p:nvPr/>
        </p:nvSpPr>
        <p:spPr bwMode="auto">
          <a:xfrm>
            <a:off x="8754468" y="-10793"/>
            <a:ext cx="3437532" cy="1947544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1257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0DD26D89-2F85-4A75-9743-0ABC83D8E85D}"/>
              </a:ext>
            </a:extLst>
          </p:cNvPr>
          <p:cNvSpPr>
            <a:spLocks/>
          </p:cNvSpPr>
          <p:nvPr/>
        </p:nvSpPr>
        <p:spPr bwMode="auto">
          <a:xfrm>
            <a:off x="-6949" y="5421312"/>
            <a:ext cx="2555454" cy="1447800"/>
          </a:xfrm>
          <a:custGeom>
            <a:avLst/>
            <a:gdLst>
              <a:gd name="T0" fmla="*/ 1656 w 2930"/>
              <a:gd name="T1" fmla="*/ 0 h 1660"/>
              <a:gd name="T2" fmla="*/ 0 w 2930"/>
              <a:gd name="T3" fmla="*/ 1660 h 1660"/>
              <a:gd name="T4" fmla="*/ 1276 w 2930"/>
              <a:gd name="T5" fmla="*/ 1660 h 1660"/>
              <a:gd name="T6" fmla="*/ 2930 w 2930"/>
              <a:gd name="T7" fmla="*/ 5 h 1660"/>
              <a:gd name="T8" fmla="*/ 1656 w 2930"/>
              <a:gd name="T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0" h="1660">
                <a:moveTo>
                  <a:pt x="1656" y="0"/>
                </a:moveTo>
                <a:lnTo>
                  <a:pt x="0" y="1660"/>
                </a:lnTo>
                <a:lnTo>
                  <a:pt x="1276" y="1660"/>
                </a:lnTo>
                <a:lnTo>
                  <a:pt x="2930" y="5"/>
                </a:lnTo>
                <a:lnTo>
                  <a:pt x="1656" y="0"/>
                </a:lnTo>
                <a:close/>
              </a:path>
            </a:pathLst>
          </a:custGeom>
          <a:solidFill>
            <a:srgbClr val="38248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4E2B7-D2D4-4704-8AA3-53B89921A363}"/>
              </a:ext>
            </a:extLst>
          </p:cNvPr>
          <p:cNvSpPr txBox="1"/>
          <p:nvPr/>
        </p:nvSpPr>
        <p:spPr>
          <a:xfrm>
            <a:off x="7158036" y="2116065"/>
            <a:ext cx="49000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4400" b="1" dirty="0">
                <a:solidFill>
                  <a:srgbClr val="38248A"/>
                </a:solidFill>
                <a:latin typeface="+mj-lt"/>
              </a:rPr>
              <a:t>التطوير المقاد بالاختبارات</a:t>
            </a:r>
          </a:p>
          <a:p>
            <a:r>
              <a:rPr lang="en-US" sz="4400" b="1" dirty="0">
                <a:solidFill>
                  <a:srgbClr val="FEAC11"/>
                </a:solidFill>
                <a:latin typeface="+mj-lt"/>
              </a:rPr>
              <a:t>TDD</a:t>
            </a:r>
          </a:p>
        </p:txBody>
      </p:sp>
      <p:graphicFrame>
        <p:nvGraphicFramePr>
          <p:cNvPr id="24" name="رسم تخطيطي 23">
            <a:extLst>
              <a:ext uri="{FF2B5EF4-FFF2-40B4-BE49-F238E27FC236}">
                <a16:creationId xmlns:a16="http://schemas.microsoft.com/office/drawing/2014/main" id="{3F71599C-C088-4183-810B-85842F2E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990508"/>
              </p:ext>
            </p:extLst>
          </p:nvPr>
        </p:nvGraphicFramePr>
        <p:xfrm>
          <a:off x="133885" y="606752"/>
          <a:ext cx="7079596" cy="471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245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F36783E-00A1-4F73-B70C-85EBA6ED6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graphicEl>
                                              <a:dgm id="{1F36783E-00A1-4F73-B70C-85EBA6ED6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1F36783E-00A1-4F73-B70C-85EBA6ED6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E394BF0-5DD4-4B69-B677-56E852100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graphicEl>
                                              <a:dgm id="{6E394BF0-5DD4-4B69-B677-56E852100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graphicEl>
                                              <a:dgm id="{6E394BF0-5DD4-4B69-B677-56E852100F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0DBF4AF0-DF01-4745-B405-A6B77B6A0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graphicEl>
                                              <a:dgm id="{0DBF4AF0-DF01-4745-B405-A6B77B6A0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graphicEl>
                                              <a:dgm id="{0DBF4AF0-DF01-4745-B405-A6B77B6A0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AB77E7C-CEA0-49C9-8BCF-9F7F6E30C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4AB77E7C-CEA0-49C9-8BCF-9F7F6E30C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graphicEl>
                                              <a:dgm id="{4AB77E7C-CEA0-49C9-8BCF-9F7F6E30C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A81B1CB-7F3C-4388-A220-D2BC940D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>
                                            <p:graphicEl>
                                              <a:dgm id="{FA81B1CB-7F3C-4388-A220-D2BC940D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graphicEl>
                                              <a:dgm id="{FA81B1CB-7F3C-4388-A220-D2BC940D8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C3B4CD3-B54E-4492-9EED-06048F02C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>
                                            <p:graphicEl>
                                              <a:dgm id="{BC3B4CD3-B54E-4492-9EED-06048F02C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>
                                            <p:graphicEl>
                                              <a:dgm id="{BC3B4CD3-B54E-4492-9EED-06048F02C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4">
                                            <p:graphicEl>
                                              <a:dgm id="{1F36783E-00A1-4F73-B70C-85EBA6ED6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4">
                                            <p:graphicEl>
                                              <a:dgm id="{1F36783E-00A1-4F73-B70C-85EBA6ED6D0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4">
                                            <p:graphicEl>
                                              <a:dgm id="{6E394BF0-5DD4-4B69-B677-56E852100F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4">
                                            <p:graphicEl>
                                              <a:dgm id="{6E394BF0-5DD4-4B69-B677-56E852100F9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4">
                                            <p:graphicEl>
                                              <a:dgm id="{0DBF4AF0-DF01-4745-B405-A6B77B6A0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4">
                                            <p:graphicEl>
                                              <a:dgm id="{0DBF4AF0-DF01-4745-B405-A6B77B6A079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4">
                                            <p:graphicEl>
                                              <a:dgm id="{4AB77E7C-CEA0-49C9-8BCF-9F7F6E30C8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4">
                                            <p:graphicEl>
                                              <a:dgm id="{4AB77E7C-CEA0-49C9-8BCF-9F7F6E30C84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4">
                                            <p:graphicEl>
                                              <a:dgm id="{FA81B1CB-7F3C-4388-A220-D2BC940D8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4">
                                            <p:graphicEl>
                                              <a:dgm id="{FA81B1CB-7F3C-4388-A220-D2BC940D829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24">
                                            <p:graphicEl>
                                              <a:dgm id="{BC3B4CD3-B54E-4492-9EED-06048F02C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24">
                                            <p:graphicEl>
                                              <a:dgm id="{BC3B4CD3-B54E-4492-9EED-06048F02C2D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3" grpId="0"/>
      <p:bldGraphic spid="24" grpId="0" uiExpand="1">
        <p:bldSub>
          <a:bldDgm bld="one"/>
        </p:bldSub>
      </p:bldGraphic>
      <p:bldGraphic spid="24" grpI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1">
            <a:extLst>
              <a:ext uri="{FF2B5EF4-FFF2-40B4-BE49-F238E27FC236}">
                <a16:creationId xmlns:a16="http://schemas.microsoft.com/office/drawing/2014/main" id="{5FCD56A0-6724-49FB-A930-804DBC6F42D5}"/>
              </a:ext>
            </a:extLst>
          </p:cNvPr>
          <p:cNvSpPr/>
          <p:nvPr/>
        </p:nvSpPr>
        <p:spPr>
          <a:xfrm>
            <a:off x="1982531" y="903162"/>
            <a:ext cx="3504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b="1" dirty="0"/>
              <a:t>Commit</a:t>
            </a:r>
            <a:r>
              <a:rPr lang="ar-SA" b="1" dirty="0"/>
              <a:t> </a:t>
            </a:r>
            <a:r>
              <a:rPr lang="ar-SA" dirty="0"/>
              <a:t>نقوم أولاً بتثبيت التغييرات.</a:t>
            </a:r>
            <a:endParaRPr lang="en-US" sz="1600" dirty="0"/>
          </a:p>
        </p:txBody>
      </p:sp>
      <p:sp>
        <p:nvSpPr>
          <p:cNvPr id="11" name="Rectángulo 61">
            <a:extLst>
              <a:ext uri="{FF2B5EF4-FFF2-40B4-BE49-F238E27FC236}">
                <a16:creationId xmlns:a16="http://schemas.microsoft.com/office/drawing/2014/main" id="{657BAE09-0703-4717-B07B-6CC897CAD8C4}"/>
              </a:ext>
            </a:extLst>
          </p:cNvPr>
          <p:cNvSpPr/>
          <p:nvPr/>
        </p:nvSpPr>
        <p:spPr>
          <a:xfrm>
            <a:off x="7746363" y="2908212"/>
            <a:ext cx="350409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b="1" dirty="0"/>
              <a:t>CI</a:t>
            </a:r>
            <a:r>
              <a:rPr lang="ar-SA" b="1" dirty="0"/>
              <a:t> </a:t>
            </a:r>
            <a:r>
              <a:rPr lang="ar-SA" dirty="0"/>
              <a:t>يقوم مخدم التكامل المستمر بسحب هذه التغييرات ثم:</a:t>
            </a:r>
          </a:p>
          <a:p>
            <a:pPr algn="r" rtl="1"/>
            <a:r>
              <a:rPr lang="ar-SA" sz="1600" dirty="0"/>
              <a:t>التحقق من أن المشروع يمكن بناءه.</a:t>
            </a:r>
          </a:p>
          <a:p>
            <a:pPr algn="r" rtl="1"/>
            <a:r>
              <a:rPr lang="ar-SA" sz="1600" dirty="0"/>
              <a:t>تشغيل أية اختبارات والتأكد من نجاحها.</a:t>
            </a:r>
          </a:p>
          <a:p>
            <a:pPr algn="r" rtl="1"/>
            <a:r>
              <a:rPr lang="ar-SA" sz="1600" dirty="0"/>
              <a:t>تشغيل أي قيود يحددها المستخدم كفحص ستاتيكي، نسبة تغطية ...الخ</a:t>
            </a:r>
          </a:p>
          <a:p>
            <a:pPr algn="r" rtl="1"/>
            <a:r>
              <a:rPr lang="ar-SA" sz="1600" dirty="0"/>
              <a:t>ارسال تقرير بالنجاح أو الفشل وإجراءات أخرى.</a:t>
            </a:r>
          </a:p>
        </p:txBody>
      </p:sp>
      <p:sp>
        <p:nvSpPr>
          <p:cNvPr id="12" name="Rectángulo 61">
            <a:extLst>
              <a:ext uri="{FF2B5EF4-FFF2-40B4-BE49-F238E27FC236}">
                <a16:creationId xmlns:a16="http://schemas.microsoft.com/office/drawing/2014/main" id="{C4551BC1-BA76-4401-8ED3-F0460F19DE32}"/>
              </a:ext>
            </a:extLst>
          </p:cNvPr>
          <p:cNvSpPr/>
          <p:nvPr/>
        </p:nvSpPr>
        <p:spPr>
          <a:xfrm>
            <a:off x="343650" y="2552522"/>
            <a:ext cx="3504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b="1" dirty="0"/>
              <a:t>Push</a:t>
            </a:r>
            <a:r>
              <a:rPr lang="ar-SA" b="1" dirty="0"/>
              <a:t> </a:t>
            </a:r>
            <a:r>
              <a:rPr lang="ar-SA" dirty="0"/>
              <a:t>يتم رفع التغييرات على ال </a:t>
            </a:r>
            <a:r>
              <a:rPr lang="en-US" dirty="0"/>
              <a:t>Repository</a:t>
            </a:r>
            <a:r>
              <a:rPr lang="ar-SA" dirty="0"/>
              <a:t> الخاصة</a:t>
            </a:r>
            <a:endParaRPr lang="en-US" sz="1600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DF837A9-C253-4D9C-A037-6311D7EA99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56050" y="815976"/>
            <a:ext cx="3505200" cy="5227638"/>
            <a:chOff x="2492" y="514"/>
            <a:chExt cx="2208" cy="329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B1411D7-6081-4064-B2D9-9D87802D3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" y="1599"/>
              <a:ext cx="358" cy="851"/>
            </a:xfrm>
            <a:custGeom>
              <a:avLst/>
              <a:gdLst>
                <a:gd name="T0" fmla="*/ 0 w 300"/>
                <a:gd name="T1" fmla="*/ 151 h 713"/>
                <a:gd name="T2" fmla="*/ 0 w 300"/>
                <a:gd name="T3" fmla="*/ 563 h 713"/>
                <a:gd name="T4" fmla="*/ 150 w 300"/>
                <a:gd name="T5" fmla="*/ 713 h 713"/>
                <a:gd name="T6" fmla="*/ 150 w 300"/>
                <a:gd name="T7" fmla="*/ 713 h 713"/>
                <a:gd name="T8" fmla="*/ 300 w 300"/>
                <a:gd name="T9" fmla="*/ 563 h 713"/>
                <a:gd name="T10" fmla="*/ 300 w 300"/>
                <a:gd name="T11" fmla="*/ 512 h 713"/>
                <a:gd name="T12" fmla="*/ 44 w 300"/>
                <a:gd name="T13" fmla="*/ 256 h 713"/>
                <a:gd name="T14" fmla="*/ 10 w 300"/>
                <a:gd name="T15" fmla="*/ 204 h 713"/>
                <a:gd name="T16" fmla="*/ 1 w 300"/>
                <a:gd name="T17" fmla="*/ 160 h 713"/>
                <a:gd name="T18" fmla="*/ 1 w 300"/>
                <a:gd name="T19" fmla="*/ 160 h 713"/>
                <a:gd name="T20" fmla="*/ 1 w 300"/>
                <a:gd name="T21" fmla="*/ 160 h 713"/>
                <a:gd name="T22" fmla="*/ 0 w 300"/>
                <a:gd name="T23" fmla="*/ 151 h 713"/>
                <a:gd name="T24" fmla="*/ 0 w 300"/>
                <a:gd name="T25" fmla="*/ 141 h 713"/>
                <a:gd name="T26" fmla="*/ 0 w 300"/>
                <a:gd name="T27" fmla="*/ 141 h 713"/>
                <a:gd name="T28" fmla="*/ 0 w 300"/>
                <a:gd name="T29" fmla="*/ 141 h 713"/>
                <a:gd name="T30" fmla="*/ 0 w 300"/>
                <a:gd name="T31" fmla="*/ 141 h 713"/>
                <a:gd name="T32" fmla="*/ 0 w 300"/>
                <a:gd name="T33" fmla="*/ 141 h 713"/>
                <a:gd name="T34" fmla="*/ 10 w 300"/>
                <a:gd name="T35" fmla="*/ 96 h 713"/>
                <a:gd name="T36" fmla="*/ 1 w 300"/>
                <a:gd name="T37" fmla="*/ 141 h 713"/>
                <a:gd name="T38" fmla="*/ 1 w 300"/>
                <a:gd name="T39" fmla="*/ 141 h 713"/>
                <a:gd name="T40" fmla="*/ 10 w 300"/>
                <a:gd name="T41" fmla="*/ 96 h 713"/>
                <a:gd name="T42" fmla="*/ 10 w 300"/>
                <a:gd name="T43" fmla="*/ 96 h 713"/>
                <a:gd name="T44" fmla="*/ 150 w 300"/>
                <a:gd name="T45" fmla="*/ 0 h 713"/>
                <a:gd name="T46" fmla="*/ 92 w 300"/>
                <a:gd name="T47" fmla="*/ 12 h 713"/>
                <a:gd name="T48" fmla="*/ 94 w 300"/>
                <a:gd name="T49" fmla="*/ 11 h 713"/>
                <a:gd name="T50" fmla="*/ 94 w 300"/>
                <a:gd name="T51" fmla="*/ 11 h 713"/>
                <a:gd name="T52" fmla="*/ 94 w 300"/>
                <a:gd name="T53" fmla="*/ 11 h 713"/>
                <a:gd name="T54" fmla="*/ 145 w 300"/>
                <a:gd name="T55" fmla="*/ 0 h 713"/>
                <a:gd name="T56" fmla="*/ 145 w 300"/>
                <a:gd name="T57" fmla="*/ 0 h 713"/>
                <a:gd name="T58" fmla="*/ 145 w 300"/>
                <a:gd name="T59" fmla="*/ 0 h 713"/>
                <a:gd name="T60" fmla="*/ 146 w 300"/>
                <a:gd name="T61" fmla="*/ 0 h 713"/>
                <a:gd name="T62" fmla="*/ 146 w 300"/>
                <a:gd name="T63" fmla="*/ 0 h 713"/>
                <a:gd name="T64" fmla="*/ 150 w 300"/>
                <a:gd name="T65" fmla="*/ 0 h 713"/>
                <a:gd name="T66" fmla="*/ 151 w 300"/>
                <a:gd name="T67" fmla="*/ 0 h 713"/>
                <a:gd name="T68" fmla="*/ 151 w 300"/>
                <a:gd name="T69" fmla="*/ 0 h 713"/>
                <a:gd name="T70" fmla="*/ 150 w 300"/>
                <a:gd name="T7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713">
                  <a:moveTo>
                    <a:pt x="0" y="151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0" y="646"/>
                    <a:pt x="67" y="713"/>
                    <a:pt x="150" y="713"/>
                  </a:cubicBezTo>
                  <a:cubicBezTo>
                    <a:pt x="150" y="713"/>
                    <a:pt x="150" y="713"/>
                    <a:pt x="150" y="713"/>
                  </a:cubicBezTo>
                  <a:cubicBezTo>
                    <a:pt x="233" y="713"/>
                    <a:pt x="300" y="646"/>
                    <a:pt x="300" y="563"/>
                  </a:cubicBezTo>
                  <a:cubicBezTo>
                    <a:pt x="300" y="512"/>
                    <a:pt x="300" y="512"/>
                    <a:pt x="300" y="512"/>
                  </a:cubicBezTo>
                  <a:cubicBezTo>
                    <a:pt x="44" y="256"/>
                    <a:pt x="44" y="256"/>
                    <a:pt x="44" y="256"/>
                  </a:cubicBezTo>
                  <a:cubicBezTo>
                    <a:pt x="29" y="241"/>
                    <a:pt x="17" y="223"/>
                    <a:pt x="10" y="204"/>
                  </a:cubicBezTo>
                  <a:cubicBezTo>
                    <a:pt x="5" y="190"/>
                    <a:pt x="2" y="175"/>
                    <a:pt x="1" y="160"/>
                  </a:cubicBezTo>
                  <a:cubicBezTo>
                    <a:pt x="1" y="160"/>
                    <a:pt x="1" y="160"/>
                    <a:pt x="1" y="160"/>
                  </a:cubicBezTo>
                  <a:cubicBezTo>
                    <a:pt x="1" y="160"/>
                    <a:pt x="1" y="160"/>
                    <a:pt x="1" y="160"/>
                  </a:cubicBezTo>
                  <a:cubicBezTo>
                    <a:pt x="0" y="157"/>
                    <a:pt x="0" y="154"/>
                    <a:pt x="0" y="151"/>
                  </a:cubicBezTo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moveTo>
                    <a:pt x="10" y="96"/>
                  </a:moveTo>
                  <a:cubicBezTo>
                    <a:pt x="5" y="110"/>
                    <a:pt x="1" y="125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25"/>
                    <a:pt x="5" y="110"/>
                    <a:pt x="10" y="96"/>
                  </a:cubicBezTo>
                  <a:cubicBezTo>
                    <a:pt x="10" y="96"/>
                    <a:pt x="10" y="96"/>
                    <a:pt x="10" y="96"/>
                  </a:cubicBezTo>
                  <a:moveTo>
                    <a:pt x="150" y="0"/>
                  </a:moveTo>
                  <a:cubicBezTo>
                    <a:pt x="129" y="0"/>
                    <a:pt x="110" y="5"/>
                    <a:pt x="92" y="12"/>
                  </a:cubicBezTo>
                  <a:cubicBezTo>
                    <a:pt x="92" y="12"/>
                    <a:pt x="93" y="12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10" y="5"/>
                    <a:pt x="127" y="1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9" y="0"/>
                    <a:pt x="150" y="0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0" y="0"/>
                    <a:pt x="150" y="0"/>
                  </a:cubicBezTo>
                </a:path>
              </a:pathLst>
            </a:custGeom>
            <a:solidFill>
              <a:srgbClr val="F29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567D26F-A05B-45C9-834D-7D7131E4B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599"/>
              <a:ext cx="672" cy="358"/>
            </a:xfrm>
            <a:custGeom>
              <a:avLst/>
              <a:gdLst>
                <a:gd name="T0" fmla="*/ 412 w 562"/>
                <a:gd name="T1" fmla="*/ 0 h 300"/>
                <a:gd name="T2" fmla="*/ 0 w 562"/>
                <a:gd name="T3" fmla="*/ 0 h 300"/>
                <a:gd name="T4" fmla="*/ 57 w 562"/>
                <a:gd name="T5" fmla="*/ 12 h 300"/>
                <a:gd name="T6" fmla="*/ 101 w 562"/>
                <a:gd name="T7" fmla="*/ 40 h 300"/>
                <a:gd name="T8" fmla="*/ 101 w 562"/>
                <a:gd name="T9" fmla="*/ 40 h 300"/>
                <a:gd name="T10" fmla="*/ 101 w 562"/>
                <a:gd name="T11" fmla="*/ 40 h 300"/>
                <a:gd name="T12" fmla="*/ 106 w 562"/>
                <a:gd name="T13" fmla="*/ 45 h 300"/>
                <a:gd name="T14" fmla="*/ 361 w 562"/>
                <a:gd name="T15" fmla="*/ 300 h 300"/>
                <a:gd name="T16" fmla="*/ 412 w 562"/>
                <a:gd name="T17" fmla="*/ 300 h 300"/>
                <a:gd name="T18" fmla="*/ 562 w 562"/>
                <a:gd name="T19" fmla="*/ 150 h 300"/>
                <a:gd name="T20" fmla="*/ 412 w 562"/>
                <a:gd name="T2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2" h="300">
                  <a:moveTo>
                    <a:pt x="4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40" y="5"/>
                    <a:pt x="57" y="12"/>
                  </a:cubicBezTo>
                  <a:cubicBezTo>
                    <a:pt x="73" y="18"/>
                    <a:pt x="88" y="28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1"/>
                    <a:pt x="104" y="43"/>
                    <a:pt x="106" y="45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95" y="300"/>
                    <a:pt x="562" y="233"/>
                    <a:pt x="562" y="150"/>
                  </a:cubicBezTo>
                  <a:cubicBezTo>
                    <a:pt x="562" y="67"/>
                    <a:pt x="495" y="0"/>
                    <a:pt x="412" y="0"/>
                  </a:cubicBezTo>
                </a:path>
              </a:pathLst>
            </a:custGeom>
            <a:solidFill>
              <a:srgbClr val="F29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541DA25-6365-4E99-8BFD-850546E387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" y="1599"/>
              <a:ext cx="307" cy="244"/>
            </a:xfrm>
            <a:custGeom>
              <a:avLst/>
              <a:gdLst>
                <a:gd name="T0" fmla="*/ 1 w 257"/>
                <a:gd name="T1" fmla="*/ 160 h 204"/>
                <a:gd name="T2" fmla="*/ 10 w 257"/>
                <a:gd name="T3" fmla="*/ 204 h 204"/>
                <a:gd name="T4" fmla="*/ 1 w 257"/>
                <a:gd name="T5" fmla="*/ 160 h 204"/>
                <a:gd name="T6" fmla="*/ 1 w 257"/>
                <a:gd name="T7" fmla="*/ 160 h 204"/>
                <a:gd name="T8" fmla="*/ 1 w 257"/>
                <a:gd name="T9" fmla="*/ 160 h 204"/>
                <a:gd name="T10" fmla="*/ 1 w 257"/>
                <a:gd name="T11" fmla="*/ 160 h 204"/>
                <a:gd name="T12" fmla="*/ 0 w 257"/>
                <a:gd name="T13" fmla="*/ 141 h 204"/>
                <a:gd name="T14" fmla="*/ 0 w 257"/>
                <a:gd name="T15" fmla="*/ 141 h 204"/>
                <a:gd name="T16" fmla="*/ 0 w 257"/>
                <a:gd name="T17" fmla="*/ 141 h 204"/>
                <a:gd name="T18" fmla="*/ 10 w 257"/>
                <a:gd name="T19" fmla="*/ 96 h 204"/>
                <a:gd name="T20" fmla="*/ 1 w 257"/>
                <a:gd name="T21" fmla="*/ 141 h 204"/>
                <a:gd name="T22" fmla="*/ 10 w 257"/>
                <a:gd name="T23" fmla="*/ 96 h 204"/>
                <a:gd name="T24" fmla="*/ 252 w 257"/>
                <a:gd name="T25" fmla="*/ 40 h 204"/>
                <a:gd name="T26" fmla="*/ 256 w 257"/>
                <a:gd name="T27" fmla="*/ 44 h 204"/>
                <a:gd name="T28" fmla="*/ 257 w 257"/>
                <a:gd name="T29" fmla="*/ 45 h 204"/>
                <a:gd name="T30" fmla="*/ 252 w 257"/>
                <a:gd name="T31" fmla="*/ 40 h 204"/>
                <a:gd name="T32" fmla="*/ 252 w 257"/>
                <a:gd name="T33" fmla="*/ 40 h 204"/>
                <a:gd name="T34" fmla="*/ 252 w 257"/>
                <a:gd name="T35" fmla="*/ 40 h 204"/>
                <a:gd name="T36" fmla="*/ 252 w 257"/>
                <a:gd name="T37" fmla="*/ 40 h 204"/>
                <a:gd name="T38" fmla="*/ 94 w 257"/>
                <a:gd name="T39" fmla="*/ 11 h 204"/>
                <a:gd name="T40" fmla="*/ 94 w 257"/>
                <a:gd name="T41" fmla="*/ 11 h 204"/>
                <a:gd name="T42" fmla="*/ 94 w 257"/>
                <a:gd name="T43" fmla="*/ 11 h 204"/>
                <a:gd name="T44" fmla="*/ 145 w 257"/>
                <a:gd name="T45" fmla="*/ 0 h 204"/>
                <a:gd name="T46" fmla="*/ 94 w 257"/>
                <a:gd name="T47" fmla="*/ 11 h 204"/>
                <a:gd name="T48" fmla="*/ 145 w 257"/>
                <a:gd name="T49" fmla="*/ 0 h 204"/>
                <a:gd name="T50" fmla="*/ 145 w 257"/>
                <a:gd name="T51" fmla="*/ 0 h 204"/>
                <a:gd name="T52" fmla="*/ 145 w 257"/>
                <a:gd name="T53" fmla="*/ 0 h 204"/>
                <a:gd name="T54" fmla="*/ 145 w 257"/>
                <a:gd name="T55" fmla="*/ 0 h 204"/>
                <a:gd name="T56" fmla="*/ 146 w 257"/>
                <a:gd name="T57" fmla="*/ 0 h 204"/>
                <a:gd name="T58" fmla="*/ 146 w 257"/>
                <a:gd name="T59" fmla="*/ 0 h 204"/>
                <a:gd name="T60" fmla="*/ 146 w 257"/>
                <a:gd name="T61" fmla="*/ 0 h 204"/>
                <a:gd name="T62" fmla="*/ 151 w 257"/>
                <a:gd name="T63" fmla="*/ 0 h 204"/>
                <a:gd name="T64" fmla="*/ 151 w 257"/>
                <a:gd name="T65" fmla="*/ 0 h 204"/>
                <a:gd name="T66" fmla="*/ 208 w 257"/>
                <a:gd name="T67" fmla="*/ 12 h 204"/>
                <a:gd name="T68" fmla="*/ 151 w 257"/>
                <a:gd name="T6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7" h="204">
                  <a:moveTo>
                    <a:pt x="1" y="160"/>
                  </a:moveTo>
                  <a:cubicBezTo>
                    <a:pt x="2" y="175"/>
                    <a:pt x="5" y="190"/>
                    <a:pt x="10" y="204"/>
                  </a:cubicBezTo>
                  <a:cubicBezTo>
                    <a:pt x="5" y="190"/>
                    <a:pt x="2" y="175"/>
                    <a:pt x="1" y="160"/>
                  </a:cubicBezTo>
                  <a:moveTo>
                    <a:pt x="1" y="160"/>
                  </a:moveTo>
                  <a:cubicBezTo>
                    <a:pt x="1" y="160"/>
                    <a:pt x="1" y="160"/>
                    <a:pt x="1" y="160"/>
                  </a:cubicBezTo>
                  <a:cubicBezTo>
                    <a:pt x="1" y="160"/>
                    <a:pt x="1" y="160"/>
                    <a:pt x="1" y="160"/>
                  </a:cubicBezTo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moveTo>
                    <a:pt x="10" y="96"/>
                  </a:moveTo>
                  <a:cubicBezTo>
                    <a:pt x="5" y="110"/>
                    <a:pt x="1" y="125"/>
                    <a:pt x="1" y="141"/>
                  </a:cubicBezTo>
                  <a:cubicBezTo>
                    <a:pt x="1" y="126"/>
                    <a:pt x="5" y="110"/>
                    <a:pt x="10" y="96"/>
                  </a:cubicBezTo>
                  <a:moveTo>
                    <a:pt x="252" y="40"/>
                  </a:moveTo>
                  <a:cubicBezTo>
                    <a:pt x="253" y="41"/>
                    <a:pt x="255" y="43"/>
                    <a:pt x="256" y="44"/>
                  </a:cubicBezTo>
                  <a:cubicBezTo>
                    <a:pt x="257" y="45"/>
                    <a:pt x="257" y="45"/>
                    <a:pt x="257" y="45"/>
                  </a:cubicBezTo>
                  <a:cubicBezTo>
                    <a:pt x="255" y="43"/>
                    <a:pt x="253" y="41"/>
                    <a:pt x="252" y="40"/>
                  </a:cubicBezTo>
                  <a:moveTo>
                    <a:pt x="252" y="40"/>
                  </a:moveTo>
                  <a:cubicBezTo>
                    <a:pt x="252" y="40"/>
                    <a:pt x="252" y="40"/>
                    <a:pt x="252" y="40"/>
                  </a:cubicBezTo>
                  <a:cubicBezTo>
                    <a:pt x="252" y="40"/>
                    <a:pt x="252" y="40"/>
                    <a:pt x="252" y="40"/>
                  </a:cubicBezTo>
                  <a:moveTo>
                    <a:pt x="94" y="11"/>
                  </a:move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moveTo>
                    <a:pt x="145" y="0"/>
                  </a:moveTo>
                  <a:cubicBezTo>
                    <a:pt x="127" y="1"/>
                    <a:pt x="110" y="5"/>
                    <a:pt x="94" y="11"/>
                  </a:cubicBezTo>
                  <a:cubicBezTo>
                    <a:pt x="111" y="5"/>
                    <a:pt x="128" y="1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70" y="0"/>
                    <a:pt x="190" y="4"/>
                    <a:pt x="208" y="12"/>
                  </a:cubicBezTo>
                  <a:cubicBezTo>
                    <a:pt x="191" y="5"/>
                    <a:pt x="171" y="0"/>
                    <a:pt x="151" y="0"/>
                  </a:cubicBezTo>
                </a:path>
              </a:pathLst>
            </a:custGeom>
            <a:solidFill>
              <a:srgbClr val="E65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D73444A-5CB6-4F51-8480-BDBC29E4F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1998"/>
              <a:ext cx="673" cy="654"/>
            </a:xfrm>
            <a:custGeom>
              <a:avLst/>
              <a:gdLst>
                <a:gd name="T0" fmla="*/ 0 w 563"/>
                <a:gd name="T1" fmla="*/ 0 h 548"/>
                <a:gd name="T2" fmla="*/ 0 w 563"/>
                <a:gd name="T3" fmla="*/ 212 h 548"/>
                <a:gd name="T4" fmla="*/ 292 w 563"/>
                <a:gd name="T5" fmla="*/ 504 h 548"/>
                <a:gd name="T6" fmla="*/ 398 w 563"/>
                <a:gd name="T7" fmla="*/ 548 h 548"/>
                <a:gd name="T8" fmla="*/ 504 w 563"/>
                <a:gd name="T9" fmla="*/ 504 h 548"/>
                <a:gd name="T10" fmla="*/ 504 w 563"/>
                <a:gd name="T11" fmla="*/ 292 h 548"/>
                <a:gd name="T12" fmla="*/ 212 w 563"/>
                <a:gd name="T13" fmla="*/ 0 h 548"/>
                <a:gd name="T14" fmla="*/ 0 w 563"/>
                <a:gd name="T1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3" h="548">
                  <a:moveTo>
                    <a:pt x="0" y="0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292" y="504"/>
                    <a:pt x="292" y="504"/>
                    <a:pt x="292" y="504"/>
                  </a:cubicBezTo>
                  <a:cubicBezTo>
                    <a:pt x="321" y="533"/>
                    <a:pt x="360" y="548"/>
                    <a:pt x="398" y="548"/>
                  </a:cubicBezTo>
                  <a:cubicBezTo>
                    <a:pt x="436" y="548"/>
                    <a:pt x="475" y="533"/>
                    <a:pt x="504" y="504"/>
                  </a:cubicBezTo>
                  <a:cubicBezTo>
                    <a:pt x="563" y="445"/>
                    <a:pt x="563" y="350"/>
                    <a:pt x="504" y="292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9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230EE7E-4382-404F-B311-372D06E5A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" y="1599"/>
              <a:ext cx="358" cy="611"/>
            </a:xfrm>
            <a:custGeom>
              <a:avLst/>
              <a:gdLst>
                <a:gd name="T0" fmla="*/ 10 w 300"/>
                <a:gd name="T1" fmla="*/ 204 h 512"/>
                <a:gd name="T2" fmla="*/ 44 w 300"/>
                <a:gd name="T3" fmla="*/ 256 h 512"/>
                <a:gd name="T4" fmla="*/ 300 w 300"/>
                <a:gd name="T5" fmla="*/ 512 h 512"/>
                <a:gd name="T6" fmla="*/ 300 w 300"/>
                <a:gd name="T7" fmla="*/ 300 h 512"/>
                <a:gd name="T8" fmla="*/ 150 w 300"/>
                <a:gd name="T9" fmla="*/ 300 h 512"/>
                <a:gd name="T10" fmla="*/ 150 w 300"/>
                <a:gd name="T11" fmla="*/ 300 h 512"/>
                <a:gd name="T12" fmla="*/ 10 w 300"/>
                <a:gd name="T13" fmla="*/ 204 h 512"/>
                <a:gd name="T14" fmla="*/ 1 w 300"/>
                <a:gd name="T15" fmla="*/ 160 h 512"/>
                <a:gd name="T16" fmla="*/ 1 w 300"/>
                <a:gd name="T17" fmla="*/ 160 h 512"/>
                <a:gd name="T18" fmla="*/ 1 w 300"/>
                <a:gd name="T19" fmla="*/ 160 h 512"/>
                <a:gd name="T20" fmla="*/ 0 w 300"/>
                <a:gd name="T21" fmla="*/ 150 h 512"/>
                <a:gd name="T22" fmla="*/ 0 w 300"/>
                <a:gd name="T23" fmla="*/ 150 h 512"/>
                <a:gd name="T24" fmla="*/ 0 w 300"/>
                <a:gd name="T25" fmla="*/ 151 h 512"/>
                <a:gd name="T26" fmla="*/ 1 w 300"/>
                <a:gd name="T27" fmla="*/ 160 h 512"/>
                <a:gd name="T28" fmla="*/ 0 w 300"/>
                <a:gd name="T29" fmla="*/ 150 h 512"/>
                <a:gd name="T30" fmla="*/ 0 w 300"/>
                <a:gd name="T31" fmla="*/ 141 h 512"/>
                <a:gd name="T32" fmla="*/ 0 w 300"/>
                <a:gd name="T33" fmla="*/ 141 h 512"/>
                <a:gd name="T34" fmla="*/ 0 w 300"/>
                <a:gd name="T35" fmla="*/ 145 h 512"/>
                <a:gd name="T36" fmla="*/ 0 w 300"/>
                <a:gd name="T37" fmla="*/ 141 h 512"/>
                <a:gd name="T38" fmla="*/ 1 w 300"/>
                <a:gd name="T39" fmla="*/ 141 h 512"/>
                <a:gd name="T40" fmla="*/ 1 w 300"/>
                <a:gd name="T41" fmla="*/ 141 h 512"/>
                <a:gd name="T42" fmla="*/ 0 w 300"/>
                <a:gd name="T43" fmla="*/ 141 h 512"/>
                <a:gd name="T44" fmla="*/ 0 w 300"/>
                <a:gd name="T45" fmla="*/ 141 h 512"/>
                <a:gd name="T46" fmla="*/ 1 w 300"/>
                <a:gd name="T47" fmla="*/ 141 h 512"/>
                <a:gd name="T48" fmla="*/ 94 w 300"/>
                <a:gd name="T49" fmla="*/ 11 h 512"/>
                <a:gd name="T50" fmla="*/ 92 w 300"/>
                <a:gd name="T51" fmla="*/ 12 h 512"/>
                <a:gd name="T52" fmla="*/ 10 w 300"/>
                <a:gd name="T53" fmla="*/ 96 h 512"/>
                <a:gd name="T54" fmla="*/ 10 w 300"/>
                <a:gd name="T55" fmla="*/ 96 h 512"/>
                <a:gd name="T56" fmla="*/ 94 w 300"/>
                <a:gd name="T57" fmla="*/ 11 h 512"/>
                <a:gd name="T58" fmla="*/ 94 w 300"/>
                <a:gd name="T59" fmla="*/ 11 h 512"/>
                <a:gd name="T60" fmla="*/ 94 w 300"/>
                <a:gd name="T61" fmla="*/ 11 h 512"/>
                <a:gd name="T62" fmla="*/ 94 w 300"/>
                <a:gd name="T63" fmla="*/ 11 h 512"/>
                <a:gd name="T64" fmla="*/ 145 w 300"/>
                <a:gd name="T65" fmla="*/ 0 h 512"/>
                <a:gd name="T66" fmla="*/ 145 w 300"/>
                <a:gd name="T67" fmla="*/ 0 h 512"/>
                <a:gd name="T68" fmla="*/ 145 w 300"/>
                <a:gd name="T69" fmla="*/ 0 h 512"/>
                <a:gd name="T70" fmla="*/ 146 w 300"/>
                <a:gd name="T71" fmla="*/ 0 h 512"/>
                <a:gd name="T72" fmla="*/ 145 w 300"/>
                <a:gd name="T73" fmla="*/ 0 h 512"/>
                <a:gd name="T74" fmla="*/ 146 w 300"/>
                <a:gd name="T75" fmla="*/ 0 h 512"/>
                <a:gd name="T76" fmla="*/ 150 w 300"/>
                <a:gd name="T77" fmla="*/ 0 h 512"/>
                <a:gd name="T78" fmla="*/ 146 w 300"/>
                <a:gd name="T79" fmla="*/ 0 h 512"/>
                <a:gd name="T80" fmla="*/ 150 w 300"/>
                <a:gd name="T81" fmla="*/ 0 h 512"/>
                <a:gd name="T82" fmla="*/ 151 w 300"/>
                <a:gd name="T83" fmla="*/ 0 h 512"/>
                <a:gd name="T84" fmla="*/ 150 w 300"/>
                <a:gd name="T8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0" h="512">
                  <a:moveTo>
                    <a:pt x="10" y="204"/>
                  </a:moveTo>
                  <a:cubicBezTo>
                    <a:pt x="17" y="223"/>
                    <a:pt x="29" y="241"/>
                    <a:pt x="44" y="256"/>
                  </a:cubicBezTo>
                  <a:cubicBezTo>
                    <a:pt x="300" y="512"/>
                    <a:pt x="300" y="512"/>
                    <a:pt x="300" y="512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86" y="300"/>
                    <a:pt x="31" y="260"/>
                    <a:pt x="10" y="204"/>
                  </a:cubicBezTo>
                  <a:moveTo>
                    <a:pt x="1" y="160"/>
                  </a:moveTo>
                  <a:cubicBezTo>
                    <a:pt x="1" y="160"/>
                    <a:pt x="1" y="160"/>
                    <a:pt x="1" y="160"/>
                  </a:cubicBezTo>
                  <a:cubicBezTo>
                    <a:pt x="1" y="160"/>
                    <a:pt x="1" y="160"/>
                    <a:pt x="1" y="16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0" y="157"/>
                    <a:pt x="1" y="160"/>
                  </a:cubicBezTo>
                  <a:cubicBezTo>
                    <a:pt x="0" y="157"/>
                    <a:pt x="0" y="153"/>
                    <a:pt x="0" y="150"/>
                  </a:cubicBezTo>
                  <a:moveTo>
                    <a:pt x="0" y="141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2"/>
                    <a:pt x="0" y="144"/>
                    <a:pt x="0" y="145"/>
                  </a:cubicBezTo>
                  <a:cubicBezTo>
                    <a:pt x="0" y="144"/>
                    <a:pt x="0" y="142"/>
                    <a:pt x="0" y="141"/>
                  </a:cubicBezTo>
                  <a:moveTo>
                    <a:pt x="1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" y="141"/>
                    <a:pt x="1" y="141"/>
                    <a:pt x="1" y="141"/>
                  </a:cubicBezTo>
                  <a:moveTo>
                    <a:pt x="94" y="11"/>
                  </a:moveTo>
                  <a:cubicBezTo>
                    <a:pt x="93" y="12"/>
                    <a:pt x="92" y="12"/>
                    <a:pt x="92" y="12"/>
                  </a:cubicBezTo>
                  <a:cubicBezTo>
                    <a:pt x="55" y="28"/>
                    <a:pt x="25" y="58"/>
                    <a:pt x="10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25" y="58"/>
                    <a:pt x="56" y="27"/>
                    <a:pt x="94" y="11"/>
                  </a:cubicBezTo>
                  <a:moveTo>
                    <a:pt x="94" y="11"/>
                  </a:move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50" y="0"/>
                  </a:moveTo>
                  <a:cubicBezTo>
                    <a:pt x="149" y="0"/>
                    <a:pt x="147" y="0"/>
                    <a:pt x="146" y="0"/>
                  </a:cubicBezTo>
                  <a:cubicBezTo>
                    <a:pt x="147" y="0"/>
                    <a:pt x="149" y="0"/>
                    <a:pt x="15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0" y="0"/>
                    <a:pt x="150" y="0"/>
                  </a:cubicBezTo>
                </a:path>
              </a:pathLst>
            </a:custGeom>
            <a:solidFill>
              <a:srgbClr val="E65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7205E14-302E-4B7C-9154-E4A435A61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0" y="1613"/>
              <a:ext cx="364" cy="344"/>
            </a:xfrm>
            <a:custGeom>
              <a:avLst/>
              <a:gdLst>
                <a:gd name="T0" fmla="*/ 49 w 304"/>
                <a:gd name="T1" fmla="*/ 33 h 288"/>
                <a:gd name="T2" fmla="*/ 92 w 304"/>
                <a:gd name="T3" fmla="*/ 138 h 288"/>
                <a:gd name="T4" fmla="*/ 92 w 304"/>
                <a:gd name="T5" fmla="*/ 288 h 288"/>
                <a:gd name="T6" fmla="*/ 304 w 304"/>
                <a:gd name="T7" fmla="*/ 288 h 288"/>
                <a:gd name="T8" fmla="*/ 49 w 304"/>
                <a:gd name="T9" fmla="*/ 33 h 288"/>
                <a:gd name="T10" fmla="*/ 44 w 304"/>
                <a:gd name="T11" fmla="*/ 28 h 288"/>
                <a:gd name="T12" fmla="*/ 44 w 304"/>
                <a:gd name="T13" fmla="*/ 28 h 288"/>
                <a:gd name="T14" fmla="*/ 44 w 304"/>
                <a:gd name="T15" fmla="*/ 28 h 288"/>
                <a:gd name="T16" fmla="*/ 0 w 304"/>
                <a:gd name="T17" fmla="*/ 0 h 288"/>
                <a:gd name="T18" fmla="*/ 44 w 304"/>
                <a:gd name="T19" fmla="*/ 28 h 288"/>
                <a:gd name="T20" fmla="*/ 0 w 30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288">
                  <a:moveTo>
                    <a:pt x="49" y="33"/>
                  </a:moveTo>
                  <a:cubicBezTo>
                    <a:pt x="76" y="60"/>
                    <a:pt x="92" y="97"/>
                    <a:pt x="92" y="138"/>
                  </a:cubicBezTo>
                  <a:cubicBezTo>
                    <a:pt x="92" y="288"/>
                    <a:pt x="92" y="288"/>
                    <a:pt x="92" y="288"/>
                  </a:cubicBezTo>
                  <a:cubicBezTo>
                    <a:pt x="304" y="288"/>
                    <a:pt x="304" y="288"/>
                    <a:pt x="304" y="288"/>
                  </a:cubicBezTo>
                  <a:cubicBezTo>
                    <a:pt x="49" y="33"/>
                    <a:pt x="49" y="33"/>
                    <a:pt x="49" y="33"/>
                  </a:cubicBezTo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moveTo>
                    <a:pt x="0" y="0"/>
                  </a:moveTo>
                  <a:cubicBezTo>
                    <a:pt x="16" y="7"/>
                    <a:pt x="31" y="16"/>
                    <a:pt x="44" y="28"/>
                  </a:cubicBezTo>
                  <a:cubicBezTo>
                    <a:pt x="31" y="16"/>
                    <a:pt x="16" y="6"/>
                    <a:pt x="0" y="0"/>
                  </a:cubicBezTo>
                </a:path>
              </a:pathLst>
            </a:custGeom>
            <a:solidFill>
              <a:srgbClr val="E652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D64D7C66-29D6-472A-950A-AA9DFA825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1599"/>
              <a:ext cx="358" cy="358"/>
            </a:xfrm>
            <a:custGeom>
              <a:avLst/>
              <a:gdLst>
                <a:gd name="T0" fmla="*/ 151 w 300"/>
                <a:gd name="T1" fmla="*/ 0 h 300"/>
                <a:gd name="T2" fmla="*/ 150 w 300"/>
                <a:gd name="T3" fmla="*/ 0 h 300"/>
                <a:gd name="T4" fmla="*/ 146 w 300"/>
                <a:gd name="T5" fmla="*/ 0 h 300"/>
                <a:gd name="T6" fmla="*/ 146 w 300"/>
                <a:gd name="T7" fmla="*/ 0 h 300"/>
                <a:gd name="T8" fmla="*/ 145 w 300"/>
                <a:gd name="T9" fmla="*/ 0 h 300"/>
                <a:gd name="T10" fmla="*/ 145 w 300"/>
                <a:gd name="T11" fmla="*/ 0 h 300"/>
                <a:gd name="T12" fmla="*/ 145 w 300"/>
                <a:gd name="T13" fmla="*/ 0 h 300"/>
                <a:gd name="T14" fmla="*/ 94 w 300"/>
                <a:gd name="T15" fmla="*/ 11 h 300"/>
                <a:gd name="T16" fmla="*/ 94 w 300"/>
                <a:gd name="T17" fmla="*/ 11 h 300"/>
                <a:gd name="T18" fmla="*/ 94 w 300"/>
                <a:gd name="T19" fmla="*/ 11 h 300"/>
                <a:gd name="T20" fmla="*/ 10 w 300"/>
                <a:gd name="T21" fmla="*/ 96 h 300"/>
                <a:gd name="T22" fmla="*/ 1 w 300"/>
                <a:gd name="T23" fmla="*/ 141 h 300"/>
                <a:gd name="T24" fmla="*/ 0 w 300"/>
                <a:gd name="T25" fmla="*/ 141 h 300"/>
                <a:gd name="T26" fmla="*/ 0 w 300"/>
                <a:gd name="T27" fmla="*/ 141 h 300"/>
                <a:gd name="T28" fmla="*/ 0 w 300"/>
                <a:gd name="T29" fmla="*/ 145 h 300"/>
                <a:gd name="T30" fmla="*/ 0 w 300"/>
                <a:gd name="T31" fmla="*/ 150 h 300"/>
                <a:gd name="T32" fmla="*/ 1 w 300"/>
                <a:gd name="T33" fmla="*/ 160 h 300"/>
                <a:gd name="T34" fmla="*/ 1 w 300"/>
                <a:gd name="T35" fmla="*/ 160 h 300"/>
                <a:gd name="T36" fmla="*/ 1 w 300"/>
                <a:gd name="T37" fmla="*/ 160 h 300"/>
                <a:gd name="T38" fmla="*/ 10 w 300"/>
                <a:gd name="T39" fmla="*/ 204 h 300"/>
                <a:gd name="T40" fmla="*/ 150 w 300"/>
                <a:gd name="T41" fmla="*/ 300 h 300"/>
                <a:gd name="T42" fmla="*/ 150 w 300"/>
                <a:gd name="T43" fmla="*/ 300 h 300"/>
                <a:gd name="T44" fmla="*/ 300 w 300"/>
                <a:gd name="T45" fmla="*/ 300 h 300"/>
                <a:gd name="T46" fmla="*/ 300 w 300"/>
                <a:gd name="T47" fmla="*/ 150 h 300"/>
                <a:gd name="T48" fmla="*/ 257 w 300"/>
                <a:gd name="T49" fmla="*/ 45 h 300"/>
                <a:gd name="T50" fmla="*/ 256 w 300"/>
                <a:gd name="T51" fmla="*/ 44 h 300"/>
                <a:gd name="T52" fmla="*/ 252 w 300"/>
                <a:gd name="T53" fmla="*/ 40 h 300"/>
                <a:gd name="T54" fmla="*/ 252 w 300"/>
                <a:gd name="T55" fmla="*/ 40 h 300"/>
                <a:gd name="T56" fmla="*/ 252 w 300"/>
                <a:gd name="T57" fmla="*/ 40 h 300"/>
                <a:gd name="T58" fmla="*/ 208 w 300"/>
                <a:gd name="T59" fmla="*/ 12 h 300"/>
                <a:gd name="T60" fmla="*/ 151 w 300"/>
                <a:gd name="T6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" h="300">
                  <a:moveTo>
                    <a:pt x="15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49" y="0"/>
                    <a:pt x="147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8" y="1"/>
                    <a:pt x="111" y="5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56" y="27"/>
                    <a:pt x="25" y="58"/>
                    <a:pt x="10" y="96"/>
                  </a:cubicBezTo>
                  <a:cubicBezTo>
                    <a:pt x="5" y="110"/>
                    <a:pt x="1" y="126"/>
                    <a:pt x="1" y="141"/>
                  </a:cubicBezTo>
                  <a:cubicBezTo>
                    <a:pt x="1" y="141"/>
                    <a:pt x="1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2"/>
                    <a:pt x="0" y="144"/>
                    <a:pt x="0" y="145"/>
                  </a:cubicBezTo>
                  <a:cubicBezTo>
                    <a:pt x="0" y="147"/>
                    <a:pt x="0" y="148"/>
                    <a:pt x="0" y="150"/>
                  </a:cubicBezTo>
                  <a:cubicBezTo>
                    <a:pt x="0" y="153"/>
                    <a:pt x="0" y="157"/>
                    <a:pt x="1" y="160"/>
                  </a:cubicBezTo>
                  <a:cubicBezTo>
                    <a:pt x="1" y="160"/>
                    <a:pt x="1" y="160"/>
                    <a:pt x="1" y="160"/>
                  </a:cubicBezTo>
                  <a:cubicBezTo>
                    <a:pt x="1" y="160"/>
                    <a:pt x="1" y="160"/>
                    <a:pt x="1" y="160"/>
                  </a:cubicBezTo>
                  <a:cubicBezTo>
                    <a:pt x="2" y="175"/>
                    <a:pt x="5" y="190"/>
                    <a:pt x="10" y="204"/>
                  </a:cubicBezTo>
                  <a:cubicBezTo>
                    <a:pt x="31" y="260"/>
                    <a:pt x="86" y="300"/>
                    <a:pt x="15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09"/>
                    <a:pt x="284" y="72"/>
                    <a:pt x="257" y="45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55" y="43"/>
                    <a:pt x="253" y="41"/>
                    <a:pt x="252" y="40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39" y="28"/>
                    <a:pt x="224" y="19"/>
                    <a:pt x="208" y="12"/>
                  </a:cubicBezTo>
                  <a:cubicBezTo>
                    <a:pt x="190" y="4"/>
                    <a:pt x="170" y="0"/>
                    <a:pt x="151" y="0"/>
                  </a:cubicBezTo>
                </a:path>
              </a:pathLst>
            </a:custGeom>
            <a:solidFill>
              <a:srgbClr val="DA2F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CC521A0-0B9B-49A7-8AB0-9F28E68E4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9" y="3501"/>
              <a:ext cx="306" cy="306"/>
            </a:xfrm>
            <a:custGeom>
              <a:avLst/>
              <a:gdLst>
                <a:gd name="T0" fmla="*/ 163 w 256"/>
                <a:gd name="T1" fmla="*/ 245 h 256"/>
                <a:gd name="T2" fmla="*/ 163 w 256"/>
                <a:gd name="T3" fmla="*/ 245 h 256"/>
                <a:gd name="T4" fmla="*/ 163 w 256"/>
                <a:gd name="T5" fmla="*/ 245 h 256"/>
                <a:gd name="T6" fmla="*/ 48 w 256"/>
                <a:gd name="T7" fmla="*/ 245 h 256"/>
                <a:gd name="T8" fmla="*/ 106 w 256"/>
                <a:gd name="T9" fmla="*/ 256 h 256"/>
                <a:gd name="T10" fmla="*/ 163 w 256"/>
                <a:gd name="T11" fmla="*/ 245 h 256"/>
                <a:gd name="T12" fmla="*/ 106 w 256"/>
                <a:gd name="T13" fmla="*/ 256 h 256"/>
                <a:gd name="T14" fmla="*/ 48 w 256"/>
                <a:gd name="T15" fmla="*/ 245 h 256"/>
                <a:gd name="T16" fmla="*/ 0 w 256"/>
                <a:gd name="T17" fmla="*/ 212 h 256"/>
                <a:gd name="T18" fmla="*/ 4 w 256"/>
                <a:gd name="T19" fmla="*/ 216 h 256"/>
                <a:gd name="T20" fmla="*/ 0 w 256"/>
                <a:gd name="T21" fmla="*/ 212 h 256"/>
                <a:gd name="T22" fmla="*/ 0 w 256"/>
                <a:gd name="T23" fmla="*/ 212 h 256"/>
                <a:gd name="T24" fmla="*/ 246 w 256"/>
                <a:gd name="T25" fmla="*/ 159 h 256"/>
                <a:gd name="T26" fmla="*/ 246 w 256"/>
                <a:gd name="T27" fmla="*/ 159 h 256"/>
                <a:gd name="T28" fmla="*/ 246 w 256"/>
                <a:gd name="T29" fmla="*/ 159 h 256"/>
                <a:gd name="T30" fmla="*/ 256 w 256"/>
                <a:gd name="T31" fmla="*/ 118 h 256"/>
                <a:gd name="T32" fmla="*/ 247 w 256"/>
                <a:gd name="T33" fmla="*/ 159 h 256"/>
                <a:gd name="T34" fmla="*/ 256 w 256"/>
                <a:gd name="T35" fmla="*/ 118 h 256"/>
                <a:gd name="T36" fmla="*/ 256 w 256"/>
                <a:gd name="T37" fmla="*/ 118 h 256"/>
                <a:gd name="T38" fmla="*/ 256 w 256"/>
                <a:gd name="T39" fmla="*/ 118 h 256"/>
                <a:gd name="T40" fmla="*/ 256 w 256"/>
                <a:gd name="T41" fmla="*/ 118 h 256"/>
                <a:gd name="T42" fmla="*/ 256 w 256"/>
                <a:gd name="T43" fmla="*/ 95 h 256"/>
                <a:gd name="T44" fmla="*/ 256 w 256"/>
                <a:gd name="T45" fmla="*/ 96 h 256"/>
                <a:gd name="T46" fmla="*/ 256 w 256"/>
                <a:gd name="T47" fmla="*/ 95 h 256"/>
                <a:gd name="T48" fmla="*/ 246 w 256"/>
                <a:gd name="T49" fmla="*/ 52 h 256"/>
                <a:gd name="T50" fmla="*/ 256 w 256"/>
                <a:gd name="T51" fmla="*/ 95 h 256"/>
                <a:gd name="T52" fmla="*/ 246 w 256"/>
                <a:gd name="T53" fmla="*/ 52 h 256"/>
                <a:gd name="T54" fmla="*/ 214 w 256"/>
                <a:gd name="T55" fmla="*/ 2 h 256"/>
                <a:gd name="T56" fmla="*/ 214 w 256"/>
                <a:gd name="T57" fmla="*/ 2 h 256"/>
                <a:gd name="T58" fmla="*/ 214 w 256"/>
                <a:gd name="T59" fmla="*/ 2 h 256"/>
                <a:gd name="T60" fmla="*/ 213 w 256"/>
                <a:gd name="T61" fmla="*/ 2 h 256"/>
                <a:gd name="T62" fmla="*/ 214 w 256"/>
                <a:gd name="T63" fmla="*/ 2 h 256"/>
                <a:gd name="T64" fmla="*/ 213 w 256"/>
                <a:gd name="T65" fmla="*/ 2 h 256"/>
                <a:gd name="T66" fmla="*/ 212 w 256"/>
                <a:gd name="T67" fmla="*/ 0 h 256"/>
                <a:gd name="T68" fmla="*/ 212 w 256"/>
                <a:gd name="T69" fmla="*/ 0 h 256"/>
                <a:gd name="T70" fmla="*/ 213 w 256"/>
                <a:gd name="T71" fmla="*/ 2 h 256"/>
                <a:gd name="T72" fmla="*/ 212 w 256"/>
                <a:gd name="T7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56">
                  <a:moveTo>
                    <a:pt x="163" y="245"/>
                  </a:moveTo>
                  <a:cubicBezTo>
                    <a:pt x="163" y="245"/>
                    <a:pt x="163" y="245"/>
                    <a:pt x="163" y="245"/>
                  </a:cubicBezTo>
                  <a:cubicBezTo>
                    <a:pt x="163" y="245"/>
                    <a:pt x="163" y="245"/>
                    <a:pt x="163" y="245"/>
                  </a:cubicBezTo>
                  <a:moveTo>
                    <a:pt x="48" y="245"/>
                  </a:moveTo>
                  <a:cubicBezTo>
                    <a:pt x="66" y="252"/>
                    <a:pt x="86" y="256"/>
                    <a:pt x="106" y="256"/>
                  </a:cubicBezTo>
                  <a:cubicBezTo>
                    <a:pt x="126" y="256"/>
                    <a:pt x="145" y="252"/>
                    <a:pt x="163" y="245"/>
                  </a:cubicBezTo>
                  <a:cubicBezTo>
                    <a:pt x="145" y="252"/>
                    <a:pt x="125" y="256"/>
                    <a:pt x="106" y="256"/>
                  </a:cubicBezTo>
                  <a:cubicBezTo>
                    <a:pt x="86" y="256"/>
                    <a:pt x="67" y="252"/>
                    <a:pt x="48" y="245"/>
                  </a:cubicBezTo>
                  <a:moveTo>
                    <a:pt x="0" y="212"/>
                  </a:moveTo>
                  <a:cubicBezTo>
                    <a:pt x="1" y="213"/>
                    <a:pt x="3" y="215"/>
                    <a:pt x="4" y="216"/>
                  </a:cubicBezTo>
                  <a:cubicBezTo>
                    <a:pt x="3" y="215"/>
                    <a:pt x="1" y="214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moveTo>
                    <a:pt x="246" y="159"/>
                  </a:moveTo>
                  <a:cubicBezTo>
                    <a:pt x="246" y="159"/>
                    <a:pt x="246" y="159"/>
                    <a:pt x="246" y="159"/>
                  </a:cubicBezTo>
                  <a:cubicBezTo>
                    <a:pt x="246" y="159"/>
                    <a:pt x="246" y="159"/>
                    <a:pt x="246" y="159"/>
                  </a:cubicBezTo>
                  <a:moveTo>
                    <a:pt x="256" y="118"/>
                  </a:moveTo>
                  <a:cubicBezTo>
                    <a:pt x="254" y="132"/>
                    <a:pt x="251" y="146"/>
                    <a:pt x="247" y="159"/>
                  </a:cubicBezTo>
                  <a:cubicBezTo>
                    <a:pt x="251" y="146"/>
                    <a:pt x="254" y="132"/>
                    <a:pt x="256" y="118"/>
                  </a:cubicBezTo>
                  <a:moveTo>
                    <a:pt x="256" y="118"/>
                  </a:moveTo>
                  <a:cubicBezTo>
                    <a:pt x="256" y="118"/>
                    <a:pt x="256" y="118"/>
                    <a:pt x="256" y="118"/>
                  </a:cubicBezTo>
                  <a:cubicBezTo>
                    <a:pt x="256" y="118"/>
                    <a:pt x="256" y="118"/>
                    <a:pt x="256" y="118"/>
                  </a:cubicBezTo>
                  <a:moveTo>
                    <a:pt x="256" y="95"/>
                  </a:move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6" y="95"/>
                  </a:cubicBezTo>
                  <a:moveTo>
                    <a:pt x="246" y="52"/>
                  </a:moveTo>
                  <a:cubicBezTo>
                    <a:pt x="251" y="66"/>
                    <a:pt x="255" y="80"/>
                    <a:pt x="256" y="95"/>
                  </a:cubicBezTo>
                  <a:cubicBezTo>
                    <a:pt x="255" y="80"/>
                    <a:pt x="251" y="65"/>
                    <a:pt x="246" y="52"/>
                  </a:cubicBezTo>
                  <a:moveTo>
                    <a:pt x="214" y="2"/>
                  </a:moveTo>
                  <a:cubicBezTo>
                    <a:pt x="214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moveTo>
                    <a:pt x="213" y="2"/>
                  </a:moveTo>
                  <a:cubicBezTo>
                    <a:pt x="214" y="2"/>
                    <a:pt x="214" y="2"/>
                    <a:pt x="214" y="2"/>
                  </a:cubicBezTo>
                  <a:cubicBezTo>
                    <a:pt x="214" y="2"/>
                    <a:pt x="214" y="2"/>
                    <a:pt x="213" y="2"/>
                  </a:cubicBezTo>
                  <a:moveTo>
                    <a:pt x="212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13" y="1"/>
                    <a:pt x="213" y="1"/>
                    <a:pt x="213" y="2"/>
                  </a:cubicBezTo>
                  <a:cubicBezTo>
                    <a:pt x="213" y="1"/>
                    <a:pt x="212" y="0"/>
                    <a:pt x="212" y="0"/>
                  </a:cubicBezTo>
                </a:path>
              </a:pathLst>
            </a:custGeom>
            <a:solidFill>
              <a:srgbClr val="8CB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F23D919-7960-4792-BBDF-7DDA6737B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3627"/>
              <a:ext cx="0" cy="15"/>
            </a:xfrm>
            <a:custGeom>
              <a:avLst/>
              <a:gdLst>
                <a:gd name="T0" fmla="*/ 0 h 13"/>
                <a:gd name="T1" fmla="*/ 1 h 13"/>
                <a:gd name="T2" fmla="*/ 1 h 13"/>
                <a:gd name="T3" fmla="*/ 1 h 13"/>
                <a:gd name="T4" fmla="*/ 13 h 13"/>
                <a:gd name="T5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9"/>
                    <a:pt x="0" y="13"/>
                  </a:cubicBezTo>
                  <a:cubicBezTo>
                    <a:pt x="0" y="8"/>
                    <a:pt x="0" y="4"/>
                    <a:pt x="0" y="0"/>
                  </a:cubicBezTo>
                </a:path>
              </a:pathLst>
            </a:custGeom>
            <a:solidFill>
              <a:srgbClr val="BD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D1EB249-BEF4-41B4-8663-B078747D3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3616"/>
              <a:ext cx="0" cy="12"/>
            </a:xfrm>
            <a:custGeom>
              <a:avLst/>
              <a:gdLst>
                <a:gd name="T0" fmla="*/ 0 h 10"/>
                <a:gd name="T1" fmla="*/ 10 h 10"/>
                <a:gd name="T2" fmla="*/ 9 h 10"/>
                <a:gd name="T3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cubicBezTo>
                    <a:pt x="0" y="3"/>
                    <a:pt x="0" y="7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</a:path>
              </a:pathLst>
            </a:custGeom>
            <a:solidFill>
              <a:srgbClr val="8CB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52BEA6D-9050-44D7-AF5D-AB0B54D97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5" y="364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D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9F0FD3A-4597-4298-9C60-9FF174FF3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" y="3691"/>
              <a:ext cx="1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8CB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8D10C41-CEA6-4018-8A05-4FC6438AB0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5" y="3691"/>
              <a:ext cx="98" cy="102"/>
            </a:xfrm>
            <a:custGeom>
              <a:avLst/>
              <a:gdLst>
                <a:gd name="T0" fmla="*/ 46 w 82"/>
                <a:gd name="T1" fmla="*/ 55 h 85"/>
                <a:gd name="T2" fmla="*/ 0 w 82"/>
                <a:gd name="T3" fmla="*/ 85 h 85"/>
                <a:gd name="T4" fmla="*/ 46 w 82"/>
                <a:gd name="T5" fmla="*/ 55 h 85"/>
                <a:gd name="T6" fmla="*/ 46 w 82"/>
                <a:gd name="T7" fmla="*/ 55 h 85"/>
                <a:gd name="T8" fmla="*/ 46 w 82"/>
                <a:gd name="T9" fmla="*/ 55 h 85"/>
                <a:gd name="T10" fmla="*/ 46 w 82"/>
                <a:gd name="T11" fmla="*/ 55 h 85"/>
                <a:gd name="T12" fmla="*/ 47 w 82"/>
                <a:gd name="T13" fmla="*/ 55 h 85"/>
                <a:gd name="T14" fmla="*/ 47 w 82"/>
                <a:gd name="T15" fmla="*/ 55 h 85"/>
                <a:gd name="T16" fmla="*/ 47 w 82"/>
                <a:gd name="T17" fmla="*/ 55 h 85"/>
                <a:gd name="T18" fmla="*/ 47 w 82"/>
                <a:gd name="T19" fmla="*/ 54 h 85"/>
                <a:gd name="T20" fmla="*/ 47 w 82"/>
                <a:gd name="T21" fmla="*/ 54 h 85"/>
                <a:gd name="T22" fmla="*/ 47 w 82"/>
                <a:gd name="T23" fmla="*/ 54 h 85"/>
                <a:gd name="T24" fmla="*/ 49 w 82"/>
                <a:gd name="T25" fmla="*/ 52 h 85"/>
                <a:gd name="T26" fmla="*/ 49 w 82"/>
                <a:gd name="T27" fmla="*/ 53 h 85"/>
                <a:gd name="T28" fmla="*/ 49 w 82"/>
                <a:gd name="T29" fmla="*/ 52 h 85"/>
                <a:gd name="T30" fmla="*/ 49 w 82"/>
                <a:gd name="T31" fmla="*/ 52 h 85"/>
                <a:gd name="T32" fmla="*/ 49 w 82"/>
                <a:gd name="T33" fmla="*/ 52 h 85"/>
                <a:gd name="T34" fmla="*/ 49 w 82"/>
                <a:gd name="T35" fmla="*/ 52 h 85"/>
                <a:gd name="T36" fmla="*/ 82 w 82"/>
                <a:gd name="T37" fmla="*/ 0 h 85"/>
                <a:gd name="T38" fmla="*/ 49 w 82"/>
                <a:gd name="T39" fmla="*/ 52 h 85"/>
                <a:gd name="T40" fmla="*/ 82 w 82"/>
                <a:gd name="T4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85">
                  <a:moveTo>
                    <a:pt x="46" y="55"/>
                  </a:moveTo>
                  <a:cubicBezTo>
                    <a:pt x="33" y="68"/>
                    <a:pt x="18" y="78"/>
                    <a:pt x="0" y="85"/>
                  </a:cubicBezTo>
                  <a:cubicBezTo>
                    <a:pt x="17" y="78"/>
                    <a:pt x="32" y="68"/>
                    <a:pt x="46" y="55"/>
                  </a:cubicBezTo>
                  <a:moveTo>
                    <a:pt x="46" y="55"/>
                  </a:moveTo>
                  <a:cubicBezTo>
                    <a:pt x="46" y="55"/>
                    <a:pt x="46" y="55"/>
                    <a:pt x="46" y="55"/>
                  </a:cubicBezTo>
                  <a:cubicBezTo>
                    <a:pt x="46" y="55"/>
                    <a:pt x="46" y="55"/>
                    <a:pt x="46" y="55"/>
                  </a:cubicBezTo>
                  <a:moveTo>
                    <a:pt x="47" y="55"/>
                  </a:move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moveTo>
                    <a:pt x="47" y="54"/>
                  </a:move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moveTo>
                    <a:pt x="49" y="52"/>
                  </a:moveTo>
                  <a:cubicBezTo>
                    <a:pt x="49" y="52"/>
                    <a:pt x="49" y="53"/>
                    <a:pt x="49" y="53"/>
                  </a:cubicBezTo>
                  <a:cubicBezTo>
                    <a:pt x="49" y="53"/>
                    <a:pt x="49" y="52"/>
                    <a:pt x="49" y="52"/>
                  </a:cubicBezTo>
                  <a:moveTo>
                    <a:pt x="49" y="52"/>
                  </a:move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moveTo>
                    <a:pt x="82" y="0"/>
                  </a:moveTo>
                  <a:cubicBezTo>
                    <a:pt x="75" y="20"/>
                    <a:pt x="64" y="37"/>
                    <a:pt x="49" y="52"/>
                  </a:cubicBezTo>
                  <a:cubicBezTo>
                    <a:pt x="64" y="37"/>
                    <a:pt x="75" y="19"/>
                    <a:pt x="82" y="0"/>
                  </a:cubicBezTo>
                </a:path>
              </a:pathLst>
            </a:custGeom>
            <a:solidFill>
              <a:srgbClr val="BD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BB8A8BA-8F29-495C-972B-2CEE25695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4" y="3691"/>
              <a:ext cx="99" cy="103"/>
            </a:xfrm>
            <a:custGeom>
              <a:avLst/>
              <a:gdLst>
                <a:gd name="T0" fmla="*/ 0 w 83"/>
                <a:gd name="T1" fmla="*/ 86 h 86"/>
                <a:gd name="T2" fmla="*/ 0 w 83"/>
                <a:gd name="T3" fmla="*/ 86 h 86"/>
                <a:gd name="T4" fmla="*/ 0 w 83"/>
                <a:gd name="T5" fmla="*/ 86 h 86"/>
                <a:gd name="T6" fmla="*/ 83 w 83"/>
                <a:gd name="T7" fmla="*/ 0 h 86"/>
                <a:gd name="T8" fmla="*/ 0 w 83"/>
                <a:gd name="T9" fmla="*/ 86 h 86"/>
                <a:gd name="T10" fmla="*/ 1 w 83"/>
                <a:gd name="T11" fmla="*/ 85 h 86"/>
                <a:gd name="T12" fmla="*/ 47 w 83"/>
                <a:gd name="T13" fmla="*/ 55 h 86"/>
                <a:gd name="T14" fmla="*/ 47 w 83"/>
                <a:gd name="T15" fmla="*/ 55 h 86"/>
                <a:gd name="T16" fmla="*/ 47 w 83"/>
                <a:gd name="T17" fmla="*/ 55 h 86"/>
                <a:gd name="T18" fmla="*/ 48 w 83"/>
                <a:gd name="T19" fmla="*/ 55 h 86"/>
                <a:gd name="T20" fmla="*/ 48 w 83"/>
                <a:gd name="T21" fmla="*/ 55 h 86"/>
                <a:gd name="T22" fmla="*/ 48 w 83"/>
                <a:gd name="T23" fmla="*/ 54 h 86"/>
                <a:gd name="T24" fmla="*/ 48 w 83"/>
                <a:gd name="T25" fmla="*/ 54 h 86"/>
                <a:gd name="T26" fmla="*/ 49 w 83"/>
                <a:gd name="T27" fmla="*/ 53 h 86"/>
                <a:gd name="T28" fmla="*/ 50 w 83"/>
                <a:gd name="T29" fmla="*/ 53 h 86"/>
                <a:gd name="T30" fmla="*/ 50 w 83"/>
                <a:gd name="T31" fmla="*/ 52 h 86"/>
                <a:gd name="T32" fmla="*/ 50 w 83"/>
                <a:gd name="T33" fmla="*/ 52 h 86"/>
                <a:gd name="T34" fmla="*/ 50 w 83"/>
                <a:gd name="T35" fmla="*/ 52 h 86"/>
                <a:gd name="T36" fmla="*/ 50 w 83"/>
                <a:gd name="T37" fmla="*/ 52 h 86"/>
                <a:gd name="T38" fmla="*/ 83 w 83"/>
                <a:gd name="T39" fmla="*/ 0 h 86"/>
                <a:gd name="T40" fmla="*/ 83 w 83"/>
                <a:gd name="T4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" h="86">
                  <a:moveTo>
                    <a:pt x="0" y="86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moveTo>
                    <a:pt x="83" y="0"/>
                  </a:moveTo>
                  <a:cubicBezTo>
                    <a:pt x="69" y="39"/>
                    <a:pt x="38" y="70"/>
                    <a:pt x="0" y="86"/>
                  </a:cubicBezTo>
                  <a:cubicBezTo>
                    <a:pt x="1" y="86"/>
                    <a:pt x="1" y="86"/>
                    <a:pt x="1" y="85"/>
                  </a:cubicBezTo>
                  <a:cubicBezTo>
                    <a:pt x="19" y="78"/>
                    <a:pt x="34" y="68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9" y="54"/>
                    <a:pt x="49" y="53"/>
                  </a:cubicBezTo>
                  <a:cubicBezTo>
                    <a:pt x="49" y="53"/>
                    <a:pt x="50" y="53"/>
                    <a:pt x="50" y="53"/>
                  </a:cubicBezTo>
                  <a:cubicBezTo>
                    <a:pt x="50" y="53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65" y="37"/>
                    <a:pt x="76" y="2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8CB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B612F4E-BA83-4C70-A702-3DB46D8F9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7" y="514"/>
              <a:ext cx="358" cy="851"/>
            </a:xfrm>
            <a:custGeom>
              <a:avLst/>
              <a:gdLst>
                <a:gd name="T0" fmla="*/ 0 w 300"/>
                <a:gd name="T1" fmla="*/ 151 h 713"/>
                <a:gd name="T2" fmla="*/ 0 w 300"/>
                <a:gd name="T3" fmla="*/ 563 h 713"/>
                <a:gd name="T4" fmla="*/ 150 w 300"/>
                <a:gd name="T5" fmla="*/ 713 h 713"/>
                <a:gd name="T6" fmla="*/ 150 w 300"/>
                <a:gd name="T7" fmla="*/ 713 h 713"/>
                <a:gd name="T8" fmla="*/ 300 w 300"/>
                <a:gd name="T9" fmla="*/ 563 h 713"/>
                <a:gd name="T10" fmla="*/ 300 w 300"/>
                <a:gd name="T11" fmla="*/ 512 h 713"/>
                <a:gd name="T12" fmla="*/ 45 w 300"/>
                <a:gd name="T13" fmla="*/ 257 h 713"/>
                <a:gd name="T14" fmla="*/ 38 w 300"/>
                <a:gd name="T15" fmla="*/ 250 h 713"/>
                <a:gd name="T16" fmla="*/ 11 w 300"/>
                <a:gd name="T17" fmla="*/ 208 h 713"/>
                <a:gd name="T18" fmla="*/ 11 w 300"/>
                <a:gd name="T19" fmla="*/ 208 h 713"/>
                <a:gd name="T20" fmla="*/ 11 w 300"/>
                <a:gd name="T21" fmla="*/ 208 h 713"/>
                <a:gd name="T22" fmla="*/ 0 w 300"/>
                <a:gd name="T23" fmla="*/ 157 h 713"/>
                <a:gd name="T24" fmla="*/ 0 w 300"/>
                <a:gd name="T25" fmla="*/ 151 h 713"/>
                <a:gd name="T26" fmla="*/ 11 w 300"/>
                <a:gd name="T27" fmla="*/ 94 h 713"/>
                <a:gd name="T28" fmla="*/ 0 w 300"/>
                <a:gd name="T29" fmla="*/ 143 h 713"/>
                <a:gd name="T30" fmla="*/ 11 w 300"/>
                <a:gd name="T31" fmla="*/ 94 h 713"/>
                <a:gd name="T32" fmla="*/ 11 w 300"/>
                <a:gd name="T33" fmla="*/ 94 h 713"/>
                <a:gd name="T34" fmla="*/ 11 w 300"/>
                <a:gd name="T35" fmla="*/ 93 h 713"/>
                <a:gd name="T36" fmla="*/ 11 w 300"/>
                <a:gd name="T37" fmla="*/ 93 h 713"/>
                <a:gd name="T38" fmla="*/ 11 w 300"/>
                <a:gd name="T39" fmla="*/ 93 h 713"/>
                <a:gd name="T40" fmla="*/ 40 w 300"/>
                <a:gd name="T41" fmla="*/ 48 h 713"/>
                <a:gd name="T42" fmla="*/ 40 w 300"/>
                <a:gd name="T43" fmla="*/ 48 h 713"/>
                <a:gd name="T44" fmla="*/ 40 w 300"/>
                <a:gd name="T45" fmla="*/ 48 h 713"/>
                <a:gd name="T46" fmla="*/ 47 w 300"/>
                <a:gd name="T47" fmla="*/ 41 h 713"/>
                <a:gd name="T48" fmla="*/ 41 w 300"/>
                <a:gd name="T49" fmla="*/ 48 h 713"/>
                <a:gd name="T50" fmla="*/ 42 w 300"/>
                <a:gd name="T51" fmla="*/ 47 h 713"/>
                <a:gd name="T52" fmla="*/ 42 w 300"/>
                <a:gd name="T53" fmla="*/ 47 h 713"/>
                <a:gd name="T54" fmla="*/ 42 w 300"/>
                <a:gd name="T55" fmla="*/ 46 h 713"/>
                <a:gd name="T56" fmla="*/ 42 w 300"/>
                <a:gd name="T57" fmla="*/ 46 h 713"/>
                <a:gd name="T58" fmla="*/ 42 w 300"/>
                <a:gd name="T59" fmla="*/ 46 h 713"/>
                <a:gd name="T60" fmla="*/ 46 w 300"/>
                <a:gd name="T61" fmla="*/ 43 h 713"/>
                <a:gd name="T62" fmla="*/ 46 w 300"/>
                <a:gd name="T63" fmla="*/ 43 h 713"/>
                <a:gd name="T64" fmla="*/ 46 w 300"/>
                <a:gd name="T65" fmla="*/ 42 h 713"/>
                <a:gd name="T66" fmla="*/ 46 w 300"/>
                <a:gd name="T67" fmla="*/ 42 h 713"/>
                <a:gd name="T68" fmla="*/ 46 w 300"/>
                <a:gd name="T69" fmla="*/ 42 h 713"/>
                <a:gd name="T70" fmla="*/ 47 w 300"/>
                <a:gd name="T71" fmla="*/ 41 h 713"/>
                <a:gd name="T72" fmla="*/ 48 w 300"/>
                <a:gd name="T73" fmla="*/ 41 h 713"/>
                <a:gd name="T74" fmla="*/ 47 w 300"/>
                <a:gd name="T75" fmla="*/ 41 h 713"/>
                <a:gd name="T76" fmla="*/ 48 w 300"/>
                <a:gd name="T77" fmla="*/ 41 h 713"/>
                <a:gd name="T78" fmla="*/ 149 w 300"/>
                <a:gd name="T79" fmla="*/ 0 h 713"/>
                <a:gd name="T80" fmla="*/ 91 w 300"/>
                <a:gd name="T81" fmla="*/ 12 h 713"/>
                <a:gd name="T82" fmla="*/ 93 w 300"/>
                <a:gd name="T83" fmla="*/ 12 h 713"/>
                <a:gd name="T84" fmla="*/ 143 w 300"/>
                <a:gd name="T85" fmla="*/ 1 h 713"/>
                <a:gd name="T86" fmla="*/ 149 w 300"/>
                <a:gd name="T87" fmla="*/ 0 h 713"/>
                <a:gd name="T88" fmla="*/ 149 w 300"/>
                <a:gd name="T89" fmla="*/ 0 h 713"/>
                <a:gd name="T90" fmla="*/ 149 w 300"/>
                <a:gd name="T91" fmla="*/ 0 h 713"/>
                <a:gd name="T92" fmla="*/ 149 w 300"/>
                <a:gd name="T93" fmla="*/ 0 h 713"/>
                <a:gd name="T94" fmla="*/ 150 w 300"/>
                <a:gd name="T95" fmla="*/ 0 h 713"/>
                <a:gd name="T96" fmla="*/ 150 w 300"/>
                <a:gd name="T97" fmla="*/ 0 h 713"/>
                <a:gd name="T98" fmla="*/ 150 w 300"/>
                <a:gd name="T99" fmla="*/ 0 h 713"/>
                <a:gd name="T100" fmla="*/ 149 w 300"/>
                <a:gd name="T101" fmla="*/ 0 h 713"/>
                <a:gd name="T102" fmla="*/ 149 w 300"/>
                <a:gd name="T103" fmla="*/ 0 h 713"/>
                <a:gd name="T104" fmla="*/ 149 w 300"/>
                <a:gd name="T105" fmla="*/ 0 h 713"/>
                <a:gd name="T106" fmla="*/ 150 w 300"/>
                <a:gd name="T107" fmla="*/ 0 h 713"/>
                <a:gd name="T108" fmla="*/ 150 w 300"/>
                <a:gd name="T109" fmla="*/ 0 h 713"/>
                <a:gd name="T110" fmla="*/ 150 w 300"/>
                <a:gd name="T111" fmla="*/ 0 h 713"/>
                <a:gd name="T112" fmla="*/ 150 w 300"/>
                <a:gd name="T113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0" h="713">
                  <a:moveTo>
                    <a:pt x="0" y="151"/>
                  </a:moveTo>
                  <a:cubicBezTo>
                    <a:pt x="0" y="563"/>
                    <a:pt x="0" y="563"/>
                    <a:pt x="0" y="563"/>
                  </a:cubicBezTo>
                  <a:cubicBezTo>
                    <a:pt x="0" y="646"/>
                    <a:pt x="67" y="713"/>
                    <a:pt x="150" y="713"/>
                  </a:cubicBezTo>
                  <a:cubicBezTo>
                    <a:pt x="150" y="713"/>
                    <a:pt x="150" y="713"/>
                    <a:pt x="150" y="713"/>
                  </a:cubicBezTo>
                  <a:cubicBezTo>
                    <a:pt x="233" y="713"/>
                    <a:pt x="300" y="646"/>
                    <a:pt x="300" y="563"/>
                  </a:cubicBezTo>
                  <a:cubicBezTo>
                    <a:pt x="300" y="512"/>
                    <a:pt x="300" y="512"/>
                    <a:pt x="300" y="512"/>
                  </a:cubicBezTo>
                  <a:cubicBezTo>
                    <a:pt x="45" y="257"/>
                    <a:pt x="45" y="257"/>
                    <a:pt x="45" y="257"/>
                  </a:cubicBezTo>
                  <a:cubicBezTo>
                    <a:pt x="42" y="255"/>
                    <a:pt x="40" y="253"/>
                    <a:pt x="38" y="250"/>
                  </a:cubicBezTo>
                  <a:cubicBezTo>
                    <a:pt x="27" y="238"/>
                    <a:pt x="18" y="223"/>
                    <a:pt x="11" y="208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5" y="192"/>
                    <a:pt x="1" y="175"/>
                    <a:pt x="0" y="157"/>
                  </a:cubicBezTo>
                  <a:cubicBezTo>
                    <a:pt x="0" y="155"/>
                    <a:pt x="0" y="153"/>
                    <a:pt x="0" y="151"/>
                  </a:cubicBezTo>
                  <a:moveTo>
                    <a:pt x="11" y="94"/>
                  </a:moveTo>
                  <a:cubicBezTo>
                    <a:pt x="5" y="109"/>
                    <a:pt x="1" y="125"/>
                    <a:pt x="0" y="143"/>
                  </a:cubicBezTo>
                  <a:cubicBezTo>
                    <a:pt x="1" y="125"/>
                    <a:pt x="5" y="109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moveTo>
                    <a:pt x="11" y="93"/>
                  </a:move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moveTo>
                    <a:pt x="40" y="48"/>
                  </a:move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moveTo>
                    <a:pt x="47" y="41"/>
                  </a:moveTo>
                  <a:cubicBezTo>
                    <a:pt x="45" y="43"/>
                    <a:pt x="43" y="45"/>
                    <a:pt x="41" y="48"/>
                  </a:cubicBezTo>
                  <a:cubicBezTo>
                    <a:pt x="41" y="47"/>
                    <a:pt x="41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3" y="45"/>
                    <a:pt x="44" y="44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7" y="42"/>
                    <a:pt x="47" y="41"/>
                    <a:pt x="47" y="41"/>
                  </a:cubicBezTo>
                  <a:moveTo>
                    <a:pt x="48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8" y="41"/>
                  </a:cubicBezTo>
                  <a:moveTo>
                    <a:pt x="149" y="0"/>
                  </a:moveTo>
                  <a:cubicBezTo>
                    <a:pt x="128" y="1"/>
                    <a:pt x="109" y="5"/>
                    <a:pt x="91" y="12"/>
                  </a:cubicBezTo>
                  <a:cubicBezTo>
                    <a:pt x="92" y="12"/>
                    <a:pt x="92" y="12"/>
                    <a:pt x="93" y="12"/>
                  </a:cubicBezTo>
                  <a:cubicBezTo>
                    <a:pt x="108" y="5"/>
                    <a:pt x="126" y="1"/>
                    <a:pt x="143" y="1"/>
                  </a:cubicBezTo>
                  <a:cubicBezTo>
                    <a:pt x="145" y="0"/>
                    <a:pt x="147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83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3C605D8B-F55C-490E-8D49-E4C56AC78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514"/>
              <a:ext cx="672" cy="358"/>
            </a:xfrm>
            <a:custGeom>
              <a:avLst/>
              <a:gdLst>
                <a:gd name="T0" fmla="*/ 412 w 562"/>
                <a:gd name="T1" fmla="*/ 0 h 300"/>
                <a:gd name="T2" fmla="*/ 0 w 562"/>
                <a:gd name="T3" fmla="*/ 0 h 300"/>
                <a:gd name="T4" fmla="*/ 0 w 562"/>
                <a:gd name="T5" fmla="*/ 0 h 300"/>
                <a:gd name="T6" fmla="*/ 0 w 562"/>
                <a:gd name="T7" fmla="*/ 0 h 300"/>
                <a:gd name="T8" fmla="*/ 0 w 562"/>
                <a:gd name="T9" fmla="*/ 0 h 300"/>
                <a:gd name="T10" fmla="*/ 1 w 562"/>
                <a:gd name="T11" fmla="*/ 0 h 300"/>
                <a:gd name="T12" fmla="*/ 1 w 562"/>
                <a:gd name="T13" fmla="*/ 0 h 300"/>
                <a:gd name="T14" fmla="*/ 1 w 562"/>
                <a:gd name="T15" fmla="*/ 0 h 300"/>
                <a:gd name="T16" fmla="*/ 1 w 562"/>
                <a:gd name="T17" fmla="*/ 0 h 300"/>
                <a:gd name="T18" fmla="*/ 54 w 562"/>
                <a:gd name="T19" fmla="*/ 11 h 300"/>
                <a:gd name="T20" fmla="*/ 55 w 562"/>
                <a:gd name="T21" fmla="*/ 11 h 300"/>
                <a:gd name="T22" fmla="*/ 55 w 562"/>
                <a:gd name="T23" fmla="*/ 11 h 300"/>
                <a:gd name="T24" fmla="*/ 105 w 562"/>
                <a:gd name="T25" fmla="*/ 44 h 300"/>
                <a:gd name="T26" fmla="*/ 361 w 562"/>
                <a:gd name="T27" fmla="*/ 300 h 300"/>
                <a:gd name="T28" fmla="*/ 412 w 562"/>
                <a:gd name="T29" fmla="*/ 300 h 300"/>
                <a:gd name="T30" fmla="*/ 562 w 562"/>
                <a:gd name="T31" fmla="*/ 150 h 300"/>
                <a:gd name="T32" fmla="*/ 412 w 562"/>
                <a:gd name="T3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2" h="300">
                  <a:moveTo>
                    <a:pt x="4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0" y="1"/>
                    <a:pt x="38" y="4"/>
                    <a:pt x="54" y="11"/>
                  </a:cubicBezTo>
                  <a:cubicBezTo>
                    <a:pt x="54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73" y="18"/>
                    <a:pt x="90" y="30"/>
                    <a:pt x="105" y="44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412" y="300"/>
                    <a:pt x="412" y="300"/>
                    <a:pt x="412" y="300"/>
                  </a:cubicBezTo>
                  <a:cubicBezTo>
                    <a:pt x="495" y="300"/>
                    <a:pt x="562" y="233"/>
                    <a:pt x="562" y="150"/>
                  </a:cubicBezTo>
                  <a:cubicBezTo>
                    <a:pt x="562" y="68"/>
                    <a:pt x="495" y="0"/>
                    <a:pt x="412" y="0"/>
                  </a:cubicBezTo>
                </a:path>
              </a:pathLst>
            </a:custGeom>
            <a:solidFill>
              <a:srgbClr val="83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E8C175C7-3E63-49E9-9D45-BCD87FD87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7" y="514"/>
              <a:ext cx="246" cy="307"/>
            </a:xfrm>
            <a:custGeom>
              <a:avLst/>
              <a:gdLst>
                <a:gd name="T0" fmla="*/ 38 w 206"/>
                <a:gd name="T1" fmla="*/ 250 h 257"/>
                <a:gd name="T2" fmla="*/ 45 w 206"/>
                <a:gd name="T3" fmla="*/ 257 h 257"/>
                <a:gd name="T4" fmla="*/ 44 w 206"/>
                <a:gd name="T5" fmla="*/ 256 h 257"/>
                <a:gd name="T6" fmla="*/ 38 w 206"/>
                <a:gd name="T7" fmla="*/ 250 h 257"/>
                <a:gd name="T8" fmla="*/ 11 w 206"/>
                <a:gd name="T9" fmla="*/ 208 h 257"/>
                <a:gd name="T10" fmla="*/ 11 w 206"/>
                <a:gd name="T11" fmla="*/ 208 h 257"/>
                <a:gd name="T12" fmla="*/ 11 w 206"/>
                <a:gd name="T13" fmla="*/ 208 h 257"/>
                <a:gd name="T14" fmla="*/ 0 w 206"/>
                <a:gd name="T15" fmla="*/ 157 h 257"/>
                <a:gd name="T16" fmla="*/ 11 w 206"/>
                <a:gd name="T17" fmla="*/ 208 h 257"/>
                <a:gd name="T18" fmla="*/ 0 w 206"/>
                <a:gd name="T19" fmla="*/ 157 h 257"/>
                <a:gd name="T20" fmla="*/ 11 w 206"/>
                <a:gd name="T21" fmla="*/ 94 h 257"/>
                <a:gd name="T22" fmla="*/ 0 w 206"/>
                <a:gd name="T23" fmla="*/ 143 h 257"/>
                <a:gd name="T24" fmla="*/ 0 w 206"/>
                <a:gd name="T25" fmla="*/ 144 h 257"/>
                <a:gd name="T26" fmla="*/ 11 w 206"/>
                <a:gd name="T27" fmla="*/ 94 h 257"/>
                <a:gd name="T28" fmla="*/ 42 w 206"/>
                <a:gd name="T29" fmla="*/ 47 h 257"/>
                <a:gd name="T30" fmla="*/ 42 w 206"/>
                <a:gd name="T31" fmla="*/ 47 h 257"/>
                <a:gd name="T32" fmla="*/ 42 w 206"/>
                <a:gd name="T33" fmla="*/ 47 h 257"/>
                <a:gd name="T34" fmla="*/ 42 w 206"/>
                <a:gd name="T35" fmla="*/ 46 h 257"/>
                <a:gd name="T36" fmla="*/ 42 w 206"/>
                <a:gd name="T37" fmla="*/ 46 h 257"/>
                <a:gd name="T38" fmla="*/ 42 w 206"/>
                <a:gd name="T39" fmla="*/ 46 h 257"/>
                <a:gd name="T40" fmla="*/ 46 w 206"/>
                <a:gd name="T41" fmla="*/ 43 h 257"/>
                <a:gd name="T42" fmla="*/ 42 w 206"/>
                <a:gd name="T43" fmla="*/ 46 h 257"/>
                <a:gd name="T44" fmla="*/ 44 w 206"/>
                <a:gd name="T45" fmla="*/ 44 h 257"/>
                <a:gd name="T46" fmla="*/ 46 w 206"/>
                <a:gd name="T47" fmla="*/ 43 h 257"/>
                <a:gd name="T48" fmla="*/ 46 w 206"/>
                <a:gd name="T49" fmla="*/ 42 h 257"/>
                <a:gd name="T50" fmla="*/ 46 w 206"/>
                <a:gd name="T51" fmla="*/ 43 h 257"/>
                <a:gd name="T52" fmla="*/ 46 w 206"/>
                <a:gd name="T53" fmla="*/ 42 h 257"/>
                <a:gd name="T54" fmla="*/ 46 w 206"/>
                <a:gd name="T55" fmla="*/ 42 h 257"/>
                <a:gd name="T56" fmla="*/ 46 w 206"/>
                <a:gd name="T57" fmla="*/ 42 h 257"/>
                <a:gd name="T58" fmla="*/ 46 w 206"/>
                <a:gd name="T59" fmla="*/ 42 h 257"/>
                <a:gd name="T60" fmla="*/ 206 w 206"/>
                <a:gd name="T61" fmla="*/ 11 h 257"/>
                <a:gd name="T62" fmla="*/ 206 w 206"/>
                <a:gd name="T63" fmla="*/ 11 h 257"/>
                <a:gd name="T64" fmla="*/ 206 w 206"/>
                <a:gd name="T65" fmla="*/ 11 h 257"/>
                <a:gd name="T66" fmla="*/ 143 w 206"/>
                <a:gd name="T67" fmla="*/ 1 h 257"/>
                <a:gd name="T68" fmla="*/ 93 w 206"/>
                <a:gd name="T69" fmla="*/ 12 h 257"/>
                <a:gd name="T70" fmla="*/ 143 w 206"/>
                <a:gd name="T71" fmla="*/ 1 h 257"/>
                <a:gd name="T72" fmla="*/ 152 w 206"/>
                <a:gd name="T73" fmla="*/ 0 h 257"/>
                <a:gd name="T74" fmla="*/ 205 w 206"/>
                <a:gd name="T75" fmla="*/ 11 h 257"/>
                <a:gd name="T76" fmla="*/ 152 w 206"/>
                <a:gd name="T77" fmla="*/ 0 h 257"/>
                <a:gd name="T78" fmla="*/ 152 w 206"/>
                <a:gd name="T79" fmla="*/ 0 h 257"/>
                <a:gd name="T80" fmla="*/ 152 w 206"/>
                <a:gd name="T81" fmla="*/ 0 h 257"/>
                <a:gd name="T82" fmla="*/ 152 w 206"/>
                <a:gd name="T83" fmla="*/ 0 h 257"/>
                <a:gd name="T84" fmla="*/ 151 w 206"/>
                <a:gd name="T85" fmla="*/ 0 h 257"/>
                <a:gd name="T86" fmla="*/ 152 w 206"/>
                <a:gd name="T87" fmla="*/ 0 h 257"/>
                <a:gd name="T88" fmla="*/ 151 w 206"/>
                <a:gd name="T89" fmla="*/ 0 h 257"/>
                <a:gd name="T90" fmla="*/ 151 w 206"/>
                <a:gd name="T91" fmla="*/ 0 h 257"/>
                <a:gd name="T92" fmla="*/ 151 w 206"/>
                <a:gd name="T93" fmla="*/ 0 h 257"/>
                <a:gd name="T94" fmla="*/ 151 w 206"/>
                <a:gd name="T9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6" h="257">
                  <a:moveTo>
                    <a:pt x="38" y="250"/>
                  </a:moveTo>
                  <a:cubicBezTo>
                    <a:pt x="40" y="253"/>
                    <a:pt x="42" y="255"/>
                    <a:pt x="45" y="257"/>
                  </a:cubicBezTo>
                  <a:cubicBezTo>
                    <a:pt x="44" y="256"/>
                    <a:pt x="44" y="256"/>
                    <a:pt x="44" y="256"/>
                  </a:cubicBezTo>
                  <a:cubicBezTo>
                    <a:pt x="42" y="254"/>
                    <a:pt x="40" y="252"/>
                    <a:pt x="38" y="250"/>
                  </a:cubicBezTo>
                  <a:moveTo>
                    <a:pt x="11" y="208"/>
                  </a:moveTo>
                  <a:cubicBezTo>
                    <a:pt x="11" y="208"/>
                    <a:pt x="11" y="208"/>
                    <a:pt x="11" y="208"/>
                  </a:cubicBezTo>
                  <a:cubicBezTo>
                    <a:pt x="11" y="208"/>
                    <a:pt x="11" y="208"/>
                    <a:pt x="11" y="208"/>
                  </a:cubicBezTo>
                  <a:moveTo>
                    <a:pt x="0" y="157"/>
                  </a:moveTo>
                  <a:cubicBezTo>
                    <a:pt x="1" y="175"/>
                    <a:pt x="5" y="192"/>
                    <a:pt x="11" y="208"/>
                  </a:cubicBezTo>
                  <a:cubicBezTo>
                    <a:pt x="4" y="191"/>
                    <a:pt x="1" y="174"/>
                    <a:pt x="0" y="157"/>
                  </a:cubicBezTo>
                  <a:moveTo>
                    <a:pt x="11" y="94"/>
                  </a:moveTo>
                  <a:cubicBezTo>
                    <a:pt x="5" y="109"/>
                    <a:pt x="1" y="125"/>
                    <a:pt x="0" y="143"/>
                  </a:cubicBezTo>
                  <a:cubicBezTo>
                    <a:pt x="0" y="143"/>
                    <a:pt x="0" y="144"/>
                    <a:pt x="0" y="144"/>
                  </a:cubicBezTo>
                  <a:cubicBezTo>
                    <a:pt x="1" y="127"/>
                    <a:pt x="4" y="110"/>
                    <a:pt x="11" y="94"/>
                  </a:cubicBezTo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moveTo>
                    <a:pt x="42" y="46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moveTo>
                    <a:pt x="46" y="43"/>
                  </a:moveTo>
                  <a:cubicBezTo>
                    <a:pt x="44" y="44"/>
                    <a:pt x="43" y="45"/>
                    <a:pt x="42" y="46"/>
                  </a:cubicBezTo>
                  <a:cubicBezTo>
                    <a:pt x="43" y="45"/>
                    <a:pt x="43" y="45"/>
                    <a:pt x="44" y="44"/>
                  </a:cubicBezTo>
                  <a:cubicBezTo>
                    <a:pt x="44" y="44"/>
                    <a:pt x="45" y="43"/>
                    <a:pt x="46" y="43"/>
                  </a:cubicBezTo>
                  <a:moveTo>
                    <a:pt x="46" y="42"/>
                  </a:moveTo>
                  <a:cubicBezTo>
                    <a:pt x="46" y="42"/>
                    <a:pt x="46" y="43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moveTo>
                    <a:pt x="46" y="42"/>
                  </a:move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moveTo>
                    <a:pt x="206" y="11"/>
                  </a:moveTo>
                  <a:cubicBezTo>
                    <a:pt x="206" y="11"/>
                    <a:pt x="206" y="11"/>
                    <a:pt x="206" y="11"/>
                  </a:cubicBezTo>
                  <a:cubicBezTo>
                    <a:pt x="206" y="11"/>
                    <a:pt x="206" y="11"/>
                    <a:pt x="206" y="11"/>
                  </a:cubicBezTo>
                  <a:moveTo>
                    <a:pt x="143" y="1"/>
                  </a:moveTo>
                  <a:cubicBezTo>
                    <a:pt x="126" y="1"/>
                    <a:pt x="108" y="5"/>
                    <a:pt x="93" y="12"/>
                  </a:cubicBezTo>
                  <a:cubicBezTo>
                    <a:pt x="109" y="5"/>
                    <a:pt x="126" y="1"/>
                    <a:pt x="143" y="1"/>
                  </a:cubicBezTo>
                  <a:moveTo>
                    <a:pt x="152" y="0"/>
                  </a:moveTo>
                  <a:cubicBezTo>
                    <a:pt x="170" y="1"/>
                    <a:pt x="188" y="4"/>
                    <a:pt x="205" y="11"/>
                  </a:cubicBezTo>
                  <a:cubicBezTo>
                    <a:pt x="189" y="4"/>
                    <a:pt x="171" y="1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2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4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DCF8045-14B3-4E7C-AB72-1C445F1C9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912"/>
              <a:ext cx="673" cy="654"/>
            </a:xfrm>
            <a:custGeom>
              <a:avLst/>
              <a:gdLst>
                <a:gd name="T0" fmla="*/ 0 w 563"/>
                <a:gd name="T1" fmla="*/ 0 h 548"/>
                <a:gd name="T2" fmla="*/ 0 w 563"/>
                <a:gd name="T3" fmla="*/ 212 h 548"/>
                <a:gd name="T4" fmla="*/ 292 w 563"/>
                <a:gd name="T5" fmla="*/ 504 h 548"/>
                <a:gd name="T6" fmla="*/ 398 w 563"/>
                <a:gd name="T7" fmla="*/ 548 h 548"/>
                <a:gd name="T8" fmla="*/ 505 w 563"/>
                <a:gd name="T9" fmla="*/ 504 h 548"/>
                <a:gd name="T10" fmla="*/ 505 w 563"/>
                <a:gd name="T11" fmla="*/ 292 h 548"/>
                <a:gd name="T12" fmla="*/ 213 w 563"/>
                <a:gd name="T13" fmla="*/ 0 h 548"/>
                <a:gd name="T14" fmla="*/ 0 w 563"/>
                <a:gd name="T1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3" h="548">
                  <a:moveTo>
                    <a:pt x="0" y="0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292" y="504"/>
                    <a:pt x="292" y="504"/>
                    <a:pt x="292" y="504"/>
                  </a:cubicBezTo>
                  <a:cubicBezTo>
                    <a:pt x="322" y="533"/>
                    <a:pt x="360" y="548"/>
                    <a:pt x="398" y="548"/>
                  </a:cubicBezTo>
                  <a:cubicBezTo>
                    <a:pt x="437" y="548"/>
                    <a:pt x="475" y="533"/>
                    <a:pt x="505" y="504"/>
                  </a:cubicBezTo>
                  <a:cubicBezTo>
                    <a:pt x="563" y="445"/>
                    <a:pt x="563" y="350"/>
                    <a:pt x="505" y="292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3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77F2160E-0D23-40BC-ADC2-EF08A3295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7" y="514"/>
              <a:ext cx="358" cy="611"/>
            </a:xfrm>
            <a:custGeom>
              <a:avLst/>
              <a:gdLst>
                <a:gd name="T0" fmla="*/ 45 w 300"/>
                <a:gd name="T1" fmla="*/ 257 h 512"/>
                <a:gd name="T2" fmla="*/ 300 w 300"/>
                <a:gd name="T3" fmla="*/ 512 h 512"/>
                <a:gd name="T4" fmla="*/ 300 w 300"/>
                <a:gd name="T5" fmla="*/ 300 h 512"/>
                <a:gd name="T6" fmla="*/ 150 w 300"/>
                <a:gd name="T7" fmla="*/ 300 h 512"/>
                <a:gd name="T8" fmla="*/ 150 w 300"/>
                <a:gd name="T9" fmla="*/ 300 h 512"/>
                <a:gd name="T10" fmla="*/ 45 w 300"/>
                <a:gd name="T11" fmla="*/ 257 h 512"/>
                <a:gd name="T12" fmla="*/ 11 w 300"/>
                <a:gd name="T13" fmla="*/ 208 h 512"/>
                <a:gd name="T14" fmla="*/ 38 w 300"/>
                <a:gd name="T15" fmla="*/ 250 h 512"/>
                <a:gd name="T16" fmla="*/ 11 w 300"/>
                <a:gd name="T17" fmla="*/ 208 h 512"/>
                <a:gd name="T18" fmla="*/ 11 w 300"/>
                <a:gd name="T19" fmla="*/ 208 h 512"/>
                <a:gd name="T20" fmla="*/ 11 w 300"/>
                <a:gd name="T21" fmla="*/ 208 h 512"/>
                <a:gd name="T22" fmla="*/ 11 w 300"/>
                <a:gd name="T23" fmla="*/ 208 h 512"/>
                <a:gd name="T24" fmla="*/ 0 w 300"/>
                <a:gd name="T25" fmla="*/ 150 h 512"/>
                <a:gd name="T26" fmla="*/ 0 w 300"/>
                <a:gd name="T27" fmla="*/ 150 h 512"/>
                <a:gd name="T28" fmla="*/ 0 w 300"/>
                <a:gd name="T29" fmla="*/ 151 h 512"/>
                <a:gd name="T30" fmla="*/ 0 w 300"/>
                <a:gd name="T31" fmla="*/ 157 h 512"/>
                <a:gd name="T32" fmla="*/ 0 w 300"/>
                <a:gd name="T33" fmla="*/ 150 h 512"/>
                <a:gd name="T34" fmla="*/ 42 w 300"/>
                <a:gd name="T35" fmla="*/ 47 h 512"/>
                <a:gd name="T36" fmla="*/ 41 w 300"/>
                <a:gd name="T37" fmla="*/ 48 h 512"/>
                <a:gd name="T38" fmla="*/ 40 w 300"/>
                <a:gd name="T39" fmla="*/ 48 h 512"/>
                <a:gd name="T40" fmla="*/ 40 w 300"/>
                <a:gd name="T41" fmla="*/ 48 h 512"/>
                <a:gd name="T42" fmla="*/ 11 w 300"/>
                <a:gd name="T43" fmla="*/ 93 h 512"/>
                <a:gd name="T44" fmla="*/ 11 w 300"/>
                <a:gd name="T45" fmla="*/ 93 h 512"/>
                <a:gd name="T46" fmla="*/ 11 w 300"/>
                <a:gd name="T47" fmla="*/ 94 h 512"/>
                <a:gd name="T48" fmla="*/ 11 w 300"/>
                <a:gd name="T49" fmla="*/ 94 h 512"/>
                <a:gd name="T50" fmla="*/ 42 w 300"/>
                <a:gd name="T51" fmla="*/ 47 h 512"/>
                <a:gd name="T52" fmla="*/ 42 w 300"/>
                <a:gd name="T53" fmla="*/ 46 h 512"/>
                <a:gd name="T54" fmla="*/ 42 w 300"/>
                <a:gd name="T55" fmla="*/ 47 h 512"/>
                <a:gd name="T56" fmla="*/ 42 w 300"/>
                <a:gd name="T57" fmla="*/ 46 h 512"/>
                <a:gd name="T58" fmla="*/ 42 w 300"/>
                <a:gd name="T59" fmla="*/ 46 h 512"/>
                <a:gd name="T60" fmla="*/ 42 w 300"/>
                <a:gd name="T61" fmla="*/ 46 h 512"/>
                <a:gd name="T62" fmla="*/ 42 w 300"/>
                <a:gd name="T63" fmla="*/ 46 h 512"/>
                <a:gd name="T64" fmla="*/ 46 w 300"/>
                <a:gd name="T65" fmla="*/ 43 h 512"/>
                <a:gd name="T66" fmla="*/ 46 w 300"/>
                <a:gd name="T67" fmla="*/ 43 h 512"/>
                <a:gd name="T68" fmla="*/ 46 w 300"/>
                <a:gd name="T69" fmla="*/ 43 h 512"/>
                <a:gd name="T70" fmla="*/ 46 w 300"/>
                <a:gd name="T71" fmla="*/ 42 h 512"/>
                <a:gd name="T72" fmla="*/ 46 w 300"/>
                <a:gd name="T73" fmla="*/ 42 h 512"/>
                <a:gd name="T74" fmla="*/ 46 w 300"/>
                <a:gd name="T75" fmla="*/ 42 h 512"/>
                <a:gd name="T76" fmla="*/ 93 w 300"/>
                <a:gd name="T77" fmla="*/ 12 h 512"/>
                <a:gd name="T78" fmla="*/ 91 w 300"/>
                <a:gd name="T79" fmla="*/ 12 h 512"/>
                <a:gd name="T80" fmla="*/ 48 w 300"/>
                <a:gd name="T81" fmla="*/ 41 h 512"/>
                <a:gd name="T82" fmla="*/ 47 w 300"/>
                <a:gd name="T83" fmla="*/ 41 h 512"/>
                <a:gd name="T84" fmla="*/ 47 w 300"/>
                <a:gd name="T85" fmla="*/ 41 h 512"/>
                <a:gd name="T86" fmla="*/ 46 w 300"/>
                <a:gd name="T87" fmla="*/ 42 h 512"/>
                <a:gd name="T88" fmla="*/ 93 w 300"/>
                <a:gd name="T89" fmla="*/ 12 h 512"/>
                <a:gd name="T90" fmla="*/ 150 w 300"/>
                <a:gd name="T91" fmla="*/ 0 h 512"/>
                <a:gd name="T92" fmla="*/ 150 w 300"/>
                <a:gd name="T93" fmla="*/ 0 h 512"/>
                <a:gd name="T94" fmla="*/ 149 w 300"/>
                <a:gd name="T95" fmla="*/ 0 h 512"/>
                <a:gd name="T96" fmla="*/ 149 w 300"/>
                <a:gd name="T97" fmla="*/ 0 h 512"/>
                <a:gd name="T98" fmla="*/ 149 w 300"/>
                <a:gd name="T99" fmla="*/ 0 h 512"/>
                <a:gd name="T100" fmla="*/ 149 w 300"/>
                <a:gd name="T101" fmla="*/ 0 h 512"/>
                <a:gd name="T102" fmla="*/ 149 w 300"/>
                <a:gd name="T103" fmla="*/ 0 h 512"/>
                <a:gd name="T104" fmla="*/ 143 w 300"/>
                <a:gd name="T105" fmla="*/ 1 h 512"/>
                <a:gd name="T106" fmla="*/ 150 w 300"/>
                <a:gd name="T107" fmla="*/ 0 h 512"/>
                <a:gd name="T108" fmla="*/ 151 w 300"/>
                <a:gd name="T109" fmla="*/ 0 h 512"/>
                <a:gd name="T110" fmla="*/ 150 w 300"/>
                <a:gd name="T111" fmla="*/ 0 h 512"/>
                <a:gd name="T112" fmla="*/ 150 w 300"/>
                <a:gd name="T113" fmla="*/ 0 h 512"/>
                <a:gd name="T114" fmla="*/ 150 w 300"/>
                <a:gd name="T115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0" h="512">
                  <a:moveTo>
                    <a:pt x="45" y="257"/>
                  </a:moveTo>
                  <a:cubicBezTo>
                    <a:pt x="300" y="512"/>
                    <a:pt x="300" y="512"/>
                    <a:pt x="300" y="512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109" y="300"/>
                    <a:pt x="72" y="284"/>
                    <a:pt x="45" y="257"/>
                  </a:cubicBezTo>
                  <a:moveTo>
                    <a:pt x="11" y="208"/>
                  </a:moveTo>
                  <a:cubicBezTo>
                    <a:pt x="18" y="223"/>
                    <a:pt x="27" y="238"/>
                    <a:pt x="38" y="250"/>
                  </a:cubicBezTo>
                  <a:cubicBezTo>
                    <a:pt x="27" y="238"/>
                    <a:pt x="18" y="224"/>
                    <a:pt x="11" y="208"/>
                  </a:cubicBezTo>
                  <a:moveTo>
                    <a:pt x="11" y="208"/>
                  </a:moveTo>
                  <a:cubicBezTo>
                    <a:pt x="11" y="208"/>
                    <a:pt x="11" y="208"/>
                    <a:pt x="11" y="208"/>
                  </a:cubicBezTo>
                  <a:cubicBezTo>
                    <a:pt x="11" y="208"/>
                    <a:pt x="11" y="208"/>
                    <a:pt x="11" y="208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0" y="155"/>
                    <a:pt x="0" y="157"/>
                  </a:cubicBezTo>
                  <a:cubicBezTo>
                    <a:pt x="0" y="154"/>
                    <a:pt x="0" y="152"/>
                    <a:pt x="0" y="150"/>
                  </a:cubicBezTo>
                  <a:moveTo>
                    <a:pt x="42" y="47"/>
                  </a:moveTo>
                  <a:cubicBezTo>
                    <a:pt x="41" y="47"/>
                    <a:pt x="41" y="47"/>
                    <a:pt x="41" y="48"/>
                  </a:cubicBezTo>
                  <a:cubicBezTo>
                    <a:pt x="41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28" y="61"/>
                    <a:pt x="18" y="76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1" y="93"/>
                    <a:pt x="11" y="93"/>
                    <a:pt x="11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8" y="76"/>
                    <a:pt x="29" y="60"/>
                    <a:pt x="42" y="47"/>
                  </a:cubicBezTo>
                  <a:moveTo>
                    <a:pt x="42" y="46"/>
                  </a:moveTo>
                  <a:cubicBezTo>
                    <a:pt x="42" y="46"/>
                    <a:pt x="42" y="46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moveTo>
                    <a:pt x="42" y="46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moveTo>
                    <a:pt x="46" y="43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moveTo>
                    <a:pt x="46" y="42"/>
                  </a:move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moveTo>
                    <a:pt x="93" y="12"/>
                  </a:moveTo>
                  <a:cubicBezTo>
                    <a:pt x="92" y="12"/>
                    <a:pt x="92" y="12"/>
                    <a:pt x="91" y="12"/>
                  </a:cubicBezTo>
                  <a:cubicBezTo>
                    <a:pt x="75" y="19"/>
                    <a:pt x="60" y="29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2"/>
                    <a:pt x="46" y="42"/>
                  </a:cubicBezTo>
                  <a:cubicBezTo>
                    <a:pt x="60" y="29"/>
                    <a:pt x="75" y="19"/>
                    <a:pt x="93" y="12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7" y="0"/>
                    <a:pt x="145" y="0"/>
                    <a:pt x="143" y="1"/>
                  </a:cubicBezTo>
                  <a:cubicBezTo>
                    <a:pt x="146" y="0"/>
                    <a:pt x="148" y="0"/>
                    <a:pt x="15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4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4BB94EC-575B-456F-B37D-C67DCF7BF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" y="514"/>
              <a:ext cx="432" cy="358"/>
            </a:xfrm>
            <a:custGeom>
              <a:avLst/>
              <a:gdLst>
                <a:gd name="T0" fmla="*/ 55 w 361"/>
                <a:gd name="T1" fmla="*/ 11 h 300"/>
                <a:gd name="T2" fmla="*/ 149 w 361"/>
                <a:gd name="T3" fmla="*/ 150 h 300"/>
                <a:gd name="T4" fmla="*/ 149 w 361"/>
                <a:gd name="T5" fmla="*/ 300 h 300"/>
                <a:gd name="T6" fmla="*/ 361 w 361"/>
                <a:gd name="T7" fmla="*/ 300 h 300"/>
                <a:gd name="T8" fmla="*/ 105 w 361"/>
                <a:gd name="T9" fmla="*/ 44 h 300"/>
                <a:gd name="T10" fmla="*/ 55 w 361"/>
                <a:gd name="T11" fmla="*/ 11 h 300"/>
                <a:gd name="T12" fmla="*/ 54 w 361"/>
                <a:gd name="T13" fmla="*/ 11 h 300"/>
                <a:gd name="T14" fmla="*/ 55 w 361"/>
                <a:gd name="T15" fmla="*/ 11 h 300"/>
                <a:gd name="T16" fmla="*/ 54 w 361"/>
                <a:gd name="T17" fmla="*/ 11 h 300"/>
                <a:gd name="T18" fmla="*/ 1 w 361"/>
                <a:gd name="T19" fmla="*/ 0 h 300"/>
                <a:gd name="T20" fmla="*/ 1 w 361"/>
                <a:gd name="T21" fmla="*/ 0 h 300"/>
                <a:gd name="T22" fmla="*/ 1 w 361"/>
                <a:gd name="T23" fmla="*/ 0 h 300"/>
                <a:gd name="T24" fmla="*/ 1 w 361"/>
                <a:gd name="T25" fmla="*/ 0 h 300"/>
                <a:gd name="T26" fmla="*/ 1 w 361"/>
                <a:gd name="T27" fmla="*/ 0 h 300"/>
                <a:gd name="T28" fmla="*/ 1 w 361"/>
                <a:gd name="T29" fmla="*/ 0 h 300"/>
                <a:gd name="T30" fmla="*/ 0 w 361"/>
                <a:gd name="T31" fmla="*/ 0 h 300"/>
                <a:gd name="T32" fmla="*/ 0 w 361"/>
                <a:gd name="T33" fmla="*/ 0 h 300"/>
                <a:gd name="T34" fmla="*/ 0 w 361"/>
                <a:gd name="T35" fmla="*/ 0 h 300"/>
                <a:gd name="T36" fmla="*/ 0 w 361"/>
                <a:gd name="T37" fmla="*/ 0 h 300"/>
                <a:gd name="T38" fmla="*/ 0 w 361"/>
                <a:gd name="T39" fmla="*/ 0 h 300"/>
                <a:gd name="T40" fmla="*/ 0 w 361"/>
                <a:gd name="T41" fmla="*/ 0 h 300"/>
                <a:gd name="T42" fmla="*/ 0 w 361"/>
                <a:gd name="T4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1" h="300">
                  <a:moveTo>
                    <a:pt x="55" y="11"/>
                  </a:moveTo>
                  <a:cubicBezTo>
                    <a:pt x="110" y="33"/>
                    <a:pt x="149" y="87"/>
                    <a:pt x="149" y="150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361" y="300"/>
                    <a:pt x="361" y="300"/>
                    <a:pt x="361" y="300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90" y="30"/>
                    <a:pt x="73" y="18"/>
                    <a:pt x="55" y="11"/>
                  </a:cubicBezTo>
                  <a:moveTo>
                    <a:pt x="54" y="11"/>
                  </a:moveTo>
                  <a:cubicBezTo>
                    <a:pt x="54" y="11"/>
                    <a:pt x="55" y="11"/>
                    <a:pt x="55" y="11"/>
                  </a:cubicBezTo>
                  <a:cubicBezTo>
                    <a:pt x="55" y="11"/>
                    <a:pt x="54" y="11"/>
                    <a:pt x="54" y="1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3C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8014D832-1A41-409C-AC89-C1905BCAF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514"/>
              <a:ext cx="358" cy="358"/>
            </a:xfrm>
            <a:custGeom>
              <a:avLst/>
              <a:gdLst>
                <a:gd name="T0" fmla="*/ 151 w 300"/>
                <a:gd name="T1" fmla="*/ 0 h 300"/>
                <a:gd name="T2" fmla="*/ 150 w 300"/>
                <a:gd name="T3" fmla="*/ 0 h 300"/>
                <a:gd name="T4" fmla="*/ 143 w 300"/>
                <a:gd name="T5" fmla="*/ 1 h 300"/>
                <a:gd name="T6" fmla="*/ 93 w 300"/>
                <a:gd name="T7" fmla="*/ 12 h 300"/>
                <a:gd name="T8" fmla="*/ 46 w 300"/>
                <a:gd name="T9" fmla="*/ 42 h 300"/>
                <a:gd name="T10" fmla="*/ 46 w 300"/>
                <a:gd name="T11" fmla="*/ 42 h 300"/>
                <a:gd name="T12" fmla="*/ 46 w 300"/>
                <a:gd name="T13" fmla="*/ 42 h 300"/>
                <a:gd name="T14" fmla="*/ 46 w 300"/>
                <a:gd name="T15" fmla="*/ 43 h 300"/>
                <a:gd name="T16" fmla="*/ 46 w 300"/>
                <a:gd name="T17" fmla="*/ 43 h 300"/>
                <a:gd name="T18" fmla="*/ 44 w 300"/>
                <a:gd name="T19" fmla="*/ 44 h 300"/>
                <a:gd name="T20" fmla="*/ 42 w 300"/>
                <a:gd name="T21" fmla="*/ 46 h 300"/>
                <a:gd name="T22" fmla="*/ 42 w 300"/>
                <a:gd name="T23" fmla="*/ 46 h 300"/>
                <a:gd name="T24" fmla="*/ 42 w 300"/>
                <a:gd name="T25" fmla="*/ 46 h 300"/>
                <a:gd name="T26" fmla="*/ 42 w 300"/>
                <a:gd name="T27" fmla="*/ 47 h 300"/>
                <a:gd name="T28" fmla="*/ 42 w 300"/>
                <a:gd name="T29" fmla="*/ 47 h 300"/>
                <a:gd name="T30" fmla="*/ 11 w 300"/>
                <a:gd name="T31" fmla="*/ 94 h 300"/>
                <a:gd name="T32" fmla="*/ 0 w 300"/>
                <a:gd name="T33" fmla="*/ 144 h 300"/>
                <a:gd name="T34" fmla="*/ 0 w 300"/>
                <a:gd name="T35" fmla="*/ 150 h 300"/>
                <a:gd name="T36" fmla="*/ 0 w 300"/>
                <a:gd name="T37" fmla="*/ 157 h 300"/>
                <a:gd name="T38" fmla="*/ 11 w 300"/>
                <a:gd name="T39" fmla="*/ 208 h 300"/>
                <a:gd name="T40" fmla="*/ 11 w 300"/>
                <a:gd name="T41" fmla="*/ 208 h 300"/>
                <a:gd name="T42" fmla="*/ 11 w 300"/>
                <a:gd name="T43" fmla="*/ 208 h 300"/>
                <a:gd name="T44" fmla="*/ 38 w 300"/>
                <a:gd name="T45" fmla="*/ 250 h 300"/>
                <a:gd name="T46" fmla="*/ 44 w 300"/>
                <a:gd name="T47" fmla="*/ 256 h 300"/>
                <a:gd name="T48" fmla="*/ 45 w 300"/>
                <a:gd name="T49" fmla="*/ 257 h 300"/>
                <a:gd name="T50" fmla="*/ 150 w 300"/>
                <a:gd name="T51" fmla="*/ 300 h 300"/>
                <a:gd name="T52" fmla="*/ 150 w 300"/>
                <a:gd name="T53" fmla="*/ 300 h 300"/>
                <a:gd name="T54" fmla="*/ 300 w 300"/>
                <a:gd name="T55" fmla="*/ 300 h 300"/>
                <a:gd name="T56" fmla="*/ 300 w 300"/>
                <a:gd name="T57" fmla="*/ 150 h 300"/>
                <a:gd name="T58" fmla="*/ 206 w 300"/>
                <a:gd name="T59" fmla="*/ 11 h 300"/>
                <a:gd name="T60" fmla="*/ 206 w 300"/>
                <a:gd name="T61" fmla="*/ 11 h 300"/>
                <a:gd name="T62" fmla="*/ 205 w 300"/>
                <a:gd name="T63" fmla="*/ 11 h 300"/>
                <a:gd name="T64" fmla="*/ 152 w 300"/>
                <a:gd name="T65" fmla="*/ 0 h 300"/>
                <a:gd name="T66" fmla="*/ 152 w 300"/>
                <a:gd name="T67" fmla="*/ 0 h 300"/>
                <a:gd name="T68" fmla="*/ 152 w 300"/>
                <a:gd name="T69" fmla="*/ 0 h 300"/>
                <a:gd name="T70" fmla="*/ 152 w 300"/>
                <a:gd name="T71" fmla="*/ 0 h 300"/>
                <a:gd name="T72" fmla="*/ 151 w 300"/>
                <a:gd name="T73" fmla="*/ 0 h 300"/>
                <a:gd name="T74" fmla="*/ 151 w 300"/>
                <a:gd name="T75" fmla="*/ 0 h 300"/>
                <a:gd name="T76" fmla="*/ 151 w 300"/>
                <a:gd name="T77" fmla="*/ 0 h 300"/>
                <a:gd name="T78" fmla="*/ 151 w 300"/>
                <a:gd name="T7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0" h="300">
                  <a:moveTo>
                    <a:pt x="15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48" y="0"/>
                    <a:pt x="146" y="0"/>
                    <a:pt x="143" y="1"/>
                  </a:cubicBezTo>
                  <a:cubicBezTo>
                    <a:pt x="126" y="1"/>
                    <a:pt x="109" y="5"/>
                    <a:pt x="93" y="12"/>
                  </a:cubicBezTo>
                  <a:cubicBezTo>
                    <a:pt x="75" y="19"/>
                    <a:pt x="60" y="29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3"/>
                    <a:pt x="44" y="44"/>
                    <a:pt x="44" y="44"/>
                  </a:cubicBezTo>
                  <a:cubicBezTo>
                    <a:pt x="43" y="45"/>
                    <a:pt x="43" y="45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6"/>
                    <a:pt x="42" y="46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29" y="60"/>
                    <a:pt x="18" y="76"/>
                    <a:pt x="11" y="94"/>
                  </a:cubicBezTo>
                  <a:cubicBezTo>
                    <a:pt x="4" y="110"/>
                    <a:pt x="1" y="127"/>
                    <a:pt x="0" y="144"/>
                  </a:cubicBezTo>
                  <a:cubicBezTo>
                    <a:pt x="0" y="146"/>
                    <a:pt x="0" y="148"/>
                    <a:pt x="0" y="150"/>
                  </a:cubicBezTo>
                  <a:cubicBezTo>
                    <a:pt x="0" y="152"/>
                    <a:pt x="0" y="154"/>
                    <a:pt x="0" y="157"/>
                  </a:cubicBezTo>
                  <a:cubicBezTo>
                    <a:pt x="1" y="174"/>
                    <a:pt x="4" y="191"/>
                    <a:pt x="11" y="208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8" y="224"/>
                    <a:pt x="27" y="238"/>
                    <a:pt x="38" y="250"/>
                  </a:cubicBezTo>
                  <a:cubicBezTo>
                    <a:pt x="40" y="252"/>
                    <a:pt x="42" y="254"/>
                    <a:pt x="44" y="256"/>
                  </a:cubicBezTo>
                  <a:cubicBezTo>
                    <a:pt x="45" y="257"/>
                    <a:pt x="45" y="257"/>
                    <a:pt x="45" y="257"/>
                  </a:cubicBezTo>
                  <a:cubicBezTo>
                    <a:pt x="72" y="284"/>
                    <a:pt x="109" y="300"/>
                    <a:pt x="150" y="300"/>
                  </a:cubicBezTo>
                  <a:cubicBezTo>
                    <a:pt x="150" y="300"/>
                    <a:pt x="150" y="300"/>
                    <a:pt x="150" y="300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87"/>
                    <a:pt x="261" y="33"/>
                    <a:pt x="206" y="11"/>
                  </a:cubicBezTo>
                  <a:cubicBezTo>
                    <a:pt x="206" y="11"/>
                    <a:pt x="206" y="11"/>
                    <a:pt x="206" y="11"/>
                  </a:cubicBezTo>
                  <a:cubicBezTo>
                    <a:pt x="206" y="11"/>
                    <a:pt x="205" y="11"/>
                    <a:pt x="205" y="11"/>
                  </a:cubicBezTo>
                  <a:cubicBezTo>
                    <a:pt x="188" y="4"/>
                    <a:pt x="170" y="1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</a:path>
              </a:pathLst>
            </a:custGeom>
            <a:solidFill>
              <a:srgbClr val="22A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0459228B-87A1-415F-97E9-4CB56663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2" y="1871"/>
              <a:ext cx="358" cy="851"/>
            </a:xfrm>
            <a:custGeom>
              <a:avLst/>
              <a:gdLst>
                <a:gd name="T0" fmla="*/ 155 w 300"/>
                <a:gd name="T1" fmla="*/ 713 h 713"/>
                <a:gd name="T2" fmla="*/ 155 w 300"/>
                <a:gd name="T3" fmla="*/ 713 h 713"/>
                <a:gd name="T4" fmla="*/ 155 w 300"/>
                <a:gd name="T5" fmla="*/ 713 h 713"/>
                <a:gd name="T6" fmla="*/ 207 w 300"/>
                <a:gd name="T7" fmla="*/ 702 h 713"/>
                <a:gd name="T8" fmla="*/ 206 w 300"/>
                <a:gd name="T9" fmla="*/ 702 h 713"/>
                <a:gd name="T10" fmla="*/ 156 w 300"/>
                <a:gd name="T11" fmla="*/ 713 h 713"/>
                <a:gd name="T12" fmla="*/ 155 w 300"/>
                <a:gd name="T13" fmla="*/ 713 h 713"/>
                <a:gd name="T14" fmla="*/ 207 w 300"/>
                <a:gd name="T15" fmla="*/ 702 h 713"/>
                <a:gd name="T16" fmla="*/ 208 w 300"/>
                <a:gd name="T17" fmla="*/ 702 h 713"/>
                <a:gd name="T18" fmla="*/ 208 w 300"/>
                <a:gd name="T19" fmla="*/ 702 h 713"/>
                <a:gd name="T20" fmla="*/ 208 w 300"/>
                <a:gd name="T21" fmla="*/ 702 h 713"/>
                <a:gd name="T22" fmla="*/ 259 w 300"/>
                <a:gd name="T23" fmla="*/ 666 h 713"/>
                <a:gd name="T24" fmla="*/ 259 w 300"/>
                <a:gd name="T25" fmla="*/ 666 h 713"/>
                <a:gd name="T26" fmla="*/ 259 w 300"/>
                <a:gd name="T27" fmla="*/ 666 h 713"/>
                <a:gd name="T28" fmla="*/ 258 w 300"/>
                <a:gd name="T29" fmla="*/ 667 h 713"/>
                <a:gd name="T30" fmla="*/ 258 w 300"/>
                <a:gd name="T31" fmla="*/ 667 h 713"/>
                <a:gd name="T32" fmla="*/ 258 w 300"/>
                <a:gd name="T33" fmla="*/ 667 h 713"/>
                <a:gd name="T34" fmla="*/ 253 w 300"/>
                <a:gd name="T35" fmla="*/ 672 h 713"/>
                <a:gd name="T36" fmla="*/ 253 w 300"/>
                <a:gd name="T37" fmla="*/ 672 h 713"/>
                <a:gd name="T38" fmla="*/ 253 w 300"/>
                <a:gd name="T39" fmla="*/ 672 h 713"/>
                <a:gd name="T40" fmla="*/ 253 w 300"/>
                <a:gd name="T41" fmla="*/ 672 h 713"/>
                <a:gd name="T42" fmla="*/ 253 w 300"/>
                <a:gd name="T43" fmla="*/ 672 h 713"/>
                <a:gd name="T44" fmla="*/ 252 w 300"/>
                <a:gd name="T45" fmla="*/ 673 h 713"/>
                <a:gd name="T46" fmla="*/ 259 w 300"/>
                <a:gd name="T47" fmla="*/ 666 h 713"/>
                <a:gd name="T48" fmla="*/ 260 w 300"/>
                <a:gd name="T49" fmla="*/ 665 h 713"/>
                <a:gd name="T50" fmla="*/ 259 w 300"/>
                <a:gd name="T51" fmla="*/ 665 h 713"/>
                <a:gd name="T52" fmla="*/ 260 w 300"/>
                <a:gd name="T53" fmla="*/ 665 h 713"/>
                <a:gd name="T54" fmla="*/ 300 w 300"/>
                <a:gd name="T55" fmla="*/ 568 h 713"/>
                <a:gd name="T56" fmla="*/ 300 w 300"/>
                <a:gd name="T57" fmla="*/ 568 h 713"/>
                <a:gd name="T58" fmla="*/ 288 w 300"/>
                <a:gd name="T59" fmla="*/ 621 h 713"/>
                <a:gd name="T60" fmla="*/ 288 w 300"/>
                <a:gd name="T61" fmla="*/ 621 h 713"/>
                <a:gd name="T62" fmla="*/ 300 w 300"/>
                <a:gd name="T63" fmla="*/ 568 h 713"/>
                <a:gd name="T64" fmla="*/ 150 w 300"/>
                <a:gd name="T65" fmla="*/ 0 h 713"/>
                <a:gd name="T66" fmla="*/ 0 w 300"/>
                <a:gd name="T67" fmla="*/ 150 h 713"/>
                <a:gd name="T68" fmla="*/ 0 w 300"/>
                <a:gd name="T69" fmla="*/ 201 h 713"/>
                <a:gd name="T70" fmla="*/ 256 w 300"/>
                <a:gd name="T71" fmla="*/ 457 h 713"/>
                <a:gd name="T72" fmla="*/ 256 w 300"/>
                <a:gd name="T73" fmla="*/ 457 h 713"/>
                <a:gd name="T74" fmla="*/ 256 w 300"/>
                <a:gd name="T75" fmla="*/ 458 h 713"/>
                <a:gd name="T76" fmla="*/ 256 w 300"/>
                <a:gd name="T77" fmla="*/ 458 h 713"/>
                <a:gd name="T78" fmla="*/ 256 w 300"/>
                <a:gd name="T79" fmla="*/ 458 h 713"/>
                <a:gd name="T80" fmla="*/ 257 w 300"/>
                <a:gd name="T81" fmla="*/ 458 h 713"/>
                <a:gd name="T82" fmla="*/ 257 w 300"/>
                <a:gd name="T83" fmla="*/ 458 h 713"/>
                <a:gd name="T84" fmla="*/ 289 w 300"/>
                <a:gd name="T85" fmla="*/ 507 h 713"/>
                <a:gd name="T86" fmla="*/ 289 w 300"/>
                <a:gd name="T87" fmla="*/ 507 h 713"/>
                <a:gd name="T88" fmla="*/ 289 w 300"/>
                <a:gd name="T89" fmla="*/ 507 h 713"/>
                <a:gd name="T90" fmla="*/ 300 w 300"/>
                <a:gd name="T91" fmla="*/ 558 h 713"/>
                <a:gd name="T92" fmla="*/ 300 w 300"/>
                <a:gd name="T93" fmla="*/ 558 h 713"/>
                <a:gd name="T94" fmla="*/ 300 w 300"/>
                <a:gd name="T95" fmla="*/ 559 h 713"/>
                <a:gd name="T96" fmla="*/ 300 w 300"/>
                <a:gd name="T97" fmla="*/ 563 h 713"/>
                <a:gd name="T98" fmla="*/ 300 w 300"/>
                <a:gd name="T99" fmla="*/ 150 h 713"/>
                <a:gd name="T100" fmla="*/ 150 w 300"/>
                <a:gd name="T101" fmla="*/ 0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0" h="713">
                  <a:moveTo>
                    <a:pt x="155" y="713"/>
                  </a:moveTo>
                  <a:cubicBezTo>
                    <a:pt x="155" y="713"/>
                    <a:pt x="155" y="713"/>
                    <a:pt x="155" y="713"/>
                  </a:cubicBezTo>
                  <a:cubicBezTo>
                    <a:pt x="155" y="713"/>
                    <a:pt x="155" y="713"/>
                    <a:pt x="155" y="713"/>
                  </a:cubicBezTo>
                  <a:moveTo>
                    <a:pt x="207" y="702"/>
                  </a:moveTo>
                  <a:cubicBezTo>
                    <a:pt x="207" y="702"/>
                    <a:pt x="207" y="702"/>
                    <a:pt x="206" y="702"/>
                  </a:cubicBezTo>
                  <a:cubicBezTo>
                    <a:pt x="190" y="709"/>
                    <a:pt x="174" y="712"/>
                    <a:pt x="156" y="713"/>
                  </a:cubicBezTo>
                  <a:cubicBezTo>
                    <a:pt x="156" y="713"/>
                    <a:pt x="155" y="713"/>
                    <a:pt x="155" y="713"/>
                  </a:cubicBezTo>
                  <a:cubicBezTo>
                    <a:pt x="174" y="712"/>
                    <a:pt x="191" y="708"/>
                    <a:pt x="207" y="702"/>
                  </a:cubicBezTo>
                  <a:moveTo>
                    <a:pt x="208" y="702"/>
                  </a:moveTo>
                  <a:cubicBezTo>
                    <a:pt x="208" y="702"/>
                    <a:pt x="208" y="702"/>
                    <a:pt x="208" y="702"/>
                  </a:cubicBezTo>
                  <a:cubicBezTo>
                    <a:pt x="208" y="702"/>
                    <a:pt x="208" y="702"/>
                    <a:pt x="208" y="702"/>
                  </a:cubicBezTo>
                  <a:moveTo>
                    <a:pt x="259" y="666"/>
                  </a:moveTo>
                  <a:cubicBezTo>
                    <a:pt x="259" y="666"/>
                    <a:pt x="259" y="666"/>
                    <a:pt x="259" y="666"/>
                  </a:cubicBezTo>
                  <a:cubicBezTo>
                    <a:pt x="259" y="666"/>
                    <a:pt x="259" y="666"/>
                    <a:pt x="259" y="666"/>
                  </a:cubicBezTo>
                  <a:cubicBezTo>
                    <a:pt x="258" y="667"/>
                    <a:pt x="258" y="667"/>
                    <a:pt x="258" y="667"/>
                  </a:cubicBezTo>
                  <a:cubicBezTo>
                    <a:pt x="258" y="667"/>
                    <a:pt x="258" y="667"/>
                    <a:pt x="258" y="667"/>
                  </a:cubicBezTo>
                  <a:cubicBezTo>
                    <a:pt x="258" y="667"/>
                    <a:pt x="258" y="667"/>
                    <a:pt x="258" y="667"/>
                  </a:cubicBezTo>
                  <a:cubicBezTo>
                    <a:pt x="257" y="669"/>
                    <a:pt x="255" y="670"/>
                    <a:pt x="253" y="672"/>
                  </a:cubicBezTo>
                  <a:cubicBezTo>
                    <a:pt x="253" y="672"/>
                    <a:pt x="253" y="672"/>
                    <a:pt x="253" y="672"/>
                  </a:cubicBezTo>
                  <a:cubicBezTo>
                    <a:pt x="253" y="672"/>
                    <a:pt x="253" y="672"/>
                    <a:pt x="253" y="672"/>
                  </a:cubicBezTo>
                  <a:cubicBezTo>
                    <a:pt x="253" y="672"/>
                    <a:pt x="253" y="672"/>
                    <a:pt x="253" y="672"/>
                  </a:cubicBezTo>
                  <a:cubicBezTo>
                    <a:pt x="253" y="672"/>
                    <a:pt x="253" y="672"/>
                    <a:pt x="253" y="672"/>
                  </a:cubicBezTo>
                  <a:cubicBezTo>
                    <a:pt x="252" y="673"/>
                    <a:pt x="252" y="673"/>
                    <a:pt x="252" y="673"/>
                  </a:cubicBezTo>
                  <a:cubicBezTo>
                    <a:pt x="254" y="671"/>
                    <a:pt x="257" y="668"/>
                    <a:pt x="259" y="666"/>
                  </a:cubicBezTo>
                  <a:moveTo>
                    <a:pt x="260" y="665"/>
                  </a:moveTo>
                  <a:cubicBezTo>
                    <a:pt x="260" y="665"/>
                    <a:pt x="260" y="665"/>
                    <a:pt x="259" y="665"/>
                  </a:cubicBezTo>
                  <a:cubicBezTo>
                    <a:pt x="260" y="665"/>
                    <a:pt x="260" y="665"/>
                    <a:pt x="260" y="665"/>
                  </a:cubicBezTo>
                  <a:moveTo>
                    <a:pt x="300" y="568"/>
                  </a:moveTo>
                  <a:cubicBezTo>
                    <a:pt x="300" y="568"/>
                    <a:pt x="300" y="568"/>
                    <a:pt x="300" y="568"/>
                  </a:cubicBezTo>
                  <a:cubicBezTo>
                    <a:pt x="299" y="587"/>
                    <a:pt x="295" y="605"/>
                    <a:pt x="288" y="621"/>
                  </a:cubicBezTo>
                  <a:cubicBezTo>
                    <a:pt x="288" y="621"/>
                    <a:pt x="288" y="621"/>
                    <a:pt x="288" y="621"/>
                  </a:cubicBezTo>
                  <a:cubicBezTo>
                    <a:pt x="295" y="605"/>
                    <a:pt x="299" y="587"/>
                    <a:pt x="300" y="568"/>
                  </a:cubicBezTo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256" y="457"/>
                    <a:pt x="256" y="457"/>
                    <a:pt x="256" y="457"/>
                  </a:cubicBezTo>
                  <a:cubicBezTo>
                    <a:pt x="256" y="457"/>
                    <a:pt x="256" y="457"/>
                    <a:pt x="256" y="457"/>
                  </a:cubicBezTo>
                  <a:cubicBezTo>
                    <a:pt x="256" y="457"/>
                    <a:pt x="256" y="457"/>
                    <a:pt x="256" y="458"/>
                  </a:cubicBezTo>
                  <a:cubicBezTo>
                    <a:pt x="256" y="458"/>
                    <a:pt x="256" y="458"/>
                    <a:pt x="256" y="458"/>
                  </a:cubicBezTo>
                  <a:cubicBezTo>
                    <a:pt x="256" y="458"/>
                    <a:pt x="256" y="458"/>
                    <a:pt x="256" y="458"/>
                  </a:cubicBezTo>
                  <a:cubicBezTo>
                    <a:pt x="257" y="458"/>
                    <a:pt x="257" y="458"/>
                    <a:pt x="257" y="458"/>
                  </a:cubicBezTo>
                  <a:cubicBezTo>
                    <a:pt x="257" y="458"/>
                    <a:pt x="257" y="458"/>
                    <a:pt x="257" y="458"/>
                  </a:cubicBezTo>
                  <a:cubicBezTo>
                    <a:pt x="271" y="473"/>
                    <a:pt x="282" y="489"/>
                    <a:pt x="289" y="507"/>
                  </a:cubicBezTo>
                  <a:cubicBezTo>
                    <a:pt x="289" y="507"/>
                    <a:pt x="289" y="507"/>
                    <a:pt x="289" y="507"/>
                  </a:cubicBezTo>
                  <a:cubicBezTo>
                    <a:pt x="289" y="507"/>
                    <a:pt x="289" y="507"/>
                    <a:pt x="289" y="507"/>
                  </a:cubicBezTo>
                  <a:cubicBezTo>
                    <a:pt x="295" y="523"/>
                    <a:pt x="299" y="540"/>
                    <a:pt x="300" y="558"/>
                  </a:cubicBezTo>
                  <a:cubicBezTo>
                    <a:pt x="300" y="558"/>
                    <a:pt x="300" y="558"/>
                    <a:pt x="300" y="558"/>
                  </a:cubicBezTo>
                  <a:cubicBezTo>
                    <a:pt x="300" y="558"/>
                    <a:pt x="300" y="558"/>
                    <a:pt x="300" y="559"/>
                  </a:cubicBezTo>
                  <a:cubicBezTo>
                    <a:pt x="300" y="560"/>
                    <a:pt x="300" y="561"/>
                    <a:pt x="300" y="563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087AB5F1-DE67-47D2-B645-45794EC66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2364"/>
              <a:ext cx="672" cy="358"/>
            </a:xfrm>
            <a:custGeom>
              <a:avLst/>
              <a:gdLst>
                <a:gd name="T0" fmla="*/ 201 w 562"/>
                <a:gd name="T1" fmla="*/ 0 h 300"/>
                <a:gd name="T2" fmla="*/ 150 w 562"/>
                <a:gd name="T3" fmla="*/ 0 h 300"/>
                <a:gd name="T4" fmla="*/ 0 w 562"/>
                <a:gd name="T5" fmla="*/ 150 h 300"/>
                <a:gd name="T6" fmla="*/ 150 w 562"/>
                <a:gd name="T7" fmla="*/ 300 h 300"/>
                <a:gd name="T8" fmla="*/ 562 w 562"/>
                <a:gd name="T9" fmla="*/ 300 h 300"/>
                <a:gd name="T10" fmla="*/ 557 w 562"/>
                <a:gd name="T11" fmla="*/ 300 h 300"/>
                <a:gd name="T12" fmla="*/ 507 w 562"/>
                <a:gd name="T13" fmla="*/ 289 h 300"/>
                <a:gd name="T14" fmla="*/ 463 w 562"/>
                <a:gd name="T15" fmla="*/ 262 h 300"/>
                <a:gd name="T16" fmla="*/ 456 w 562"/>
                <a:gd name="T17" fmla="*/ 256 h 300"/>
                <a:gd name="T18" fmla="*/ 201 w 562"/>
                <a:gd name="T1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300">
                  <a:moveTo>
                    <a:pt x="20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562" y="300"/>
                    <a:pt x="562" y="300"/>
                    <a:pt x="562" y="300"/>
                  </a:cubicBezTo>
                  <a:cubicBezTo>
                    <a:pt x="560" y="300"/>
                    <a:pt x="558" y="300"/>
                    <a:pt x="557" y="300"/>
                  </a:cubicBezTo>
                  <a:cubicBezTo>
                    <a:pt x="539" y="299"/>
                    <a:pt x="522" y="296"/>
                    <a:pt x="507" y="289"/>
                  </a:cubicBezTo>
                  <a:cubicBezTo>
                    <a:pt x="491" y="283"/>
                    <a:pt x="476" y="274"/>
                    <a:pt x="463" y="262"/>
                  </a:cubicBezTo>
                  <a:cubicBezTo>
                    <a:pt x="461" y="260"/>
                    <a:pt x="458" y="258"/>
                    <a:pt x="456" y="256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7FCD5516-3A0E-4412-B4EF-8ABE21E8F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3" y="2417"/>
              <a:ext cx="307" cy="305"/>
            </a:xfrm>
            <a:custGeom>
              <a:avLst/>
              <a:gdLst>
                <a:gd name="T0" fmla="*/ 51 w 257"/>
                <a:gd name="T1" fmla="*/ 245 h 256"/>
                <a:gd name="T2" fmla="*/ 101 w 257"/>
                <a:gd name="T3" fmla="*/ 256 h 256"/>
                <a:gd name="T4" fmla="*/ 51 w 257"/>
                <a:gd name="T5" fmla="*/ 245 h 256"/>
                <a:gd name="T6" fmla="*/ 163 w 257"/>
                <a:gd name="T7" fmla="*/ 245 h 256"/>
                <a:gd name="T8" fmla="*/ 113 w 257"/>
                <a:gd name="T9" fmla="*/ 256 h 256"/>
                <a:gd name="T10" fmla="*/ 163 w 257"/>
                <a:gd name="T11" fmla="*/ 245 h 256"/>
                <a:gd name="T12" fmla="*/ 210 w 257"/>
                <a:gd name="T13" fmla="*/ 215 h 256"/>
                <a:gd name="T14" fmla="*/ 210 w 257"/>
                <a:gd name="T15" fmla="*/ 215 h 256"/>
                <a:gd name="T16" fmla="*/ 210 w 257"/>
                <a:gd name="T17" fmla="*/ 215 h 256"/>
                <a:gd name="T18" fmla="*/ 210 w 257"/>
                <a:gd name="T19" fmla="*/ 215 h 256"/>
                <a:gd name="T20" fmla="*/ 210 w 257"/>
                <a:gd name="T21" fmla="*/ 215 h 256"/>
                <a:gd name="T22" fmla="*/ 210 w 257"/>
                <a:gd name="T23" fmla="*/ 215 h 256"/>
                <a:gd name="T24" fmla="*/ 0 w 257"/>
                <a:gd name="T25" fmla="*/ 212 h 256"/>
                <a:gd name="T26" fmla="*/ 7 w 257"/>
                <a:gd name="T27" fmla="*/ 218 h 256"/>
                <a:gd name="T28" fmla="*/ 1 w 257"/>
                <a:gd name="T29" fmla="*/ 212 h 256"/>
                <a:gd name="T30" fmla="*/ 0 w 257"/>
                <a:gd name="T31" fmla="*/ 212 h 256"/>
                <a:gd name="T32" fmla="*/ 215 w 257"/>
                <a:gd name="T33" fmla="*/ 210 h 256"/>
                <a:gd name="T34" fmla="*/ 213 w 257"/>
                <a:gd name="T35" fmla="*/ 212 h 256"/>
                <a:gd name="T36" fmla="*/ 210 w 257"/>
                <a:gd name="T37" fmla="*/ 215 h 256"/>
                <a:gd name="T38" fmla="*/ 215 w 257"/>
                <a:gd name="T39" fmla="*/ 210 h 256"/>
                <a:gd name="T40" fmla="*/ 215 w 257"/>
                <a:gd name="T41" fmla="*/ 210 h 256"/>
                <a:gd name="T42" fmla="*/ 215 w 257"/>
                <a:gd name="T43" fmla="*/ 210 h 256"/>
                <a:gd name="T44" fmla="*/ 215 w 257"/>
                <a:gd name="T45" fmla="*/ 210 h 256"/>
                <a:gd name="T46" fmla="*/ 216 w 257"/>
                <a:gd name="T47" fmla="*/ 209 h 256"/>
                <a:gd name="T48" fmla="*/ 216 w 257"/>
                <a:gd name="T49" fmla="*/ 209 h 256"/>
                <a:gd name="T50" fmla="*/ 216 w 257"/>
                <a:gd name="T51" fmla="*/ 209 h 256"/>
                <a:gd name="T52" fmla="*/ 257 w 257"/>
                <a:gd name="T53" fmla="*/ 111 h 256"/>
                <a:gd name="T54" fmla="*/ 245 w 257"/>
                <a:gd name="T55" fmla="*/ 164 h 256"/>
                <a:gd name="T56" fmla="*/ 257 w 257"/>
                <a:gd name="T57" fmla="*/ 111 h 256"/>
                <a:gd name="T58" fmla="*/ 257 w 257"/>
                <a:gd name="T59" fmla="*/ 111 h 256"/>
                <a:gd name="T60" fmla="*/ 257 w 257"/>
                <a:gd name="T61" fmla="*/ 111 h 256"/>
                <a:gd name="T62" fmla="*/ 257 w 257"/>
                <a:gd name="T63" fmla="*/ 111 h 256"/>
                <a:gd name="T64" fmla="*/ 257 w 257"/>
                <a:gd name="T65" fmla="*/ 101 h 256"/>
                <a:gd name="T66" fmla="*/ 257 w 257"/>
                <a:gd name="T67" fmla="*/ 102 h 256"/>
                <a:gd name="T68" fmla="*/ 257 w 257"/>
                <a:gd name="T69" fmla="*/ 101 h 256"/>
                <a:gd name="T70" fmla="*/ 246 w 257"/>
                <a:gd name="T71" fmla="*/ 50 h 256"/>
                <a:gd name="T72" fmla="*/ 257 w 257"/>
                <a:gd name="T73" fmla="*/ 101 h 256"/>
                <a:gd name="T74" fmla="*/ 246 w 257"/>
                <a:gd name="T75" fmla="*/ 50 h 256"/>
                <a:gd name="T76" fmla="*/ 246 w 257"/>
                <a:gd name="T77" fmla="*/ 50 h 256"/>
                <a:gd name="T78" fmla="*/ 246 w 257"/>
                <a:gd name="T79" fmla="*/ 50 h 256"/>
                <a:gd name="T80" fmla="*/ 246 w 257"/>
                <a:gd name="T81" fmla="*/ 50 h 256"/>
                <a:gd name="T82" fmla="*/ 214 w 257"/>
                <a:gd name="T83" fmla="*/ 1 h 256"/>
                <a:gd name="T84" fmla="*/ 214 w 257"/>
                <a:gd name="T85" fmla="*/ 1 h 256"/>
                <a:gd name="T86" fmla="*/ 214 w 257"/>
                <a:gd name="T87" fmla="*/ 1 h 256"/>
                <a:gd name="T88" fmla="*/ 213 w 257"/>
                <a:gd name="T89" fmla="*/ 1 h 256"/>
                <a:gd name="T90" fmla="*/ 213 w 257"/>
                <a:gd name="T91" fmla="*/ 1 h 256"/>
                <a:gd name="T92" fmla="*/ 213 w 257"/>
                <a:gd name="T93" fmla="*/ 1 h 256"/>
                <a:gd name="T94" fmla="*/ 213 w 257"/>
                <a:gd name="T95" fmla="*/ 0 h 256"/>
                <a:gd name="T96" fmla="*/ 213 w 257"/>
                <a:gd name="T97" fmla="*/ 1 h 256"/>
                <a:gd name="T98" fmla="*/ 213 w 257"/>
                <a:gd name="T9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256">
                  <a:moveTo>
                    <a:pt x="51" y="245"/>
                  </a:moveTo>
                  <a:cubicBezTo>
                    <a:pt x="66" y="252"/>
                    <a:pt x="83" y="255"/>
                    <a:pt x="101" y="256"/>
                  </a:cubicBezTo>
                  <a:cubicBezTo>
                    <a:pt x="84" y="255"/>
                    <a:pt x="67" y="252"/>
                    <a:pt x="51" y="245"/>
                  </a:cubicBezTo>
                  <a:moveTo>
                    <a:pt x="163" y="245"/>
                  </a:moveTo>
                  <a:cubicBezTo>
                    <a:pt x="147" y="252"/>
                    <a:pt x="130" y="255"/>
                    <a:pt x="113" y="256"/>
                  </a:cubicBezTo>
                  <a:cubicBezTo>
                    <a:pt x="131" y="255"/>
                    <a:pt x="147" y="252"/>
                    <a:pt x="163" y="245"/>
                  </a:cubicBezTo>
                  <a:moveTo>
                    <a:pt x="210" y="215"/>
                  </a:moveTo>
                  <a:cubicBezTo>
                    <a:pt x="210" y="215"/>
                    <a:pt x="210" y="215"/>
                    <a:pt x="210" y="215"/>
                  </a:cubicBezTo>
                  <a:cubicBezTo>
                    <a:pt x="210" y="215"/>
                    <a:pt x="210" y="215"/>
                    <a:pt x="210" y="215"/>
                  </a:cubicBezTo>
                  <a:moveTo>
                    <a:pt x="210" y="215"/>
                  </a:moveTo>
                  <a:cubicBezTo>
                    <a:pt x="210" y="215"/>
                    <a:pt x="210" y="215"/>
                    <a:pt x="210" y="215"/>
                  </a:cubicBezTo>
                  <a:cubicBezTo>
                    <a:pt x="210" y="215"/>
                    <a:pt x="210" y="215"/>
                    <a:pt x="210" y="215"/>
                  </a:cubicBezTo>
                  <a:moveTo>
                    <a:pt x="0" y="212"/>
                  </a:moveTo>
                  <a:cubicBezTo>
                    <a:pt x="2" y="214"/>
                    <a:pt x="5" y="216"/>
                    <a:pt x="7" y="218"/>
                  </a:cubicBezTo>
                  <a:cubicBezTo>
                    <a:pt x="5" y="216"/>
                    <a:pt x="3" y="214"/>
                    <a:pt x="1" y="212"/>
                  </a:cubicBezTo>
                  <a:cubicBezTo>
                    <a:pt x="0" y="212"/>
                    <a:pt x="0" y="212"/>
                    <a:pt x="0" y="212"/>
                  </a:cubicBezTo>
                  <a:moveTo>
                    <a:pt x="215" y="210"/>
                  </a:moveTo>
                  <a:cubicBezTo>
                    <a:pt x="214" y="211"/>
                    <a:pt x="214" y="212"/>
                    <a:pt x="213" y="212"/>
                  </a:cubicBezTo>
                  <a:cubicBezTo>
                    <a:pt x="212" y="213"/>
                    <a:pt x="211" y="214"/>
                    <a:pt x="210" y="215"/>
                  </a:cubicBezTo>
                  <a:cubicBezTo>
                    <a:pt x="212" y="213"/>
                    <a:pt x="214" y="212"/>
                    <a:pt x="215" y="210"/>
                  </a:cubicBezTo>
                  <a:moveTo>
                    <a:pt x="215" y="210"/>
                  </a:moveTo>
                  <a:cubicBezTo>
                    <a:pt x="215" y="210"/>
                    <a:pt x="215" y="210"/>
                    <a:pt x="215" y="210"/>
                  </a:cubicBezTo>
                  <a:cubicBezTo>
                    <a:pt x="215" y="210"/>
                    <a:pt x="215" y="210"/>
                    <a:pt x="215" y="210"/>
                  </a:cubicBezTo>
                  <a:moveTo>
                    <a:pt x="216" y="209"/>
                  </a:moveTo>
                  <a:cubicBezTo>
                    <a:pt x="216" y="209"/>
                    <a:pt x="216" y="209"/>
                    <a:pt x="216" y="209"/>
                  </a:cubicBezTo>
                  <a:cubicBezTo>
                    <a:pt x="216" y="209"/>
                    <a:pt x="216" y="209"/>
                    <a:pt x="216" y="209"/>
                  </a:cubicBezTo>
                  <a:moveTo>
                    <a:pt x="257" y="111"/>
                  </a:moveTo>
                  <a:cubicBezTo>
                    <a:pt x="256" y="129"/>
                    <a:pt x="252" y="147"/>
                    <a:pt x="245" y="164"/>
                  </a:cubicBezTo>
                  <a:cubicBezTo>
                    <a:pt x="252" y="148"/>
                    <a:pt x="256" y="130"/>
                    <a:pt x="257" y="111"/>
                  </a:cubicBezTo>
                  <a:moveTo>
                    <a:pt x="257" y="111"/>
                  </a:moveTo>
                  <a:cubicBezTo>
                    <a:pt x="257" y="111"/>
                    <a:pt x="257" y="111"/>
                    <a:pt x="257" y="111"/>
                  </a:cubicBezTo>
                  <a:cubicBezTo>
                    <a:pt x="257" y="111"/>
                    <a:pt x="257" y="111"/>
                    <a:pt x="257" y="111"/>
                  </a:cubicBezTo>
                  <a:moveTo>
                    <a:pt x="257" y="101"/>
                  </a:moveTo>
                  <a:cubicBezTo>
                    <a:pt x="257" y="101"/>
                    <a:pt x="257" y="101"/>
                    <a:pt x="257" y="102"/>
                  </a:cubicBezTo>
                  <a:cubicBezTo>
                    <a:pt x="257" y="101"/>
                    <a:pt x="257" y="101"/>
                    <a:pt x="257" y="101"/>
                  </a:cubicBezTo>
                  <a:moveTo>
                    <a:pt x="246" y="50"/>
                  </a:moveTo>
                  <a:cubicBezTo>
                    <a:pt x="252" y="67"/>
                    <a:pt x="256" y="84"/>
                    <a:pt x="257" y="101"/>
                  </a:cubicBezTo>
                  <a:cubicBezTo>
                    <a:pt x="256" y="83"/>
                    <a:pt x="252" y="66"/>
                    <a:pt x="246" y="50"/>
                  </a:cubicBezTo>
                  <a:moveTo>
                    <a:pt x="246" y="50"/>
                  </a:moveTo>
                  <a:cubicBezTo>
                    <a:pt x="246" y="50"/>
                    <a:pt x="246" y="50"/>
                    <a:pt x="246" y="50"/>
                  </a:cubicBezTo>
                  <a:cubicBezTo>
                    <a:pt x="246" y="50"/>
                    <a:pt x="246" y="50"/>
                    <a:pt x="246" y="50"/>
                  </a:cubicBezTo>
                  <a:moveTo>
                    <a:pt x="214" y="1"/>
                  </a:moveTo>
                  <a:cubicBezTo>
                    <a:pt x="214" y="1"/>
                    <a:pt x="214" y="1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moveTo>
                    <a:pt x="213" y="1"/>
                  </a:moveTo>
                  <a:cubicBezTo>
                    <a:pt x="213" y="1"/>
                    <a:pt x="213" y="1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moveTo>
                    <a:pt x="213" y="0"/>
                  </a:moveTo>
                  <a:cubicBezTo>
                    <a:pt x="213" y="0"/>
                    <a:pt x="213" y="0"/>
                    <a:pt x="213" y="1"/>
                  </a:cubicBezTo>
                  <a:cubicBezTo>
                    <a:pt x="213" y="0"/>
                    <a:pt x="213" y="0"/>
                    <a:pt x="213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3982F4AC-39B1-4928-A735-ED8ECA13D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71"/>
              <a:ext cx="672" cy="654"/>
            </a:xfrm>
            <a:custGeom>
              <a:avLst/>
              <a:gdLst>
                <a:gd name="T0" fmla="*/ 165 w 563"/>
                <a:gd name="T1" fmla="*/ 0 h 548"/>
                <a:gd name="T2" fmla="*/ 59 w 563"/>
                <a:gd name="T3" fmla="*/ 44 h 548"/>
                <a:gd name="T4" fmla="*/ 59 w 563"/>
                <a:gd name="T5" fmla="*/ 256 h 548"/>
                <a:gd name="T6" fmla="*/ 351 w 563"/>
                <a:gd name="T7" fmla="*/ 548 h 548"/>
                <a:gd name="T8" fmla="*/ 563 w 563"/>
                <a:gd name="T9" fmla="*/ 548 h 548"/>
                <a:gd name="T10" fmla="*/ 563 w 563"/>
                <a:gd name="T11" fmla="*/ 336 h 548"/>
                <a:gd name="T12" fmla="*/ 271 w 563"/>
                <a:gd name="T13" fmla="*/ 44 h 548"/>
                <a:gd name="T14" fmla="*/ 165 w 563"/>
                <a:gd name="T15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3" h="548">
                  <a:moveTo>
                    <a:pt x="165" y="0"/>
                  </a:moveTo>
                  <a:cubicBezTo>
                    <a:pt x="126" y="0"/>
                    <a:pt x="88" y="14"/>
                    <a:pt x="59" y="44"/>
                  </a:cubicBezTo>
                  <a:cubicBezTo>
                    <a:pt x="0" y="102"/>
                    <a:pt x="0" y="197"/>
                    <a:pt x="59" y="256"/>
                  </a:cubicBezTo>
                  <a:cubicBezTo>
                    <a:pt x="351" y="548"/>
                    <a:pt x="351" y="548"/>
                    <a:pt x="351" y="548"/>
                  </a:cubicBezTo>
                  <a:cubicBezTo>
                    <a:pt x="563" y="548"/>
                    <a:pt x="563" y="548"/>
                    <a:pt x="563" y="548"/>
                  </a:cubicBezTo>
                  <a:cubicBezTo>
                    <a:pt x="563" y="336"/>
                    <a:pt x="563" y="336"/>
                    <a:pt x="563" y="336"/>
                  </a:cubicBezTo>
                  <a:cubicBezTo>
                    <a:pt x="271" y="44"/>
                    <a:pt x="271" y="44"/>
                    <a:pt x="271" y="44"/>
                  </a:cubicBezTo>
                  <a:cubicBezTo>
                    <a:pt x="241" y="14"/>
                    <a:pt x="203" y="0"/>
                    <a:pt x="165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AD9CEFC-30A5-4E3B-BC69-86BD08759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2" y="2111"/>
              <a:ext cx="358" cy="426"/>
            </a:xfrm>
            <a:custGeom>
              <a:avLst/>
              <a:gdLst>
                <a:gd name="T0" fmla="*/ 300 w 300"/>
                <a:gd name="T1" fmla="*/ 357 h 357"/>
                <a:gd name="T2" fmla="*/ 300 w 300"/>
                <a:gd name="T3" fmla="*/ 357 h 357"/>
                <a:gd name="T4" fmla="*/ 300 w 300"/>
                <a:gd name="T5" fmla="*/ 357 h 357"/>
                <a:gd name="T6" fmla="*/ 289 w 300"/>
                <a:gd name="T7" fmla="*/ 306 h 357"/>
                <a:gd name="T8" fmla="*/ 289 w 300"/>
                <a:gd name="T9" fmla="*/ 306 h 357"/>
                <a:gd name="T10" fmla="*/ 289 w 300"/>
                <a:gd name="T11" fmla="*/ 306 h 357"/>
                <a:gd name="T12" fmla="*/ 257 w 300"/>
                <a:gd name="T13" fmla="*/ 257 h 357"/>
                <a:gd name="T14" fmla="*/ 289 w 300"/>
                <a:gd name="T15" fmla="*/ 306 h 357"/>
                <a:gd name="T16" fmla="*/ 257 w 300"/>
                <a:gd name="T17" fmla="*/ 257 h 357"/>
                <a:gd name="T18" fmla="*/ 256 w 300"/>
                <a:gd name="T19" fmla="*/ 257 h 357"/>
                <a:gd name="T20" fmla="*/ 257 w 300"/>
                <a:gd name="T21" fmla="*/ 257 h 357"/>
                <a:gd name="T22" fmla="*/ 256 w 300"/>
                <a:gd name="T23" fmla="*/ 257 h 357"/>
                <a:gd name="T24" fmla="*/ 256 w 300"/>
                <a:gd name="T25" fmla="*/ 257 h 357"/>
                <a:gd name="T26" fmla="*/ 256 w 300"/>
                <a:gd name="T27" fmla="*/ 257 h 357"/>
                <a:gd name="T28" fmla="*/ 256 w 300"/>
                <a:gd name="T29" fmla="*/ 257 h 357"/>
                <a:gd name="T30" fmla="*/ 0 w 300"/>
                <a:gd name="T31" fmla="*/ 0 h 357"/>
                <a:gd name="T32" fmla="*/ 0 w 300"/>
                <a:gd name="T33" fmla="*/ 212 h 357"/>
                <a:gd name="T34" fmla="*/ 150 w 300"/>
                <a:gd name="T35" fmla="*/ 212 h 357"/>
                <a:gd name="T36" fmla="*/ 256 w 300"/>
                <a:gd name="T37" fmla="*/ 256 h 357"/>
                <a:gd name="T38" fmla="*/ 256 w 300"/>
                <a:gd name="T39" fmla="*/ 256 h 357"/>
                <a:gd name="T40" fmla="*/ 0 w 300"/>
                <a:gd name="T41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0" h="357">
                  <a:moveTo>
                    <a:pt x="300" y="357"/>
                  </a:moveTo>
                  <a:cubicBezTo>
                    <a:pt x="300" y="357"/>
                    <a:pt x="300" y="357"/>
                    <a:pt x="300" y="357"/>
                  </a:cubicBezTo>
                  <a:cubicBezTo>
                    <a:pt x="300" y="357"/>
                    <a:pt x="300" y="357"/>
                    <a:pt x="300" y="357"/>
                  </a:cubicBezTo>
                  <a:moveTo>
                    <a:pt x="289" y="306"/>
                  </a:moveTo>
                  <a:cubicBezTo>
                    <a:pt x="289" y="306"/>
                    <a:pt x="289" y="306"/>
                    <a:pt x="289" y="306"/>
                  </a:cubicBezTo>
                  <a:cubicBezTo>
                    <a:pt x="289" y="306"/>
                    <a:pt x="289" y="306"/>
                    <a:pt x="289" y="306"/>
                  </a:cubicBezTo>
                  <a:moveTo>
                    <a:pt x="257" y="257"/>
                  </a:moveTo>
                  <a:cubicBezTo>
                    <a:pt x="270" y="271"/>
                    <a:pt x="281" y="288"/>
                    <a:pt x="289" y="306"/>
                  </a:cubicBezTo>
                  <a:cubicBezTo>
                    <a:pt x="282" y="288"/>
                    <a:pt x="271" y="272"/>
                    <a:pt x="257" y="257"/>
                  </a:cubicBezTo>
                  <a:moveTo>
                    <a:pt x="256" y="257"/>
                  </a:moveTo>
                  <a:cubicBezTo>
                    <a:pt x="257" y="257"/>
                    <a:pt x="257" y="257"/>
                    <a:pt x="257" y="257"/>
                  </a:cubicBezTo>
                  <a:cubicBezTo>
                    <a:pt x="257" y="257"/>
                    <a:pt x="257" y="257"/>
                    <a:pt x="256" y="257"/>
                  </a:cubicBezTo>
                  <a:moveTo>
                    <a:pt x="256" y="257"/>
                  </a:moveTo>
                  <a:cubicBezTo>
                    <a:pt x="256" y="257"/>
                    <a:pt x="256" y="257"/>
                    <a:pt x="256" y="257"/>
                  </a:cubicBezTo>
                  <a:cubicBezTo>
                    <a:pt x="256" y="257"/>
                    <a:pt x="256" y="257"/>
                    <a:pt x="256" y="257"/>
                  </a:cubicBezTo>
                  <a:moveTo>
                    <a:pt x="0" y="0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150" y="212"/>
                    <a:pt x="150" y="212"/>
                    <a:pt x="150" y="212"/>
                  </a:cubicBezTo>
                  <a:cubicBezTo>
                    <a:pt x="191" y="212"/>
                    <a:pt x="229" y="229"/>
                    <a:pt x="256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18BFF21-7E67-4449-AF39-27B2C37D1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" y="2543"/>
              <a:ext cx="0" cy="6"/>
            </a:xfrm>
            <a:custGeom>
              <a:avLst/>
              <a:gdLst>
                <a:gd name="T0" fmla="*/ 0 h 5"/>
                <a:gd name="T1" fmla="*/ 0 h 5"/>
                <a:gd name="T2" fmla="*/ 0 h 5"/>
                <a:gd name="T3" fmla="*/ 0 h 5"/>
                <a:gd name="T4" fmla="*/ 5 h 5"/>
                <a:gd name="T5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F125DAD5-8DD2-4E72-8F2C-76DFFF91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" y="2538"/>
              <a:ext cx="0" cy="5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54A7ED8B-160F-44EA-A0B2-E6DB8BA85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1" y="2549"/>
              <a:ext cx="49" cy="117"/>
            </a:xfrm>
            <a:custGeom>
              <a:avLst/>
              <a:gdLst>
                <a:gd name="T0" fmla="*/ 0 w 41"/>
                <a:gd name="T1" fmla="*/ 97 h 98"/>
                <a:gd name="T2" fmla="*/ 0 w 41"/>
                <a:gd name="T3" fmla="*/ 98 h 98"/>
                <a:gd name="T4" fmla="*/ 0 w 41"/>
                <a:gd name="T5" fmla="*/ 97 h 98"/>
                <a:gd name="T6" fmla="*/ 29 w 41"/>
                <a:gd name="T7" fmla="*/ 53 h 98"/>
                <a:gd name="T8" fmla="*/ 1 w 41"/>
                <a:gd name="T9" fmla="*/ 97 h 98"/>
                <a:gd name="T10" fmla="*/ 29 w 41"/>
                <a:gd name="T11" fmla="*/ 53 h 98"/>
                <a:gd name="T12" fmla="*/ 41 w 41"/>
                <a:gd name="T13" fmla="*/ 0 h 98"/>
                <a:gd name="T14" fmla="*/ 41 w 41"/>
                <a:gd name="T15" fmla="*/ 0 h 98"/>
                <a:gd name="T16" fmla="*/ 41 w 41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98">
                  <a:moveTo>
                    <a:pt x="0" y="97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7"/>
                  </a:cubicBezTo>
                  <a:moveTo>
                    <a:pt x="29" y="53"/>
                  </a:moveTo>
                  <a:cubicBezTo>
                    <a:pt x="22" y="69"/>
                    <a:pt x="13" y="84"/>
                    <a:pt x="1" y="97"/>
                  </a:cubicBezTo>
                  <a:cubicBezTo>
                    <a:pt x="13" y="84"/>
                    <a:pt x="23" y="69"/>
                    <a:pt x="29" y="53"/>
                  </a:cubicBezTo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03D8403A-BE8C-41A9-9B34-76494EF32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" y="2612"/>
              <a:ext cx="42" cy="61"/>
            </a:xfrm>
            <a:custGeom>
              <a:avLst/>
              <a:gdLst>
                <a:gd name="T0" fmla="*/ 0 w 35"/>
                <a:gd name="T1" fmla="*/ 51 h 51"/>
                <a:gd name="T2" fmla="*/ 0 w 35"/>
                <a:gd name="T3" fmla="*/ 51 h 51"/>
                <a:gd name="T4" fmla="*/ 0 w 35"/>
                <a:gd name="T5" fmla="*/ 51 h 51"/>
                <a:gd name="T6" fmla="*/ 0 w 35"/>
                <a:gd name="T7" fmla="*/ 51 h 51"/>
                <a:gd name="T8" fmla="*/ 0 w 35"/>
                <a:gd name="T9" fmla="*/ 51 h 51"/>
                <a:gd name="T10" fmla="*/ 0 w 35"/>
                <a:gd name="T11" fmla="*/ 51 h 51"/>
                <a:gd name="T12" fmla="*/ 5 w 35"/>
                <a:gd name="T13" fmla="*/ 46 h 51"/>
                <a:gd name="T14" fmla="*/ 5 w 35"/>
                <a:gd name="T15" fmla="*/ 46 h 51"/>
                <a:gd name="T16" fmla="*/ 5 w 35"/>
                <a:gd name="T17" fmla="*/ 46 h 51"/>
                <a:gd name="T18" fmla="*/ 6 w 35"/>
                <a:gd name="T19" fmla="*/ 45 h 51"/>
                <a:gd name="T20" fmla="*/ 5 w 35"/>
                <a:gd name="T21" fmla="*/ 46 h 51"/>
                <a:gd name="T22" fmla="*/ 6 w 35"/>
                <a:gd name="T23" fmla="*/ 45 h 51"/>
                <a:gd name="T24" fmla="*/ 35 w 35"/>
                <a:gd name="T25" fmla="*/ 0 h 51"/>
                <a:gd name="T26" fmla="*/ 6 w 35"/>
                <a:gd name="T27" fmla="*/ 45 h 51"/>
                <a:gd name="T28" fmla="*/ 6 w 35"/>
                <a:gd name="T29" fmla="*/ 45 h 51"/>
                <a:gd name="T30" fmla="*/ 6 w 35"/>
                <a:gd name="T31" fmla="*/ 44 h 51"/>
                <a:gd name="T32" fmla="*/ 7 w 35"/>
                <a:gd name="T33" fmla="*/ 44 h 51"/>
                <a:gd name="T34" fmla="*/ 35 w 35"/>
                <a:gd name="T35" fmla="*/ 0 h 51"/>
                <a:gd name="T36" fmla="*/ 35 w 35"/>
                <a:gd name="T3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51"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0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moveTo>
                    <a:pt x="6" y="45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6" y="45"/>
                  </a:cubicBezTo>
                  <a:moveTo>
                    <a:pt x="35" y="0"/>
                  </a:moveTo>
                  <a:cubicBezTo>
                    <a:pt x="28" y="17"/>
                    <a:pt x="18" y="32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9" y="31"/>
                    <a:pt x="28" y="16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E155D9E-D22B-484C-B0DD-CF2FC124CC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9" y="2674"/>
              <a:ext cx="54" cy="35"/>
            </a:xfrm>
            <a:custGeom>
              <a:avLst/>
              <a:gdLst>
                <a:gd name="T0" fmla="*/ 1 w 45"/>
                <a:gd name="T1" fmla="*/ 29 h 29"/>
                <a:gd name="T2" fmla="*/ 0 w 45"/>
                <a:gd name="T3" fmla="*/ 29 h 29"/>
                <a:gd name="T4" fmla="*/ 1 w 45"/>
                <a:gd name="T5" fmla="*/ 29 h 29"/>
                <a:gd name="T6" fmla="*/ 45 w 45"/>
                <a:gd name="T7" fmla="*/ 0 h 29"/>
                <a:gd name="T8" fmla="*/ 1 w 45"/>
                <a:gd name="T9" fmla="*/ 29 h 29"/>
                <a:gd name="T10" fmla="*/ 45 w 45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9">
                  <a:moveTo>
                    <a:pt x="1" y="29"/>
                  </a:moveTo>
                  <a:cubicBezTo>
                    <a:pt x="1" y="29"/>
                    <a:pt x="0" y="29"/>
                    <a:pt x="0" y="29"/>
                  </a:cubicBezTo>
                  <a:cubicBezTo>
                    <a:pt x="0" y="29"/>
                    <a:pt x="1" y="29"/>
                    <a:pt x="1" y="29"/>
                  </a:cubicBezTo>
                  <a:moveTo>
                    <a:pt x="45" y="0"/>
                  </a:moveTo>
                  <a:cubicBezTo>
                    <a:pt x="32" y="12"/>
                    <a:pt x="17" y="22"/>
                    <a:pt x="1" y="29"/>
                  </a:cubicBezTo>
                  <a:cubicBezTo>
                    <a:pt x="17" y="22"/>
                    <a:pt x="31" y="13"/>
                    <a:pt x="45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863943FB-5C8D-4435-AC68-7F604DE0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" y="2673"/>
              <a:ext cx="56" cy="36"/>
            </a:xfrm>
            <a:custGeom>
              <a:avLst/>
              <a:gdLst>
                <a:gd name="T0" fmla="*/ 47 w 47"/>
                <a:gd name="T1" fmla="*/ 0 h 30"/>
                <a:gd name="T2" fmla="*/ 0 w 47"/>
                <a:gd name="T3" fmla="*/ 30 h 30"/>
                <a:gd name="T4" fmla="*/ 1 w 47"/>
                <a:gd name="T5" fmla="*/ 30 h 30"/>
                <a:gd name="T6" fmla="*/ 2 w 47"/>
                <a:gd name="T7" fmla="*/ 30 h 30"/>
                <a:gd name="T8" fmla="*/ 2 w 47"/>
                <a:gd name="T9" fmla="*/ 30 h 30"/>
                <a:gd name="T10" fmla="*/ 46 w 47"/>
                <a:gd name="T11" fmla="*/ 1 h 30"/>
                <a:gd name="T12" fmla="*/ 47 w 4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0">
                  <a:moveTo>
                    <a:pt x="47" y="0"/>
                  </a:moveTo>
                  <a:cubicBezTo>
                    <a:pt x="33" y="13"/>
                    <a:pt x="18" y="23"/>
                    <a:pt x="0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8" y="23"/>
                    <a:pt x="33" y="13"/>
                    <a:pt x="46" y="1"/>
                  </a:cubicBezTo>
                  <a:cubicBezTo>
                    <a:pt x="46" y="1"/>
                    <a:pt x="46" y="1"/>
                    <a:pt x="47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2CADF1DA-95E1-48C9-AEE3-39256473AC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0" y="2722"/>
              <a:ext cx="7" cy="0"/>
            </a:xfrm>
            <a:custGeom>
              <a:avLst/>
              <a:gdLst>
                <a:gd name="T0" fmla="*/ 6 w 6"/>
                <a:gd name="T1" fmla="*/ 1 w 6"/>
                <a:gd name="T2" fmla="*/ 1 w 6"/>
                <a:gd name="T3" fmla="*/ 1 w 6"/>
                <a:gd name="T4" fmla="*/ 0 w 6"/>
                <a:gd name="T5" fmla="*/ 1 w 6"/>
                <a:gd name="T6" fmla="*/ 6 w 6"/>
                <a:gd name="T7" fmla="*/ 6 w 6"/>
                <a:gd name="T8" fmla="*/ 6 w 6"/>
                <a:gd name="T9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3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9A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2DF18DA9-59C0-4E88-9264-F0D4014CE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" y="2722"/>
              <a:ext cx="7" cy="0"/>
            </a:xfrm>
            <a:custGeom>
              <a:avLst/>
              <a:gdLst>
                <a:gd name="T0" fmla="*/ 6 w 6"/>
                <a:gd name="T1" fmla="*/ 0 w 6"/>
                <a:gd name="T2" fmla="*/ 0 w 6"/>
                <a:gd name="T3" fmla="*/ 5 w 6"/>
                <a:gd name="T4" fmla="*/ 5 w 6"/>
                <a:gd name="T5" fmla="*/ 5 w 6"/>
                <a:gd name="T6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53B1939D-B606-42F0-B9F5-528EE31D9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8" y="2364"/>
              <a:ext cx="433" cy="358"/>
            </a:xfrm>
            <a:custGeom>
              <a:avLst/>
              <a:gdLst>
                <a:gd name="T0" fmla="*/ 356 w 362"/>
                <a:gd name="T1" fmla="*/ 300 h 300"/>
                <a:gd name="T2" fmla="*/ 361 w 362"/>
                <a:gd name="T3" fmla="*/ 300 h 300"/>
                <a:gd name="T4" fmla="*/ 362 w 362"/>
                <a:gd name="T5" fmla="*/ 300 h 300"/>
                <a:gd name="T6" fmla="*/ 362 w 362"/>
                <a:gd name="T7" fmla="*/ 300 h 300"/>
                <a:gd name="T8" fmla="*/ 356 w 362"/>
                <a:gd name="T9" fmla="*/ 300 h 300"/>
                <a:gd name="T10" fmla="*/ 262 w 362"/>
                <a:gd name="T11" fmla="*/ 262 h 300"/>
                <a:gd name="T12" fmla="*/ 306 w 362"/>
                <a:gd name="T13" fmla="*/ 289 h 300"/>
                <a:gd name="T14" fmla="*/ 262 w 362"/>
                <a:gd name="T15" fmla="*/ 262 h 300"/>
                <a:gd name="T16" fmla="*/ 212 w 362"/>
                <a:gd name="T17" fmla="*/ 0 h 300"/>
                <a:gd name="T18" fmla="*/ 0 w 362"/>
                <a:gd name="T19" fmla="*/ 0 h 300"/>
                <a:gd name="T20" fmla="*/ 255 w 362"/>
                <a:gd name="T21" fmla="*/ 256 h 300"/>
                <a:gd name="T22" fmla="*/ 212 w 362"/>
                <a:gd name="T23" fmla="*/ 150 h 300"/>
                <a:gd name="T24" fmla="*/ 212 w 362"/>
                <a:gd name="T2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2" h="300">
                  <a:moveTo>
                    <a:pt x="356" y="300"/>
                  </a:moveTo>
                  <a:cubicBezTo>
                    <a:pt x="357" y="300"/>
                    <a:pt x="359" y="300"/>
                    <a:pt x="361" y="300"/>
                  </a:cubicBezTo>
                  <a:cubicBezTo>
                    <a:pt x="362" y="300"/>
                    <a:pt x="362" y="300"/>
                    <a:pt x="362" y="300"/>
                  </a:cubicBezTo>
                  <a:cubicBezTo>
                    <a:pt x="362" y="300"/>
                    <a:pt x="362" y="300"/>
                    <a:pt x="362" y="300"/>
                  </a:cubicBezTo>
                  <a:cubicBezTo>
                    <a:pt x="360" y="300"/>
                    <a:pt x="358" y="300"/>
                    <a:pt x="356" y="300"/>
                  </a:cubicBezTo>
                  <a:moveTo>
                    <a:pt x="262" y="262"/>
                  </a:moveTo>
                  <a:cubicBezTo>
                    <a:pt x="275" y="274"/>
                    <a:pt x="290" y="283"/>
                    <a:pt x="306" y="289"/>
                  </a:cubicBezTo>
                  <a:cubicBezTo>
                    <a:pt x="290" y="283"/>
                    <a:pt x="275" y="274"/>
                    <a:pt x="262" y="262"/>
                  </a:cubicBezTo>
                  <a:moveTo>
                    <a:pt x="2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5" y="256"/>
                    <a:pt x="255" y="256"/>
                    <a:pt x="255" y="256"/>
                  </a:cubicBezTo>
                  <a:cubicBezTo>
                    <a:pt x="228" y="229"/>
                    <a:pt x="212" y="191"/>
                    <a:pt x="212" y="150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solidFill>
              <a:srgbClr val="F36B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434D14CE-35CC-4DCB-863E-11545CFB8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2364"/>
              <a:ext cx="358" cy="358"/>
            </a:xfrm>
            <a:custGeom>
              <a:avLst/>
              <a:gdLst>
                <a:gd name="T0" fmla="*/ 150 w 300"/>
                <a:gd name="T1" fmla="*/ 0 h 300"/>
                <a:gd name="T2" fmla="*/ 0 w 300"/>
                <a:gd name="T3" fmla="*/ 0 h 300"/>
                <a:gd name="T4" fmla="*/ 0 w 300"/>
                <a:gd name="T5" fmla="*/ 150 h 300"/>
                <a:gd name="T6" fmla="*/ 43 w 300"/>
                <a:gd name="T7" fmla="*/ 256 h 300"/>
                <a:gd name="T8" fmla="*/ 44 w 300"/>
                <a:gd name="T9" fmla="*/ 256 h 300"/>
                <a:gd name="T10" fmla="*/ 50 w 300"/>
                <a:gd name="T11" fmla="*/ 262 h 300"/>
                <a:gd name="T12" fmla="*/ 94 w 300"/>
                <a:gd name="T13" fmla="*/ 289 h 300"/>
                <a:gd name="T14" fmla="*/ 144 w 300"/>
                <a:gd name="T15" fmla="*/ 300 h 300"/>
                <a:gd name="T16" fmla="*/ 150 w 300"/>
                <a:gd name="T17" fmla="*/ 300 h 300"/>
                <a:gd name="T18" fmla="*/ 156 w 300"/>
                <a:gd name="T19" fmla="*/ 300 h 300"/>
                <a:gd name="T20" fmla="*/ 206 w 300"/>
                <a:gd name="T21" fmla="*/ 289 h 300"/>
                <a:gd name="T22" fmla="*/ 253 w 300"/>
                <a:gd name="T23" fmla="*/ 259 h 300"/>
                <a:gd name="T24" fmla="*/ 253 w 300"/>
                <a:gd name="T25" fmla="*/ 259 h 300"/>
                <a:gd name="T26" fmla="*/ 253 w 300"/>
                <a:gd name="T27" fmla="*/ 259 h 300"/>
                <a:gd name="T28" fmla="*/ 253 w 300"/>
                <a:gd name="T29" fmla="*/ 259 h 300"/>
                <a:gd name="T30" fmla="*/ 253 w 300"/>
                <a:gd name="T31" fmla="*/ 259 h 300"/>
                <a:gd name="T32" fmla="*/ 256 w 300"/>
                <a:gd name="T33" fmla="*/ 256 h 300"/>
                <a:gd name="T34" fmla="*/ 258 w 300"/>
                <a:gd name="T35" fmla="*/ 254 h 300"/>
                <a:gd name="T36" fmla="*/ 258 w 300"/>
                <a:gd name="T37" fmla="*/ 254 h 300"/>
                <a:gd name="T38" fmla="*/ 258 w 300"/>
                <a:gd name="T39" fmla="*/ 254 h 300"/>
                <a:gd name="T40" fmla="*/ 259 w 300"/>
                <a:gd name="T41" fmla="*/ 253 h 300"/>
                <a:gd name="T42" fmla="*/ 259 w 300"/>
                <a:gd name="T43" fmla="*/ 253 h 300"/>
                <a:gd name="T44" fmla="*/ 288 w 300"/>
                <a:gd name="T45" fmla="*/ 208 h 300"/>
                <a:gd name="T46" fmla="*/ 300 w 300"/>
                <a:gd name="T47" fmla="*/ 155 h 300"/>
                <a:gd name="T48" fmla="*/ 300 w 300"/>
                <a:gd name="T49" fmla="*/ 155 h 300"/>
                <a:gd name="T50" fmla="*/ 300 w 300"/>
                <a:gd name="T51" fmla="*/ 155 h 300"/>
                <a:gd name="T52" fmla="*/ 300 w 300"/>
                <a:gd name="T53" fmla="*/ 150 h 300"/>
                <a:gd name="T54" fmla="*/ 300 w 300"/>
                <a:gd name="T55" fmla="*/ 150 h 300"/>
                <a:gd name="T56" fmla="*/ 300 w 300"/>
                <a:gd name="T57" fmla="*/ 146 h 300"/>
                <a:gd name="T58" fmla="*/ 300 w 300"/>
                <a:gd name="T59" fmla="*/ 145 h 300"/>
                <a:gd name="T60" fmla="*/ 300 w 300"/>
                <a:gd name="T61" fmla="*/ 145 h 300"/>
                <a:gd name="T62" fmla="*/ 289 w 300"/>
                <a:gd name="T63" fmla="*/ 94 h 300"/>
                <a:gd name="T64" fmla="*/ 289 w 300"/>
                <a:gd name="T65" fmla="*/ 94 h 300"/>
                <a:gd name="T66" fmla="*/ 289 w 300"/>
                <a:gd name="T67" fmla="*/ 94 h 300"/>
                <a:gd name="T68" fmla="*/ 257 w 300"/>
                <a:gd name="T69" fmla="*/ 45 h 300"/>
                <a:gd name="T70" fmla="*/ 257 w 300"/>
                <a:gd name="T71" fmla="*/ 45 h 300"/>
                <a:gd name="T72" fmla="*/ 256 w 300"/>
                <a:gd name="T73" fmla="*/ 45 h 300"/>
                <a:gd name="T74" fmla="*/ 256 w 300"/>
                <a:gd name="T75" fmla="*/ 45 h 300"/>
                <a:gd name="T76" fmla="*/ 256 w 300"/>
                <a:gd name="T77" fmla="*/ 45 h 300"/>
                <a:gd name="T78" fmla="*/ 256 w 300"/>
                <a:gd name="T79" fmla="*/ 44 h 300"/>
                <a:gd name="T80" fmla="*/ 150 w 300"/>
                <a:gd name="T8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91"/>
                    <a:pt x="16" y="229"/>
                    <a:pt x="43" y="256"/>
                  </a:cubicBezTo>
                  <a:cubicBezTo>
                    <a:pt x="44" y="256"/>
                    <a:pt x="44" y="256"/>
                    <a:pt x="44" y="256"/>
                  </a:cubicBezTo>
                  <a:cubicBezTo>
                    <a:pt x="46" y="258"/>
                    <a:pt x="48" y="260"/>
                    <a:pt x="50" y="262"/>
                  </a:cubicBezTo>
                  <a:cubicBezTo>
                    <a:pt x="63" y="274"/>
                    <a:pt x="78" y="283"/>
                    <a:pt x="94" y="289"/>
                  </a:cubicBezTo>
                  <a:cubicBezTo>
                    <a:pt x="110" y="296"/>
                    <a:pt x="127" y="299"/>
                    <a:pt x="144" y="300"/>
                  </a:cubicBezTo>
                  <a:cubicBezTo>
                    <a:pt x="146" y="300"/>
                    <a:pt x="148" y="300"/>
                    <a:pt x="150" y="300"/>
                  </a:cubicBezTo>
                  <a:cubicBezTo>
                    <a:pt x="152" y="300"/>
                    <a:pt x="154" y="300"/>
                    <a:pt x="156" y="300"/>
                  </a:cubicBezTo>
                  <a:cubicBezTo>
                    <a:pt x="173" y="299"/>
                    <a:pt x="190" y="296"/>
                    <a:pt x="206" y="289"/>
                  </a:cubicBezTo>
                  <a:cubicBezTo>
                    <a:pt x="224" y="282"/>
                    <a:pt x="239" y="272"/>
                    <a:pt x="253" y="259"/>
                  </a:cubicBezTo>
                  <a:cubicBezTo>
                    <a:pt x="253" y="259"/>
                    <a:pt x="253" y="259"/>
                    <a:pt x="253" y="259"/>
                  </a:cubicBezTo>
                  <a:cubicBezTo>
                    <a:pt x="253" y="259"/>
                    <a:pt x="253" y="259"/>
                    <a:pt x="253" y="259"/>
                  </a:cubicBezTo>
                  <a:cubicBezTo>
                    <a:pt x="253" y="259"/>
                    <a:pt x="253" y="259"/>
                    <a:pt x="253" y="259"/>
                  </a:cubicBezTo>
                  <a:cubicBezTo>
                    <a:pt x="253" y="259"/>
                    <a:pt x="253" y="259"/>
                    <a:pt x="253" y="259"/>
                  </a:cubicBezTo>
                  <a:cubicBezTo>
                    <a:pt x="254" y="258"/>
                    <a:pt x="255" y="257"/>
                    <a:pt x="256" y="256"/>
                  </a:cubicBezTo>
                  <a:cubicBezTo>
                    <a:pt x="257" y="256"/>
                    <a:pt x="257" y="255"/>
                    <a:pt x="258" y="254"/>
                  </a:cubicBezTo>
                  <a:cubicBezTo>
                    <a:pt x="258" y="254"/>
                    <a:pt x="258" y="254"/>
                    <a:pt x="258" y="254"/>
                  </a:cubicBezTo>
                  <a:cubicBezTo>
                    <a:pt x="258" y="254"/>
                    <a:pt x="258" y="254"/>
                    <a:pt x="258" y="254"/>
                  </a:cubicBezTo>
                  <a:cubicBezTo>
                    <a:pt x="258" y="254"/>
                    <a:pt x="258" y="254"/>
                    <a:pt x="259" y="253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71" y="240"/>
                    <a:pt x="281" y="225"/>
                    <a:pt x="288" y="208"/>
                  </a:cubicBezTo>
                  <a:cubicBezTo>
                    <a:pt x="295" y="191"/>
                    <a:pt x="299" y="173"/>
                    <a:pt x="300" y="155"/>
                  </a:cubicBezTo>
                  <a:cubicBezTo>
                    <a:pt x="300" y="155"/>
                    <a:pt x="300" y="155"/>
                    <a:pt x="300" y="155"/>
                  </a:cubicBezTo>
                  <a:cubicBezTo>
                    <a:pt x="300" y="155"/>
                    <a:pt x="300" y="155"/>
                    <a:pt x="300" y="155"/>
                  </a:cubicBezTo>
                  <a:cubicBezTo>
                    <a:pt x="300" y="153"/>
                    <a:pt x="300" y="152"/>
                    <a:pt x="300" y="150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0" y="149"/>
                    <a:pt x="300" y="147"/>
                    <a:pt x="300" y="146"/>
                  </a:cubicBezTo>
                  <a:cubicBezTo>
                    <a:pt x="300" y="145"/>
                    <a:pt x="300" y="145"/>
                    <a:pt x="300" y="145"/>
                  </a:cubicBezTo>
                  <a:cubicBezTo>
                    <a:pt x="300" y="145"/>
                    <a:pt x="300" y="145"/>
                    <a:pt x="300" y="145"/>
                  </a:cubicBezTo>
                  <a:cubicBezTo>
                    <a:pt x="299" y="128"/>
                    <a:pt x="295" y="111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9" y="94"/>
                    <a:pt x="289" y="94"/>
                    <a:pt x="289" y="94"/>
                  </a:cubicBezTo>
                  <a:cubicBezTo>
                    <a:pt x="281" y="76"/>
                    <a:pt x="270" y="59"/>
                    <a:pt x="257" y="45"/>
                  </a:cubicBezTo>
                  <a:cubicBezTo>
                    <a:pt x="257" y="45"/>
                    <a:pt x="257" y="45"/>
                    <a:pt x="257" y="45"/>
                  </a:cubicBezTo>
                  <a:cubicBezTo>
                    <a:pt x="257" y="45"/>
                    <a:pt x="257" y="45"/>
                    <a:pt x="256" y="45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6" y="45"/>
                    <a:pt x="256" y="45"/>
                    <a:pt x="256" y="45"/>
                  </a:cubicBezTo>
                  <a:cubicBezTo>
                    <a:pt x="256" y="44"/>
                    <a:pt x="256" y="44"/>
                    <a:pt x="256" y="44"/>
                  </a:cubicBezTo>
                  <a:cubicBezTo>
                    <a:pt x="229" y="17"/>
                    <a:pt x="191" y="0"/>
                    <a:pt x="150" y="0"/>
                  </a:cubicBezTo>
                </a:path>
              </a:pathLst>
            </a:custGeom>
            <a:solidFill>
              <a:srgbClr val="ED4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sp>
        <p:nvSpPr>
          <p:cNvPr id="50" name="Freeform 12">
            <a:extLst>
              <a:ext uri="{FF2B5EF4-FFF2-40B4-BE49-F238E27FC236}">
                <a16:creationId xmlns:a16="http://schemas.microsoft.com/office/drawing/2014/main" id="{61BE8EB7-511A-4103-9C7C-9B26685D3895}"/>
              </a:ext>
            </a:extLst>
          </p:cNvPr>
          <p:cNvSpPr>
            <a:spLocks/>
          </p:cNvSpPr>
          <p:nvPr/>
        </p:nvSpPr>
        <p:spPr bwMode="auto">
          <a:xfrm rot="10800000">
            <a:off x="0" y="5849937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FFC04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C7DD5CD2-B2F7-41A1-95E5-D037507348E0}"/>
              </a:ext>
            </a:extLst>
          </p:cNvPr>
          <p:cNvSpPr>
            <a:spLocks/>
          </p:cNvSpPr>
          <p:nvPr/>
        </p:nvSpPr>
        <p:spPr bwMode="auto">
          <a:xfrm>
            <a:off x="10564812" y="0"/>
            <a:ext cx="1619250" cy="1008063"/>
          </a:xfrm>
          <a:custGeom>
            <a:avLst/>
            <a:gdLst>
              <a:gd name="T0" fmla="*/ 1020 w 1020"/>
              <a:gd name="T1" fmla="*/ 0 h 635"/>
              <a:gd name="T2" fmla="*/ 458 w 1020"/>
              <a:gd name="T3" fmla="*/ 0 h 635"/>
              <a:gd name="T4" fmla="*/ 0 w 1020"/>
              <a:gd name="T5" fmla="*/ 635 h 635"/>
              <a:gd name="T6" fmla="*/ 1020 w 1020"/>
              <a:gd name="T7" fmla="*/ 635 h 635"/>
              <a:gd name="T8" fmla="*/ 1020 w 1020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0" h="635">
                <a:moveTo>
                  <a:pt x="1020" y="0"/>
                </a:moveTo>
                <a:lnTo>
                  <a:pt x="458" y="0"/>
                </a:lnTo>
                <a:lnTo>
                  <a:pt x="0" y="635"/>
                </a:lnTo>
                <a:lnTo>
                  <a:pt x="1020" y="635"/>
                </a:lnTo>
                <a:lnTo>
                  <a:pt x="1020" y="0"/>
                </a:lnTo>
                <a:close/>
              </a:path>
            </a:pathLst>
          </a:custGeom>
          <a:solidFill>
            <a:srgbClr val="1257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62">
            <a:extLst>
              <a:ext uri="{FF2B5EF4-FFF2-40B4-BE49-F238E27FC236}">
                <a16:creationId xmlns:a16="http://schemas.microsoft.com/office/drawing/2014/main" id="{272687D4-C242-4521-A7A6-A6B5568DFDC2}"/>
              </a:ext>
            </a:extLst>
          </p:cNvPr>
          <p:cNvSpPr txBox="1"/>
          <p:nvPr/>
        </p:nvSpPr>
        <p:spPr>
          <a:xfrm>
            <a:off x="7984473" y="-81723"/>
            <a:ext cx="4193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4400" b="1" dirty="0">
                <a:solidFill>
                  <a:srgbClr val="38248A"/>
                </a:solidFill>
                <a:latin typeface="+mj-lt"/>
              </a:rPr>
              <a:t>التكامل المستمر</a:t>
            </a:r>
          </a:p>
          <a:p>
            <a:r>
              <a:rPr lang="en-US" sz="4400" b="1" dirty="0">
                <a:solidFill>
                  <a:srgbClr val="FEAC11"/>
                </a:solidFill>
                <a:latin typeface="+mj-lt"/>
              </a:rPr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79139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</TotalTime>
  <Words>343</Words>
  <Application>Microsoft Office PowerPoint</Application>
  <PresentationFormat>شاشة عريضة</PresentationFormat>
  <Paragraphs>90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Fira Code Medium</vt:lpstr>
      <vt:lpstr>Lato</vt:lpstr>
      <vt:lpstr>Lato Black</vt:lpstr>
      <vt:lpstr>Orbitron</vt:lpstr>
      <vt:lpstr>Wingdings</vt:lpstr>
      <vt:lpstr>Tema de Office</vt:lpstr>
      <vt:lpstr>عرض تقديمي في PowerPoint</vt:lpstr>
      <vt:lpstr>الأعمال الحرة Freelancing</vt:lpstr>
      <vt:lpstr>منصة Upwork</vt:lpstr>
      <vt:lpstr>أهمية المشروع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Jolie Nayibe Serrano</dc:creator>
  <cp:lastModifiedBy>HHH</cp:lastModifiedBy>
  <cp:revision>487</cp:revision>
  <dcterms:created xsi:type="dcterms:W3CDTF">2020-03-21T22:03:23Z</dcterms:created>
  <dcterms:modified xsi:type="dcterms:W3CDTF">2021-08-27T17:52:54Z</dcterms:modified>
</cp:coreProperties>
</file>