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4.xml" ContentType="application/vnd.openxmlformats-officedocument.drawingml.chartshapes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5.xml" ContentType="application/vnd.openxmlformats-officedocument.drawingml.chartshap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4"/>
    <p:sldMasterId id="2147483700" r:id="rId5"/>
    <p:sldMasterId id="2147483712" r:id="rId6"/>
  </p:sldMasterIdLst>
  <p:notesMasterIdLst>
    <p:notesMasterId r:id="rId25"/>
  </p:notesMasterIdLst>
  <p:sldIdLst>
    <p:sldId id="317" r:id="rId7"/>
    <p:sldId id="316" r:id="rId8"/>
    <p:sldId id="315" r:id="rId9"/>
    <p:sldId id="319" r:id="rId10"/>
    <p:sldId id="314" r:id="rId11"/>
    <p:sldId id="313" r:id="rId12"/>
    <p:sldId id="312" r:id="rId13"/>
    <p:sldId id="320" r:id="rId14"/>
    <p:sldId id="297" r:id="rId15"/>
    <p:sldId id="298" r:id="rId16"/>
    <p:sldId id="321" r:id="rId17"/>
    <p:sldId id="287" r:id="rId18"/>
    <p:sldId id="310" r:id="rId19"/>
    <p:sldId id="258" r:id="rId20"/>
    <p:sldId id="286" r:id="rId21"/>
    <p:sldId id="285" r:id="rId22"/>
    <p:sldId id="257" r:id="rId23"/>
    <p:sldId id="31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044F60D-285B-0995-8E96-43EDEA308CAF}" name="Dell" initials="D" userId="Dell" providerId="None"/>
  <p188:author id="{307308BC-3691-2ECC-DD62-8C09549FFCC7}" name="TRUONG THIEN TRANG" initials="TT" userId="S::ielsiu19288@student.hcmiu.edu.vn::345fd2d7-bd45-4767-970a-55a0e6c8a1e1" providerId="AD"/>
  <p188:author id="{662467FD-BEFB-7094-EAD1-46E19C5CA593}" name="LE THE KIEN" initials="LTK" userId="S::IELSIU19180@student.hcmiu.edu.vn::b0862aea-754a-4801-9bd1-254539f3012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CB3"/>
    <a:srgbClr val="FCE480"/>
    <a:srgbClr val="00E266"/>
    <a:srgbClr val="FBB7B7"/>
    <a:srgbClr val="B9F0D2"/>
    <a:srgbClr val="058F91"/>
    <a:srgbClr val="ADE2C5"/>
    <a:srgbClr val="FFFFEB"/>
    <a:srgbClr val="F1FDF5"/>
    <a:srgbClr val="FFF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56FD23-E487-4A33-8D3D-D7F3032E0C58}" v="8264" dt="2021-12-10T14:33:14.269"/>
    <p1510:client id="{99D6D3CF-26E8-47C1-B4FD-ABC8886B2BB8}" v="1564" dt="2021-12-09T11:19:45.704"/>
    <p1510:client id="{A8F09211-DA9C-4184-BEF1-389A9B6B22B2}" v="6" dt="2021-12-10T16:15:25.625"/>
    <p1510:client id="{FD6E22D1-D9B0-46B4-ABF1-2B78E1C98CA3}" v="2" dt="2021-12-10T01:37:34.7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microsoft.com/office/2018/10/relationships/authors" Target="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UONG THIEN TRANG" userId="S::ielsiu19288@student.hcmiu.edu.vn::345fd2d7-bd45-4767-970a-55a0e6c8a1e1" providerId="AD" clId="Web-{356C8DDE-5290-40BA-8B41-B30E7535BCCE}"/>
    <pc:docChg chg="modSld">
      <pc:chgData name="TRUONG THIEN TRANG" userId="S::ielsiu19288@student.hcmiu.edu.vn::345fd2d7-bd45-4767-970a-55a0e6c8a1e1" providerId="AD" clId="Web-{356C8DDE-5290-40BA-8B41-B30E7535BCCE}" dt="2021-12-07T17:13:44.469" v="2" actId="20577"/>
      <pc:docMkLst>
        <pc:docMk/>
      </pc:docMkLst>
      <pc:sldChg chg="modSp">
        <pc:chgData name="TRUONG THIEN TRANG" userId="S::ielsiu19288@student.hcmiu.edu.vn::345fd2d7-bd45-4767-970a-55a0e6c8a1e1" providerId="AD" clId="Web-{356C8DDE-5290-40BA-8B41-B30E7535BCCE}" dt="2021-12-07T17:13:44.469" v="2" actId="20577"/>
        <pc:sldMkLst>
          <pc:docMk/>
          <pc:sldMk cId="3194172184" sldId="257"/>
        </pc:sldMkLst>
        <pc:spChg chg="mod">
          <ac:chgData name="TRUONG THIEN TRANG" userId="S::ielsiu19288@student.hcmiu.edu.vn::345fd2d7-bd45-4767-970a-55a0e6c8a1e1" providerId="AD" clId="Web-{356C8DDE-5290-40BA-8B41-B30E7535BCCE}" dt="2021-12-07T17:13:44.469" v="2" actId="20577"/>
          <ac:spMkLst>
            <pc:docMk/>
            <pc:sldMk cId="3194172184" sldId="257"/>
            <ac:spMk id="27" creationId="{E18BA8A7-921B-479A-8860-B470B07190FE}"/>
          </ac:spMkLst>
        </pc:spChg>
      </pc:sldChg>
    </pc:docChg>
  </pc:docChgLst>
  <pc:docChgLst>
    <pc:chgData name="LE THE KIEN" userId="S::ielsiu19180@student.hcmiu.edu.vn::b0862aea-754a-4801-9bd1-254539f30122" providerId="AD" clId="Web-{4CAA91DE-BA4B-466C-B14D-D74B79CD9AF5}"/>
    <pc:docChg chg="delSld">
      <pc:chgData name="LE THE KIEN" userId="S::ielsiu19180@student.hcmiu.edu.vn::b0862aea-754a-4801-9bd1-254539f30122" providerId="AD" clId="Web-{4CAA91DE-BA4B-466C-B14D-D74B79CD9AF5}" dt="2021-12-07T17:02:12.489" v="0"/>
      <pc:docMkLst>
        <pc:docMk/>
      </pc:docMkLst>
      <pc:sldChg chg="del">
        <pc:chgData name="LE THE KIEN" userId="S::ielsiu19180@student.hcmiu.edu.vn::b0862aea-754a-4801-9bd1-254539f30122" providerId="AD" clId="Web-{4CAA91DE-BA4B-466C-B14D-D74B79CD9AF5}" dt="2021-12-07T17:02:12.489" v="0"/>
        <pc:sldMkLst>
          <pc:docMk/>
          <pc:sldMk cId="139736792" sldId="322"/>
        </pc:sldMkLst>
      </pc:sldChg>
    </pc:docChg>
  </pc:docChgLst>
  <pc:docChgLst>
    <pc:chgData name="TRAN LE PHU" userId="S::ielsiu19237@student.hcmiu.edu.vn::202a6d7e-923f-43bf-80ad-8ffb6ff02fc4" providerId="AD" clId="Web-{9A6C791B-5235-498B-A1B3-24E11B593D80}"/>
    <pc:docChg chg="modSld">
      <pc:chgData name="TRAN LE PHU" userId="S::ielsiu19237@student.hcmiu.edu.vn::202a6d7e-923f-43bf-80ad-8ffb6ff02fc4" providerId="AD" clId="Web-{9A6C791B-5235-498B-A1B3-24E11B593D80}" dt="2021-12-07T00:52:05.706" v="0" actId="1076"/>
      <pc:docMkLst>
        <pc:docMk/>
      </pc:docMkLst>
      <pc:sldChg chg="modSp">
        <pc:chgData name="TRAN LE PHU" userId="S::ielsiu19237@student.hcmiu.edu.vn::202a6d7e-923f-43bf-80ad-8ffb6ff02fc4" providerId="AD" clId="Web-{9A6C791B-5235-498B-A1B3-24E11B593D80}" dt="2021-12-07T00:52:05.706" v="0" actId="1076"/>
        <pc:sldMkLst>
          <pc:docMk/>
          <pc:sldMk cId="1875258314" sldId="291"/>
        </pc:sldMkLst>
        <pc:spChg chg="mod">
          <ac:chgData name="TRAN LE PHU" userId="S::ielsiu19237@student.hcmiu.edu.vn::202a6d7e-923f-43bf-80ad-8ffb6ff02fc4" providerId="AD" clId="Web-{9A6C791B-5235-498B-A1B3-24E11B593D80}" dt="2021-12-07T00:52:05.706" v="0" actId="1076"/>
          <ac:spMkLst>
            <pc:docMk/>
            <pc:sldMk cId="1875258314" sldId="291"/>
            <ac:spMk id="69" creationId="{78632EC8-F12A-449C-8211-DF9EB35CBA0E}"/>
          </ac:spMkLst>
        </pc:spChg>
      </pc:sldChg>
    </pc:docChg>
  </pc:docChgLst>
  <pc:docChgLst>
    <pc:chgData clId="Web-{EFAD9727-D40E-4A92-8BED-4C1FE59072FD}"/>
    <pc:docChg chg="modSld">
      <pc:chgData name="" userId="" providerId="" clId="Web-{EFAD9727-D40E-4A92-8BED-4C1FE59072FD}" dt="2021-12-06T12:05:17.273" v="0"/>
      <pc:docMkLst>
        <pc:docMk/>
      </pc:docMkLst>
      <pc:sldChg chg="addSp modSp">
        <pc:chgData name="" userId="" providerId="" clId="Web-{EFAD9727-D40E-4A92-8BED-4C1FE59072FD}" dt="2021-12-06T12:05:17.273" v="0"/>
        <pc:sldMkLst>
          <pc:docMk/>
          <pc:sldMk cId="109857222" sldId="256"/>
        </pc:sldMkLst>
        <pc:picChg chg="add mod">
          <ac:chgData name="" userId="" providerId="" clId="Web-{EFAD9727-D40E-4A92-8BED-4C1FE59072FD}" dt="2021-12-06T12:05:17.273" v="0"/>
          <ac:picMkLst>
            <pc:docMk/>
            <pc:sldMk cId="109857222" sldId="256"/>
            <ac:picMk id="4" creationId="{C3FFF1BC-0B71-48FF-8726-A2CCC1D342C8}"/>
          </ac:picMkLst>
        </pc:picChg>
      </pc:sldChg>
    </pc:docChg>
  </pc:docChgLst>
  <pc:docChgLst>
    <pc:chgData name="TRUONG THIEN TRANG" userId="S::ielsiu19288@student.hcmiu.edu.vn::345fd2d7-bd45-4767-970a-55a0e6c8a1e1" providerId="AD" clId="Web-{9BDA1AFE-C2B1-46C5-8C00-97A955167935}"/>
    <pc:docChg chg="addSld addMainMaster modMainMaster">
      <pc:chgData name="TRUONG THIEN TRANG" userId="S::ielsiu19288@student.hcmiu.edu.vn::345fd2d7-bd45-4767-970a-55a0e6c8a1e1" providerId="AD" clId="Web-{9BDA1AFE-C2B1-46C5-8C00-97A955167935}" dt="2021-12-07T16:36:59.954" v="0"/>
      <pc:docMkLst>
        <pc:docMk/>
      </pc:docMkLst>
      <pc:sldChg chg="add">
        <pc:chgData name="TRUONG THIEN TRANG" userId="S::ielsiu19288@student.hcmiu.edu.vn::345fd2d7-bd45-4767-970a-55a0e6c8a1e1" providerId="AD" clId="Web-{9BDA1AFE-C2B1-46C5-8C00-97A955167935}" dt="2021-12-07T16:36:59.954" v="0"/>
        <pc:sldMkLst>
          <pc:docMk/>
          <pc:sldMk cId="1140513940" sldId="318"/>
        </pc:sldMkLst>
      </pc:sldChg>
      <pc:sldMasterChg chg="add addSldLayout">
        <pc:chgData name="TRUONG THIEN TRANG" userId="S::ielsiu19288@student.hcmiu.edu.vn::345fd2d7-bd45-4767-970a-55a0e6c8a1e1" providerId="AD" clId="Web-{9BDA1AFE-C2B1-46C5-8C00-97A955167935}" dt="2021-12-07T16:36:59.954" v="0"/>
        <pc:sldMasterMkLst>
          <pc:docMk/>
          <pc:sldMasterMk cId="0" sldId="2147483680"/>
        </pc:sldMasterMkLst>
        <pc:sldLayoutChg chg="add">
          <pc:chgData name="TRUONG THIEN TRANG" userId="S::ielsiu19288@student.hcmiu.edu.vn::345fd2d7-bd45-4767-970a-55a0e6c8a1e1" providerId="AD" clId="Web-{9BDA1AFE-C2B1-46C5-8C00-97A955167935}" dt="2021-12-07T16:36:59.954" v="0"/>
          <pc:sldLayoutMkLst>
            <pc:docMk/>
            <pc:sldMasterMk cId="0" sldId="2147483680"/>
            <pc:sldLayoutMk cId="0" sldId="2147483648"/>
          </pc:sldLayoutMkLst>
        </pc:sldLayoutChg>
        <pc:sldLayoutChg chg="add">
          <pc:chgData name="TRUONG THIEN TRANG" userId="S::ielsiu19288@student.hcmiu.edu.vn::345fd2d7-bd45-4767-970a-55a0e6c8a1e1" providerId="AD" clId="Web-{9BDA1AFE-C2B1-46C5-8C00-97A955167935}" dt="2021-12-07T16:36:59.954" v="0"/>
          <pc:sldLayoutMkLst>
            <pc:docMk/>
            <pc:sldMasterMk cId="0" sldId="2147483680"/>
            <pc:sldLayoutMk cId="0" sldId="2147483649"/>
          </pc:sldLayoutMkLst>
        </pc:sldLayoutChg>
        <pc:sldLayoutChg chg="add">
          <pc:chgData name="TRUONG THIEN TRANG" userId="S::ielsiu19288@student.hcmiu.edu.vn::345fd2d7-bd45-4767-970a-55a0e6c8a1e1" providerId="AD" clId="Web-{9BDA1AFE-C2B1-46C5-8C00-97A955167935}" dt="2021-12-07T16:36:59.954" v="0"/>
          <pc:sldLayoutMkLst>
            <pc:docMk/>
            <pc:sldMasterMk cId="0" sldId="2147483680"/>
            <pc:sldLayoutMk cId="0" sldId="2147483650"/>
          </pc:sldLayoutMkLst>
        </pc:sldLayoutChg>
        <pc:sldLayoutChg chg="add">
          <pc:chgData name="TRUONG THIEN TRANG" userId="S::ielsiu19288@student.hcmiu.edu.vn::345fd2d7-bd45-4767-970a-55a0e6c8a1e1" providerId="AD" clId="Web-{9BDA1AFE-C2B1-46C5-8C00-97A955167935}" dt="2021-12-07T16:36:59.954" v="0"/>
          <pc:sldLayoutMkLst>
            <pc:docMk/>
            <pc:sldMasterMk cId="0" sldId="2147483680"/>
            <pc:sldLayoutMk cId="0" sldId="2147483651"/>
          </pc:sldLayoutMkLst>
        </pc:sldLayoutChg>
        <pc:sldLayoutChg chg="add">
          <pc:chgData name="TRUONG THIEN TRANG" userId="S::ielsiu19288@student.hcmiu.edu.vn::345fd2d7-bd45-4767-970a-55a0e6c8a1e1" providerId="AD" clId="Web-{9BDA1AFE-C2B1-46C5-8C00-97A955167935}" dt="2021-12-07T16:36:59.954" v="0"/>
          <pc:sldLayoutMkLst>
            <pc:docMk/>
            <pc:sldMasterMk cId="0" sldId="2147483680"/>
            <pc:sldLayoutMk cId="0" sldId="2147483652"/>
          </pc:sldLayoutMkLst>
        </pc:sldLayoutChg>
        <pc:sldLayoutChg chg="add">
          <pc:chgData name="TRUONG THIEN TRANG" userId="S::ielsiu19288@student.hcmiu.edu.vn::345fd2d7-bd45-4767-970a-55a0e6c8a1e1" providerId="AD" clId="Web-{9BDA1AFE-C2B1-46C5-8C00-97A955167935}" dt="2021-12-07T16:36:59.954" v="0"/>
          <pc:sldLayoutMkLst>
            <pc:docMk/>
            <pc:sldMasterMk cId="0" sldId="2147483680"/>
            <pc:sldLayoutMk cId="0" sldId="2147483653"/>
          </pc:sldLayoutMkLst>
        </pc:sldLayoutChg>
        <pc:sldLayoutChg chg="add">
          <pc:chgData name="TRUONG THIEN TRANG" userId="S::ielsiu19288@student.hcmiu.edu.vn::345fd2d7-bd45-4767-970a-55a0e6c8a1e1" providerId="AD" clId="Web-{9BDA1AFE-C2B1-46C5-8C00-97A955167935}" dt="2021-12-07T16:36:59.954" v="0"/>
          <pc:sldLayoutMkLst>
            <pc:docMk/>
            <pc:sldMasterMk cId="0" sldId="2147483680"/>
            <pc:sldLayoutMk cId="0" sldId="2147483654"/>
          </pc:sldLayoutMkLst>
        </pc:sldLayoutChg>
        <pc:sldLayoutChg chg="add">
          <pc:chgData name="TRUONG THIEN TRANG" userId="S::ielsiu19288@student.hcmiu.edu.vn::345fd2d7-bd45-4767-970a-55a0e6c8a1e1" providerId="AD" clId="Web-{9BDA1AFE-C2B1-46C5-8C00-97A955167935}" dt="2021-12-07T16:36:59.954" v="0"/>
          <pc:sldLayoutMkLst>
            <pc:docMk/>
            <pc:sldMasterMk cId="0" sldId="2147483680"/>
            <pc:sldLayoutMk cId="0" sldId="2147483655"/>
          </pc:sldLayoutMkLst>
        </pc:sldLayoutChg>
        <pc:sldLayoutChg chg="add">
          <pc:chgData name="TRUONG THIEN TRANG" userId="S::ielsiu19288@student.hcmiu.edu.vn::345fd2d7-bd45-4767-970a-55a0e6c8a1e1" providerId="AD" clId="Web-{9BDA1AFE-C2B1-46C5-8C00-97A955167935}" dt="2021-12-07T16:36:59.954" v="0"/>
          <pc:sldLayoutMkLst>
            <pc:docMk/>
            <pc:sldMasterMk cId="0" sldId="2147483680"/>
            <pc:sldLayoutMk cId="0" sldId="2147483656"/>
          </pc:sldLayoutMkLst>
        </pc:sldLayoutChg>
        <pc:sldLayoutChg chg="add">
          <pc:chgData name="TRUONG THIEN TRANG" userId="S::ielsiu19288@student.hcmiu.edu.vn::345fd2d7-bd45-4767-970a-55a0e6c8a1e1" providerId="AD" clId="Web-{9BDA1AFE-C2B1-46C5-8C00-97A955167935}" dt="2021-12-07T16:36:59.954" v="0"/>
          <pc:sldLayoutMkLst>
            <pc:docMk/>
            <pc:sldMasterMk cId="0" sldId="2147483680"/>
            <pc:sldLayoutMk cId="0" sldId="2147483657"/>
          </pc:sldLayoutMkLst>
        </pc:sldLayoutChg>
        <pc:sldLayoutChg chg="add">
          <pc:chgData name="TRUONG THIEN TRANG" userId="S::ielsiu19288@student.hcmiu.edu.vn::345fd2d7-bd45-4767-970a-55a0e6c8a1e1" providerId="AD" clId="Web-{9BDA1AFE-C2B1-46C5-8C00-97A955167935}" dt="2021-12-07T16:36:59.954" v="0"/>
          <pc:sldLayoutMkLst>
            <pc:docMk/>
            <pc:sldMasterMk cId="0" sldId="2147483680"/>
            <pc:sldLayoutMk cId="0" sldId="2147483658"/>
          </pc:sldLayoutMkLst>
        </pc:sldLayoutChg>
        <pc:sldLayoutChg chg="add">
          <pc:chgData name="TRUONG THIEN TRANG" userId="S::ielsiu19288@student.hcmiu.edu.vn::345fd2d7-bd45-4767-970a-55a0e6c8a1e1" providerId="AD" clId="Web-{9BDA1AFE-C2B1-46C5-8C00-97A955167935}" dt="2021-12-07T16:36:59.954" v="0"/>
          <pc:sldLayoutMkLst>
            <pc:docMk/>
            <pc:sldMasterMk cId="0" sldId="2147483680"/>
            <pc:sldLayoutMk cId="0" sldId="2147483659"/>
          </pc:sldLayoutMkLst>
        </pc:sldLayoutChg>
        <pc:sldLayoutChg chg="add">
          <pc:chgData name="TRUONG THIEN TRANG" userId="S::ielsiu19288@student.hcmiu.edu.vn::345fd2d7-bd45-4767-970a-55a0e6c8a1e1" providerId="AD" clId="Web-{9BDA1AFE-C2B1-46C5-8C00-97A955167935}" dt="2021-12-07T16:36:59.954" v="0"/>
          <pc:sldLayoutMkLst>
            <pc:docMk/>
            <pc:sldMasterMk cId="0" sldId="2147483680"/>
            <pc:sldLayoutMk cId="0" sldId="2147483660"/>
          </pc:sldLayoutMkLst>
        </pc:sldLayoutChg>
        <pc:sldLayoutChg chg="add">
          <pc:chgData name="TRUONG THIEN TRANG" userId="S::ielsiu19288@student.hcmiu.edu.vn::345fd2d7-bd45-4767-970a-55a0e6c8a1e1" providerId="AD" clId="Web-{9BDA1AFE-C2B1-46C5-8C00-97A955167935}" dt="2021-12-07T16:36:59.954" v="0"/>
          <pc:sldLayoutMkLst>
            <pc:docMk/>
            <pc:sldMasterMk cId="0" sldId="2147483680"/>
            <pc:sldLayoutMk cId="0" sldId="2147483661"/>
          </pc:sldLayoutMkLst>
        </pc:sldLayoutChg>
        <pc:sldLayoutChg chg="add">
          <pc:chgData name="TRUONG THIEN TRANG" userId="S::ielsiu19288@student.hcmiu.edu.vn::345fd2d7-bd45-4767-970a-55a0e6c8a1e1" providerId="AD" clId="Web-{9BDA1AFE-C2B1-46C5-8C00-97A955167935}" dt="2021-12-07T16:36:59.954" v="0"/>
          <pc:sldLayoutMkLst>
            <pc:docMk/>
            <pc:sldMasterMk cId="0" sldId="2147483680"/>
            <pc:sldLayoutMk cId="0" sldId="2147483662"/>
          </pc:sldLayoutMkLst>
        </pc:sldLayoutChg>
        <pc:sldLayoutChg chg="add">
          <pc:chgData name="TRUONG THIEN TRANG" userId="S::ielsiu19288@student.hcmiu.edu.vn::345fd2d7-bd45-4767-970a-55a0e6c8a1e1" providerId="AD" clId="Web-{9BDA1AFE-C2B1-46C5-8C00-97A955167935}" dt="2021-12-07T16:36:59.954" v="0"/>
          <pc:sldLayoutMkLst>
            <pc:docMk/>
            <pc:sldMasterMk cId="0" sldId="2147483680"/>
            <pc:sldLayoutMk cId="0" sldId="2147483663"/>
          </pc:sldLayoutMkLst>
        </pc:sldLayoutChg>
        <pc:sldLayoutChg chg="add">
          <pc:chgData name="TRUONG THIEN TRANG" userId="S::ielsiu19288@student.hcmiu.edu.vn::345fd2d7-bd45-4767-970a-55a0e6c8a1e1" providerId="AD" clId="Web-{9BDA1AFE-C2B1-46C5-8C00-97A955167935}" dt="2021-12-07T16:36:59.954" v="0"/>
          <pc:sldLayoutMkLst>
            <pc:docMk/>
            <pc:sldMasterMk cId="0" sldId="2147483680"/>
            <pc:sldLayoutMk cId="0" sldId="2147483664"/>
          </pc:sldLayoutMkLst>
        </pc:sldLayoutChg>
        <pc:sldLayoutChg chg="add">
          <pc:chgData name="TRUONG THIEN TRANG" userId="S::ielsiu19288@student.hcmiu.edu.vn::345fd2d7-bd45-4767-970a-55a0e6c8a1e1" providerId="AD" clId="Web-{9BDA1AFE-C2B1-46C5-8C00-97A955167935}" dt="2021-12-07T16:36:59.954" v="0"/>
          <pc:sldLayoutMkLst>
            <pc:docMk/>
            <pc:sldMasterMk cId="0" sldId="2147483680"/>
            <pc:sldLayoutMk cId="0" sldId="2147483665"/>
          </pc:sldLayoutMkLst>
        </pc:sldLayoutChg>
        <pc:sldLayoutChg chg="add">
          <pc:chgData name="TRUONG THIEN TRANG" userId="S::ielsiu19288@student.hcmiu.edu.vn::345fd2d7-bd45-4767-970a-55a0e6c8a1e1" providerId="AD" clId="Web-{9BDA1AFE-C2B1-46C5-8C00-97A955167935}" dt="2021-12-07T16:36:59.954" v="0"/>
          <pc:sldLayoutMkLst>
            <pc:docMk/>
            <pc:sldMasterMk cId="0" sldId="2147483680"/>
            <pc:sldLayoutMk cId="0" sldId="2147483666"/>
          </pc:sldLayoutMkLst>
        </pc:sldLayoutChg>
        <pc:sldLayoutChg chg="add">
          <pc:chgData name="TRUONG THIEN TRANG" userId="S::ielsiu19288@student.hcmiu.edu.vn::345fd2d7-bd45-4767-970a-55a0e6c8a1e1" providerId="AD" clId="Web-{9BDA1AFE-C2B1-46C5-8C00-97A955167935}" dt="2021-12-07T16:36:59.954" v="0"/>
          <pc:sldLayoutMkLst>
            <pc:docMk/>
            <pc:sldMasterMk cId="0" sldId="2147483680"/>
            <pc:sldLayoutMk cId="0" sldId="2147483667"/>
          </pc:sldLayoutMkLst>
        </pc:sldLayoutChg>
        <pc:sldLayoutChg chg="add">
          <pc:chgData name="TRUONG THIEN TRANG" userId="S::ielsiu19288@student.hcmiu.edu.vn::345fd2d7-bd45-4767-970a-55a0e6c8a1e1" providerId="AD" clId="Web-{9BDA1AFE-C2B1-46C5-8C00-97A955167935}" dt="2021-12-07T16:36:59.954" v="0"/>
          <pc:sldLayoutMkLst>
            <pc:docMk/>
            <pc:sldMasterMk cId="0" sldId="2147483680"/>
            <pc:sldLayoutMk cId="0" sldId="2147483668"/>
          </pc:sldLayoutMkLst>
        </pc:sldLayoutChg>
        <pc:sldLayoutChg chg="add">
          <pc:chgData name="TRUONG THIEN TRANG" userId="S::ielsiu19288@student.hcmiu.edu.vn::345fd2d7-bd45-4767-970a-55a0e6c8a1e1" providerId="AD" clId="Web-{9BDA1AFE-C2B1-46C5-8C00-97A955167935}" dt="2021-12-07T16:36:59.954" v="0"/>
          <pc:sldLayoutMkLst>
            <pc:docMk/>
            <pc:sldMasterMk cId="0" sldId="2147483680"/>
            <pc:sldLayoutMk cId="0" sldId="2147483669"/>
          </pc:sldLayoutMkLst>
        </pc:sldLayoutChg>
        <pc:sldLayoutChg chg="add">
          <pc:chgData name="TRUONG THIEN TRANG" userId="S::ielsiu19288@student.hcmiu.edu.vn::345fd2d7-bd45-4767-970a-55a0e6c8a1e1" providerId="AD" clId="Web-{9BDA1AFE-C2B1-46C5-8C00-97A955167935}" dt="2021-12-07T16:36:59.954" v="0"/>
          <pc:sldLayoutMkLst>
            <pc:docMk/>
            <pc:sldMasterMk cId="0" sldId="2147483680"/>
            <pc:sldLayoutMk cId="0" sldId="2147483670"/>
          </pc:sldLayoutMkLst>
        </pc:sldLayoutChg>
        <pc:sldLayoutChg chg="add">
          <pc:chgData name="TRUONG THIEN TRANG" userId="S::ielsiu19288@student.hcmiu.edu.vn::345fd2d7-bd45-4767-970a-55a0e6c8a1e1" providerId="AD" clId="Web-{9BDA1AFE-C2B1-46C5-8C00-97A955167935}" dt="2021-12-07T16:36:59.954" v="0"/>
          <pc:sldLayoutMkLst>
            <pc:docMk/>
            <pc:sldMasterMk cId="0" sldId="2147483680"/>
            <pc:sldLayoutMk cId="0" sldId="2147483671"/>
          </pc:sldLayoutMkLst>
        </pc:sldLayoutChg>
        <pc:sldLayoutChg chg="add">
          <pc:chgData name="TRUONG THIEN TRANG" userId="S::ielsiu19288@student.hcmiu.edu.vn::345fd2d7-bd45-4767-970a-55a0e6c8a1e1" providerId="AD" clId="Web-{9BDA1AFE-C2B1-46C5-8C00-97A955167935}" dt="2021-12-07T16:36:59.954" v="0"/>
          <pc:sldLayoutMkLst>
            <pc:docMk/>
            <pc:sldMasterMk cId="0" sldId="2147483680"/>
            <pc:sldLayoutMk cId="0" sldId="2147483672"/>
          </pc:sldLayoutMkLst>
        </pc:sldLayoutChg>
        <pc:sldLayoutChg chg="add">
          <pc:chgData name="TRUONG THIEN TRANG" userId="S::ielsiu19288@student.hcmiu.edu.vn::345fd2d7-bd45-4767-970a-55a0e6c8a1e1" providerId="AD" clId="Web-{9BDA1AFE-C2B1-46C5-8C00-97A955167935}" dt="2021-12-07T16:36:59.954" v="0"/>
          <pc:sldLayoutMkLst>
            <pc:docMk/>
            <pc:sldMasterMk cId="0" sldId="2147483680"/>
            <pc:sldLayoutMk cId="0" sldId="2147483673"/>
          </pc:sldLayoutMkLst>
        </pc:sldLayoutChg>
        <pc:sldLayoutChg chg="add">
          <pc:chgData name="TRUONG THIEN TRANG" userId="S::ielsiu19288@student.hcmiu.edu.vn::345fd2d7-bd45-4767-970a-55a0e6c8a1e1" providerId="AD" clId="Web-{9BDA1AFE-C2B1-46C5-8C00-97A955167935}" dt="2021-12-07T16:36:59.954" v="0"/>
          <pc:sldLayoutMkLst>
            <pc:docMk/>
            <pc:sldMasterMk cId="0" sldId="2147483680"/>
            <pc:sldLayoutMk cId="0" sldId="2147483674"/>
          </pc:sldLayoutMkLst>
        </pc:sldLayoutChg>
        <pc:sldLayoutChg chg="add">
          <pc:chgData name="TRUONG THIEN TRANG" userId="S::ielsiu19288@student.hcmiu.edu.vn::345fd2d7-bd45-4767-970a-55a0e6c8a1e1" providerId="AD" clId="Web-{9BDA1AFE-C2B1-46C5-8C00-97A955167935}" dt="2021-12-07T16:36:59.954" v="0"/>
          <pc:sldLayoutMkLst>
            <pc:docMk/>
            <pc:sldMasterMk cId="0" sldId="2147483680"/>
            <pc:sldLayoutMk cId="0" sldId="2147483675"/>
          </pc:sldLayoutMkLst>
        </pc:sldLayoutChg>
        <pc:sldLayoutChg chg="add">
          <pc:chgData name="TRUONG THIEN TRANG" userId="S::ielsiu19288@student.hcmiu.edu.vn::345fd2d7-bd45-4767-970a-55a0e6c8a1e1" providerId="AD" clId="Web-{9BDA1AFE-C2B1-46C5-8C00-97A955167935}" dt="2021-12-07T16:36:59.954" v="0"/>
          <pc:sldLayoutMkLst>
            <pc:docMk/>
            <pc:sldMasterMk cId="0" sldId="2147483680"/>
            <pc:sldLayoutMk cId="0" sldId="2147483676"/>
          </pc:sldLayoutMkLst>
        </pc:sldLayoutChg>
        <pc:sldLayoutChg chg="add">
          <pc:chgData name="TRUONG THIEN TRANG" userId="S::ielsiu19288@student.hcmiu.edu.vn::345fd2d7-bd45-4767-970a-55a0e6c8a1e1" providerId="AD" clId="Web-{9BDA1AFE-C2B1-46C5-8C00-97A955167935}" dt="2021-12-07T16:36:59.954" v="0"/>
          <pc:sldLayoutMkLst>
            <pc:docMk/>
            <pc:sldMasterMk cId="0" sldId="2147483680"/>
            <pc:sldLayoutMk cId="0" sldId="2147483677"/>
          </pc:sldLayoutMkLst>
        </pc:sldLayoutChg>
        <pc:sldLayoutChg chg="add">
          <pc:chgData name="TRUONG THIEN TRANG" userId="S::ielsiu19288@student.hcmiu.edu.vn::345fd2d7-bd45-4767-970a-55a0e6c8a1e1" providerId="AD" clId="Web-{9BDA1AFE-C2B1-46C5-8C00-97A955167935}" dt="2021-12-07T16:36:59.954" v="0"/>
          <pc:sldLayoutMkLst>
            <pc:docMk/>
            <pc:sldMasterMk cId="0" sldId="2147483680"/>
            <pc:sldLayoutMk cId="0" sldId="2147483678"/>
          </pc:sldLayoutMkLst>
        </pc:sldLayoutChg>
      </pc:sldMasterChg>
      <pc:sldMasterChg chg="replId modSldLayout">
        <pc:chgData name="TRUONG THIEN TRANG" userId="S::ielsiu19288@student.hcmiu.edu.vn::345fd2d7-bd45-4767-970a-55a0e6c8a1e1" providerId="AD" clId="Web-{9BDA1AFE-C2B1-46C5-8C00-97A955167935}" dt="2021-12-07T16:36:59.954" v="0"/>
        <pc:sldMasterMkLst>
          <pc:docMk/>
          <pc:sldMasterMk cId="3704351530" sldId="2147483700"/>
        </pc:sldMasterMkLst>
        <pc:sldLayoutChg chg="replId">
          <pc:chgData name="TRUONG THIEN TRANG" userId="S::ielsiu19288@student.hcmiu.edu.vn::345fd2d7-bd45-4767-970a-55a0e6c8a1e1" providerId="AD" clId="Web-{9BDA1AFE-C2B1-46C5-8C00-97A955167935}" dt="2021-12-07T16:36:59.954" v="0"/>
          <pc:sldLayoutMkLst>
            <pc:docMk/>
            <pc:sldMasterMk cId="3704351530" sldId="2147483700"/>
            <pc:sldLayoutMk cId="82088459" sldId="2147483701"/>
          </pc:sldLayoutMkLst>
        </pc:sldLayoutChg>
        <pc:sldLayoutChg chg="replId">
          <pc:chgData name="TRUONG THIEN TRANG" userId="S::ielsiu19288@student.hcmiu.edu.vn::345fd2d7-bd45-4767-970a-55a0e6c8a1e1" providerId="AD" clId="Web-{9BDA1AFE-C2B1-46C5-8C00-97A955167935}" dt="2021-12-07T16:36:59.954" v="0"/>
          <pc:sldLayoutMkLst>
            <pc:docMk/>
            <pc:sldMasterMk cId="3704351530" sldId="2147483700"/>
            <pc:sldLayoutMk cId="2606712724" sldId="2147483702"/>
          </pc:sldLayoutMkLst>
        </pc:sldLayoutChg>
        <pc:sldLayoutChg chg="replId">
          <pc:chgData name="TRUONG THIEN TRANG" userId="S::ielsiu19288@student.hcmiu.edu.vn::345fd2d7-bd45-4767-970a-55a0e6c8a1e1" providerId="AD" clId="Web-{9BDA1AFE-C2B1-46C5-8C00-97A955167935}" dt="2021-12-07T16:36:59.954" v="0"/>
          <pc:sldLayoutMkLst>
            <pc:docMk/>
            <pc:sldMasterMk cId="3704351530" sldId="2147483700"/>
            <pc:sldLayoutMk cId="359567200" sldId="2147483703"/>
          </pc:sldLayoutMkLst>
        </pc:sldLayoutChg>
        <pc:sldLayoutChg chg="replId">
          <pc:chgData name="TRUONG THIEN TRANG" userId="S::ielsiu19288@student.hcmiu.edu.vn::345fd2d7-bd45-4767-970a-55a0e6c8a1e1" providerId="AD" clId="Web-{9BDA1AFE-C2B1-46C5-8C00-97A955167935}" dt="2021-12-07T16:36:59.954" v="0"/>
          <pc:sldLayoutMkLst>
            <pc:docMk/>
            <pc:sldMasterMk cId="3704351530" sldId="2147483700"/>
            <pc:sldLayoutMk cId="2115729314" sldId="2147483704"/>
          </pc:sldLayoutMkLst>
        </pc:sldLayoutChg>
        <pc:sldLayoutChg chg="replId">
          <pc:chgData name="TRUONG THIEN TRANG" userId="S::ielsiu19288@student.hcmiu.edu.vn::345fd2d7-bd45-4767-970a-55a0e6c8a1e1" providerId="AD" clId="Web-{9BDA1AFE-C2B1-46C5-8C00-97A955167935}" dt="2021-12-07T16:36:59.954" v="0"/>
          <pc:sldLayoutMkLst>
            <pc:docMk/>
            <pc:sldMasterMk cId="3704351530" sldId="2147483700"/>
            <pc:sldLayoutMk cId="4224991449" sldId="2147483705"/>
          </pc:sldLayoutMkLst>
        </pc:sldLayoutChg>
        <pc:sldLayoutChg chg="replId">
          <pc:chgData name="TRUONG THIEN TRANG" userId="S::ielsiu19288@student.hcmiu.edu.vn::345fd2d7-bd45-4767-970a-55a0e6c8a1e1" providerId="AD" clId="Web-{9BDA1AFE-C2B1-46C5-8C00-97A955167935}" dt="2021-12-07T16:36:59.954" v="0"/>
          <pc:sldLayoutMkLst>
            <pc:docMk/>
            <pc:sldMasterMk cId="3704351530" sldId="2147483700"/>
            <pc:sldLayoutMk cId="382703843" sldId="2147483706"/>
          </pc:sldLayoutMkLst>
        </pc:sldLayoutChg>
        <pc:sldLayoutChg chg="replId">
          <pc:chgData name="TRUONG THIEN TRANG" userId="S::ielsiu19288@student.hcmiu.edu.vn::345fd2d7-bd45-4767-970a-55a0e6c8a1e1" providerId="AD" clId="Web-{9BDA1AFE-C2B1-46C5-8C00-97A955167935}" dt="2021-12-07T16:36:59.954" v="0"/>
          <pc:sldLayoutMkLst>
            <pc:docMk/>
            <pc:sldMasterMk cId="3704351530" sldId="2147483700"/>
            <pc:sldLayoutMk cId="1577008167" sldId="2147483707"/>
          </pc:sldLayoutMkLst>
        </pc:sldLayoutChg>
        <pc:sldLayoutChg chg="replId">
          <pc:chgData name="TRUONG THIEN TRANG" userId="S::ielsiu19288@student.hcmiu.edu.vn::345fd2d7-bd45-4767-970a-55a0e6c8a1e1" providerId="AD" clId="Web-{9BDA1AFE-C2B1-46C5-8C00-97A955167935}" dt="2021-12-07T16:36:59.954" v="0"/>
          <pc:sldLayoutMkLst>
            <pc:docMk/>
            <pc:sldMasterMk cId="3704351530" sldId="2147483700"/>
            <pc:sldLayoutMk cId="2729214995" sldId="2147483708"/>
          </pc:sldLayoutMkLst>
        </pc:sldLayoutChg>
        <pc:sldLayoutChg chg="replId">
          <pc:chgData name="TRUONG THIEN TRANG" userId="S::ielsiu19288@student.hcmiu.edu.vn::345fd2d7-bd45-4767-970a-55a0e6c8a1e1" providerId="AD" clId="Web-{9BDA1AFE-C2B1-46C5-8C00-97A955167935}" dt="2021-12-07T16:36:59.954" v="0"/>
          <pc:sldLayoutMkLst>
            <pc:docMk/>
            <pc:sldMasterMk cId="3704351530" sldId="2147483700"/>
            <pc:sldLayoutMk cId="1348205422" sldId="2147483709"/>
          </pc:sldLayoutMkLst>
        </pc:sldLayoutChg>
        <pc:sldLayoutChg chg="replId">
          <pc:chgData name="TRUONG THIEN TRANG" userId="S::ielsiu19288@student.hcmiu.edu.vn::345fd2d7-bd45-4767-970a-55a0e6c8a1e1" providerId="AD" clId="Web-{9BDA1AFE-C2B1-46C5-8C00-97A955167935}" dt="2021-12-07T16:36:59.954" v="0"/>
          <pc:sldLayoutMkLst>
            <pc:docMk/>
            <pc:sldMasterMk cId="3704351530" sldId="2147483700"/>
            <pc:sldLayoutMk cId="778433093" sldId="2147483710"/>
          </pc:sldLayoutMkLst>
        </pc:sldLayoutChg>
        <pc:sldLayoutChg chg="replId">
          <pc:chgData name="TRUONG THIEN TRANG" userId="S::ielsiu19288@student.hcmiu.edu.vn::345fd2d7-bd45-4767-970a-55a0e6c8a1e1" providerId="AD" clId="Web-{9BDA1AFE-C2B1-46C5-8C00-97A955167935}" dt="2021-12-07T16:36:59.954" v="0"/>
          <pc:sldLayoutMkLst>
            <pc:docMk/>
            <pc:sldMasterMk cId="3704351530" sldId="2147483700"/>
            <pc:sldLayoutMk cId="3162519589" sldId="2147483711"/>
          </pc:sldLayoutMkLst>
        </pc:sldLayoutChg>
      </pc:sldMasterChg>
    </pc:docChg>
  </pc:docChgLst>
  <pc:docChgLst>
    <pc:chgData name="TRUONG THIEN TRANG" userId="S::ielsiu19288@student.hcmiu.edu.vn::345fd2d7-bd45-4767-970a-55a0e6c8a1e1" providerId="AD" clId="Web-{09C21EB4-45D6-47F1-B0E8-03ACD1D4D515}"/>
    <pc:docChg chg="addSld delSld modSld sldOrd">
      <pc:chgData name="TRUONG THIEN TRANG" userId="S::ielsiu19288@student.hcmiu.edu.vn::345fd2d7-bd45-4767-970a-55a0e6c8a1e1" providerId="AD" clId="Web-{09C21EB4-45D6-47F1-B0E8-03ACD1D4D515}" dt="2021-12-06T18:02:31.648" v="29"/>
      <pc:docMkLst>
        <pc:docMk/>
      </pc:docMkLst>
      <pc:sldChg chg="ord">
        <pc:chgData name="TRUONG THIEN TRANG" userId="S::ielsiu19288@student.hcmiu.edu.vn::345fd2d7-bd45-4767-970a-55a0e6c8a1e1" providerId="AD" clId="Web-{09C21EB4-45D6-47F1-B0E8-03ACD1D4D515}" dt="2021-12-06T18:02:31.648" v="29"/>
        <pc:sldMkLst>
          <pc:docMk/>
          <pc:sldMk cId="3194172184" sldId="257"/>
        </pc:sldMkLst>
      </pc:sldChg>
      <pc:sldChg chg="modSp">
        <pc:chgData name="TRUONG THIEN TRANG" userId="S::ielsiu19288@student.hcmiu.edu.vn::345fd2d7-bd45-4767-970a-55a0e6c8a1e1" providerId="AD" clId="Web-{09C21EB4-45D6-47F1-B0E8-03ACD1D4D515}" dt="2021-12-06T17:32:03.872" v="14" actId="20577"/>
        <pc:sldMkLst>
          <pc:docMk/>
          <pc:sldMk cId="122000446" sldId="265"/>
        </pc:sldMkLst>
        <pc:spChg chg="mod">
          <ac:chgData name="TRUONG THIEN TRANG" userId="S::ielsiu19288@student.hcmiu.edu.vn::345fd2d7-bd45-4767-970a-55a0e6c8a1e1" providerId="AD" clId="Web-{09C21EB4-45D6-47F1-B0E8-03ACD1D4D515}" dt="2021-12-06T17:32:03.872" v="14" actId="20577"/>
          <ac:spMkLst>
            <pc:docMk/>
            <pc:sldMk cId="122000446" sldId="265"/>
            <ac:spMk id="4" creationId="{DC0ED1DF-B813-436A-A6EF-AC6483F9FB54}"/>
          </ac:spMkLst>
        </pc:spChg>
      </pc:sldChg>
      <pc:sldChg chg="modSp">
        <pc:chgData name="TRUONG THIEN TRANG" userId="S::ielsiu19288@student.hcmiu.edu.vn::345fd2d7-bd45-4767-970a-55a0e6c8a1e1" providerId="AD" clId="Web-{09C21EB4-45D6-47F1-B0E8-03ACD1D4D515}" dt="2021-12-06T18:00:04.879" v="27" actId="1076"/>
        <pc:sldMkLst>
          <pc:docMk/>
          <pc:sldMk cId="998953176" sldId="286"/>
        </pc:sldMkLst>
        <pc:spChg chg="mod">
          <ac:chgData name="TRUONG THIEN TRANG" userId="S::ielsiu19288@student.hcmiu.edu.vn::345fd2d7-bd45-4767-970a-55a0e6c8a1e1" providerId="AD" clId="Web-{09C21EB4-45D6-47F1-B0E8-03ACD1D4D515}" dt="2021-12-06T18:00:04.879" v="27" actId="1076"/>
          <ac:spMkLst>
            <pc:docMk/>
            <pc:sldMk cId="998953176" sldId="286"/>
            <ac:spMk id="27" creationId="{C8F2BFFD-8D56-40FB-AD8B-9084BE29724A}"/>
          </ac:spMkLst>
        </pc:spChg>
      </pc:sldChg>
      <pc:sldChg chg="addSp modSp">
        <pc:chgData name="TRUONG THIEN TRANG" userId="S::ielsiu19288@student.hcmiu.edu.vn::345fd2d7-bd45-4767-970a-55a0e6c8a1e1" providerId="AD" clId="Web-{09C21EB4-45D6-47F1-B0E8-03ACD1D4D515}" dt="2021-12-06T17:48:02.503" v="26" actId="20577"/>
        <pc:sldMkLst>
          <pc:docMk/>
          <pc:sldMk cId="2194026953" sldId="287"/>
        </pc:sldMkLst>
        <pc:spChg chg="add mod">
          <ac:chgData name="TRUONG THIEN TRANG" userId="S::ielsiu19288@student.hcmiu.edu.vn::345fd2d7-bd45-4767-970a-55a0e6c8a1e1" providerId="AD" clId="Web-{09C21EB4-45D6-47F1-B0E8-03ACD1D4D515}" dt="2021-12-06T15:50:24.796" v="7"/>
          <ac:spMkLst>
            <pc:docMk/>
            <pc:sldMk cId="2194026953" sldId="287"/>
            <ac:spMk id="2" creationId="{DAD0D53D-0321-46D9-93C6-70B3563503B2}"/>
          </ac:spMkLst>
        </pc:spChg>
        <pc:spChg chg="mod">
          <ac:chgData name="TRUONG THIEN TRANG" userId="S::ielsiu19288@student.hcmiu.edu.vn::345fd2d7-bd45-4767-970a-55a0e6c8a1e1" providerId="AD" clId="Web-{09C21EB4-45D6-47F1-B0E8-03ACD1D4D515}" dt="2021-12-06T17:48:02.503" v="26" actId="20577"/>
          <ac:spMkLst>
            <pc:docMk/>
            <pc:sldMk cId="2194026953" sldId="287"/>
            <ac:spMk id="7" creationId="{79889EDC-1778-4ECC-B458-07EC9630470F}"/>
          </ac:spMkLst>
        </pc:spChg>
      </pc:sldChg>
      <pc:sldChg chg="del">
        <pc:chgData name="TRUONG THIEN TRANG" userId="S::ielsiu19288@student.hcmiu.edu.vn::345fd2d7-bd45-4767-970a-55a0e6c8a1e1" providerId="AD" clId="Web-{09C21EB4-45D6-47F1-B0E8-03ACD1D4D515}" dt="2021-12-06T15:50:55.390" v="11"/>
        <pc:sldMkLst>
          <pc:docMk/>
          <pc:sldMk cId="2300289082" sldId="288"/>
        </pc:sldMkLst>
      </pc:sldChg>
      <pc:sldChg chg="del">
        <pc:chgData name="TRUONG THIEN TRANG" userId="S::ielsiu19288@student.hcmiu.edu.vn::345fd2d7-bd45-4767-970a-55a0e6c8a1e1" providerId="AD" clId="Web-{09C21EB4-45D6-47F1-B0E8-03ACD1D4D515}" dt="2021-12-06T15:50:01.076" v="5"/>
        <pc:sldMkLst>
          <pc:docMk/>
          <pc:sldMk cId="3585458785" sldId="290"/>
        </pc:sldMkLst>
      </pc:sldChg>
      <pc:sldChg chg="modSp">
        <pc:chgData name="TRUONG THIEN TRANG" userId="S::ielsiu19288@student.hcmiu.edu.vn::345fd2d7-bd45-4767-970a-55a0e6c8a1e1" providerId="AD" clId="Web-{09C21EB4-45D6-47F1-B0E8-03ACD1D4D515}" dt="2021-12-06T17:36:19.081" v="22" actId="1076"/>
        <pc:sldMkLst>
          <pc:docMk/>
          <pc:sldMk cId="1875258314" sldId="291"/>
        </pc:sldMkLst>
        <pc:spChg chg="mod">
          <ac:chgData name="TRUONG THIEN TRANG" userId="S::ielsiu19288@student.hcmiu.edu.vn::345fd2d7-bd45-4767-970a-55a0e6c8a1e1" providerId="AD" clId="Web-{09C21EB4-45D6-47F1-B0E8-03ACD1D4D515}" dt="2021-12-06T17:36:19.081" v="22" actId="1076"/>
          <ac:spMkLst>
            <pc:docMk/>
            <pc:sldMk cId="1875258314" sldId="291"/>
            <ac:spMk id="69" creationId="{78632EC8-F12A-449C-8211-DF9EB35CBA0E}"/>
          </ac:spMkLst>
        </pc:spChg>
      </pc:sldChg>
      <pc:sldChg chg="add ord">
        <pc:chgData name="TRUONG THIEN TRANG" userId="S::ielsiu19288@student.hcmiu.edu.vn::345fd2d7-bd45-4767-970a-55a0e6c8a1e1" providerId="AD" clId="Web-{09C21EB4-45D6-47F1-B0E8-03ACD1D4D515}" dt="2021-12-06T15:50:49.343" v="10"/>
        <pc:sldMkLst>
          <pc:docMk/>
          <pc:sldMk cId="1408566821" sldId="292"/>
        </pc:sldMkLst>
      </pc:sldChg>
      <pc:sldChg chg="add del ord">
        <pc:chgData name="TRUONG THIEN TRANG" userId="S::ielsiu19288@student.hcmiu.edu.vn::345fd2d7-bd45-4767-970a-55a0e6c8a1e1" providerId="AD" clId="Web-{09C21EB4-45D6-47F1-B0E8-03ACD1D4D515}" dt="2021-12-06T15:50:38.811" v="9"/>
        <pc:sldMkLst>
          <pc:docMk/>
          <pc:sldMk cId="1077930759" sldId="293"/>
        </pc:sldMkLst>
      </pc:sldChg>
      <pc:sldChg chg="add del">
        <pc:chgData name="TRUONG THIEN TRANG" userId="S::ielsiu19288@student.hcmiu.edu.vn::345fd2d7-bd45-4767-970a-55a0e6c8a1e1" providerId="AD" clId="Web-{09C21EB4-45D6-47F1-B0E8-03ACD1D4D515}" dt="2021-12-06T15:51:37.219" v="12"/>
        <pc:sldMkLst>
          <pc:docMk/>
          <pc:sldMk cId="3563021792" sldId="294"/>
        </pc:sldMkLst>
      </pc:sldChg>
      <pc:sldChg chg="add">
        <pc:chgData name="TRUONG THIEN TRANG" userId="S::ielsiu19288@student.hcmiu.edu.vn::345fd2d7-bd45-4767-970a-55a0e6c8a1e1" providerId="AD" clId="Web-{09C21EB4-45D6-47F1-B0E8-03ACD1D4D515}" dt="2021-12-06T15:49:57.295" v="3"/>
        <pc:sldMkLst>
          <pc:docMk/>
          <pc:sldMk cId="3481585092" sldId="295"/>
        </pc:sldMkLst>
      </pc:sldChg>
      <pc:sldChg chg="add">
        <pc:chgData name="TRUONG THIEN TRANG" userId="S::ielsiu19288@student.hcmiu.edu.vn::345fd2d7-bd45-4767-970a-55a0e6c8a1e1" providerId="AD" clId="Web-{09C21EB4-45D6-47F1-B0E8-03ACD1D4D515}" dt="2021-12-06T15:49:57.420" v="4"/>
        <pc:sldMkLst>
          <pc:docMk/>
          <pc:sldMk cId="1074456079" sldId="296"/>
        </pc:sldMkLst>
      </pc:sldChg>
      <pc:sldChg chg="ord">
        <pc:chgData name="TRUONG THIEN TRANG" userId="S::ielsiu19288@student.hcmiu.edu.vn::345fd2d7-bd45-4767-970a-55a0e6c8a1e1" providerId="AD" clId="Web-{09C21EB4-45D6-47F1-B0E8-03ACD1D4D515}" dt="2021-12-06T17:40:15.086" v="25"/>
        <pc:sldMkLst>
          <pc:docMk/>
          <pc:sldMk cId="2925496045" sldId="297"/>
        </pc:sldMkLst>
      </pc:sldChg>
      <pc:sldChg chg="ord">
        <pc:chgData name="TRUONG THIEN TRANG" userId="S::ielsiu19288@student.hcmiu.edu.vn::345fd2d7-bd45-4767-970a-55a0e6c8a1e1" providerId="AD" clId="Web-{09C21EB4-45D6-47F1-B0E8-03ACD1D4D515}" dt="2021-12-06T17:39:43.242" v="24"/>
        <pc:sldMkLst>
          <pc:docMk/>
          <pc:sldMk cId="2530827138" sldId="298"/>
        </pc:sldMkLst>
      </pc:sldChg>
      <pc:sldChg chg="addSp delSp new">
        <pc:chgData name="TRUONG THIEN TRANG" userId="S::ielsiu19288@student.hcmiu.edu.vn::345fd2d7-bd45-4767-970a-55a0e6c8a1e1" providerId="AD" clId="Web-{09C21EB4-45D6-47F1-B0E8-03ACD1D4D515}" dt="2021-12-06T17:32:26.435" v="21"/>
        <pc:sldMkLst>
          <pc:docMk/>
          <pc:sldMk cId="431783582" sldId="299"/>
        </pc:sldMkLst>
        <pc:spChg chg="del">
          <ac:chgData name="TRUONG THIEN TRANG" userId="S::ielsiu19288@student.hcmiu.edu.vn::345fd2d7-bd45-4767-970a-55a0e6c8a1e1" providerId="AD" clId="Web-{09C21EB4-45D6-47F1-B0E8-03ACD1D4D515}" dt="2021-12-06T17:32:25.357" v="18"/>
          <ac:spMkLst>
            <pc:docMk/>
            <pc:sldMk cId="431783582" sldId="299"/>
            <ac:spMk id="2" creationId="{D3D79552-BADE-40D5-B608-D6FB60C2B296}"/>
          </ac:spMkLst>
        </pc:spChg>
        <pc:spChg chg="del">
          <ac:chgData name="TRUONG THIEN TRANG" userId="S::ielsiu19288@student.hcmiu.edu.vn::345fd2d7-bd45-4767-970a-55a0e6c8a1e1" providerId="AD" clId="Web-{09C21EB4-45D6-47F1-B0E8-03ACD1D4D515}" dt="2021-12-06T17:32:25.357" v="17"/>
          <ac:spMkLst>
            <pc:docMk/>
            <pc:sldMk cId="431783582" sldId="299"/>
            <ac:spMk id="3" creationId="{B19EE368-947B-44BE-B626-2F8D72FF0BB3}"/>
          </ac:spMkLst>
        </pc:spChg>
        <pc:spChg chg="del">
          <ac:chgData name="TRUONG THIEN TRANG" userId="S::ielsiu19288@student.hcmiu.edu.vn::345fd2d7-bd45-4767-970a-55a0e6c8a1e1" providerId="AD" clId="Web-{09C21EB4-45D6-47F1-B0E8-03ACD1D4D515}" dt="2021-12-06T17:32:25.357" v="16"/>
          <ac:spMkLst>
            <pc:docMk/>
            <pc:sldMk cId="431783582" sldId="299"/>
            <ac:spMk id="4" creationId="{EA840FCF-82BA-43A5-BF91-5E29C8C2A9BC}"/>
          </ac:spMkLst>
        </pc:spChg>
        <pc:spChg chg="add">
          <ac:chgData name="TRUONG THIEN TRANG" userId="S::ielsiu19288@student.hcmiu.edu.vn::345fd2d7-bd45-4767-970a-55a0e6c8a1e1" providerId="AD" clId="Web-{09C21EB4-45D6-47F1-B0E8-03ACD1D4D515}" dt="2021-12-06T17:32:26.248" v="19"/>
          <ac:spMkLst>
            <pc:docMk/>
            <pc:sldMk cId="431783582" sldId="299"/>
            <ac:spMk id="6" creationId="{221330DF-CF49-4084-9447-8413BF9F7609}"/>
          </ac:spMkLst>
        </pc:spChg>
        <pc:spChg chg="add">
          <ac:chgData name="TRUONG THIEN TRANG" userId="S::ielsiu19288@student.hcmiu.edu.vn::345fd2d7-bd45-4767-970a-55a0e6c8a1e1" providerId="AD" clId="Web-{09C21EB4-45D6-47F1-B0E8-03ACD1D4D515}" dt="2021-12-06T17:32:26.435" v="21"/>
          <ac:spMkLst>
            <pc:docMk/>
            <pc:sldMk cId="431783582" sldId="299"/>
            <ac:spMk id="15" creationId="{D61480A4-B271-423D-A0A4-887A7E961D1E}"/>
          </ac:spMkLst>
        </pc:spChg>
        <pc:graphicFrameChg chg="add">
          <ac:chgData name="TRUONG THIEN TRANG" userId="S::ielsiu19288@student.hcmiu.edu.vn::345fd2d7-bd45-4767-970a-55a0e6c8a1e1" providerId="AD" clId="Web-{09C21EB4-45D6-47F1-B0E8-03ACD1D4D515}" dt="2021-12-06T17:32:26.404" v="20"/>
          <ac:graphicFrameMkLst>
            <pc:docMk/>
            <pc:sldMk cId="431783582" sldId="299"/>
            <ac:graphicFrameMk id="8" creationId="{99EE2532-AD79-4FA8-86D1-171A14E2A9DA}"/>
          </ac:graphicFrameMkLst>
        </pc:graphicFrameChg>
      </pc:sldChg>
    </pc:docChg>
  </pc:docChgLst>
  <pc:docChgLst>
    <pc:chgData name="TRAN LE PHU" userId="S::ielsiu19237@student.hcmiu.edu.vn::202a6d7e-923f-43bf-80ad-8ffb6ff02fc4" providerId="AD" clId="Web-{9F3DA474-9EC6-427A-9E10-07AF2B166512}"/>
    <pc:docChg chg="addSld delSld modSld addMainMaster">
      <pc:chgData name="TRAN LE PHU" userId="S::ielsiu19237@student.hcmiu.edu.vn::202a6d7e-923f-43bf-80ad-8ffb6ff02fc4" providerId="AD" clId="Web-{9F3DA474-9EC6-427A-9E10-07AF2B166512}" dt="2021-12-06T12:27:28.234" v="54" actId="1076"/>
      <pc:docMkLst>
        <pc:docMk/>
      </pc:docMkLst>
      <pc:sldChg chg="del">
        <pc:chgData name="TRAN LE PHU" userId="S::ielsiu19237@student.hcmiu.edu.vn::202a6d7e-923f-43bf-80ad-8ffb6ff02fc4" providerId="AD" clId="Web-{9F3DA474-9EC6-427A-9E10-07AF2B166512}" dt="2021-12-06T12:07:05.064" v="12"/>
        <pc:sldMkLst>
          <pc:docMk/>
          <pc:sldMk cId="109857222" sldId="256"/>
        </pc:sldMkLst>
      </pc:sldChg>
      <pc:sldChg chg="modSp add del">
        <pc:chgData name="TRAN LE PHU" userId="S::ielsiu19237@student.hcmiu.edu.vn::202a6d7e-923f-43bf-80ad-8ffb6ff02fc4" providerId="AD" clId="Web-{9F3DA474-9EC6-427A-9E10-07AF2B166512}" dt="2021-12-06T12:27:28.234" v="54" actId="1076"/>
        <pc:sldMkLst>
          <pc:docMk/>
          <pc:sldMk cId="1661458926" sldId="262"/>
        </pc:sldMkLst>
        <pc:spChg chg="mod">
          <ac:chgData name="TRAN LE PHU" userId="S::ielsiu19237@student.hcmiu.edu.vn::202a6d7e-923f-43bf-80ad-8ffb6ff02fc4" providerId="AD" clId="Web-{9F3DA474-9EC6-427A-9E10-07AF2B166512}" dt="2021-12-06T12:27:28.234" v="54" actId="1076"/>
          <ac:spMkLst>
            <pc:docMk/>
            <pc:sldMk cId="1661458926" sldId="262"/>
            <ac:spMk id="18" creationId="{A2C9ACFC-4D8E-4B4E-86FE-AB6019C47026}"/>
          </ac:spMkLst>
        </pc:spChg>
        <pc:spChg chg="mod">
          <ac:chgData name="TRAN LE PHU" userId="S::ielsiu19237@student.hcmiu.edu.vn::202a6d7e-923f-43bf-80ad-8ffb6ff02fc4" providerId="AD" clId="Web-{9F3DA474-9EC6-427A-9E10-07AF2B166512}" dt="2021-12-06T12:10:59.022" v="18" actId="20577"/>
          <ac:spMkLst>
            <pc:docMk/>
            <pc:sldMk cId="1661458926" sldId="262"/>
            <ac:spMk id="19" creationId="{74D6FBB9-0AE7-4C41-A798-C85EF2579EFF}"/>
          </ac:spMkLst>
        </pc:spChg>
        <pc:picChg chg="mod">
          <ac:chgData name="TRAN LE PHU" userId="S::ielsiu19237@student.hcmiu.edu.vn::202a6d7e-923f-43bf-80ad-8ffb6ff02fc4" providerId="AD" clId="Web-{9F3DA474-9EC6-427A-9E10-07AF2B166512}" dt="2021-12-06T12:27:23.109" v="52" actId="14100"/>
          <ac:picMkLst>
            <pc:docMk/>
            <pc:sldMk cId="1661458926" sldId="262"/>
            <ac:picMk id="16" creationId="{ECD45BD1-B4BB-42E7-86F7-4AE4232149B9}"/>
          </ac:picMkLst>
        </pc:picChg>
      </pc:sldChg>
      <pc:sldChg chg="delSp add del">
        <pc:chgData name="TRAN LE PHU" userId="S::ielsiu19237@student.hcmiu.edu.vn::202a6d7e-923f-43bf-80ad-8ffb6ff02fc4" providerId="AD" clId="Web-{9F3DA474-9EC6-427A-9E10-07AF2B166512}" dt="2021-12-06T12:09:33.051" v="13"/>
        <pc:sldMkLst>
          <pc:docMk/>
          <pc:sldMk cId="4186669655" sldId="263"/>
        </pc:sldMkLst>
        <pc:picChg chg="del">
          <ac:chgData name="TRAN LE PHU" userId="S::ielsiu19237@student.hcmiu.edu.vn::202a6d7e-923f-43bf-80ad-8ffb6ff02fc4" providerId="AD" clId="Web-{9F3DA474-9EC6-427A-9E10-07AF2B166512}" dt="2021-12-06T12:09:33.051" v="13"/>
          <ac:picMkLst>
            <pc:docMk/>
            <pc:sldMk cId="4186669655" sldId="263"/>
            <ac:picMk id="4" creationId="{184CC3DA-D393-45D5-877F-DDF9CB693A90}"/>
          </ac:picMkLst>
        </pc:picChg>
      </pc:sldChg>
      <pc:sldChg chg="addSp delSp modSp add del delAnim">
        <pc:chgData name="TRAN LE PHU" userId="S::ielsiu19237@student.hcmiu.edu.vn::202a6d7e-923f-43bf-80ad-8ffb6ff02fc4" providerId="AD" clId="Web-{9F3DA474-9EC6-427A-9E10-07AF2B166512}" dt="2021-12-06T12:17:03.235" v="51" actId="1076"/>
        <pc:sldMkLst>
          <pc:docMk/>
          <pc:sldMk cId="1743898211" sldId="264"/>
        </pc:sldMkLst>
        <pc:spChg chg="add del">
          <ac:chgData name="TRAN LE PHU" userId="S::ielsiu19237@student.hcmiu.edu.vn::202a6d7e-923f-43bf-80ad-8ffb6ff02fc4" providerId="AD" clId="Web-{9F3DA474-9EC6-427A-9E10-07AF2B166512}" dt="2021-12-06T12:11:50.947" v="22"/>
          <ac:spMkLst>
            <pc:docMk/>
            <pc:sldMk cId="1743898211" sldId="264"/>
            <ac:spMk id="2" creationId="{D519A820-CA7F-4341-A75E-B69ED8BF4728}"/>
          </ac:spMkLst>
        </pc:spChg>
        <pc:spChg chg="add mod">
          <ac:chgData name="TRAN LE PHU" userId="S::ielsiu19237@student.hcmiu.edu.vn::202a6d7e-923f-43bf-80ad-8ffb6ff02fc4" providerId="AD" clId="Web-{9F3DA474-9EC6-427A-9E10-07AF2B166512}" dt="2021-12-06T12:17:03.235" v="51" actId="1076"/>
          <ac:spMkLst>
            <pc:docMk/>
            <pc:sldMk cId="1743898211" sldId="264"/>
            <ac:spMk id="3" creationId="{F92C27E0-E257-4622-B6A7-E5071B1C3EFB}"/>
          </ac:spMkLst>
        </pc:spChg>
        <pc:spChg chg="mod">
          <ac:chgData name="TRAN LE PHU" userId="S::ielsiu19237@student.hcmiu.edu.vn::202a6d7e-923f-43bf-80ad-8ffb6ff02fc4" providerId="AD" clId="Web-{9F3DA474-9EC6-427A-9E10-07AF2B166512}" dt="2021-12-06T12:16:54.360" v="46" actId="1076"/>
          <ac:spMkLst>
            <pc:docMk/>
            <pc:sldMk cId="1743898211" sldId="264"/>
            <ac:spMk id="22" creationId="{4C203439-DD2E-4D13-A4A6-5A23B4B890AB}"/>
          </ac:spMkLst>
        </pc:spChg>
        <pc:spChg chg="mod">
          <ac:chgData name="TRAN LE PHU" userId="S::ielsiu19237@student.hcmiu.edu.vn::202a6d7e-923f-43bf-80ad-8ffb6ff02fc4" providerId="AD" clId="Web-{9F3DA474-9EC6-427A-9E10-07AF2B166512}" dt="2021-12-06T12:16:54.376" v="47" actId="1076"/>
          <ac:spMkLst>
            <pc:docMk/>
            <pc:sldMk cId="1743898211" sldId="264"/>
            <ac:spMk id="24" creationId="{F9299693-4661-4A17-A3AE-0F866CC4BD24}"/>
          </ac:spMkLst>
        </pc:spChg>
        <pc:spChg chg="mod">
          <ac:chgData name="TRAN LE PHU" userId="S::ielsiu19237@student.hcmiu.edu.vn::202a6d7e-923f-43bf-80ad-8ffb6ff02fc4" providerId="AD" clId="Web-{9F3DA474-9EC6-427A-9E10-07AF2B166512}" dt="2021-12-06T12:16:58.345" v="49" actId="1076"/>
          <ac:spMkLst>
            <pc:docMk/>
            <pc:sldMk cId="1743898211" sldId="264"/>
            <ac:spMk id="25" creationId="{5A6CEA60-9F63-41DB-BD87-5C021DDC9EE1}"/>
          </ac:spMkLst>
        </pc:spChg>
        <pc:spChg chg="del mod">
          <ac:chgData name="TRAN LE PHU" userId="S::ielsiu19237@student.hcmiu.edu.vn::202a6d7e-923f-43bf-80ad-8ffb6ff02fc4" providerId="AD" clId="Web-{9F3DA474-9EC6-427A-9E10-07AF2B166512}" dt="2021-12-06T12:11:39.869" v="20"/>
          <ac:spMkLst>
            <pc:docMk/>
            <pc:sldMk cId="1743898211" sldId="264"/>
            <ac:spMk id="298" creationId="{00000000-0000-0000-0000-000000000000}"/>
          </ac:spMkLst>
        </pc:spChg>
        <pc:spChg chg="del mod topLvl">
          <ac:chgData name="TRAN LE PHU" userId="S::ielsiu19237@student.hcmiu.edu.vn::202a6d7e-923f-43bf-80ad-8ffb6ff02fc4" providerId="AD" clId="Web-{9F3DA474-9EC6-427A-9E10-07AF2B166512}" dt="2021-12-06T12:12:33.792" v="28"/>
          <ac:spMkLst>
            <pc:docMk/>
            <pc:sldMk cId="1743898211" sldId="264"/>
            <ac:spMk id="299" creationId="{00000000-0000-0000-0000-000000000000}"/>
          </ac:spMkLst>
        </pc:spChg>
        <pc:spChg chg="mod">
          <ac:chgData name="TRAN LE PHU" userId="S::ielsiu19237@student.hcmiu.edu.vn::202a6d7e-923f-43bf-80ad-8ffb6ff02fc4" providerId="AD" clId="Web-{9F3DA474-9EC6-427A-9E10-07AF2B166512}" dt="2021-12-06T12:16:54.313" v="44" actId="1076"/>
          <ac:spMkLst>
            <pc:docMk/>
            <pc:sldMk cId="1743898211" sldId="264"/>
            <ac:spMk id="304" creationId="{00000000-0000-0000-0000-000000000000}"/>
          </ac:spMkLst>
        </pc:spChg>
        <pc:spChg chg="mod">
          <ac:chgData name="TRAN LE PHU" userId="S::ielsiu19237@student.hcmiu.edu.vn::202a6d7e-923f-43bf-80ad-8ffb6ff02fc4" providerId="AD" clId="Web-{9F3DA474-9EC6-427A-9E10-07AF2B166512}" dt="2021-12-06T12:16:54.344" v="45" actId="1076"/>
          <ac:spMkLst>
            <pc:docMk/>
            <pc:sldMk cId="1743898211" sldId="264"/>
            <ac:spMk id="307" creationId="{00000000-0000-0000-0000-000000000000}"/>
          </ac:spMkLst>
        </pc:spChg>
        <pc:spChg chg="mod">
          <ac:chgData name="TRAN LE PHU" userId="S::ielsiu19237@student.hcmiu.edu.vn::202a6d7e-923f-43bf-80ad-8ffb6ff02fc4" providerId="AD" clId="Web-{9F3DA474-9EC6-427A-9E10-07AF2B166512}" dt="2021-12-06T12:16:34.078" v="40" actId="1076"/>
          <ac:spMkLst>
            <pc:docMk/>
            <pc:sldMk cId="1743898211" sldId="264"/>
            <ac:spMk id="310" creationId="{00000000-0000-0000-0000-000000000000}"/>
          </ac:spMkLst>
        </pc:spChg>
        <pc:grpChg chg="del">
          <ac:chgData name="TRAN LE PHU" userId="S::ielsiu19237@student.hcmiu.edu.vn::202a6d7e-923f-43bf-80ad-8ffb6ff02fc4" providerId="AD" clId="Web-{9F3DA474-9EC6-427A-9E10-07AF2B166512}" dt="2021-12-06T12:16:11.734" v="39"/>
          <ac:grpSpMkLst>
            <pc:docMk/>
            <pc:sldMk cId="1743898211" sldId="264"/>
            <ac:grpSpMk id="26" creationId="{DED87EBD-287B-4D1A-826C-6E60D7F6C336}"/>
          </ac:grpSpMkLst>
        </pc:grpChg>
        <pc:grpChg chg="del mod">
          <ac:chgData name="TRAN LE PHU" userId="S::ielsiu19237@student.hcmiu.edu.vn::202a6d7e-923f-43bf-80ad-8ffb6ff02fc4" providerId="AD" clId="Web-{9F3DA474-9EC6-427A-9E10-07AF2B166512}" dt="2021-12-06T12:12:33.792" v="28"/>
          <ac:grpSpMkLst>
            <pc:docMk/>
            <pc:sldMk cId="1743898211" sldId="264"/>
            <ac:grpSpMk id="297" creationId="{00000000-0000-0000-0000-000000000000}"/>
          </ac:grpSpMkLst>
        </pc:grpChg>
        <pc:cxnChg chg="del mod topLvl">
          <ac:chgData name="TRAN LE PHU" userId="S::ielsiu19237@student.hcmiu.edu.vn::202a6d7e-923f-43bf-80ad-8ffb6ff02fc4" providerId="AD" clId="Web-{9F3DA474-9EC6-427A-9E10-07AF2B166512}" dt="2021-12-06T12:12:36.635" v="29"/>
          <ac:cxnSpMkLst>
            <pc:docMk/>
            <pc:sldMk cId="1743898211" sldId="264"/>
            <ac:cxnSpMk id="300" creationId="{00000000-0000-0000-0000-000000000000}"/>
          </ac:cxnSpMkLst>
        </pc:cxnChg>
      </pc:sldChg>
      <pc:sldChg chg="add del">
        <pc:chgData name="TRAN LE PHU" userId="S::ielsiu19237@student.hcmiu.edu.vn::202a6d7e-923f-43bf-80ad-8ffb6ff02fc4" providerId="AD" clId="Web-{9F3DA474-9EC6-427A-9E10-07AF2B166512}" dt="2021-12-06T12:06:41.641" v="8"/>
        <pc:sldMkLst>
          <pc:docMk/>
          <pc:sldMk cId="122000446" sldId="265"/>
        </pc:sldMkLst>
      </pc:sldChg>
      <pc:sldMasterChg chg="add addSldLayout">
        <pc:chgData name="TRAN LE PHU" userId="S::ielsiu19237@student.hcmiu.edu.vn::202a6d7e-923f-43bf-80ad-8ffb6ff02fc4" providerId="AD" clId="Web-{9F3DA474-9EC6-427A-9E10-07AF2B166512}" dt="2021-12-06T12:06:31.016" v="0"/>
        <pc:sldMasterMkLst>
          <pc:docMk/>
          <pc:sldMasterMk cId="0" sldId="2147483700"/>
        </pc:sldMasterMkLst>
        <pc:sldLayoutChg chg="add">
          <pc:chgData name="TRAN LE PHU" userId="S::ielsiu19237@student.hcmiu.edu.vn::202a6d7e-923f-43bf-80ad-8ffb6ff02fc4" providerId="AD" clId="Web-{9F3DA474-9EC6-427A-9E10-07AF2B166512}" dt="2021-12-06T12:06:31.016" v="0"/>
          <pc:sldLayoutMkLst>
            <pc:docMk/>
            <pc:sldMasterMk cId="0" sldId="2147483700"/>
            <pc:sldLayoutMk cId="0" sldId="2147483701"/>
          </pc:sldLayoutMkLst>
        </pc:sldLayoutChg>
        <pc:sldLayoutChg chg="add">
          <pc:chgData name="TRAN LE PHU" userId="S::ielsiu19237@student.hcmiu.edu.vn::202a6d7e-923f-43bf-80ad-8ffb6ff02fc4" providerId="AD" clId="Web-{9F3DA474-9EC6-427A-9E10-07AF2B166512}" dt="2021-12-06T12:06:31.016" v="0"/>
          <pc:sldLayoutMkLst>
            <pc:docMk/>
            <pc:sldMasterMk cId="0" sldId="2147483700"/>
            <pc:sldLayoutMk cId="0" sldId="2147483702"/>
          </pc:sldLayoutMkLst>
        </pc:sldLayoutChg>
        <pc:sldLayoutChg chg="add">
          <pc:chgData name="TRAN LE PHU" userId="S::ielsiu19237@student.hcmiu.edu.vn::202a6d7e-923f-43bf-80ad-8ffb6ff02fc4" providerId="AD" clId="Web-{9F3DA474-9EC6-427A-9E10-07AF2B166512}" dt="2021-12-06T12:06:31.016" v="0"/>
          <pc:sldLayoutMkLst>
            <pc:docMk/>
            <pc:sldMasterMk cId="0" sldId="2147483700"/>
            <pc:sldLayoutMk cId="0" sldId="2147483703"/>
          </pc:sldLayoutMkLst>
        </pc:sldLayoutChg>
        <pc:sldLayoutChg chg="add">
          <pc:chgData name="TRAN LE PHU" userId="S::ielsiu19237@student.hcmiu.edu.vn::202a6d7e-923f-43bf-80ad-8ffb6ff02fc4" providerId="AD" clId="Web-{9F3DA474-9EC6-427A-9E10-07AF2B166512}" dt="2021-12-06T12:06:31.016" v="0"/>
          <pc:sldLayoutMkLst>
            <pc:docMk/>
            <pc:sldMasterMk cId="0" sldId="2147483700"/>
            <pc:sldLayoutMk cId="0" sldId="2147483704"/>
          </pc:sldLayoutMkLst>
        </pc:sldLayoutChg>
        <pc:sldLayoutChg chg="add">
          <pc:chgData name="TRAN LE PHU" userId="S::ielsiu19237@student.hcmiu.edu.vn::202a6d7e-923f-43bf-80ad-8ffb6ff02fc4" providerId="AD" clId="Web-{9F3DA474-9EC6-427A-9E10-07AF2B166512}" dt="2021-12-06T12:06:31.016" v="0"/>
          <pc:sldLayoutMkLst>
            <pc:docMk/>
            <pc:sldMasterMk cId="0" sldId="2147483700"/>
            <pc:sldLayoutMk cId="0" sldId="2147483705"/>
          </pc:sldLayoutMkLst>
        </pc:sldLayoutChg>
        <pc:sldLayoutChg chg="add">
          <pc:chgData name="TRAN LE PHU" userId="S::ielsiu19237@student.hcmiu.edu.vn::202a6d7e-923f-43bf-80ad-8ffb6ff02fc4" providerId="AD" clId="Web-{9F3DA474-9EC6-427A-9E10-07AF2B166512}" dt="2021-12-06T12:06:31.016" v="0"/>
          <pc:sldLayoutMkLst>
            <pc:docMk/>
            <pc:sldMasterMk cId="0" sldId="2147483700"/>
            <pc:sldLayoutMk cId="0" sldId="2147483706"/>
          </pc:sldLayoutMkLst>
        </pc:sldLayoutChg>
        <pc:sldLayoutChg chg="add">
          <pc:chgData name="TRAN LE PHU" userId="S::ielsiu19237@student.hcmiu.edu.vn::202a6d7e-923f-43bf-80ad-8ffb6ff02fc4" providerId="AD" clId="Web-{9F3DA474-9EC6-427A-9E10-07AF2B166512}" dt="2021-12-06T12:06:31.016" v="0"/>
          <pc:sldLayoutMkLst>
            <pc:docMk/>
            <pc:sldMasterMk cId="0" sldId="2147483700"/>
            <pc:sldLayoutMk cId="0" sldId="2147483707"/>
          </pc:sldLayoutMkLst>
        </pc:sldLayoutChg>
        <pc:sldLayoutChg chg="add">
          <pc:chgData name="TRAN LE PHU" userId="S::ielsiu19237@student.hcmiu.edu.vn::202a6d7e-923f-43bf-80ad-8ffb6ff02fc4" providerId="AD" clId="Web-{9F3DA474-9EC6-427A-9E10-07AF2B166512}" dt="2021-12-06T12:06:31.016" v="0"/>
          <pc:sldLayoutMkLst>
            <pc:docMk/>
            <pc:sldMasterMk cId="0" sldId="2147483700"/>
            <pc:sldLayoutMk cId="0" sldId="2147483708"/>
          </pc:sldLayoutMkLst>
        </pc:sldLayoutChg>
        <pc:sldLayoutChg chg="add">
          <pc:chgData name="TRAN LE PHU" userId="S::ielsiu19237@student.hcmiu.edu.vn::202a6d7e-923f-43bf-80ad-8ffb6ff02fc4" providerId="AD" clId="Web-{9F3DA474-9EC6-427A-9E10-07AF2B166512}" dt="2021-12-06T12:06:31.016" v="0"/>
          <pc:sldLayoutMkLst>
            <pc:docMk/>
            <pc:sldMasterMk cId="0" sldId="2147483700"/>
            <pc:sldLayoutMk cId="0" sldId="2147483709"/>
          </pc:sldLayoutMkLst>
        </pc:sldLayoutChg>
        <pc:sldLayoutChg chg="add">
          <pc:chgData name="TRAN LE PHU" userId="S::ielsiu19237@student.hcmiu.edu.vn::202a6d7e-923f-43bf-80ad-8ffb6ff02fc4" providerId="AD" clId="Web-{9F3DA474-9EC6-427A-9E10-07AF2B166512}" dt="2021-12-06T12:06:31.016" v="0"/>
          <pc:sldLayoutMkLst>
            <pc:docMk/>
            <pc:sldMasterMk cId="0" sldId="2147483700"/>
            <pc:sldLayoutMk cId="0" sldId="2147483710"/>
          </pc:sldLayoutMkLst>
        </pc:sldLayoutChg>
        <pc:sldLayoutChg chg="add">
          <pc:chgData name="TRAN LE PHU" userId="S::ielsiu19237@student.hcmiu.edu.vn::202a6d7e-923f-43bf-80ad-8ffb6ff02fc4" providerId="AD" clId="Web-{9F3DA474-9EC6-427A-9E10-07AF2B166512}" dt="2021-12-06T12:06:31.016" v="0"/>
          <pc:sldLayoutMkLst>
            <pc:docMk/>
            <pc:sldMasterMk cId="0" sldId="2147483700"/>
            <pc:sldLayoutMk cId="0" sldId="2147483711"/>
          </pc:sldLayoutMkLst>
        </pc:sldLayoutChg>
      </pc:sldMasterChg>
    </pc:docChg>
  </pc:docChgLst>
  <pc:docChgLst>
    <pc:chgData name="TRAN LE PHU" userId="S::ielsiu19237@student.hcmiu.edu.vn::202a6d7e-923f-43bf-80ad-8ffb6ff02fc4" providerId="AD" clId="Web-{C8FF5BCC-5C4D-4068-BA40-491C49C4B542}"/>
    <pc:docChg chg="modSld">
      <pc:chgData name="TRAN LE PHU" userId="S::ielsiu19237@student.hcmiu.edu.vn::202a6d7e-923f-43bf-80ad-8ffb6ff02fc4" providerId="AD" clId="Web-{C8FF5BCC-5C4D-4068-BA40-491C49C4B542}" dt="2021-12-07T11:56:36.076" v="2" actId="14100"/>
      <pc:docMkLst>
        <pc:docMk/>
      </pc:docMkLst>
      <pc:sldChg chg="modSp">
        <pc:chgData name="TRAN LE PHU" userId="S::ielsiu19237@student.hcmiu.edu.vn::202a6d7e-923f-43bf-80ad-8ffb6ff02fc4" providerId="AD" clId="Web-{C8FF5BCC-5C4D-4068-BA40-491C49C4B542}" dt="2021-12-07T11:56:36.076" v="2" actId="14100"/>
        <pc:sldMkLst>
          <pc:docMk/>
          <pc:sldMk cId="3047821017" sldId="305"/>
        </pc:sldMkLst>
        <pc:spChg chg="mod">
          <ac:chgData name="TRAN LE PHU" userId="S::ielsiu19237@student.hcmiu.edu.vn::202a6d7e-923f-43bf-80ad-8ffb6ff02fc4" providerId="AD" clId="Web-{C8FF5BCC-5C4D-4068-BA40-491C49C4B542}" dt="2021-12-07T11:56:36.076" v="2" actId="14100"/>
          <ac:spMkLst>
            <pc:docMk/>
            <pc:sldMk cId="3047821017" sldId="305"/>
            <ac:spMk id="18" creationId="{A2C9ACFC-4D8E-4B4E-86FE-AB6019C47026}"/>
          </ac:spMkLst>
        </pc:spChg>
        <pc:picChg chg="mod">
          <ac:chgData name="TRAN LE PHU" userId="S::ielsiu19237@student.hcmiu.edu.vn::202a6d7e-923f-43bf-80ad-8ffb6ff02fc4" providerId="AD" clId="Web-{C8FF5BCC-5C4D-4068-BA40-491C49C4B542}" dt="2021-12-07T11:56:30.154" v="0" actId="14100"/>
          <ac:picMkLst>
            <pc:docMk/>
            <pc:sldMk cId="3047821017" sldId="305"/>
            <ac:picMk id="16" creationId="{ECD45BD1-B4BB-42E7-86F7-4AE4232149B9}"/>
          </ac:picMkLst>
        </pc:picChg>
      </pc:sldChg>
    </pc:docChg>
  </pc:docChgLst>
  <pc:docChgLst>
    <pc:chgData name="LE THE KIEN" userId="S::ielsiu19180@student.hcmiu.edu.vn::b0862aea-754a-4801-9bd1-254539f30122" providerId="AD" clId="Web-{923A0CDE-631D-450B-BB2A-1627150F0714}"/>
    <pc:docChg chg="addSld delSld">
      <pc:chgData name="LE THE KIEN" userId="S::ielsiu19180@student.hcmiu.edu.vn::b0862aea-754a-4801-9bd1-254539f30122" providerId="AD" clId="Web-{923A0CDE-631D-450B-BB2A-1627150F0714}" dt="2021-12-06T17:02:03.017" v="7"/>
      <pc:docMkLst>
        <pc:docMk/>
      </pc:docMkLst>
      <pc:sldChg chg="del">
        <pc:chgData name="LE THE KIEN" userId="S::ielsiu19180@student.hcmiu.edu.vn::b0862aea-754a-4801-9bd1-254539f30122" providerId="AD" clId="Web-{923A0CDE-631D-450B-BB2A-1627150F0714}" dt="2021-12-06T17:02:03.017" v="7"/>
        <pc:sldMkLst>
          <pc:docMk/>
          <pc:sldMk cId="2127952076" sldId="259"/>
        </pc:sldMkLst>
      </pc:sldChg>
      <pc:sldChg chg="del">
        <pc:chgData name="LE THE KIEN" userId="S::ielsiu19180@student.hcmiu.edu.vn::b0862aea-754a-4801-9bd1-254539f30122" providerId="AD" clId="Web-{923A0CDE-631D-450B-BB2A-1627150F0714}" dt="2021-12-06T17:02:00.517" v="6"/>
        <pc:sldMkLst>
          <pc:docMk/>
          <pc:sldMk cId="1119084298" sldId="260"/>
        </pc:sldMkLst>
      </pc:sldChg>
      <pc:sldChg chg="add del">
        <pc:chgData name="LE THE KIEN" userId="S::ielsiu19180@student.hcmiu.edu.vn::b0862aea-754a-4801-9bd1-254539f30122" providerId="AD" clId="Web-{923A0CDE-631D-450B-BB2A-1627150F0714}" dt="2021-12-06T17:01:53.939" v="5"/>
        <pc:sldMkLst>
          <pc:docMk/>
          <pc:sldMk cId="2925496045" sldId="297"/>
        </pc:sldMkLst>
      </pc:sldChg>
      <pc:sldChg chg="add del">
        <pc:chgData name="LE THE KIEN" userId="S::ielsiu19180@student.hcmiu.edu.vn::b0862aea-754a-4801-9bd1-254539f30122" providerId="AD" clId="Web-{923A0CDE-631D-450B-BB2A-1627150F0714}" dt="2021-12-06T17:01:53.736" v="4"/>
        <pc:sldMkLst>
          <pc:docMk/>
          <pc:sldMk cId="2530827138" sldId="298"/>
        </pc:sldMkLst>
      </pc:sldChg>
    </pc:docChg>
  </pc:docChgLst>
  <pc:docChgLst>
    <pc:chgData name="TRAN LE PHU" userId="S::ielsiu19237@student.hcmiu.edu.vn::202a6d7e-923f-43bf-80ad-8ffb6ff02fc4" providerId="AD" clId="Web-{D3ED37CA-295C-4CFC-9B39-1549747E7E67}"/>
    <pc:docChg chg="delSld">
      <pc:chgData name="TRAN LE PHU" userId="S::ielsiu19237@student.hcmiu.edu.vn::202a6d7e-923f-43bf-80ad-8ffb6ff02fc4" providerId="AD" clId="Web-{D3ED37CA-295C-4CFC-9B39-1549747E7E67}" dt="2021-12-06T15:43:13.232" v="1"/>
      <pc:docMkLst>
        <pc:docMk/>
      </pc:docMkLst>
      <pc:sldChg chg="del">
        <pc:chgData name="TRAN LE PHU" userId="S::ielsiu19237@student.hcmiu.edu.vn::202a6d7e-923f-43bf-80ad-8ffb6ff02fc4" providerId="AD" clId="Web-{D3ED37CA-295C-4CFC-9B39-1549747E7E67}" dt="2021-12-06T15:43:13.232" v="1"/>
        <pc:sldMkLst>
          <pc:docMk/>
          <pc:sldMk cId="4186669655" sldId="263"/>
        </pc:sldMkLst>
      </pc:sldChg>
      <pc:sldChg chg="del">
        <pc:chgData name="TRAN LE PHU" userId="S::ielsiu19237@student.hcmiu.edu.vn::202a6d7e-923f-43bf-80ad-8ffb6ff02fc4" providerId="AD" clId="Web-{D3ED37CA-295C-4CFC-9B39-1549747E7E67}" dt="2021-12-06T15:43:05.389" v="0"/>
        <pc:sldMkLst>
          <pc:docMk/>
          <pc:sldMk cId="1743898211" sldId="264"/>
        </pc:sldMkLst>
      </pc:sldChg>
    </pc:docChg>
  </pc:docChgLst>
  <pc:docChgLst>
    <pc:chgData name="LE THE KIEN" userId="S::ielsiu19180@student.hcmiu.edu.vn::b0862aea-754a-4801-9bd1-254539f30122" providerId="AD" clId="Web-{2E3A97C4-1557-4565-8C0D-52E1AD9E3928}"/>
    <pc:docChg chg="modSld sldOrd">
      <pc:chgData name="LE THE KIEN" userId="S::ielsiu19180@student.hcmiu.edu.vn::b0862aea-754a-4801-9bd1-254539f30122" providerId="AD" clId="Web-{2E3A97C4-1557-4565-8C0D-52E1AD9E3928}" dt="2021-12-08T12:42:37.418" v="4"/>
      <pc:docMkLst>
        <pc:docMk/>
      </pc:docMkLst>
      <pc:sldChg chg="ord">
        <pc:chgData name="LE THE KIEN" userId="S::ielsiu19180@student.hcmiu.edu.vn::b0862aea-754a-4801-9bd1-254539f30122" providerId="AD" clId="Web-{2E3A97C4-1557-4565-8C0D-52E1AD9E3928}" dt="2021-12-08T12:39:43.766" v="3"/>
        <pc:sldMkLst>
          <pc:docMk/>
          <pc:sldMk cId="2286310080" sldId="317"/>
        </pc:sldMkLst>
      </pc:sldChg>
      <pc:sldChg chg="modSp ord">
        <pc:chgData name="LE THE KIEN" userId="S::ielsiu19180@student.hcmiu.edu.vn::b0862aea-754a-4801-9bd1-254539f30122" providerId="AD" clId="Web-{2E3A97C4-1557-4565-8C0D-52E1AD9E3928}" dt="2021-12-08T12:42:37.418" v="4"/>
        <pc:sldMkLst>
          <pc:docMk/>
          <pc:sldMk cId="4080846018" sldId="319"/>
        </pc:sldMkLst>
        <pc:picChg chg="mod">
          <ac:chgData name="LE THE KIEN" userId="S::ielsiu19180@student.hcmiu.edu.vn::b0862aea-754a-4801-9bd1-254539f30122" providerId="AD" clId="Web-{2E3A97C4-1557-4565-8C0D-52E1AD9E3928}" dt="2021-12-08T12:34:35.015" v="1" actId="1076"/>
          <ac:picMkLst>
            <pc:docMk/>
            <pc:sldMk cId="4080846018" sldId="319"/>
            <ac:picMk id="11" creationId="{99573F38-5FF9-4DB2-B067-02D51FDD742D}"/>
          </ac:picMkLst>
        </pc:picChg>
      </pc:sldChg>
    </pc:docChg>
  </pc:docChgLst>
  <pc:docChgLst>
    <pc:chgData name="TRUONG THIEN TRANG" userId="S::ielsiu19288@student.hcmiu.edu.vn::345fd2d7-bd45-4767-970a-55a0e6c8a1e1" providerId="AD" clId="Web-{76A1E863-4F0B-4605-A4DB-46927841CE22}"/>
    <pc:docChg chg="mod addSld delSld modSld sldOrd">
      <pc:chgData name="TRUONG THIEN TRANG" userId="S::ielsiu19288@student.hcmiu.edu.vn::345fd2d7-bd45-4767-970a-55a0e6c8a1e1" providerId="AD" clId="Web-{76A1E863-4F0B-4605-A4DB-46927841CE22}" dt="2021-12-07T07:40:31.337" v="43"/>
      <pc:docMkLst>
        <pc:docMk/>
      </pc:docMkLst>
      <pc:sldChg chg="addCm">
        <pc:chgData name="TRUONG THIEN TRANG" userId="S::ielsiu19288@student.hcmiu.edu.vn::345fd2d7-bd45-4767-970a-55a0e6c8a1e1" providerId="AD" clId="Web-{76A1E863-4F0B-4605-A4DB-46927841CE22}" dt="2021-12-07T07:40:31.337" v="43"/>
        <pc:sldMkLst>
          <pc:docMk/>
          <pc:sldMk cId="3194172184" sldId="257"/>
        </pc:sldMkLst>
      </pc:sldChg>
      <pc:sldChg chg="addCm">
        <pc:chgData name="TRUONG THIEN TRANG" userId="S::ielsiu19288@student.hcmiu.edu.vn::345fd2d7-bd45-4767-970a-55a0e6c8a1e1" providerId="AD" clId="Web-{76A1E863-4F0B-4605-A4DB-46927841CE22}" dt="2021-12-07T07:37:24.108" v="38"/>
        <pc:sldMkLst>
          <pc:docMk/>
          <pc:sldMk cId="74425143" sldId="258"/>
        </pc:sldMkLst>
      </pc:sldChg>
      <pc:sldChg chg="addCm">
        <pc:chgData name="TRUONG THIEN TRANG" userId="S::ielsiu19288@student.hcmiu.edu.vn::345fd2d7-bd45-4767-970a-55a0e6c8a1e1" providerId="AD" clId="Web-{76A1E863-4F0B-4605-A4DB-46927841CE22}" dt="2021-12-07T07:25:24.984" v="23"/>
        <pc:sldMkLst>
          <pc:docMk/>
          <pc:sldMk cId="122000446" sldId="265"/>
        </pc:sldMkLst>
      </pc:sldChg>
      <pc:sldChg chg="modSp addCm">
        <pc:chgData name="TRUONG THIEN TRANG" userId="S::ielsiu19288@student.hcmiu.edu.vn::345fd2d7-bd45-4767-970a-55a0e6c8a1e1" providerId="AD" clId="Web-{76A1E863-4F0B-4605-A4DB-46927841CE22}" dt="2021-12-07T07:40:05.742" v="42"/>
        <pc:sldMkLst>
          <pc:docMk/>
          <pc:sldMk cId="2109983775" sldId="285"/>
        </pc:sldMkLst>
        <pc:spChg chg="mod">
          <ac:chgData name="TRUONG THIEN TRANG" userId="S::ielsiu19288@student.hcmiu.edu.vn::345fd2d7-bd45-4767-970a-55a0e6c8a1e1" providerId="AD" clId="Web-{76A1E863-4F0B-4605-A4DB-46927841CE22}" dt="2021-12-07T07:39:34.287" v="41"/>
          <ac:spMkLst>
            <pc:docMk/>
            <pc:sldMk cId="2109983775" sldId="285"/>
            <ac:spMk id="19" creationId="{534A86C5-87B5-4A8F-9D5C-D4DF36028C64}"/>
          </ac:spMkLst>
        </pc:spChg>
      </pc:sldChg>
      <pc:sldChg chg="addCm">
        <pc:chgData name="TRUONG THIEN TRANG" userId="S::ielsiu19288@student.hcmiu.edu.vn::345fd2d7-bd45-4767-970a-55a0e6c8a1e1" providerId="AD" clId="Web-{76A1E863-4F0B-4605-A4DB-46927841CE22}" dt="2021-12-07T07:38:19.516" v="39"/>
        <pc:sldMkLst>
          <pc:docMk/>
          <pc:sldMk cId="998953176" sldId="286"/>
        </pc:sldMkLst>
      </pc:sldChg>
      <pc:sldChg chg="addCm modCm">
        <pc:chgData name="TRUONG THIEN TRANG" userId="S::ielsiu19288@student.hcmiu.edu.vn::345fd2d7-bd45-4767-970a-55a0e6c8a1e1" providerId="AD" clId="Web-{76A1E863-4F0B-4605-A4DB-46927841CE22}" dt="2021-12-07T07:34:23.064" v="36"/>
        <pc:sldMkLst>
          <pc:docMk/>
          <pc:sldMk cId="2194026953" sldId="287"/>
        </pc:sldMkLst>
      </pc:sldChg>
      <pc:sldChg chg="del">
        <pc:chgData name="TRUONG THIEN TRANG" userId="S::ielsiu19288@student.hcmiu.edu.vn::345fd2d7-bd45-4767-970a-55a0e6c8a1e1" providerId="AD" clId="Web-{76A1E863-4F0B-4605-A4DB-46927841CE22}" dt="2021-12-07T06:46:11.150" v="2"/>
        <pc:sldMkLst>
          <pc:docMk/>
          <pc:sldMk cId="4026222618" sldId="289"/>
        </pc:sldMkLst>
      </pc:sldChg>
      <pc:sldChg chg="addCm">
        <pc:chgData name="TRUONG THIEN TRANG" userId="S::ielsiu19288@student.hcmiu.edu.vn::345fd2d7-bd45-4767-970a-55a0e6c8a1e1" providerId="AD" clId="Web-{76A1E863-4F0B-4605-A4DB-46927841CE22}" dt="2021-12-07T07:25:39.422" v="25"/>
        <pc:sldMkLst>
          <pc:docMk/>
          <pc:sldMk cId="1875258314" sldId="291"/>
        </pc:sldMkLst>
      </pc:sldChg>
      <pc:sldChg chg="del">
        <pc:chgData name="TRUONG THIEN TRANG" userId="S::ielsiu19288@student.hcmiu.edu.vn::345fd2d7-bd45-4767-970a-55a0e6c8a1e1" providerId="AD" clId="Web-{76A1E863-4F0B-4605-A4DB-46927841CE22}" dt="2021-12-07T06:46:46.480" v="14"/>
        <pc:sldMkLst>
          <pc:docMk/>
          <pc:sldMk cId="1408566821" sldId="292"/>
        </pc:sldMkLst>
      </pc:sldChg>
      <pc:sldChg chg="del">
        <pc:chgData name="TRUONG THIEN TRANG" userId="S::ielsiu19288@student.hcmiu.edu.vn::345fd2d7-bd45-4767-970a-55a0e6c8a1e1" providerId="AD" clId="Web-{76A1E863-4F0B-4605-A4DB-46927841CE22}" dt="2021-12-07T06:46:08.900" v="1"/>
        <pc:sldMkLst>
          <pc:docMk/>
          <pc:sldMk cId="3481585092" sldId="295"/>
        </pc:sldMkLst>
      </pc:sldChg>
      <pc:sldChg chg="del">
        <pc:chgData name="TRUONG THIEN TRANG" userId="S::ielsiu19288@student.hcmiu.edu.vn::345fd2d7-bd45-4767-970a-55a0e6c8a1e1" providerId="AD" clId="Web-{76A1E863-4F0B-4605-A4DB-46927841CE22}" dt="2021-12-07T06:46:05.915" v="0"/>
        <pc:sldMkLst>
          <pc:docMk/>
          <pc:sldMk cId="1074456079" sldId="296"/>
        </pc:sldMkLst>
      </pc:sldChg>
      <pc:sldChg chg="modSp addCm">
        <pc:chgData name="TRUONG THIEN TRANG" userId="S::ielsiu19288@student.hcmiu.edu.vn::345fd2d7-bd45-4767-970a-55a0e6c8a1e1" providerId="AD" clId="Web-{76A1E863-4F0B-4605-A4DB-46927841CE22}" dt="2021-12-07T07:32:16.353" v="34"/>
        <pc:sldMkLst>
          <pc:docMk/>
          <pc:sldMk cId="2925496045" sldId="297"/>
        </pc:sldMkLst>
        <pc:spChg chg="mod">
          <ac:chgData name="TRUONG THIEN TRANG" userId="S::ielsiu19288@student.hcmiu.edu.vn::345fd2d7-bd45-4767-970a-55a0e6c8a1e1" providerId="AD" clId="Web-{76A1E863-4F0B-4605-A4DB-46927841CE22}" dt="2021-12-07T07:24:56.279" v="21" actId="14100"/>
          <ac:spMkLst>
            <pc:docMk/>
            <pc:sldMk cId="2925496045" sldId="297"/>
            <ac:spMk id="44" creationId="{3F27B70D-6D38-42CA-866A-DAA8EE89F56F}"/>
          </ac:spMkLst>
        </pc:spChg>
      </pc:sldChg>
      <pc:sldChg chg="addCm">
        <pc:chgData name="TRUONG THIEN TRANG" userId="S::ielsiu19288@student.hcmiu.edu.vn::345fd2d7-bd45-4767-970a-55a0e6c8a1e1" providerId="AD" clId="Web-{76A1E863-4F0B-4605-A4DB-46927841CE22}" dt="2021-12-07T07:25:32.093" v="24"/>
        <pc:sldMkLst>
          <pc:docMk/>
          <pc:sldMk cId="431783582" sldId="299"/>
        </pc:sldMkLst>
      </pc:sldChg>
      <pc:sldChg chg="add ord addCm">
        <pc:chgData name="TRUONG THIEN TRANG" userId="S::ielsiu19288@student.hcmiu.edu.vn::345fd2d7-bd45-4767-970a-55a0e6c8a1e1" providerId="AD" clId="Web-{76A1E863-4F0B-4605-A4DB-46927841CE22}" dt="2021-12-07T07:35:34.709" v="37"/>
        <pc:sldMkLst>
          <pc:docMk/>
          <pc:sldMk cId="3891829123" sldId="300"/>
        </pc:sldMkLst>
      </pc:sldChg>
      <pc:sldChg chg="add del ord">
        <pc:chgData name="TRUONG THIEN TRANG" userId="S::ielsiu19288@student.hcmiu.edu.vn::345fd2d7-bd45-4767-970a-55a0e6c8a1e1" providerId="AD" clId="Web-{76A1E863-4F0B-4605-A4DB-46927841CE22}" dt="2021-12-07T06:47:43.890" v="20"/>
        <pc:sldMkLst>
          <pc:docMk/>
          <pc:sldMk cId="3463507702" sldId="301"/>
        </pc:sldMkLst>
      </pc:sldChg>
      <pc:sldChg chg="modSp add ord addCm delCm modCm">
        <pc:chgData name="TRUONG THIEN TRANG" userId="S::ielsiu19288@student.hcmiu.edu.vn::345fd2d7-bd45-4767-970a-55a0e6c8a1e1" providerId="AD" clId="Web-{76A1E863-4F0B-4605-A4DB-46927841CE22}" dt="2021-12-07T07:31:02.568" v="33"/>
        <pc:sldMkLst>
          <pc:docMk/>
          <pc:sldMk cId="836423166" sldId="302"/>
        </pc:sldMkLst>
        <pc:spChg chg="mod">
          <ac:chgData name="TRUONG THIEN TRANG" userId="S::ielsiu19288@student.hcmiu.edu.vn::345fd2d7-bd45-4767-970a-55a0e6c8a1e1" providerId="AD" clId="Web-{76A1E863-4F0B-4605-A4DB-46927841CE22}" dt="2021-12-07T07:27:44.508" v="31" actId="1076"/>
          <ac:spMkLst>
            <pc:docMk/>
            <pc:sldMk cId="836423166" sldId="302"/>
            <ac:spMk id="31" creationId="{24EF1E6E-3990-4AAA-8F92-B80D3B84F21C}"/>
          </ac:spMkLst>
        </pc:spChg>
      </pc:sldChg>
      <pc:sldChg chg="add ord addCm">
        <pc:chgData name="TRUONG THIEN TRANG" userId="S::ielsiu19288@student.hcmiu.edu.vn::345fd2d7-bd45-4767-970a-55a0e6c8a1e1" providerId="AD" clId="Web-{76A1E863-4F0B-4605-A4DB-46927841CE22}" dt="2021-12-07T07:26:00.533" v="27"/>
        <pc:sldMkLst>
          <pc:docMk/>
          <pc:sldMk cId="1842098453" sldId="303"/>
        </pc:sldMkLst>
      </pc:sldChg>
      <pc:sldChg chg="add ord addCm">
        <pc:chgData name="TRUONG THIEN TRANG" userId="S::ielsiu19288@student.hcmiu.edu.vn::345fd2d7-bd45-4767-970a-55a0e6c8a1e1" providerId="AD" clId="Web-{76A1E863-4F0B-4605-A4DB-46927841CE22}" dt="2021-12-07T07:25:50.066" v="26"/>
        <pc:sldMkLst>
          <pc:docMk/>
          <pc:sldMk cId="1684546185" sldId="304"/>
        </pc:sldMkLst>
      </pc:sldChg>
    </pc:docChg>
  </pc:docChgLst>
  <pc:docChgLst>
    <pc:chgData name="LE THE KIEN" userId="S::ielsiu19180@student.hcmiu.edu.vn::b0862aea-754a-4801-9bd1-254539f30122" providerId="AD" clId="Web-{FD6E22D1-D9B0-46B4-ABF1-2B78E1C98CA3}"/>
    <pc:docChg chg="modSld">
      <pc:chgData name="LE THE KIEN" userId="S::ielsiu19180@student.hcmiu.edu.vn::b0862aea-754a-4801-9bd1-254539f30122" providerId="AD" clId="Web-{FD6E22D1-D9B0-46B4-ABF1-2B78E1C98CA3}" dt="2021-12-10T01:37:34.718" v="1" actId="1076"/>
      <pc:docMkLst>
        <pc:docMk/>
      </pc:docMkLst>
      <pc:sldChg chg="modSp">
        <pc:chgData name="LE THE KIEN" userId="S::ielsiu19180@student.hcmiu.edu.vn::b0862aea-754a-4801-9bd1-254539f30122" providerId="AD" clId="Web-{FD6E22D1-D9B0-46B4-ABF1-2B78E1C98CA3}" dt="2021-12-10T01:37:34.718" v="1" actId="1076"/>
        <pc:sldMkLst>
          <pc:docMk/>
          <pc:sldMk cId="2925496045" sldId="297"/>
        </pc:sldMkLst>
        <pc:spChg chg="mod">
          <ac:chgData name="LE THE KIEN" userId="S::ielsiu19180@student.hcmiu.edu.vn::b0862aea-754a-4801-9bd1-254539f30122" providerId="AD" clId="Web-{FD6E22D1-D9B0-46B4-ABF1-2B78E1C98CA3}" dt="2021-12-10T01:37:34.718" v="1" actId="1076"/>
          <ac:spMkLst>
            <pc:docMk/>
            <pc:sldMk cId="2925496045" sldId="297"/>
            <ac:spMk id="71" creationId="{20E11960-CE2E-4A42-A842-2647B8536FBC}"/>
          </ac:spMkLst>
        </pc:spChg>
      </pc:sldChg>
    </pc:docChg>
  </pc:docChgLst>
  <pc:docChgLst>
    <pc:chgData name="HO VAN VIET NHAT" userId="S::ielsiu19226@student.hcmiu.edu.vn::9684002d-7849-41f1-9716-81959a126880" providerId="AD" clId="Web-{79961F8E-7625-4E7C-9A10-185B9A2EB367}"/>
    <pc:docChg chg="modSld">
      <pc:chgData name="HO VAN VIET NHAT" userId="S::ielsiu19226@student.hcmiu.edu.vn::9684002d-7849-41f1-9716-81959a126880" providerId="AD" clId="Web-{79961F8E-7625-4E7C-9A10-185B9A2EB367}" dt="2021-12-06T16:15:00.010" v="214" actId="1076"/>
      <pc:docMkLst>
        <pc:docMk/>
      </pc:docMkLst>
      <pc:sldChg chg="modSp">
        <pc:chgData name="HO VAN VIET NHAT" userId="S::ielsiu19226@student.hcmiu.edu.vn::9684002d-7849-41f1-9716-81959a126880" providerId="AD" clId="Web-{79961F8E-7625-4E7C-9A10-185B9A2EB367}" dt="2021-12-06T16:15:00.010" v="214" actId="1076"/>
        <pc:sldMkLst>
          <pc:docMk/>
          <pc:sldMk cId="998953176" sldId="286"/>
        </pc:sldMkLst>
        <pc:spChg chg="mod">
          <ac:chgData name="HO VAN VIET NHAT" userId="S::ielsiu19226@student.hcmiu.edu.vn::9684002d-7849-41f1-9716-81959a126880" providerId="AD" clId="Web-{79961F8E-7625-4E7C-9A10-185B9A2EB367}" dt="2021-12-06T16:14:59.823" v="209" actId="1076"/>
          <ac:spMkLst>
            <pc:docMk/>
            <pc:sldMk cId="998953176" sldId="286"/>
            <ac:spMk id="2" creationId="{AF83BE12-67BF-4E9A-8346-73A63C75303F}"/>
          </ac:spMkLst>
        </pc:spChg>
        <pc:spChg chg="mod">
          <ac:chgData name="HO VAN VIET NHAT" userId="S::ielsiu19226@student.hcmiu.edu.vn::9684002d-7849-41f1-9716-81959a126880" providerId="AD" clId="Web-{79961F8E-7625-4E7C-9A10-185B9A2EB367}" dt="2021-12-06T16:14:59.854" v="210" actId="1076"/>
          <ac:spMkLst>
            <pc:docMk/>
            <pc:sldMk cId="998953176" sldId="286"/>
            <ac:spMk id="6" creationId="{DDE697D5-EDC4-4304-AB46-4BC2BFD64C61}"/>
          </ac:spMkLst>
        </pc:spChg>
        <pc:spChg chg="mod">
          <ac:chgData name="HO VAN VIET NHAT" userId="S::ielsiu19226@student.hcmiu.edu.vn::9684002d-7849-41f1-9716-81959a126880" providerId="AD" clId="Web-{79961F8E-7625-4E7C-9A10-185B9A2EB367}" dt="2021-12-06T16:14:59.916" v="212" actId="1076"/>
          <ac:spMkLst>
            <pc:docMk/>
            <pc:sldMk cId="998953176" sldId="286"/>
            <ac:spMk id="9" creationId="{45DDF8E5-53E8-4E89-A0F3-85E1958D5DF5}"/>
          </ac:spMkLst>
        </pc:spChg>
        <pc:spChg chg="mod">
          <ac:chgData name="HO VAN VIET NHAT" userId="S::ielsiu19226@student.hcmiu.edu.vn::9684002d-7849-41f1-9716-81959a126880" providerId="AD" clId="Web-{79961F8E-7625-4E7C-9A10-185B9A2EB367}" dt="2021-12-06T16:14:59.963" v="213" actId="1076"/>
          <ac:spMkLst>
            <pc:docMk/>
            <pc:sldMk cId="998953176" sldId="286"/>
            <ac:spMk id="12" creationId="{4E8D6DE6-A6AF-4FC6-9BA1-CB5F861F8D93}"/>
          </ac:spMkLst>
        </pc:spChg>
        <pc:spChg chg="mod">
          <ac:chgData name="HO VAN VIET NHAT" userId="S::ielsiu19226@student.hcmiu.edu.vn::9684002d-7849-41f1-9716-81959a126880" providerId="AD" clId="Web-{79961F8E-7625-4E7C-9A10-185B9A2EB367}" dt="2021-12-06T16:14:59.885" v="211" actId="1076"/>
          <ac:spMkLst>
            <pc:docMk/>
            <pc:sldMk cId="998953176" sldId="286"/>
            <ac:spMk id="15" creationId="{8ED25A41-CB5D-47FC-A1BF-0DB865AD27BA}"/>
          </ac:spMkLst>
        </pc:spChg>
        <pc:spChg chg="mod">
          <ac:chgData name="HO VAN VIET NHAT" userId="S::ielsiu19226@student.hcmiu.edu.vn::9684002d-7849-41f1-9716-81959a126880" providerId="AD" clId="Web-{79961F8E-7625-4E7C-9A10-185B9A2EB367}" dt="2021-12-06T16:14:59.619" v="204" actId="1076"/>
          <ac:spMkLst>
            <pc:docMk/>
            <pc:sldMk cId="998953176" sldId="286"/>
            <ac:spMk id="20" creationId="{2B65C2BB-64AD-4E1F-BBEE-FABA8C3205E5}"/>
          </ac:spMkLst>
        </pc:spChg>
        <pc:spChg chg="mod">
          <ac:chgData name="HO VAN VIET NHAT" userId="S::ielsiu19226@student.hcmiu.edu.vn::9684002d-7849-41f1-9716-81959a126880" providerId="AD" clId="Web-{79961F8E-7625-4E7C-9A10-185B9A2EB367}" dt="2021-12-06T16:14:59.666" v="205" actId="1076"/>
          <ac:spMkLst>
            <pc:docMk/>
            <pc:sldMk cId="998953176" sldId="286"/>
            <ac:spMk id="24" creationId="{4F8D1768-BAA0-4270-A7AC-ECA8D20D1901}"/>
          </ac:spMkLst>
        </pc:spChg>
        <pc:spChg chg="mod">
          <ac:chgData name="HO VAN VIET NHAT" userId="S::ielsiu19226@student.hcmiu.edu.vn::9684002d-7849-41f1-9716-81959a126880" providerId="AD" clId="Web-{79961F8E-7625-4E7C-9A10-185B9A2EB367}" dt="2021-12-06T16:14:59.698" v="206" actId="1076"/>
          <ac:spMkLst>
            <pc:docMk/>
            <pc:sldMk cId="998953176" sldId="286"/>
            <ac:spMk id="25" creationId="{2A458CAB-B9F5-4218-A37D-F776FE68FFC4}"/>
          </ac:spMkLst>
        </pc:spChg>
        <pc:spChg chg="mod">
          <ac:chgData name="HO VAN VIET NHAT" userId="S::ielsiu19226@student.hcmiu.edu.vn::9684002d-7849-41f1-9716-81959a126880" providerId="AD" clId="Web-{79961F8E-7625-4E7C-9A10-185B9A2EB367}" dt="2021-12-06T16:14:59.729" v="207" actId="1076"/>
          <ac:spMkLst>
            <pc:docMk/>
            <pc:sldMk cId="998953176" sldId="286"/>
            <ac:spMk id="26" creationId="{BCD0A425-1374-4D0A-83D0-A31645C70874}"/>
          </ac:spMkLst>
        </pc:spChg>
        <pc:spChg chg="mod">
          <ac:chgData name="HO VAN VIET NHAT" userId="S::ielsiu19226@student.hcmiu.edu.vn::9684002d-7849-41f1-9716-81959a126880" providerId="AD" clId="Web-{79961F8E-7625-4E7C-9A10-185B9A2EB367}" dt="2021-12-06T16:14:59.776" v="208" actId="1076"/>
          <ac:spMkLst>
            <pc:docMk/>
            <pc:sldMk cId="998953176" sldId="286"/>
            <ac:spMk id="27" creationId="{C8F2BFFD-8D56-40FB-AD8B-9084BE29724A}"/>
          </ac:spMkLst>
        </pc:spChg>
        <pc:graphicFrameChg chg="mod">
          <ac:chgData name="HO VAN VIET NHAT" userId="S::ielsiu19226@student.hcmiu.edu.vn::9684002d-7849-41f1-9716-81959a126880" providerId="AD" clId="Web-{79961F8E-7625-4E7C-9A10-185B9A2EB367}" dt="2021-12-06T16:15:00.010" v="214" actId="1076"/>
          <ac:graphicFrameMkLst>
            <pc:docMk/>
            <pc:sldMk cId="998953176" sldId="286"/>
            <ac:graphicFrameMk id="18" creationId="{A2F88925-2030-4A43-85DA-CC8CAC19D034}"/>
          </ac:graphicFrameMkLst>
        </pc:graphicFrameChg>
      </pc:sldChg>
    </pc:docChg>
  </pc:docChgLst>
  <pc:docChgLst>
    <pc:chgData clId="Web-{C8FF5BCC-5C4D-4068-BA40-491C49C4B542}"/>
    <pc:docChg chg="addSld">
      <pc:chgData name="" userId="" providerId="" clId="Web-{C8FF5BCC-5C4D-4068-BA40-491C49C4B542}" dt="2021-12-07T11:56:09.935" v="0"/>
      <pc:docMkLst>
        <pc:docMk/>
      </pc:docMkLst>
      <pc:sldChg chg="add">
        <pc:chgData name="" userId="" providerId="" clId="Web-{C8FF5BCC-5C4D-4068-BA40-491C49C4B542}" dt="2021-12-07T11:56:09.935" v="0"/>
        <pc:sldMkLst>
          <pc:docMk/>
          <pc:sldMk cId="3047821017" sldId="305"/>
        </pc:sldMkLst>
      </pc:sldChg>
    </pc:docChg>
  </pc:docChgLst>
  <pc:docChgLst>
    <pc:chgData name="TRAN LE PHU" userId="S::ielsiu19237@student.hcmiu.edu.vn::202a6d7e-923f-43bf-80ad-8ffb6ff02fc4" providerId="AD" clId="Web-{04857B1B-6308-4129-9093-2B0A3F14EB0C}"/>
    <pc:docChg chg="modSld">
      <pc:chgData name="TRAN LE PHU" userId="S::ielsiu19237@student.hcmiu.edu.vn::202a6d7e-923f-43bf-80ad-8ffb6ff02fc4" providerId="AD" clId="Web-{04857B1B-6308-4129-9093-2B0A3F14EB0C}" dt="2021-12-06T12:04:45.722" v="1"/>
      <pc:docMkLst>
        <pc:docMk/>
      </pc:docMkLst>
      <pc:sldChg chg="addSp delSp modSp">
        <pc:chgData name="TRAN LE PHU" userId="S::ielsiu19237@student.hcmiu.edu.vn::202a6d7e-923f-43bf-80ad-8ffb6ff02fc4" providerId="AD" clId="Web-{04857B1B-6308-4129-9093-2B0A3F14EB0C}" dt="2021-12-06T12:04:45.722" v="1"/>
        <pc:sldMkLst>
          <pc:docMk/>
          <pc:sldMk cId="109857222" sldId="256"/>
        </pc:sldMkLst>
        <pc:picChg chg="add del mod">
          <ac:chgData name="TRAN LE PHU" userId="S::ielsiu19237@student.hcmiu.edu.vn::202a6d7e-923f-43bf-80ad-8ffb6ff02fc4" providerId="AD" clId="Web-{04857B1B-6308-4129-9093-2B0A3F14EB0C}" dt="2021-12-06T12:04:45.722" v="1"/>
          <ac:picMkLst>
            <pc:docMk/>
            <pc:sldMk cId="109857222" sldId="256"/>
            <ac:picMk id="4" creationId="{81EA0277-D941-4B72-A550-4E46F6CC19FF}"/>
          </ac:picMkLst>
        </pc:picChg>
      </pc:sldChg>
    </pc:docChg>
  </pc:docChgLst>
  <pc:docChgLst>
    <pc:chgData name="TRUONG THIEN TRANG" userId="S::ielsiu19288@student.hcmiu.edu.vn::345fd2d7-bd45-4767-970a-55a0e6c8a1e1" providerId="AD" clId="Web-{CA15D3B9-592A-4A5F-A65F-2F7AA6419655}"/>
    <pc:docChg chg="addSld delSld modSld sldOrd modMainMaster">
      <pc:chgData name="TRUONG THIEN TRANG" userId="S::ielsiu19288@student.hcmiu.edu.vn::345fd2d7-bd45-4767-970a-55a0e6c8a1e1" providerId="AD" clId="Web-{CA15D3B9-592A-4A5F-A65F-2F7AA6419655}" dt="2021-12-07T16:34:53.847" v="1438"/>
      <pc:docMkLst>
        <pc:docMk/>
      </pc:docMkLst>
      <pc:sldChg chg="addSp delSp modSp">
        <pc:chgData name="TRUONG THIEN TRANG" userId="S::ielsiu19288@student.hcmiu.edu.vn::345fd2d7-bd45-4767-970a-55a0e6c8a1e1" providerId="AD" clId="Web-{CA15D3B9-592A-4A5F-A65F-2F7AA6419655}" dt="2021-12-07T16:34:53.847" v="1438"/>
        <pc:sldMkLst>
          <pc:docMk/>
          <pc:sldMk cId="3194172184" sldId="257"/>
        </pc:sldMkLst>
        <pc:spChg chg="add mod">
          <ac:chgData name="TRUONG THIEN TRANG" userId="S::ielsiu19288@student.hcmiu.edu.vn::345fd2d7-bd45-4767-970a-55a0e6c8a1e1" providerId="AD" clId="Web-{CA15D3B9-592A-4A5F-A65F-2F7AA6419655}" dt="2021-12-07T15:11:38.141" v="1077"/>
          <ac:spMkLst>
            <pc:docMk/>
            <pc:sldMk cId="3194172184" sldId="257"/>
            <ac:spMk id="4" creationId="{158C00C8-295B-4AED-8497-EFF1165421E9}"/>
          </ac:spMkLst>
        </pc:spChg>
        <pc:spChg chg="add del mod">
          <ac:chgData name="TRUONG THIEN TRANG" userId="S::ielsiu19288@student.hcmiu.edu.vn::345fd2d7-bd45-4767-970a-55a0e6c8a1e1" providerId="AD" clId="Web-{CA15D3B9-592A-4A5F-A65F-2F7AA6419655}" dt="2021-12-07T16:34:53.847" v="1438"/>
          <ac:spMkLst>
            <pc:docMk/>
            <pc:sldMk cId="3194172184" sldId="257"/>
            <ac:spMk id="13" creationId="{615245EC-A02F-4107-B9E8-C75440CE2913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6:11:21.200" v="1305"/>
          <ac:spMkLst>
            <pc:docMk/>
            <pc:sldMk cId="3194172184" sldId="257"/>
            <ac:spMk id="29" creationId="{7104AA96-5321-48FF-83D5-DBB99DA4A09A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6:11:25.106" v="1306"/>
          <ac:spMkLst>
            <pc:docMk/>
            <pc:sldMk cId="3194172184" sldId="257"/>
            <ac:spMk id="30" creationId="{FD6BF48A-8E64-4A6D-867E-647AA28190E7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6:11:15.450" v="1304" actId="1076"/>
          <ac:spMkLst>
            <pc:docMk/>
            <pc:sldMk cId="3194172184" sldId="257"/>
            <ac:spMk id="51" creationId="{7BBE2B5D-76EC-4219-BB51-1457D2559938}"/>
          </ac:spMkLst>
        </pc:spChg>
        <pc:picChg chg="add">
          <ac:chgData name="TRUONG THIEN TRANG" userId="S::ielsiu19288@student.hcmiu.edu.vn::345fd2d7-bd45-4767-970a-55a0e6c8a1e1" providerId="AD" clId="Web-{CA15D3B9-592A-4A5F-A65F-2F7AA6419655}" dt="2021-12-07T14:16:28.838" v="819"/>
          <ac:picMkLst>
            <pc:docMk/>
            <pc:sldMk cId="3194172184" sldId="257"/>
            <ac:picMk id="2" creationId="{FD28E92B-6DFA-4D39-BEEA-B7A03D955835}"/>
          </ac:picMkLst>
        </pc:picChg>
        <pc:picChg chg="add">
          <ac:chgData name="TRUONG THIEN TRANG" userId="S::ielsiu19288@student.hcmiu.edu.vn::345fd2d7-bd45-4767-970a-55a0e6c8a1e1" providerId="AD" clId="Web-{CA15D3B9-592A-4A5F-A65F-2F7AA6419655}" dt="2021-12-07T14:16:28.869" v="820"/>
          <ac:picMkLst>
            <pc:docMk/>
            <pc:sldMk cId="3194172184" sldId="257"/>
            <ac:picMk id="3" creationId="{E270E422-9A2D-4DF0-8050-A7E67341F9CD}"/>
          </ac:picMkLst>
        </pc:picChg>
        <pc:picChg chg="add">
          <ac:chgData name="TRUONG THIEN TRANG" userId="S::ielsiu19288@student.hcmiu.edu.vn::345fd2d7-bd45-4767-970a-55a0e6c8a1e1" providerId="AD" clId="Web-{CA15D3B9-592A-4A5F-A65F-2F7AA6419655}" dt="2021-12-07T16:10:54.403" v="1303"/>
          <ac:picMkLst>
            <pc:docMk/>
            <pc:sldMk cId="3194172184" sldId="257"/>
            <ac:picMk id="5" creationId="{E17C2321-37FA-45E4-90A1-48FEBF536105}"/>
          </ac:picMkLst>
        </pc:picChg>
      </pc:sldChg>
      <pc:sldChg chg="addSp delSp modSp modCm">
        <pc:chgData name="TRUONG THIEN TRANG" userId="S::ielsiu19288@student.hcmiu.edu.vn::345fd2d7-bd45-4767-970a-55a0e6c8a1e1" providerId="AD" clId="Web-{CA15D3B9-592A-4A5F-A65F-2F7AA6419655}" dt="2021-12-07T16:34:22.830" v="1435"/>
        <pc:sldMkLst>
          <pc:docMk/>
          <pc:sldMk cId="74425143" sldId="258"/>
        </pc:sldMkLst>
        <pc:spChg chg="mod">
          <ac:chgData name="TRUONG THIEN TRANG" userId="S::ielsiu19288@student.hcmiu.edu.vn::345fd2d7-bd45-4767-970a-55a0e6c8a1e1" providerId="AD" clId="Web-{CA15D3B9-592A-4A5F-A65F-2F7AA6419655}" dt="2021-12-07T16:29:29.995" v="1415" actId="14100"/>
          <ac:spMkLst>
            <pc:docMk/>
            <pc:sldMk cId="74425143" sldId="258"/>
            <ac:spMk id="2" creationId="{9D8BE512-052B-4D1A-B099-00E0ABFF911F}"/>
          </ac:spMkLst>
        </pc:spChg>
        <pc:spChg chg="del">
          <ac:chgData name="TRUONG THIEN TRANG" userId="S::ielsiu19288@student.hcmiu.edu.vn::345fd2d7-bd45-4767-970a-55a0e6c8a1e1" providerId="AD" clId="Web-{CA15D3B9-592A-4A5F-A65F-2F7AA6419655}" dt="2021-12-07T15:01:11.625" v="1015"/>
          <ac:spMkLst>
            <pc:docMk/>
            <pc:sldMk cId="74425143" sldId="258"/>
            <ac:spMk id="42" creationId="{86E0F71D-EE2D-4BE3-B7E4-502D3ECFA106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6:30:07.293" v="1423" actId="1076"/>
          <ac:spMkLst>
            <pc:docMk/>
            <pc:sldMk cId="74425143" sldId="258"/>
            <ac:spMk id="53" creationId="{4687AED5-5F1C-420D-8A0A-1907DAD55474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6:29:56.011" v="1418" actId="1076"/>
          <ac:spMkLst>
            <pc:docMk/>
            <pc:sldMk cId="74425143" sldId="258"/>
            <ac:spMk id="54" creationId="{31B28C2F-6B11-49CF-AA68-EA9E290E87C6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6:30:02.261" v="1422" actId="1076"/>
          <ac:spMkLst>
            <pc:docMk/>
            <pc:sldMk cId="74425143" sldId="258"/>
            <ac:spMk id="55" creationId="{9056224E-A865-484D-BEB7-CAFEDDBF20F8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6:29:56.136" v="1420" actId="1076"/>
          <ac:spMkLst>
            <pc:docMk/>
            <pc:sldMk cId="74425143" sldId="258"/>
            <ac:spMk id="56" creationId="{AB6BF5B9-8429-4DB8-B8C0-1C12EEDF9C4B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6:30:16.386" v="1424" actId="1076"/>
          <ac:spMkLst>
            <pc:docMk/>
            <pc:sldMk cId="74425143" sldId="258"/>
            <ac:spMk id="59" creationId="{DBA9385B-8DF5-42C0-AFC5-A1948A24E4B1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6:29:23.510" v="1414" actId="1076"/>
          <ac:spMkLst>
            <pc:docMk/>
            <pc:sldMk cId="74425143" sldId="258"/>
            <ac:spMk id="60" creationId="{FAC2A1E6-84C3-4682-809B-41DA8FB568A7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6:29:22.010" v="1413" actId="1076"/>
          <ac:spMkLst>
            <pc:docMk/>
            <pc:sldMk cId="74425143" sldId="258"/>
            <ac:spMk id="61" creationId="{29559796-FADD-4B85-96C8-8CCCDEC31457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5:01:26.406" v="1019" actId="1076"/>
          <ac:spMkLst>
            <pc:docMk/>
            <pc:sldMk cId="74425143" sldId="258"/>
            <ac:spMk id="86" creationId="{E84FBC47-1CF8-4618-BA5D-FD46A47F7DD9}"/>
          </ac:spMkLst>
        </pc:spChg>
        <pc:graphicFrameChg chg="mod">
          <ac:chgData name="TRUONG THIEN TRANG" userId="S::ielsiu19288@student.hcmiu.edu.vn::345fd2d7-bd45-4767-970a-55a0e6c8a1e1" providerId="AD" clId="Web-{CA15D3B9-592A-4A5F-A65F-2F7AA6419655}" dt="2021-12-07T16:29:55.964" v="1417" actId="1076"/>
          <ac:graphicFrameMkLst>
            <pc:docMk/>
            <pc:sldMk cId="74425143" sldId="258"/>
            <ac:graphicFrameMk id="39" creationId="{D078DDED-216C-477D-84A1-8CD909CE4372}"/>
          </ac:graphicFrameMkLst>
        </pc:graphicFrameChg>
        <pc:picChg chg="add">
          <ac:chgData name="TRUONG THIEN TRANG" userId="S::ielsiu19288@student.hcmiu.edu.vn::345fd2d7-bd45-4767-970a-55a0e6c8a1e1" providerId="AD" clId="Web-{CA15D3B9-592A-4A5F-A65F-2F7AA6419655}" dt="2021-12-07T14:16:03.884" v="810"/>
          <ac:picMkLst>
            <pc:docMk/>
            <pc:sldMk cId="74425143" sldId="258"/>
            <ac:picMk id="5" creationId="{3B17A154-F68B-42D8-BCD7-7B9C3ECAC9ED}"/>
          </ac:picMkLst>
        </pc:picChg>
        <pc:picChg chg="add">
          <ac:chgData name="TRUONG THIEN TRANG" userId="S::ielsiu19288@student.hcmiu.edu.vn::345fd2d7-bd45-4767-970a-55a0e6c8a1e1" providerId="AD" clId="Web-{CA15D3B9-592A-4A5F-A65F-2F7AA6419655}" dt="2021-12-07T14:16:03.947" v="811"/>
          <ac:picMkLst>
            <pc:docMk/>
            <pc:sldMk cId="74425143" sldId="258"/>
            <ac:picMk id="7" creationId="{A03EE4F5-9868-4AEA-A27C-7FED1A166EF3}"/>
          </ac:picMkLst>
        </pc:picChg>
        <pc:picChg chg="add mod">
          <ac:chgData name="TRUONG THIEN TRANG" userId="S::ielsiu19288@student.hcmiu.edu.vn::345fd2d7-bd45-4767-970a-55a0e6c8a1e1" providerId="AD" clId="Web-{CA15D3B9-592A-4A5F-A65F-2F7AA6419655}" dt="2021-12-07T15:02:48.440" v="1043" actId="14100"/>
          <ac:picMkLst>
            <pc:docMk/>
            <pc:sldMk cId="74425143" sldId="258"/>
            <ac:picMk id="10" creationId="{2B5623D5-0DC0-483C-9805-337881A79884}"/>
          </ac:picMkLst>
        </pc:picChg>
      </pc:sldChg>
      <pc:sldChg chg="addSp delSp modSp">
        <pc:chgData name="TRUONG THIEN TRANG" userId="S::ielsiu19288@student.hcmiu.edu.vn::345fd2d7-bd45-4767-970a-55a0e6c8a1e1" providerId="AD" clId="Web-{CA15D3B9-592A-4A5F-A65F-2F7AA6419655}" dt="2021-12-07T15:11:38.141" v="1077"/>
        <pc:sldMkLst>
          <pc:docMk/>
          <pc:sldMk cId="2109983775" sldId="285"/>
        </pc:sldMkLst>
        <pc:spChg chg="mod">
          <ac:chgData name="TRUONG THIEN TRANG" userId="S::ielsiu19288@student.hcmiu.edu.vn::345fd2d7-bd45-4767-970a-55a0e6c8a1e1" providerId="AD" clId="Web-{CA15D3B9-592A-4A5F-A65F-2F7AA6419655}" dt="2021-12-07T15:02:09.861" v="1025" actId="1076"/>
          <ac:spMkLst>
            <pc:docMk/>
            <pc:sldMk cId="2109983775" sldId="285"/>
            <ac:spMk id="3" creationId="{0A5683AE-AE57-4B4F-A3B9-0D3BA6D97535}"/>
          </ac:spMkLst>
        </pc:spChg>
        <pc:spChg chg="add mod">
          <ac:chgData name="TRUONG THIEN TRANG" userId="S::ielsiu19288@student.hcmiu.edu.vn::345fd2d7-bd45-4767-970a-55a0e6c8a1e1" providerId="AD" clId="Web-{CA15D3B9-592A-4A5F-A65F-2F7AA6419655}" dt="2021-12-07T15:11:38.141" v="1077"/>
          <ac:spMkLst>
            <pc:docMk/>
            <pc:sldMk cId="2109983775" sldId="285"/>
            <ac:spMk id="10" creationId="{97059510-DBEF-430C-926D-CD6F8E7995A0}"/>
          </ac:spMkLst>
        </pc:spChg>
        <pc:picChg chg="add">
          <ac:chgData name="TRUONG THIEN TRANG" userId="S::ielsiu19288@student.hcmiu.edu.vn::345fd2d7-bd45-4767-970a-55a0e6c8a1e1" providerId="AD" clId="Web-{CA15D3B9-592A-4A5F-A65F-2F7AA6419655}" dt="2021-12-07T14:16:25.104" v="817"/>
          <ac:picMkLst>
            <pc:docMk/>
            <pc:sldMk cId="2109983775" sldId="285"/>
            <ac:picMk id="2" creationId="{AE009230-9D34-4D33-BFE7-58359F5A617B}"/>
          </ac:picMkLst>
        </pc:picChg>
        <pc:picChg chg="add">
          <ac:chgData name="TRUONG THIEN TRANG" userId="S::ielsiu19288@student.hcmiu.edu.vn::345fd2d7-bd45-4767-970a-55a0e6c8a1e1" providerId="AD" clId="Web-{CA15D3B9-592A-4A5F-A65F-2F7AA6419655}" dt="2021-12-07T14:16:25.135" v="818"/>
          <ac:picMkLst>
            <pc:docMk/>
            <pc:sldMk cId="2109983775" sldId="285"/>
            <ac:picMk id="5" creationId="{23506ABD-1608-4CD2-9BF1-BE5B5BF147A3}"/>
          </ac:picMkLst>
        </pc:picChg>
        <pc:picChg chg="add del mod">
          <ac:chgData name="TRUONG THIEN TRANG" userId="S::ielsiu19288@student.hcmiu.edu.vn::345fd2d7-bd45-4767-970a-55a0e6c8a1e1" providerId="AD" clId="Web-{CA15D3B9-592A-4A5F-A65F-2F7AA6419655}" dt="2021-12-07T15:02:16.079" v="1028"/>
          <ac:picMkLst>
            <pc:docMk/>
            <pc:sldMk cId="2109983775" sldId="285"/>
            <ac:picMk id="7" creationId="{AEA182D5-EAB4-4323-83F9-63C072BD6C38}"/>
          </ac:picMkLst>
        </pc:picChg>
        <pc:picChg chg="add">
          <ac:chgData name="TRUONG THIEN TRANG" userId="S::ielsiu19288@student.hcmiu.edu.vn::345fd2d7-bd45-4767-970a-55a0e6c8a1e1" providerId="AD" clId="Web-{CA15D3B9-592A-4A5F-A65F-2F7AA6419655}" dt="2021-12-07T15:03:53.598" v="1071"/>
          <ac:picMkLst>
            <pc:docMk/>
            <pc:sldMk cId="2109983775" sldId="285"/>
            <ac:picMk id="8" creationId="{CE308010-B1F0-4741-BBFD-FB596C7B0FD5}"/>
          </ac:picMkLst>
        </pc:picChg>
      </pc:sldChg>
      <pc:sldChg chg="addSp delSp modSp">
        <pc:chgData name="TRUONG THIEN TRANG" userId="S::ielsiu19288@student.hcmiu.edu.vn::345fd2d7-bd45-4767-970a-55a0e6c8a1e1" providerId="AD" clId="Web-{CA15D3B9-592A-4A5F-A65F-2F7AA6419655}" dt="2021-12-07T16:23:23.468" v="1347" actId="1076"/>
        <pc:sldMkLst>
          <pc:docMk/>
          <pc:sldMk cId="998953176" sldId="286"/>
        </pc:sldMkLst>
        <pc:spChg chg="mod">
          <ac:chgData name="TRUONG THIEN TRANG" userId="S::ielsiu19288@student.hcmiu.edu.vn::345fd2d7-bd45-4767-970a-55a0e6c8a1e1" providerId="AD" clId="Web-{CA15D3B9-592A-4A5F-A65F-2F7AA6419655}" dt="2021-12-07T16:22:56.952" v="1344" actId="1076"/>
          <ac:spMkLst>
            <pc:docMk/>
            <pc:sldMk cId="998953176" sldId="286"/>
            <ac:spMk id="2" creationId="{AF83BE12-67BF-4E9A-8346-73A63C75303F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6:21:39.309" v="1317" actId="1076"/>
          <ac:spMkLst>
            <pc:docMk/>
            <pc:sldMk cId="998953176" sldId="286"/>
            <ac:spMk id="3" creationId="{BF4A4CE2-FAAF-4194-80AE-A66E9BE79F54}"/>
          </ac:spMkLst>
        </pc:spChg>
        <pc:spChg chg="add mod">
          <ac:chgData name="TRUONG THIEN TRANG" userId="S::ielsiu19288@student.hcmiu.edu.vn::345fd2d7-bd45-4767-970a-55a0e6c8a1e1" providerId="AD" clId="Web-{CA15D3B9-592A-4A5F-A65F-2F7AA6419655}" dt="2021-12-07T16:04:51.565" v="1300"/>
          <ac:spMkLst>
            <pc:docMk/>
            <pc:sldMk cId="998953176" sldId="286"/>
            <ac:spMk id="8" creationId="{49F6D2E7-E50E-4191-A208-51C63ED52614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6:19:31.588" v="1310" actId="14100"/>
          <ac:spMkLst>
            <pc:docMk/>
            <pc:sldMk cId="998953176" sldId="286"/>
            <ac:spMk id="19" creationId="{4FE9B1BE-D0C3-4C95-AABA-0AF78158C812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6:20:00.369" v="1313" actId="20577"/>
          <ac:spMkLst>
            <pc:docMk/>
            <pc:sldMk cId="998953176" sldId="286"/>
            <ac:spMk id="20" creationId="{2B65C2BB-64AD-4E1F-BBEE-FABA8C3205E5}"/>
          </ac:spMkLst>
        </pc:spChg>
        <pc:spChg chg="del mod">
          <ac:chgData name="TRUONG THIEN TRANG" userId="S::ielsiu19288@student.hcmiu.edu.vn::345fd2d7-bd45-4767-970a-55a0e6c8a1e1" providerId="AD" clId="Web-{CA15D3B9-592A-4A5F-A65F-2F7AA6419655}" dt="2021-12-07T16:22:24.826" v="1333"/>
          <ac:spMkLst>
            <pc:docMk/>
            <pc:sldMk cId="998953176" sldId="286"/>
            <ac:spMk id="21" creationId="{FC839A3B-3B0A-480A-A2D3-F30ABD2CD999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6:20:14.464" v="1315" actId="1076"/>
          <ac:spMkLst>
            <pc:docMk/>
            <pc:sldMk cId="998953176" sldId="286"/>
            <ac:spMk id="22" creationId="{F40704FE-2FB3-430E-A050-8F3AB02D48C6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6:20:17.323" v="1316" actId="1076"/>
          <ac:spMkLst>
            <pc:docMk/>
            <pc:sldMk cId="998953176" sldId="286"/>
            <ac:spMk id="23" creationId="{A90828AF-8894-4E64-91CE-A0EE5EE4724D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6:04:51.018" v="1289"/>
          <ac:spMkLst>
            <pc:docMk/>
            <pc:sldMk cId="998953176" sldId="286"/>
            <ac:spMk id="24" creationId="{4F8D1768-BAA0-4270-A7AC-ECA8D20D1901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6:04:51.081" v="1290"/>
          <ac:spMkLst>
            <pc:docMk/>
            <pc:sldMk cId="998953176" sldId="286"/>
            <ac:spMk id="25" creationId="{2A458CAB-B9F5-4218-A37D-F776FE68FFC4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6:04:51.128" v="1291"/>
          <ac:spMkLst>
            <pc:docMk/>
            <pc:sldMk cId="998953176" sldId="286"/>
            <ac:spMk id="26" creationId="{BCD0A425-1374-4D0A-83D0-A31645C70874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6:04:51.190" v="1292"/>
          <ac:spMkLst>
            <pc:docMk/>
            <pc:sldMk cId="998953176" sldId="286"/>
            <ac:spMk id="27" creationId="{C8F2BFFD-8D56-40FB-AD8B-9084BE29724A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6:23:23.468" v="1347" actId="1076"/>
          <ac:spMkLst>
            <pc:docMk/>
            <pc:sldMk cId="998953176" sldId="286"/>
            <ac:spMk id="28" creationId="{58E33AEF-7F20-451B-B20C-0A4EA94AD05A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6:19:24.072" v="1308" actId="1076"/>
          <ac:spMkLst>
            <pc:docMk/>
            <pc:sldMk cId="998953176" sldId="286"/>
            <ac:spMk id="29" creationId="{BBA72742-01BD-44F2-A00F-1E2C635E4718}"/>
          </ac:spMkLst>
        </pc:spChg>
        <pc:graphicFrameChg chg="mod">
          <ac:chgData name="TRUONG THIEN TRANG" userId="S::ielsiu19288@student.hcmiu.edu.vn::345fd2d7-bd45-4767-970a-55a0e6c8a1e1" providerId="AD" clId="Web-{CA15D3B9-592A-4A5F-A65F-2F7AA6419655}" dt="2021-12-07T15:03:26.253" v="1055" actId="1076"/>
          <ac:graphicFrameMkLst>
            <pc:docMk/>
            <pc:sldMk cId="998953176" sldId="286"/>
            <ac:graphicFrameMk id="18" creationId="{A2F88925-2030-4A43-85DA-CC8CAC19D034}"/>
          </ac:graphicFrameMkLst>
        </pc:graphicFrameChg>
        <pc:picChg chg="add">
          <ac:chgData name="TRUONG THIEN TRANG" userId="S::ielsiu19288@student.hcmiu.edu.vn::345fd2d7-bd45-4767-970a-55a0e6c8a1e1" providerId="AD" clId="Web-{CA15D3B9-592A-4A5F-A65F-2F7AA6419655}" dt="2021-12-07T14:16:09.181" v="812"/>
          <ac:picMkLst>
            <pc:docMk/>
            <pc:sldMk cId="998953176" sldId="286"/>
            <ac:picMk id="4" creationId="{9B7D0B74-FB26-4F10-9854-9D49FDCA0E89}"/>
          </ac:picMkLst>
        </pc:picChg>
        <pc:picChg chg="add">
          <ac:chgData name="TRUONG THIEN TRANG" userId="S::ielsiu19288@student.hcmiu.edu.vn::345fd2d7-bd45-4767-970a-55a0e6c8a1e1" providerId="AD" clId="Web-{CA15D3B9-592A-4A5F-A65F-2F7AA6419655}" dt="2021-12-07T14:16:09.228" v="813"/>
          <ac:picMkLst>
            <pc:docMk/>
            <pc:sldMk cId="998953176" sldId="286"/>
            <ac:picMk id="5" creationId="{B6A623C9-0250-44E5-83BC-1A8626338F59}"/>
          </ac:picMkLst>
        </pc:picChg>
        <pc:picChg chg="add del">
          <ac:chgData name="TRUONG THIEN TRANG" userId="S::ielsiu19288@student.hcmiu.edu.vn::345fd2d7-bd45-4767-970a-55a0e6c8a1e1" providerId="AD" clId="Web-{CA15D3B9-592A-4A5F-A65F-2F7AA6419655}" dt="2021-12-07T15:03:14.690" v="1053"/>
          <ac:picMkLst>
            <pc:docMk/>
            <pc:sldMk cId="998953176" sldId="286"/>
            <ac:picMk id="6" creationId="{5C64895B-45C9-4BF6-8AE8-75AFB697999B}"/>
          </ac:picMkLst>
        </pc:picChg>
        <pc:picChg chg="add mod">
          <ac:chgData name="TRUONG THIEN TRANG" userId="S::ielsiu19288@student.hcmiu.edu.vn::345fd2d7-bd45-4767-970a-55a0e6c8a1e1" providerId="AD" clId="Web-{CA15D3B9-592A-4A5F-A65F-2F7AA6419655}" dt="2021-12-07T15:03:38.988" v="1069" actId="1076"/>
          <ac:picMkLst>
            <pc:docMk/>
            <pc:sldMk cId="998953176" sldId="286"/>
            <ac:picMk id="7" creationId="{9EAC17C0-AF1D-4E9E-99C3-C7AF178C7508}"/>
          </ac:picMkLst>
        </pc:picChg>
        <pc:picChg chg="mod">
          <ac:chgData name="TRUONG THIEN TRANG" userId="S::ielsiu19288@student.hcmiu.edu.vn::345fd2d7-bd45-4767-970a-55a0e6c8a1e1" providerId="AD" clId="Web-{CA15D3B9-592A-4A5F-A65F-2F7AA6419655}" dt="2021-12-07T16:22:59.968" v="1345" actId="1076"/>
          <ac:picMkLst>
            <pc:docMk/>
            <pc:sldMk cId="998953176" sldId="286"/>
            <ac:picMk id="30" creationId="{59D429DA-B1F2-411F-8389-26C4781F1968}"/>
          </ac:picMkLst>
        </pc:picChg>
      </pc:sldChg>
      <pc:sldChg chg="addSp delSp modSp modCm">
        <pc:chgData name="TRUONG THIEN TRANG" userId="S::ielsiu19288@student.hcmiu.edu.vn::345fd2d7-bd45-4767-970a-55a0e6c8a1e1" providerId="AD" clId="Web-{CA15D3B9-592A-4A5F-A65F-2F7AA6419655}" dt="2021-12-07T16:29:02.807" v="1411"/>
        <pc:sldMkLst>
          <pc:docMk/>
          <pc:sldMk cId="2194026953" sldId="287"/>
        </pc:sldMkLst>
        <pc:spChg chg="add mod">
          <ac:chgData name="TRUONG THIEN TRANG" userId="S::ielsiu19288@student.hcmiu.edu.vn::345fd2d7-bd45-4767-970a-55a0e6c8a1e1" providerId="AD" clId="Web-{CA15D3B9-592A-4A5F-A65F-2F7AA6419655}" dt="2021-12-07T15:24:33.379" v="1222" actId="1076"/>
          <ac:spMkLst>
            <pc:docMk/>
            <pc:sldMk cId="2194026953" sldId="287"/>
            <ac:spMk id="3" creationId="{A58A6F59-688C-48D4-841E-1E5E68084F61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6:27:16.304" v="1371" actId="20577"/>
          <ac:spMkLst>
            <pc:docMk/>
            <pc:sldMk cId="2194026953" sldId="287"/>
            <ac:spMk id="7" creationId="{79889EDC-1778-4ECC-B458-07EC9630470F}"/>
          </ac:spMkLst>
        </pc:spChg>
        <pc:spChg chg="del">
          <ac:chgData name="TRUONG THIEN TRANG" userId="S::ielsiu19288@student.hcmiu.edu.vn::345fd2d7-bd45-4767-970a-55a0e6c8a1e1" providerId="AD" clId="Web-{CA15D3B9-592A-4A5F-A65F-2F7AA6419655}" dt="2021-12-07T14:59:14.356" v="978"/>
          <ac:spMkLst>
            <pc:docMk/>
            <pc:sldMk cId="2194026953" sldId="287"/>
            <ac:spMk id="26" creationId="{A3B059ED-795B-446E-9E77-EEA496AB900A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5:24:32.770" v="1200" actId="1076"/>
          <ac:spMkLst>
            <pc:docMk/>
            <pc:sldMk cId="2194026953" sldId="287"/>
            <ac:spMk id="40" creationId="{8079487F-8382-4C29-9AB4-1833A23F8EC1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5:24:32.863" v="1203" actId="1076"/>
          <ac:spMkLst>
            <pc:docMk/>
            <pc:sldMk cId="2194026953" sldId="287"/>
            <ac:spMk id="54" creationId="{C5E6CE4B-F302-48BA-BB6F-53FD89AB2084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5:24:32.895" v="1204" actId="1076"/>
          <ac:spMkLst>
            <pc:docMk/>
            <pc:sldMk cId="2194026953" sldId="287"/>
            <ac:spMk id="55" creationId="{27AC25FA-B5C6-4932-A309-CF6E0C56E269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5:24:32.926" v="1205" actId="1076"/>
          <ac:spMkLst>
            <pc:docMk/>
            <pc:sldMk cId="2194026953" sldId="287"/>
            <ac:spMk id="56" creationId="{CA22BBE9-545E-48E1-927D-B29280B48C2B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5:24:32.941" v="1206" actId="1076"/>
          <ac:spMkLst>
            <pc:docMk/>
            <pc:sldMk cId="2194026953" sldId="287"/>
            <ac:spMk id="57" creationId="{9F5B9AA3-F659-42EE-99A0-724A31FDC121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5:24:36.738" v="1223" actId="1076"/>
          <ac:spMkLst>
            <pc:docMk/>
            <pc:sldMk cId="2194026953" sldId="287"/>
            <ac:spMk id="59" creationId="{45CF9F85-5A5E-45CC-817A-66E19AC3DAB5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5:24:32.988" v="1208" actId="1076"/>
          <ac:spMkLst>
            <pc:docMk/>
            <pc:sldMk cId="2194026953" sldId="287"/>
            <ac:spMk id="60" creationId="{22A21296-F20D-497D-8090-2FA79605CC6B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6:27:38.351" v="1372" actId="1076"/>
          <ac:spMkLst>
            <pc:docMk/>
            <pc:sldMk cId="2194026953" sldId="287"/>
            <ac:spMk id="63" creationId="{39733FF4-BA85-4EE6-AA8D-51E9BB66D815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6:28:25.681" v="1401" actId="20577"/>
          <ac:spMkLst>
            <pc:docMk/>
            <pc:sldMk cId="2194026953" sldId="287"/>
            <ac:spMk id="76" creationId="{6066CE69-E153-44FA-BE94-85F45F43D54D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6:28:52.150" v="1410" actId="1076"/>
          <ac:spMkLst>
            <pc:docMk/>
            <pc:sldMk cId="2194026953" sldId="287"/>
            <ac:spMk id="77" creationId="{ABE5E86B-F434-4513-AEA9-9D81DED7D4ED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5:24:33.160" v="1214" actId="1076"/>
          <ac:spMkLst>
            <pc:docMk/>
            <pc:sldMk cId="2194026953" sldId="287"/>
            <ac:spMk id="91" creationId="{5411828F-D316-48C7-90D0-C498ABACB31D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5:24:33.191" v="1215" actId="1076"/>
          <ac:spMkLst>
            <pc:docMk/>
            <pc:sldMk cId="2194026953" sldId="287"/>
            <ac:spMk id="93" creationId="{CFCE2212-29DE-4039-B5F7-6621019C40E2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6:28:29.493" v="1406" actId="1076"/>
          <ac:spMkLst>
            <pc:docMk/>
            <pc:sldMk cId="2194026953" sldId="287"/>
            <ac:spMk id="98" creationId="{E16F9D00-1087-47FD-B97A-EFC7E0B3C09D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6:28:29.493" v="1407" actId="1076"/>
          <ac:spMkLst>
            <pc:docMk/>
            <pc:sldMk cId="2194026953" sldId="287"/>
            <ac:spMk id="99" creationId="{E226CEFE-8A1B-4A32-BC9F-5C1AB4B3100B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6:28:29.493" v="1408" actId="1076"/>
          <ac:spMkLst>
            <pc:docMk/>
            <pc:sldMk cId="2194026953" sldId="287"/>
            <ac:spMk id="101" creationId="{787C6978-CDFD-4161-B8EB-393CDF7C0E22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6:28:29.493" v="1409" actId="1076"/>
          <ac:spMkLst>
            <pc:docMk/>
            <pc:sldMk cId="2194026953" sldId="287"/>
            <ac:spMk id="102" creationId="{BCF5E716-A3BD-4327-9519-DC9B296C84CC}"/>
          </ac:spMkLst>
        </pc:spChg>
        <pc:grpChg chg="mod">
          <ac:chgData name="TRUONG THIEN TRANG" userId="S::ielsiu19288@student.hcmiu.edu.vn::345fd2d7-bd45-4767-970a-55a0e6c8a1e1" providerId="AD" clId="Web-{CA15D3B9-592A-4A5F-A65F-2F7AA6419655}" dt="2021-12-07T15:24:32.801" v="1201" actId="1076"/>
          <ac:grpSpMkLst>
            <pc:docMk/>
            <pc:sldMk cId="2194026953" sldId="287"/>
            <ac:grpSpMk id="48" creationId="{BEE3E258-6AD4-430D-A9EC-CEAD28FC7B10}"/>
          </ac:grpSpMkLst>
        </pc:grpChg>
        <pc:grpChg chg="mod">
          <ac:chgData name="TRUONG THIEN TRANG" userId="S::ielsiu19288@student.hcmiu.edu.vn::345fd2d7-bd45-4767-970a-55a0e6c8a1e1" providerId="AD" clId="Web-{CA15D3B9-592A-4A5F-A65F-2F7AA6419655}" dt="2021-12-07T15:24:32.848" v="1202" actId="1076"/>
          <ac:grpSpMkLst>
            <pc:docMk/>
            <pc:sldMk cId="2194026953" sldId="287"/>
            <ac:grpSpMk id="49" creationId="{F23AD9FE-192F-42DC-AF21-04D17B8BDBAF}"/>
          </ac:grpSpMkLst>
        </pc:grpChg>
        <pc:grpChg chg="mod">
          <ac:chgData name="TRUONG THIEN TRANG" userId="S::ielsiu19288@student.hcmiu.edu.vn::345fd2d7-bd45-4767-970a-55a0e6c8a1e1" providerId="AD" clId="Web-{CA15D3B9-592A-4A5F-A65F-2F7AA6419655}" dt="2021-12-07T15:24:33.051" v="1210" actId="1076"/>
          <ac:grpSpMkLst>
            <pc:docMk/>
            <pc:sldMk cId="2194026953" sldId="287"/>
            <ac:grpSpMk id="70" creationId="{9308E733-50D9-43EC-A79F-19188A1ED132}"/>
          </ac:grpSpMkLst>
        </pc:grpChg>
        <pc:grpChg chg="mod">
          <ac:chgData name="TRUONG THIEN TRANG" userId="S::ielsiu19288@student.hcmiu.edu.vn::345fd2d7-bd45-4767-970a-55a0e6c8a1e1" providerId="AD" clId="Web-{CA15D3B9-592A-4A5F-A65F-2F7AA6419655}" dt="2021-12-07T15:24:33.082" v="1211" actId="1076"/>
          <ac:grpSpMkLst>
            <pc:docMk/>
            <pc:sldMk cId="2194026953" sldId="287"/>
            <ac:grpSpMk id="71" creationId="{ADDCF91D-CF52-478D-8D51-E2E76D70E7C8}"/>
          </ac:grpSpMkLst>
        </pc:grpChg>
        <pc:graphicFrameChg chg="mod">
          <ac:chgData name="TRUONG THIEN TRANG" userId="S::ielsiu19288@student.hcmiu.edu.vn::345fd2d7-bd45-4767-970a-55a0e6c8a1e1" providerId="AD" clId="Web-{CA15D3B9-592A-4A5F-A65F-2F7AA6419655}" dt="2021-12-07T15:24:32.723" v="1198" actId="1076"/>
          <ac:graphicFrameMkLst>
            <pc:docMk/>
            <pc:sldMk cId="2194026953" sldId="287"/>
            <ac:graphicFrameMk id="37" creationId="{4924074E-7C62-4598-B42A-6953D1EFB576}"/>
          </ac:graphicFrameMkLst>
        </pc:graphicFrameChg>
        <pc:graphicFrameChg chg="mod">
          <ac:chgData name="TRUONG THIEN TRANG" userId="S::ielsiu19288@student.hcmiu.edu.vn::345fd2d7-bd45-4767-970a-55a0e6c8a1e1" providerId="AD" clId="Web-{CA15D3B9-592A-4A5F-A65F-2F7AA6419655}" dt="2021-12-07T15:24:32.738" v="1199" actId="1076"/>
          <ac:graphicFrameMkLst>
            <pc:docMk/>
            <pc:sldMk cId="2194026953" sldId="287"/>
            <ac:graphicFrameMk id="39" creationId="{2C900EC9-9319-4872-8632-28EFA5C10677}"/>
          </ac:graphicFrameMkLst>
        </pc:graphicFrameChg>
        <pc:picChg chg="add mod">
          <ac:chgData name="TRUONG THIEN TRANG" userId="S::ielsiu19288@student.hcmiu.edu.vn::345fd2d7-bd45-4767-970a-55a0e6c8a1e1" providerId="AD" clId="Web-{CA15D3B9-592A-4A5F-A65F-2F7AA6419655}" dt="2021-12-07T15:00:09.561" v="996" actId="1076"/>
          <ac:picMkLst>
            <pc:docMk/>
            <pc:sldMk cId="2194026953" sldId="287"/>
            <ac:picMk id="2" creationId="{21710388-6689-441A-86DD-8C551212355D}"/>
          </ac:picMkLst>
        </pc:picChg>
        <pc:picChg chg="mod">
          <ac:chgData name="TRUONG THIEN TRANG" userId="S::ielsiu19288@student.hcmiu.edu.vn::345fd2d7-bd45-4767-970a-55a0e6c8a1e1" providerId="AD" clId="Web-{CA15D3B9-592A-4A5F-A65F-2F7AA6419655}" dt="2021-12-07T15:24:33.207" v="1216" actId="1076"/>
          <ac:picMkLst>
            <pc:docMk/>
            <pc:sldMk cId="2194026953" sldId="287"/>
            <ac:picMk id="95" creationId="{CA2539C6-40AF-41A1-ABA0-C89DED424EEA}"/>
          </ac:picMkLst>
        </pc:picChg>
        <pc:picChg chg="mod">
          <ac:chgData name="TRUONG THIEN TRANG" userId="S::ielsiu19288@student.hcmiu.edu.vn::345fd2d7-bd45-4767-970a-55a0e6c8a1e1" providerId="AD" clId="Web-{CA15D3B9-592A-4A5F-A65F-2F7AA6419655}" dt="2021-12-07T16:27:38.398" v="1373" actId="1076"/>
          <ac:picMkLst>
            <pc:docMk/>
            <pc:sldMk cId="2194026953" sldId="287"/>
            <ac:picMk id="97" creationId="{533933B3-99B8-4262-B9EE-905C68B64313}"/>
          </ac:picMkLst>
        </pc:picChg>
      </pc:sldChg>
      <pc:sldChg chg="addSp delSp modSp modCm">
        <pc:chgData name="TRUONG THIEN TRANG" userId="S::ielsiu19288@student.hcmiu.edu.vn::345fd2d7-bd45-4767-970a-55a0e6c8a1e1" providerId="AD" clId="Web-{CA15D3B9-592A-4A5F-A65F-2F7AA6419655}" dt="2021-12-07T16:26:33.647" v="1366" actId="1076"/>
        <pc:sldMkLst>
          <pc:docMk/>
          <pc:sldMk cId="2925496045" sldId="297"/>
        </pc:sldMkLst>
        <pc:spChg chg="mod">
          <ac:chgData name="TRUONG THIEN TRANG" userId="S::ielsiu19288@student.hcmiu.edu.vn::345fd2d7-bd45-4767-970a-55a0e6c8a1e1" providerId="AD" clId="Web-{CA15D3B9-592A-4A5F-A65F-2F7AA6419655}" dt="2021-12-07T15:11:21.015" v="1076" actId="1076"/>
          <ac:spMkLst>
            <pc:docMk/>
            <pc:sldMk cId="2925496045" sldId="297"/>
            <ac:spMk id="6" creationId="{4988F6A5-9B8D-479B-970D-F81E9B12E73D}"/>
          </ac:spMkLst>
        </pc:spChg>
        <pc:spChg chg="add mod">
          <ac:chgData name="TRUONG THIEN TRANG" userId="S::ielsiu19288@student.hcmiu.edu.vn::345fd2d7-bd45-4767-970a-55a0e6c8a1e1" providerId="AD" clId="Web-{CA15D3B9-592A-4A5F-A65F-2F7AA6419655}" dt="2021-12-07T15:15:48.663" v="1094" actId="14100"/>
          <ac:spMkLst>
            <pc:docMk/>
            <pc:sldMk cId="2925496045" sldId="297"/>
            <ac:spMk id="8" creationId="{B929D8E1-24B5-4F14-9BD1-21FB695167C7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4:00:23.360" v="473" actId="14100"/>
          <ac:spMkLst>
            <pc:docMk/>
            <pc:sldMk cId="2925496045" sldId="297"/>
            <ac:spMk id="29" creationId="{893859FD-7B7F-4BA2-B64B-369C25737BBD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4:00:04.563" v="468" actId="1076"/>
          <ac:spMkLst>
            <pc:docMk/>
            <pc:sldMk cId="2925496045" sldId="297"/>
            <ac:spMk id="30" creationId="{6CAE5820-7B61-4514-8150-62AABD54945A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4:00:07.219" v="469" actId="1076"/>
          <ac:spMkLst>
            <pc:docMk/>
            <pc:sldMk cId="2925496045" sldId="297"/>
            <ac:spMk id="31" creationId="{541F54DD-64DA-487C-B27F-4FA908E175FC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4:00:32.923" v="476" actId="1076"/>
          <ac:spMkLst>
            <pc:docMk/>
            <pc:sldMk cId="2925496045" sldId="297"/>
            <ac:spMk id="32" creationId="{2AF2C59C-F024-44A2-BD13-854C9BEBDE00}"/>
          </ac:spMkLst>
        </pc:spChg>
        <pc:spChg chg="del">
          <ac:chgData name="TRUONG THIEN TRANG" userId="S::ielsiu19288@student.hcmiu.edu.vn::345fd2d7-bd45-4767-970a-55a0e6c8a1e1" providerId="AD" clId="Web-{CA15D3B9-592A-4A5F-A65F-2F7AA6419655}" dt="2021-12-07T14:45:45.273" v="834"/>
          <ac:spMkLst>
            <pc:docMk/>
            <pc:sldMk cId="2925496045" sldId="297"/>
            <ac:spMk id="38" creationId="{8D5011F3-65AC-464B-BBB4-D5BF4DD81B02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3:59:54.375" v="465" actId="1076"/>
          <ac:spMkLst>
            <pc:docMk/>
            <pc:sldMk cId="2925496045" sldId="297"/>
            <ac:spMk id="41" creationId="{8BD4D9FB-515D-4238-9A9C-C51ED1B28FC9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4:00:01.188" v="467" actId="1076"/>
          <ac:spMkLst>
            <pc:docMk/>
            <pc:sldMk cId="2925496045" sldId="297"/>
            <ac:spMk id="42" creationId="{746BAF8C-B59B-4EC4-B76E-42CD0864FB93}"/>
          </ac:spMkLst>
        </pc:spChg>
        <pc:spChg chg="add del mod">
          <ac:chgData name="TRUONG THIEN TRANG" userId="S::ielsiu19288@student.hcmiu.edu.vn::345fd2d7-bd45-4767-970a-55a0e6c8a1e1" providerId="AD" clId="Web-{CA15D3B9-592A-4A5F-A65F-2F7AA6419655}" dt="2021-12-07T14:01:20.752" v="490" actId="20577"/>
          <ac:spMkLst>
            <pc:docMk/>
            <pc:sldMk cId="2925496045" sldId="297"/>
            <ac:spMk id="43" creationId="{CF894D91-BE40-4E50-B04C-D1C9D37587FD}"/>
          </ac:spMkLst>
        </pc:spChg>
        <pc:spChg chg="add mod">
          <ac:chgData name="TRUONG THIEN TRANG" userId="S::ielsiu19288@student.hcmiu.edu.vn::345fd2d7-bd45-4767-970a-55a0e6c8a1e1" providerId="AD" clId="Web-{CA15D3B9-592A-4A5F-A65F-2F7AA6419655}" dt="2021-12-07T14:03:37.100" v="538" actId="14100"/>
          <ac:spMkLst>
            <pc:docMk/>
            <pc:sldMk cId="2925496045" sldId="297"/>
            <ac:spMk id="45" creationId="{1999FFBF-E111-4A1A-8302-F5263E054937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3:52:16.723" v="95" actId="1076"/>
          <ac:spMkLst>
            <pc:docMk/>
            <pc:sldMk cId="2925496045" sldId="297"/>
            <ac:spMk id="46" creationId="{0A0F5460-FDD9-481E-A3C4-27647CBCB064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5:15:43.741" v="1091" actId="1076"/>
          <ac:spMkLst>
            <pc:docMk/>
            <pc:sldMk cId="2925496045" sldId="297"/>
            <ac:spMk id="65" creationId="{CDDC0BD7-4A5B-43D1-9A12-12367D2947BD}"/>
          </ac:spMkLst>
        </pc:spChg>
        <pc:picChg chg="add del mod">
          <ac:chgData name="TRUONG THIEN TRANG" userId="S::ielsiu19288@student.hcmiu.edu.vn::345fd2d7-bd45-4767-970a-55a0e6c8a1e1" providerId="AD" clId="Web-{CA15D3B9-592A-4A5F-A65F-2F7AA6419655}" dt="2021-12-07T14:56:44.259" v="961"/>
          <ac:picMkLst>
            <pc:docMk/>
            <pc:sldMk cId="2925496045" sldId="297"/>
            <ac:picMk id="2" creationId="{13357AFC-1AC9-4F36-A216-77470C9C5B99}"/>
          </ac:picMkLst>
        </pc:picChg>
        <pc:picChg chg="add del mod">
          <ac:chgData name="TRUONG THIEN TRANG" userId="S::ielsiu19288@student.hcmiu.edu.vn::345fd2d7-bd45-4767-970a-55a0e6c8a1e1" providerId="AD" clId="Web-{CA15D3B9-592A-4A5F-A65F-2F7AA6419655}" dt="2021-12-07T13:38:39.718" v="46"/>
          <ac:picMkLst>
            <pc:docMk/>
            <pc:sldMk cId="2925496045" sldId="297"/>
            <ac:picMk id="2" creationId="{DC243C55-A5FF-457E-AD74-9E3B1DD36121}"/>
          </ac:picMkLst>
        </pc:picChg>
        <pc:picChg chg="add">
          <ac:chgData name="TRUONG THIEN TRANG" userId="S::ielsiu19288@student.hcmiu.edu.vn::345fd2d7-bd45-4767-970a-55a0e6c8a1e1" providerId="AD" clId="Web-{CA15D3B9-592A-4A5F-A65F-2F7AA6419655}" dt="2021-12-07T13:46:14.464" v="90"/>
          <ac:picMkLst>
            <pc:docMk/>
            <pc:sldMk cId="2925496045" sldId="297"/>
            <ac:picMk id="3" creationId="{2B8FF907-92C3-49C6-919C-B35A80D17B42}"/>
          </ac:picMkLst>
        </pc:picChg>
        <pc:picChg chg="add">
          <ac:chgData name="TRUONG THIEN TRANG" userId="S::ielsiu19288@student.hcmiu.edu.vn::345fd2d7-bd45-4767-970a-55a0e6c8a1e1" providerId="AD" clId="Web-{CA15D3B9-592A-4A5F-A65F-2F7AA6419655}" dt="2021-12-07T13:46:14.526" v="91"/>
          <ac:picMkLst>
            <pc:docMk/>
            <pc:sldMk cId="2925496045" sldId="297"/>
            <ac:picMk id="4" creationId="{7EC9BCE5-CEBB-4022-BE11-68B387F34CB8}"/>
          </ac:picMkLst>
        </pc:picChg>
        <pc:picChg chg="add mod">
          <ac:chgData name="TRUONG THIEN TRANG" userId="S::ielsiu19288@student.hcmiu.edu.vn::345fd2d7-bd45-4767-970a-55a0e6c8a1e1" providerId="AD" clId="Web-{CA15D3B9-592A-4A5F-A65F-2F7AA6419655}" dt="2021-12-07T15:14:58.458" v="1079" actId="1076"/>
          <ac:picMkLst>
            <pc:docMk/>
            <pc:sldMk cId="2925496045" sldId="297"/>
            <ac:picMk id="5" creationId="{CB1C65DE-CFB3-44B1-8046-8FB128E2AB92}"/>
          </ac:picMkLst>
        </pc:picChg>
        <pc:picChg chg="add mod">
          <ac:chgData name="TRUONG THIEN TRANG" userId="S::ielsiu19288@student.hcmiu.edu.vn::345fd2d7-bd45-4767-970a-55a0e6c8a1e1" providerId="AD" clId="Web-{CA15D3B9-592A-4A5F-A65F-2F7AA6419655}" dt="2021-12-07T16:26:33.647" v="1366" actId="1076"/>
          <ac:picMkLst>
            <pc:docMk/>
            <pc:sldMk cId="2925496045" sldId="297"/>
            <ac:picMk id="33" creationId="{EC5CE319-AF0E-47C7-A5A1-89D485D92DFC}"/>
          </ac:picMkLst>
        </pc:picChg>
        <pc:picChg chg="add del mod">
          <ac:chgData name="TRUONG THIEN TRANG" userId="S::ielsiu19288@student.hcmiu.edu.vn::345fd2d7-bd45-4767-970a-55a0e6c8a1e1" providerId="AD" clId="Web-{CA15D3B9-592A-4A5F-A65F-2F7AA6419655}" dt="2021-12-07T14:55:21.381" v="923"/>
          <ac:picMkLst>
            <pc:docMk/>
            <pc:sldMk cId="2925496045" sldId="297"/>
            <ac:picMk id="69" creationId="{9E93B0F5-2394-4CC5-9461-BFC04390A429}"/>
          </ac:picMkLst>
        </pc:picChg>
      </pc:sldChg>
      <pc:sldChg chg="addSp delSp modSp">
        <pc:chgData name="TRUONG THIEN TRANG" userId="S::ielsiu19288@student.hcmiu.edu.vn::345fd2d7-bd45-4767-970a-55a0e6c8a1e1" providerId="AD" clId="Web-{CA15D3B9-592A-4A5F-A65F-2F7AA6419655}" dt="2021-12-07T16:26:51.334" v="1368"/>
        <pc:sldMkLst>
          <pc:docMk/>
          <pc:sldMk cId="2530827138" sldId="298"/>
        </pc:sldMkLst>
        <pc:spChg chg="mod">
          <ac:chgData name="TRUONG THIEN TRANG" userId="S::ielsiu19288@student.hcmiu.edu.vn::345fd2d7-bd45-4767-970a-55a0e6c8a1e1" providerId="AD" clId="Web-{CA15D3B9-592A-4A5F-A65F-2F7AA6419655}" dt="2021-12-07T15:23:48.550" v="1113" actId="1076"/>
          <ac:spMkLst>
            <pc:docMk/>
            <pc:sldMk cId="2530827138" sldId="298"/>
            <ac:spMk id="6" creationId="{863554B7-3BA7-4C1A-9E59-FEF561FB2D99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5:23:48.581" v="1114" actId="1076"/>
          <ac:spMkLst>
            <pc:docMk/>
            <pc:sldMk cId="2530827138" sldId="298"/>
            <ac:spMk id="12" creationId="{C1FCF9A6-829B-4F37-AABE-B94331DB1C62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5:23:48.643" v="1116" actId="1076"/>
          <ac:spMkLst>
            <pc:docMk/>
            <pc:sldMk cId="2530827138" sldId="298"/>
            <ac:spMk id="27" creationId="{8BF0DDC8-30C4-4AAF-AFC4-8913A8AF0B30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5:23:49.378" v="1142" actId="1076"/>
          <ac:spMkLst>
            <pc:docMk/>
            <pc:sldMk cId="2530827138" sldId="298"/>
            <ac:spMk id="29" creationId="{AFC440C7-BF19-4172-9DE9-2EFE85DEEEB0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5:23:49.268" v="1138" actId="1076"/>
          <ac:spMkLst>
            <pc:docMk/>
            <pc:sldMk cId="2530827138" sldId="298"/>
            <ac:spMk id="37" creationId="{CD055F4D-6B7B-437A-9AA0-A6643189DB0E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5:23:49.362" v="1141" actId="1076"/>
          <ac:spMkLst>
            <pc:docMk/>
            <pc:sldMk cId="2530827138" sldId="298"/>
            <ac:spMk id="44" creationId="{F3790997-2C58-4C99-AEE6-024D60A4BD68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5:23:48.675" v="1117" actId="1076"/>
          <ac:spMkLst>
            <pc:docMk/>
            <pc:sldMk cId="2530827138" sldId="298"/>
            <ac:spMk id="57" creationId="{28CDAB13-0AD6-467E-9B76-A54BC70B9942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5:23:48.690" v="1118" actId="1076"/>
          <ac:spMkLst>
            <pc:docMk/>
            <pc:sldMk cId="2530827138" sldId="298"/>
            <ac:spMk id="72" creationId="{BD03590A-E26C-46E1-9CA0-3E559F779A2A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5:23:49.300" v="1139" actId="1076"/>
          <ac:spMkLst>
            <pc:docMk/>
            <pc:sldMk cId="2530827138" sldId="298"/>
            <ac:spMk id="84" creationId="{1C97501C-E2DA-4614-AB6B-D202ED30FEFF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5:23:48.753" v="1120" actId="1076"/>
          <ac:spMkLst>
            <pc:docMk/>
            <pc:sldMk cId="2530827138" sldId="298"/>
            <ac:spMk id="85" creationId="{EED64A07-00B0-4763-A0CF-50808946D68D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5:23:48.925" v="1126" actId="1076"/>
          <ac:spMkLst>
            <pc:docMk/>
            <pc:sldMk cId="2530827138" sldId="298"/>
            <ac:spMk id="87" creationId="{8F0ED61B-4C2E-403B-AA9F-20C8683B2DFA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4:57:59.698" v="972" actId="1076"/>
          <ac:spMkLst>
            <pc:docMk/>
            <pc:sldMk cId="2530827138" sldId="298"/>
            <ac:spMk id="88" creationId="{B3691304-2EC5-4B0D-9FC8-D85092FDEA5A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5:23:48.956" v="1127" actId="1076"/>
          <ac:spMkLst>
            <pc:docMk/>
            <pc:sldMk cId="2530827138" sldId="298"/>
            <ac:spMk id="89" creationId="{D8F147C1-9768-4AE8-84A7-E31B84DB7206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5:23:48.987" v="1128" actId="1076"/>
          <ac:spMkLst>
            <pc:docMk/>
            <pc:sldMk cId="2530827138" sldId="298"/>
            <ac:spMk id="90" creationId="{D1BCC807-1454-4A42-939E-93D1A48C6A67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5:23:49.018" v="1129" actId="1076"/>
          <ac:spMkLst>
            <pc:docMk/>
            <pc:sldMk cId="2530827138" sldId="298"/>
            <ac:spMk id="92" creationId="{2E245789-F62C-4962-B81F-70D94A176906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5:23:49.050" v="1130" actId="1076"/>
          <ac:spMkLst>
            <pc:docMk/>
            <pc:sldMk cId="2530827138" sldId="298"/>
            <ac:spMk id="93" creationId="{B39C9599-13D8-406C-9CC4-9734B7A17E47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5:23:48.784" v="1121" actId="1076"/>
          <ac:spMkLst>
            <pc:docMk/>
            <pc:sldMk cId="2530827138" sldId="298"/>
            <ac:spMk id="100" creationId="{C4B85791-7946-4AB7-BBBC-1AE24281BE71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5:23:48.847" v="1123" actId="1076"/>
          <ac:spMkLst>
            <pc:docMk/>
            <pc:sldMk cId="2530827138" sldId="298"/>
            <ac:spMk id="109" creationId="{F0EA0411-6894-4203-946E-E12799F0E1E6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5:23:48.862" v="1124" actId="1076"/>
          <ac:spMkLst>
            <pc:docMk/>
            <pc:sldMk cId="2530827138" sldId="298"/>
            <ac:spMk id="117" creationId="{E9C8A7EF-D393-45DC-BBAD-3D9A33E146AE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5:23:48.893" v="1125" actId="1076"/>
          <ac:spMkLst>
            <pc:docMk/>
            <pc:sldMk cId="2530827138" sldId="298"/>
            <ac:spMk id="118" creationId="{35E27A5D-9A0B-4E00-AD1B-F21E40ED2B03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5:23:49.081" v="1131" actId="1076"/>
          <ac:spMkLst>
            <pc:docMk/>
            <pc:sldMk cId="2530827138" sldId="298"/>
            <ac:spMk id="133" creationId="{9C588836-D6F7-4D6D-98A6-63B1D6B853C6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5:23:49.097" v="1132" actId="1076"/>
          <ac:spMkLst>
            <pc:docMk/>
            <pc:sldMk cId="2530827138" sldId="298"/>
            <ac:spMk id="134" creationId="{3D197A33-6DA2-432C-B919-0485D13D1549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5:23:49.128" v="1133" actId="1076"/>
          <ac:spMkLst>
            <pc:docMk/>
            <pc:sldMk cId="2530827138" sldId="298"/>
            <ac:spMk id="135" creationId="{1A835D5A-0C82-4750-8F87-6BCF08A6B627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5:23:49.440" v="1144" actId="1076"/>
          <ac:spMkLst>
            <pc:docMk/>
            <pc:sldMk cId="2530827138" sldId="298"/>
            <ac:spMk id="141" creationId="{845CAC00-9882-4B6D-8BF5-F4FF10ECE65F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5:23:49.472" v="1145" actId="1076"/>
          <ac:spMkLst>
            <pc:docMk/>
            <pc:sldMk cId="2530827138" sldId="298"/>
            <ac:spMk id="142" creationId="{FF1F9655-3FBB-4883-A841-33A1AAC44265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5:23:49.159" v="1134" actId="1076"/>
          <ac:spMkLst>
            <pc:docMk/>
            <pc:sldMk cId="2530827138" sldId="298"/>
            <ac:spMk id="154" creationId="{1629C7F7-C0A5-4AFF-B891-CFB4FD7C088F}"/>
          </ac:spMkLst>
        </pc:spChg>
        <pc:grpChg chg="mod">
          <ac:chgData name="TRUONG THIEN TRANG" userId="S::ielsiu19288@student.hcmiu.edu.vn::345fd2d7-bd45-4767-970a-55a0e6c8a1e1" providerId="AD" clId="Web-{CA15D3B9-592A-4A5F-A65F-2F7AA6419655}" dt="2021-12-07T15:23:48.628" v="1115" actId="1076"/>
          <ac:grpSpMkLst>
            <pc:docMk/>
            <pc:sldMk cId="2530827138" sldId="298"/>
            <ac:grpSpMk id="13" creationId="{B14AFE63-ECB8-4CE1-87B9-9376CA6D7B03}"/>
          </ac:grpSpMkLst>
        </pc:grpChg>
        <pc:grpChg chg="mod">
          <ac:chgData name="TRUONG THIEN TRANG" userId="S::ielsiu19288@student.hcmiu.edu.vn::345fd2d7-bd45-4767-970a-55a0e6c8a1e1" providerId="AD" clId="Web-{CA15D3B9-592A-4A5F-A65F-2F7AA6419655}" dt="2021-12-07T15:23:49.409" v="1143" actId="1076"/>
          <ac:grpSpMkLst>
            <pc:docMk/>
            <pc:sldMk cId="2530827138" sldId="298"/>
            <ac:grpSpMk id="45" creationId="{587FDB50-C35D-4C96-8600-9B31B8D958E3}"/>
          </ac:grpSpMkLst>
        </pc:grpChg>
        <pc:grpChg chg="mod">
          <ac:chgData name="TRUONG THIEN TRANG" userId="S::ielsiu19288@student.hcmiu.edu.vn::345fd2d7-bd45-4767-970a-55a0e6c8a1e1" providerId="AD" clId="Web-{CA15D3B9-592A-4A5F-A65F-2F7AA6419655}" dt="2021-12-07T15:23:48.737" v="1119" actId="1076"/>
          <ac:grpSpMkLst>
            <pc:docMk/>
            <pc:sldMk cId="2530827138" sldId="298"/>
            <ac:grpSpMk id="73" creationId="{DE2C70D3-94C8-46E4-A439-B8834D2E4992}"/>
          </ac:grpSpMkLst>
        </pc:grpChg>
        <pc:grpChg chg="mod">
          <ac:chgData name="TRUONG THIEN TRANG" userId="S::ielsiu19288@student.hcmiu.edu.vn::345fd2d7-bd45-4767-970a-55a0e6c8a1e1" providerId="AD" clId="Web-{CA15D3B9-592A-4A5F-A65F-2F7AA6419655}" dt="2021-12-07T15:23:48.815" v="1122" actId="1076"/>
          <ac:grpSpMkLst>
            <pc:docMk/>
            <pc:sldMk cId="2530827138" sldId="298"/>
            <ac:grpSpMk id="101" creationId="{D9C4A9EE-E38B-456C-97A7-3CBA259D2E65}"/>
          </ac:grpSpMkLst>
        </pc:grpChg>
        <pc:grpChg chg="mod">
          <ac:chgData name="TRUONG THIEN TRANG" userId="S::ielsiu19288@student.hcmiu.edu.vn::345fd2d7-bd45-4767-970a-55a0e6c8a1e1" providerId="AD" clId="Web-{CA15D3B9-592A-4A5F-A65F-2F7AA6419655}" dt="2021-12-07T15:23:49.190" v="1135" actId="1076"/>
          <ac:grpSpMkLst>
            <pc:docMk/>
            <pc:sldMk cId="2530827138" sldId="298"/>
            <ac:grpSpMk id="155" creationId="{11396B40-960C-46B2-A55B-70EA8E1A6FF2}"/>
          </ac:grpSpMkLst>
        </pc:grpChg>
        <pc:grpChg chg="mod">
          <ac:chgData name="TRUONG THIEN TRANG" userId="S::ielsiu19288@student.hcmiu.edu.vn::345fd2d7-bd45-4767-970a-55a0e6c8a1e1" providerId="AD" clId="Web-{CA15D3B9-592A-4A5F-A65F-2F7AA6419655}" dt="2021-12-07T15:23:49.222" v="1136" actId="1076"/>
          <ac:grpSpMkLst>
            <pc:docMk/>
            <pc:sldMk cId="2530827138" sldId="298"/>
            <ac:grpSpMk id="162" creationId="{F307D78C-BF03-4396-913F-BE58AEA891A3}"/>
          </ac:grpSpMkLst>
        </pc:grpChg>
        <pc:grpChg chg="mod">
          <ac:chgData name="TRUONG THIEN TRANG" userId="S::ielsiu19288@student.hcmiu.edu.vn::345fd2d7-bd45-4767-970a-55a0e6c8a1e1" providerId="AD" clId="Web-{CA15D3B9-592A-4A5F-A65F-2F7AA6419655}" dt="2021-12-07T15:23:49.237" v="1137" actId="1076"/>
          <ac:grpSpMkLst>
            <pc:docMk/>
            <pc:sldMk cId="2530827138" sldId="298"/>
            <ac:grpSpMk id="165" creationId="{12E5FFEA-AA3A-48F7-9FF4-3DDC7318D7F4}"/>
          </ac:grpSpMkLst>
        </pc:grpChg>
        <pc:picChg chg="add mod">
          <ac:chgData name="TRUONG THIEN TRANG" userId="S::ielsiu19288@student.hcmiu.edu.vn::345fd2d7-bd45-4767-970a-55a0e6c8a1e1" providerId="AD" clId="Web-{CA15D3B9-592A-4A5F-A65F-2F7AA6419655}" dt="2021-12-07T15:23:49.331" v="1140" actId="1076"/>
          <ac:picMkLst>
            <pc:docMk/>
            <pc:sldMk cId="2530827138" sldId="298"/>
            <ac:picMk id="2" creationId="{C4FC88B3-05D0-42D5-B057-AAABBF60D173}"/>
          </ac:picMkLst>
        </pc:picChg>
        <pc:picChg chg="add">
          <ac:chgData name="TRUONG THIEN TRANG" userId="S::ielsiu19288@student.hcmiu.edu.vn::345fd2d7-bd45-4767-970a-55a0e6c8a1e1" providerId="AD" clId="Web-{CA15D3B9-592A-4A5F-A65F-2F7AA6419655}" dt="2021-12-07T14:15:59.228" v="808"/>
          <ac:picMkLst>
            <pc:docMk/>
            <pc:sldMk cId="2530827138" sldId="298"/>
            <ac:picMk id="3" creationId="{F72BECB5-CB8B-478E-90B2-09B70F5257EF}"/>
          </ac:picMkLst>
        </pc:picChg>
        <pc:picChg chg="add">
          <ac:chgData name="TRUONG THIEN TRANG" userId="S::ielsiu19288@student.hcmiu.edu.vn::345fd2d7-bd45-4767-970a-55a0e6c8a1e1" providerId="AD" clId="Web-{CA15D3B9-592A-4A5F-A65F-2F7AA6419655}" dt="2021-12-07T14:15:59.259" v="809"/>
          <ac:picMkLst>
            <pc:docMk/>
            <pc:sldMk cId="2530827138" sldId="298"/>
            <ac:picMk id="4" creationId="{AA7B6D42-4872-4BC4-B6C9-FB1D32A6C475}"/>
          </ac:picMkLst>
        </pc:picChg>
        <pc:picChg chg="add del mod">
          <ac:chgData name="TRUONG THIEN TRANG" userId="S::ielsiu19288@student.hcmiu.edu.vn::345fd2d7-bd45-4767-970a-55a0e6c8a1e1" providerId="AD" clId="Web-{CA15D3B9-592A-4A5F-A65F-2F7AA6419655}" dt="2021-12-07T16:26:50.834" v="1367"/>
          <ac:picMkLst>
            <pc:docMk/>
            <pc:sldMk cId="2530827138" sldId="298"/>
            <ac:picMk id="5" creationId="{0400F874-E21F-49C0-A148-0FFA3882DA28}"/>
          </ac:picMkLst>
        </pc:picChg>
        <pc:picChg chg="add del mod">
          <ac:chgData name="TRUONG THIEN TRANG" userId="S::ielsiu19288@student.hcmiu.edu.vn::345fd2d7-bd45-4767-970a-55a0e6c8a1e1" providerId="AD" clId="Web-{CA15D3B9-592A-4A5F-A65F-2F7AA6419655}" dt="2021-12-07T14:57:52.526" v="970"/>
          <ac:picMkLst>
            <pc:docMk/>
            <pc:sldMk cId="2530827138" sldId="298"/>
            <ac:picMk id="7" creationId="{2B126ACE-4D52-4F7C-93C8-AA6A6F0B4EF0}"/>
          </ac:picMkLst>
        </pc:picChg>
        <pc:picChg chg="add del mod">
          <ac:chgData name="TRUONG THIEN TRANG" userId="S::ielsiu19288@student.hcmiu.edu.vn::345fd2d7-bd45-4767-970a-55a0e6c8a1e1" providerId="AD" clId="Web-{CA15D3B9-592A-4A5F-A65F-2F7AA6419655}" dt="2021-12-07T14:59:10.340" v="977"/>
          <ac:picMkLst>
            <pc:docMk/>
            <pc:sldMk cId="2530827138" sldId="298"/>
            <ac:picMk id="8" creationId="{688703FF-EB49-4B20-A9BF-71A839B88B51}"/>
          </ac:picMkLst>
        </pc:picChg>
        <pc:picChg chg="add">
          <ac:chgData name="TRUONG THIEN TRANG" userId="S::ielsiu19288@student.hcmiu.edu.vn::345fd2d7-bd45-4767-970a-55a0e6c8a1e1" providerId="AD" clId="Web-{CA15D3B9-592A-4A5F-A65F-2F7AA6419655}" dt="2021-12-07T16:26:51.334" v="1368"/>
          <ac:picMkLst>
            <pc:docMk/>
            <pc:sldMk cId="2530827138" sldId="298"/>
            <ac:picMk id="9" creationId="{4218C0A7-A3F5-40D4-8955-BC23FEF2E227}"/>
          </ac:picMkLst>
        </pc:picChg>
        <pc:picChg chg="mod">
          <ac:chgData name="TRUONG THIEN TRANG" userId="S::ielsiu19288@student.hcmiu.edu.vn::345fd2d7-bd45-4767-970a-55a0e6c8a1e1" providerId="AD" clId="Web-{CA15D3B9-592A-4A5F-A65F-2F7AA6419655}" dt="2021-12-07T15:23:49.487" v="1146" actId="1076"/>
          <ac:picMkLst>
            <pc:docMk/>
            <pc:sldMk cId="2530827138" sldId="298"/>
            <ac:picMk id="36" creationId="{661DC701-0884-4808-A6F5-27ACEE219397}"/>
          </ac:picMkLst>
        </pc:picChg>
      </pc:sldChg>
      <pc:sldChg chg="del delCm">
        <pc:chgData name="TRUONG THIEN TRANG" userId="S::ielsiu19288@student.hcmiu.edu.vn::345fd2d7-bd45-4767-970a-55a0e6c8a1e1" providerId="AD" clId="Web-{CA15D3B9-592A-4A5F-A65F-2F7AA6419655}" dt="2021-12-07T13:09:52.830" v="22"/>
        <pc:sldMkLst>
          <pc:docMk/>
          <pc:sldMk cId="3891829123" sldId="300"/>
        </pc:sldMkLst>
      </pc:sldChg>
      <pc:sldChg chg="del">
        <pc:chgData name="TRUONG THIEN TRANG" userId="S::ielsiu19288@student.hcmiu.edu.vn::345fd2d7-bd45-4767-970a-55a0e6c8a1e1" providerId="AD" clId="Web-{CA15D3B9-592A-4A5F-A65F-2F7AA6419655}" dt="2021-12-07T13:07:31.030" v="16"/>
        <pc:sldMkLst>
          <pc:docMk/>
          <pc:sldMk cId="836423166" sldId="302"/>
        </pc:sldMkLst>
      </pc:sldChg>
      <pc:sldChg chg="del">
        <pc:chgData name="TRUONG THIEN TRANG" userId="S::ielsiu19288@student.hcmiu.edu.vn::345fd2d7-bd45-4767-970a-55a0e6c8a1e1" providerId="AD" clId="Web-{CA15D3B9-592A-4A5F-A65F-2F7AA6419655}" dt="2021-12-07T13:07:27.311" v="15"/>
        <pc:sldMkLst>
          <pc:docMk/>
          <pc:sldMk cId="1842098453" sldId="303"/>
        </pc:sldMkLst>
      </pc:sldChg>
      <pc:sldChg chg="del">
        <pc:chgData name="TRUONG THIEN TRANG" userId="S::ielsiu19288@student.hcmiu.edu.vn::345fd2d7-bd45-4767-970a-55a0e6c8a1e1" providerId="AD" clId="Web-{CA15D3B9-592A-4A5F-A65F-2F7AA6419655}" dt="2021-12-07T13:07:22.842" v="14"/>
        <pc:sldMkLst>
          <pc:docMk/>
          <pc:sldMk cId="1684546185" sldId="304"/>
        </pc:sldMkLst>
      </pc:sldChg>
      <pc:sldChg chg="del">
        <pc:chgData name="TRUONG THIEN TRANG" userId="S::ielsiu19288@student.hcmiu.edu.vn::345fd2d7-bd45-4767-970a-55a0e6c8a1e1" providerId="AD" clId="Web-{CA15D3B9-592A-4A5F-A65F-2F7AA6419655}" dt="2021-12-07T13:07:20.264" v="13"/>
        <pc:sldMkLst>
          <pc:docMk/>
          <pc:sldMk cId="4005244071" sldId="306"/>
        </pc:sldMkLst>
      </pc:sldChg>
      <pc:sldChg chg="del">
        <pc:chgData name="TRUONG THIEN TRANG" userId="S::ielsiu19288@student.hcmiu.edu.vn::345fd2d7-bd45-4767-970a-55a0e6c8a1e1" providerId="AD" clId="Web-{CA15D3B9-592A-4A5F-A65F-2F7AA6419655}" dt="2021-12-07T13:07:18.342" v="12"/>
        <pc:sldMkLst>
          <pc:docMk/>
          <pc:sldMk cId="3325566339" sldId="307"/>
        </pc:sldMkLst>
      </pc:sldChg>
      <pc:sldChg chg="del">
        <pc:chgData name="TRUONG THIEN TRANG" userId="S::ielsiu19288@student.hcmiu.edu.vn::345fd2d7-bd45-4767-970a-55a0e6c8a1e1" providerId="AD" clId="Web-{CA15D3B9-592A-4A5F-A65F-2F7AA6419655}" dt="2021-12-07T13:07:15.998" v="11"/>
        <pc:sldMkLst>
          <pc:docMk/>
          <pc:sldMk cId="3221675819" sldId="308"/>
        </pc:sldMkLst>
      </pc:sldChg>
      <pc:sldChg chg="new del ord">
        <pc:chgData name="TRUONG THIEN TRANG" userId="S::ielsiu19288@student.hcmiu.edu.vn::345fd2d7-bd45-4767-970a-55a0e6c8a1e1" providerId="AD" clId="Web-{CA15D3B9-592A-4A5F-A65F-2F7AA6419655}" dt="2021-12-07T13:07:10.951" v="10"/>
        <pc:sldMkLst>
          <pc:docMk/>
          <pc:sldMk cId="1006165472" sldId="309"/>
        </pc:sldMkLst>
      </pc:sldChg>
      <pc:sldChg chg="addSp delSp modSp add ord">
        <pc:chgData name="TRUONG THIEN TRANG" userId="S::ielsiu19288@student.hcmiu.edu.vn::345fd2d7-bd45-4767-970a-55a0e6c8a1e1" providerId="AD" clId="Web-{CA15D3B9-592A-4A5F-A65F-2F7AA6419655}" dt="2021-12-07T16:29:16.416" v="1412" actId="1076"/>
        <pc:sldMkLst>
          <pc:docMk/>
          <pc:sldMk cId="104810361" sldId="310"/>
        </pc:sldMkLst>
        <pc:spChg chg="mod">
          <ac:chgData name="TRUONG THIEN TRANG" userId="S::ielsiu19288@student.hcmiu.edu.vn::345fd2d7-bd45-4767-970a-55a0e6c8a1e1" providerId="AD" clId="Web-{CA15D3B9-592A-4A5F-A65F-2F7AA6419655}" dt="2021-12-07T15:50:33.809" v="1262" actId="20577"/>
          <ac:spMkLst>
            <pc:docMk/>
            <pc:sldMk cId="104810361" sldId="310"/>
            <ac:spMk id="4" creationId="{3473B449-AD02-4777-B06F-7278FF1AA82A}"/>
          </ac:spMkLst>
        </pc:spChg>
        <pc:spChg chg="del mod">
          <ac:chgData name="TRUONG THIEN TRANG" userId="S::ielsiu19288@student.hcmiu.edu.vn::345fd2d7-bd45-4767-970a-55a0e6c8a1e1" providerId="AD" clId="Web-{CA15D3B9-592A-4A5F-A65F-2F7AA6419655}" dt="2021-12-07T15:00:25.233" v="999"/>
          <ac:spMkLst>
            <pc:docMk/>
            <pc:sldMk cId="104810361" sldId="310"/>
            <ac:spMk id="5" creationId="{5A97D804-2598-4D0B-8622-06F1E34E2BEA}"/>
          </ac:spMkLst>
        </pc:spChg>
        <pc:spChg chg="add del mod">
          <ac:chgData name="TRUONG THIEN TRANG" userId="S::ielsiu19288@student.hcmiu.edu.vn::345fd2d7-bd45-4767-970a-55a0e6c8a1e1" providerId="AD" clId="Web-{CA15D3B9-592A-4A5F-A65F-2F7AA6419655}" dt="2021-12-07T14:06:00.322" v="550"/>
          <ac:spMkLst>
            <pc:docMk/>
            <pc:sldMk cId="104810361" sldId="310"/>
            <ac:spMk id="7" creationId="{994440AE-C6DD-4D37-9433-77EC1A84DD82}"/>
          </ac:spMkLst>
        </pc:spChg>
        <pc:spChg chg="add mod">
          <ac:chgData name="TRUONG THIEN TRANG" userId="S::ielsiu19288@student.hcmiu.edu.vn::345fd2d7-bd45-4767-970a-55a0e6c8a1e1" providerId="AD" clId="Web-{CA15D3B9-592A-4A5F-A65F-2F7AA6419655}" dt="2021-12-07T15:11:38.141" v="1077"/>
          <ac:spMkLst>
            <pc:docMk/>
            <pc:sldMk cId="104810361" sldId="310"/>
            <ac:spMk id="9" creationId="{3D18DF9D-356E-4C99-8520-60920C2B44CF}"/>
          </ac:spMkLst>
        </pc:spChg>
        <pc:spChg chg="add del">
          <ac:chgData name="TRUONG THIEN TRANG" userId="S::ielsiu19288@student.hcmiu.edu.vn::345fd2d7-bd45-4767-970a-55a0e6c8a1e1" providerId="AD" clId="Web-{CA15D3B9-592A-4A5F-A65F-2F7AA6419655}" dt="2021-12-07T15:39:29.574" v="1238"/>
          <ac:spMkLst>
            <pc:docMk/>
            <pc:sldMk cId="104810361" sldId="310"/>
            <ac:spMk id="10" creationId="{435FECB3-2ED5-4A67-A842-6ACDF3128F75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5:46:59.851" v="1257"/>
          <ac:spMkLst>
            <pc:docMk/>
            <pc:sldMk cId="104810361" sldId="310"/>
            <ac:spMk id="19" creationId="{1F59AF43-73A0-4DDE-A8E3-585ED9BD0FC5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5:46:43.663" v="1253"/>
          <ac:spMkLst>
            <pc:docMk/>
            <pc:sldMk cId="104810361" sldId="310"/>
            <ac:spMk id="22" creationId="{5359953D-C2A4-478B-8C60-8299FDD9FD07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5:46:47.788" v="1255"/>
          <ac:spMkLst>
            <pc:docMk/>
            <pc:sldMk cId="104810361" sldId="310"/>
            <ac:spMk id="23" creationId="{0A1A757B-F12F-43AE-B4D7-1E020D26B9C5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5:42:27.281" v="1248"/>
          <ac:spMkLst>
            <pc:docMk/>
            <pc:sldMk cId="104810361" sldId="310"/>
            <ac:spMk id="26" creationId="{543ECC7A-1503-49F1-A961-53D1A438BA3E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5:46:43.694" v="1254"/>
          <ac:spMkLst>
            <pc:docMk/>
            <pc:sldMk cId="104810361" sldId="310"/>
            <ac:spMk id="33" creationId="{4CC6B671-98EF-4443-B70C-73C7C7DDD2CB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5:01:02.562" v="1009" actId="1076"/>
          <ac:spMkLst>
            <pc:docMk/>
            <pc:sldMk cId="104810361" sldId="310"/>
            <ac:spMk id="36" creationId="{084C5417-C81F-458B-B601-5B059B3BBA38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5:42:21.031" v="1247"/>
          <ac:spMkLst>
            <pc:docMk/>
            <pc:sldMk cId="104810361" sldId="310"/>
            <ac:spMk id="44" creationId="{A4411844-F06B-40A6-BFF2-2AF6D8E5E696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6:29:16.416" v="1412" actId="1076"/>
          <ac:spMkLst>
            <pc:docMk/>
            <pc:sldMk cId="104810361" sldId="310"/>
            <ac:spMk id="46" creationId="{21CBFF06-37A6-4B6D-95EE-9544E69903C3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5:01:02.625" v="1011" actId="1076"/>
          <ac:spMkLst>
            <pc:docMk/>
            <pc:sldMk cId="104810361" sldId="310"/>
            <ac:spMk id="47" creationId="{DE9EA2C8-21F9-4DEA-AF81-9D5D2E8882C3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5:41:52.015" v="1242" actId="1076"/>
          <ac:spMkLst>
            <pc:docMk/>
            <pc:sldMk cId="104810361" sldId="310"/>
            <ac:spMk id="55" creationId="{156DD877-4E5D-41FA-A685-283D2EC464CF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5:41:52.046" v="1243" actId="1076"/>
          <ac:spMkLst>
            <pc:docMk/>
            <pc:sldMk cId="104810361" sldId="310"/>
            <ac:spMk id="70" creationId="{077A5253-63EA-477C-A109-4D64DF8E3FBC}"/>
          </ac:spMkLst>
        </pc:spChg>
        <pc:graphicFrameChg chg="mod">
          <ac:chgData name="TRUONG THIEN TRANG" userId="S::ielsiu19288@student.hcmiu.edu.vn::345fd2d7-bd45-4767-970a-55a0e6c8a1e1" providerId="AD" clId="Web-{CA15D3B9-592A-4A5F-A65F-2F7AA6419655}" dt="2021-12-07T15:01:02.421" v="1005" actId="1076"/>
          <ac:graphicFrameMkLst>
            <pc:docMk/>
            <pc:sldMk cId="104810361" sldId="310"/>
            <ac:graphicFrameMk id="20" creationId="{9BA86841-3436-4DA7-8611-5E2FF4C0D372}"/>
          </ac:graphicFrameMkLst>
        </pc:graphicFrameChg>
        <pc:picChg chg="add">
          <ac:chgData name="TRUONG THIEN TRANG" userId="S::ielsiu19288@student.hcmiu.edu.vn::345fd2d7-bd45-4767-970a-55a0e6c8a1e1" providerId="AD" clId="Web-{CA15D3B9-592A-4A5F-A65F-2F7AA6419655}" dt="2021-12-07T13:46:39.386" v="92"/>
          <ac:picMkLst>
            <pc:docMk/>
            <pc:sldMk cId="104810361" sldId="310"/>
            <ac:picMk id="2" creationId="{204AC2FB-D8A8-4E9A-BB2F-DF4AA80302A5}"/>
          </ac:picMkLst>
        </pc:picChg>
        <pc:picChg chg="mod">
          <ac:chgData name="TRUONG THIEN TRANG" userId="S::ielsiu19288@student.hcmiu.edu.vn::345fd2d7-bd45-4767-970a-55a0e6c8a1e1" providerId="AD" clId="Web-{CA15D3B9-592A-4A5F-A65F-2F7AA6419655}" dt="2021-12-07T13:20:16.112" v="34" actId="1076"/>
          <ac:picMkLst>
            <pc:docMk/>
            <pc:sldMk cId="104810361" sldId="310"/>
            <ac:picMk id="3" creationId="{37DF8DC0-8CD4-4B90-9CCF-3CFD09F0476A}"/>
          </ac:picMkLst>
        </pc:picChg>
        <pc:picChg chg="add">
          <ac:chgData name="TRUONG THIEN TRANG" userId="S::ielsiu19288@student.hcmiu.edu.vn::345fd2d7-bd45-4767-970a-55a0e6c8a1e1" providerId="AD" clId="Web-{CA15D3B9-592A-4A5F-A65F-2F7AA6419655}" dt="2021-12-07T13:46:39.418" v="93"/>
          <ac:picMkLst>
            <pc:docMk/>
            <pc:sldMk cId="104810361" sldId="310"/>
            <ac:picMk id="6" creationId="{7031B5E3-EDAD-4CAA-8691-9F331CDADF5A}"/>
          </ac:picMkLst>
        </pc:picChg>
        <pc:picChg chg="add mod">
          <ac:chgData name="TRUONG THIEN TRANG" userId="S::ielsiu19288@student.hcmiu.edu.vn::345fd2d7-bd45-4767-970a-55a0e6c8a1e1" providerId="AD" clId="Web-{CA15D3B9-592A-4A5F-A65F-2F7AA6419655}" dt="2021-12-07T15:01:04.781" v="1014" actId="1076"/>
          <ac:picMkLst>
            <pc:docMk/>
            <pc:sldMk cId="104810361" sldId="310"/>
            <ac:picMk id="8" creationId="{FFC6EEBA-3AC4-4FB1-B8DC-3A7B710ACEE5}"/>
          </ac:picMkLst>
        </pc:picChg>
        <pc:cxnChg chg="mod">
          <ac:chgData name="TRUONG THIEN TRANG" userId="S::ielsiu19288@student.hcmiu.edu.vn::345fd2d7-bd45-4767-970a-55a0e6c8a1e1" providerId="AD" clId="Web-{CA15D3B9-592A-4A5F-A65F-2F7AA6419655}" dt="2021-12-07T15:01:02.515" v="1007" actId="1076"/>
          <ac:cxnSpMkLst>
            <pc:docMk/>
            <pc:sldMk cId="104810361" sldId="310"/>
            <ac:cxnSpMk id="25" creationId="{029A4534-EA1D-4701-85CC-EF1BD9AF0E14}"/>
          </ac:cxnSpMkLst>
        </pc:cxnChg>
        <pc:cxnChg chg="mod">
          <ac:chgData name="TRUONG THIEN TRANG" userId="S::ielsiu19288@student.hcmiu.edu.vn::345fd2d7-bd45-4767-970a-55a0e6c8a1e1" providerId="AD" clId="Web-{CA15D3B9-592A-4A5F-A65F-2F7AA6419655}" dt="2021-12-07T15:01:02.531" v="1008" actId="1076"/>
          <ac:cxnSpMkLst>
            <pc:docMk/>
            <pc:sldMk cId="104810361" sldId="310"/>
            <ac:cxnSpMk id="27" creationId="{F811F1E6-5DAA-46C0-8011-8EA65AF8E585}"/>
          </ac:cxnSpMkLst>
        </pc:cxnChg>
        <pc:cxnChg chg="mod">
          <ac:chgData name="TRUONG THIEN TRANG" userId="S::ielsiu19288@student.hcmiu.edu.vn::345fd2d7-bd45-4767-970a-55a0e6c8a1e1" providerId="AD" clId="Web-{CA15D3B9-592A-4A5F-A65F-2F7AA6419655}" dt="2021-12-07T15:01:02.703" v="1013" actId="1076"/>
          <ac:cxnSpMkLst>
            <pc:docMk/>
            <pc:sldMk cId="104810361" sldId="310"/>
            <ac:cxnSpMk id="34" creationId="{E352C443-2015-49FB-90A5-7BA80F59A34B}"/>
          </ac:cxnSpMkLst>
        </pc:cxnChg>
      </pc:sldChg>
      <pc:sldChg chg="add del">
        <pc:chgData name="TRUONG THIEN TRANG" userId="S::ielsiu19288@student.hcmiu.edu.vn::345fd2d7-bd45-4767-970a-55a0e6c8a1e1" providerId="AD" clId="Web-{CA15D3B9-592A-4A5F-A65F-2F7AA6419655}" dt="2021-12-07T13:07:39.327" v="17"/>
        <pc:sldMkLst>
          <pc:docMk/>
          <pc:sldMk cId="1407927325" sldId="311"/>
        </pc:sldMkLst>
      </pc:sldChg>
      <pc:sldChg chg="addSp delSp modSp add delCm">
        <pc:chgData name="TRUONG THIEN TRANG" userId="S::ielsiu19288@student.hcmiu.edu.vn::345fd2d7-bd45-4767-970a-55a0e6c8a1e1" providerId="AD" clId="Web-{CA15D3B9-592A-4A5F-A65F-2F7AA6419655}" dt="2021-12-07T15:11:38.141" v="1077"/>
        <pc:sldMkLst>
          <pc:docMk/>
          <pc:sldMk cId="2123823900" sldId="312"/>
        </pc:sldMkLst>
        <pc:spChg chg="mod">
          <ac:chgData name="TRUONG THIEN TRANG" userId="S::ielsiu19288@student.hcmiu.edu.vn::345fd2d7-bd45-4767-970a-55a0e6c8a1e1" providerId="AD" clId="Web-{CA15D3B9-592A-4A5F-A65F-2F7AA6419655}" dt="2021-12-07T14:53:15.972" v="903" actId="1076"/>
          <ac:spMkLst>
            <pc:docMk/>
            <pc:sldMk cId="2123823900" sldId="312"/>
            <ac:spMk id="3" creationId="{2F8C8BFC-E77A-46D1-8DA2-196E4E2AA642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4:53:15.910" v="899" actId="1076"/>
          <ac:spMkLst>
            <pc:docMk/>
            <pc:sldMk cId="2123823900" sldId="312"/>
            <ac:spMk id="6" creationId="{A48FE706-8A3A-44BD-ADE2-1521D383C777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4:53:15.925" v="900" actId="1076"/>
          <ac:spMkLst>
            <pc:docMk/>
            <pc:sldMk cId="2123823900" sldId="312"/>
            <ac:spMk id="7" creationId="{5C9ECBC0-C32E-44D5-BCDC-05BE6A21F642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4:53:15.941" v="901" actId="1076"/>
          <ac:spMkLst>
            <pc:docMk/>
            <pc:sldMk cId="2123823900" sldId="312"/>
            <ac:spMk id="8" creationId="{2123B352-1889-4057-BAC2-AFA4DB6FB904}"/>
          </ac:spMkLst>
        </pc:spChg>
        <pc:spChg chg="add mod">
          <ac:chgData name="TRUONG THIEN TRANG" userId="S::ielsiu19288@student.hcmiu.edu.vn::345fd2d7-bd45-4767-970a-55a0e6c8a1e1" providerId="AD" clId="Web-{CA15D3B9-592A-4A5F-A65F-2F7AA6419655}" dt="2021-12-07T15:11:38.141" v="1077"/>
          <ac:spMkLst>
            <pc:docMk/>
            <pc:sldMk cId="2123823900" sldId="312"/>
            <ac:spMk id="10" creationId="{715A66DD-74AD-49F8-9B15-A3855F5A559D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4:52:53.909" v="880" actId="1076"/>
          <ac:spMkLst>
            <pc:docMk/>
            <pc:sldMk cId="2123823900" sldId="312"/>
            <ac:spMk id="13" creationId="{246F1ADE-4C2F-458C-8B89-FA38BD81E1A2}"/>
          </ac:spMkLst>
        </pc:spChg>
        <pc:spChg chg="del mod">
          <ac:chgData name="TRUONG THIEN TRANG" userId="S::ielsiu19288@student.hcmiu.edu.vn::345fd2d7-bd45-4767-970a-55a0e6c8a1e1" providerId="AD" clId="Web-{CA15D3B9-592A-4A5F-A65F-2F7AA6419655}" dt="2021-12-07T14:52:31.877" v="875"/>
          <ac:spMkLst>
            <pc:docMk/>
            <pc:sldMk cId="2123823900" sldId="312"/>
            <ac:spMk id="15" creationId="{64BF1C35-5E47-4F47-8ED9-06F8582CCF1B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4:53:16.019" v="906" actId="1076"/>
          <ac:spMkLst>
            <pc:docMk/>
            <pc:sldMk cId="2123823900" sldId="312"/>
            <ac:spMk id="25" creationId="{FDA44B11-30F4-4F3B-BED5-05EDAC122E34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4:53:16.035" v="907" actId="1076"/>
          <ac:spMkLst>
            <pc:docMk/>
            <pc:sldMk cId="2123823900" sldId="312"/>
            <ac:spMk id="26" creationId="{82D22985-B3A0-4B86-821B-4D52FBB45EAD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4:53:15.956" v="902" actId="1076"/>
          <ac:spMkLst>
            <pc:docMk/>
            <pc:sldMk cId="2123823900" sldId="312"/>
            <ac:spMk id="31" creationId="{24EF1E6E-3990-4AAA-8F92-B80D3B84F21C}"/>
          </ac:spMkLst>
        </pc:spChg>
        <pc:graphicFrameChg chg="mod">
          <ac:chgData name="TRUONG THIEN TRANG" userId="S::ielsiu19288@student.hcmiu.edu.vn::345fd2d7-bd45-4767-970a-55a0e6c8a1e1" providerId="AD" clId="Web-{CA15D3B9-592A-4A5F-A65F-2F7AA6419655}" dt="2021-12-07T14:53:38.738" v="914" actId="1076"/>
          <ac:graphicFrameMkLst>
            <pc:docMk/>
            <pc:sldMk cId="2123823900" sldId="312"/>
            <ac:graphicFrameMk id="11" creationId="{6A984A13-BA9A-4546-A8BC-A209682D00C1}"/>
          </ac:graphicFrameMkLst>
        </pc:graphicFrameChg>
        <pc:picChg chg="add">
          <ac:chgData name="TRUONG THIEN TRANG" userId="S::ielsiu19288@student.hcmiu.edu.vn::345fd2d7-bd45-4767-970a-55a0e6c8a1e1" providerId="AD" clId="Web-{CA15D3B9-592A-4A5F-A65F-2F7AA6419655}" dt="2021-12-07T13:46:12.104" v="88"/>
          <ac:picMkLst>
            <pc:docMk/>
            <pc:sldMk cId="2123823900" sldId="312"/>
            <ac:picMk id="2" creationId="{ECEF5540-00B7-4FD5-86AA-D482663DEA92}"/>
          </ac:picMkLst>
        </pc:picChg>
        <pc:picChg chg="add">
          <ac:chgData name="TRUONG THIEN TRANG" userId="S::ielsiu19288@student.hcmiu.edu.vn::345fd2d7-bd45-4767-970a-55a0e6c8a1e1" providerId="AD" clId="Web-{CA15D3B9-592A-4A5F-A65F-2F7AA6419655}" dt="2021-12-07T13:46:12.120" v="89"/>
          <ac:picMkLst>
            <pc:docMk/>
            <pc:sldMk cId="2123823900" sldId="312"/>
            <ac:picMk id="4" creationId="{474EDBBE-A5B7-483F-8EDE-111A5F483EBF}"/>
          </ac:picMkLst>
        </pc:picChg>
        <pc:picChg chg="add">
          <ac:chgData name="TRUONG THIEN TRANG" userId="S::ielsiu19288@student.hcmiu.edu.vn::345fd2d7-bd45-4767-970a-55a0e6c8a1e1" providerId="AD" clId="Web-{CA15D3B9-592A-4A5F-A65F-2F7AA6419655}" dt="2021-12-07T14:52:32.846" v="876"/>
          <ac:picMkLst>
            <pc:docMk/>
            <pc:sldMk cId="2123823900" sldId="312"/>
            <ac:picMk id="5" creationId="{F4B836B3-11E0-4E05-9AC9-8C2CF6A8D599}"/>
          </ac:picMkLst>
        </pc:picChg>
        <pc:cxnChg chg="mod">
          <ac:chgData name="TRUONG THIEN TRANG" userId="S::ielsiu19288@student.hcmiu.edu.vn::345fd2d7-bd45-4767-970a-55a0e6c8a1e1" providerId="AD" clId="Web-{CA15D3B9-592A-4A5F-A65F-2F7AA6419655}" dt="2021-12-07T14:53:15.988" v="904" actId="1076"/>
          <ac:cxnSpMkLst>
            <pc:docMk/>
            <pc:sldMk cId="2123823900" sldId="312"/>
            <ac:cxnSpMk id="9" creationId="{37B183F6-E74E-4F95-91EA-2EF6D6EF09B8}"/>
          </ac:cxnSpMkLst>
        </pc:cxnChg>
        <pc:cxnChg chg="mod">
          <ac:chgData name="TRUONG THIEN TRANG" userId="S::ielsiu19288@student.hcmiu.edu.vn::345fd2d7-bd45-4767-970a-55a0e6c8a1e1" providerId="AD" clId="Web-{CA15D3B9-592A-4A5F-A65F-2F7AA6419655}" dt="2021-12-07T14:53:21.488" v="908" actId="1076"/>
          <ac:cxnSpMkLst>
            <pc:docMk/>
            <pc:sldMk cId="2123823900" sldId="312"/>
            <ac:cxnSpMk id="23" creationId="{F4F0133A-B23A-4693-9E68-41F29F6D43B1}"/>
          </ac:cxnSpMkLst>
        </pc:cxnChg>
      </pc:sldChg>
      <pc:sldChg chg="addSp delSp modSp add">
        <pc:chgData name="TRUONG THIEN TRANG" userId="S::ielsiu19288@student.hcmiu.edu.vn::345fd2d7-bd45-4767-970a-55a0e6c8a1e1" providerId="AD" clId="Web-{CA15D3B9-592A-4A5F-A65F-2F7AA6419655}" dt="2021-12-07T15:11:38.141" v="1077"/>
        <pc:sldMkLst>
          <pc:docMk/>
          <pc:sldMk cId="3822465684" sldId="313"/>
        </pc:sldMkLst>
        <pc:spChg chg="mod">
          <ac:chgData name="TRUONG THIEN TRANG" userId="S::ielsiu19288@student.hcmiu.edu.vn::345fd2d7-bd45-4767-970a-55a0e6c8a1e1" providerId="AD" clId="Web-{CA15D3B9-592A-4A5F-A65F-2F7AA6419655}" dt="2021-12-07T14:52:21.939" v="871" actId="1076"/>
          <ac:spMkLst>
            <pc:docMk/>
            <pc:sldMk cId="3822465684" sldId="313"/>
            <ac:spMk id="4" creationId="{B202566F-FACD-45CF-9280-BB299A60D668}"/>
          </ac:spMkLst>
        </pc:spChg>
        <pc:spChg chg="del mod">
          <ac:chgData name="TRUONG THIEN TRANG" userId="S::ielsiu19288@student.hcmiu.edu.vn::345fd2d7-bd45-4767-970a-55a0e6c8a1e1" providerId="AD" clId="Web-{CA15D3B9-592A-4A5F-A65F-2F7AA6419655}" dt="2021-12-07T14:52:03.033" v="866"/>
          <ac:spMkLst>
            <pc:docMk/>
            <pc:sldMk cId="3822465684" sldId="313"/>
            <ac:spMk id="5" creationId="{6C16FB15-79A7-4938-8A05-D973F59C6C92}"/>
          </ac:spMkLst>
        </pc:spChg>
        <pc:spChg chg="add mod">
          <ac:chgData name="TRUONG THIEN TRANG" userId="S::ielsiu19288@student.hcmiu.edu.vn::345fd2d7-bd45-4767-970a-55a0e6c8a1e1" providerId="AD" clId="Web-{CA15D3B9-592A-4A5F-A65F-2F7AA6419655}" dt="2021-12-07T15:11:38.141" v="1077"/>
          <ac:spMkLst>
            <pc:docMk/>
            <pc:sldMk cId="3822465684" sldId="313"/>
            <ac:spMk id="7" creationId="{DF6CE445-3748-48B3-BF43-0C0C378DBB51}"/>
          </ac:spMkLst>
        </pc:spChg>
        <pc:picChg chg="add del">
          <ac:chgData name="TRUONG THIEN TRANG" userId="S::ielsiu19288@student.hcmiu.edu.vn::345fd2d7-bd45-4767-970a-55a0e6c8a1e1" providerId="AD" clId="Web-{CA15D3B9-592A-4A5F-A65F-2F7AA6419655}" dt="2021-12-07T13:46:08.135" v="87"/>
          <ac:picMkLst>
            <pc:docMk/>
            <pc:sldMk cId="3822465684" sldId="313"/>
            <ac:picMk id="2" creationId="{245A9AE0-F01F-4F7C-BE37-C72D9C39A660}"/>
          </ac:picMkLst>
        </pc:picChg>
        <pc:picChg chg="add del">
          <ac:chgData name="TRUONG THIEN TRANG" userId="S::ielsiu19288@student.hcmiu.edu.vn::345fd2d7-bd45-4767-970a-55a0e6c8a1e1" providerId="AD" clId="Web-{CA15D3B9-592A-4A5F-A65F-2F7AA6419655}" dt="2021-12-07T13:46:08.135" v="86"/>
          <ac:picMkLst>
            <pc:docMk/>
            <pc:sldMk cId="3822465684" sldId="313"/>
            <ac:picMk id="3" creationId="{5DA04D12-66FE-44AF-8031-97E040CF8B8D}"/>
          </ac:picMkLst>
        </pc:picChg>
        <pc:picChg chg="add mod">
          <ac:chgData name="TRUONG THIEN TRANG" userId="S::ielsiu19288@student.hcmiu.edu.vn::345fd2d7-bd45-4767-970a-55a0e6c8a1e1" providerId="AD" clId="Web-{CA15D3B9-592A-4A5F-A65F-2F7AA6419655}" dt="2021-12-07T14:52:16.033" v="870" actId="14100"/>
          <ac:picMkLst>
            <pc:docMk/>
            <pc:sldMk cId="3822465684" sldId="313"/>
            <ac:picMk id="6" creationId="{FF1405FC-C391-476A-9558-F6F085326948}"/>
          </ac:picMkLst>
        </pc:picChg>
      </pc:sldChg>
      <pc:sldChg chg="addSp delSp modSp add delAnim modAnim">
        <pc:chgData name="TRUONG THIEN TRANG" userId="S::ielsiu19288@student.hcmiu.edu.vn::345fd2d7-bd45-4767-970a-55a0e6c8a1e1" providerId="AD" clId="Web-{CA15D3B9-592A-4A5F-A65F-2F7AA6419655}" dt="2021-12-07T16:30:54.669" v="1431" actId="1076"/>
        <pc:sldMkLst>
          <pc:docMk/>
          <pc:sldMk cId="1996952355" sldId="314"/>
        </pc:sldMkLst>
        <pc:spChg chg="mod">
          <ac:chgData name="TRUONG THIEN TRANG" userId="S::ielsiu19288@student.hcmiu.edu.vn::345fd2d7-bd45-4767-970a-55a0e6c8a1e1" providerId="AD" clId="Web-{CA15D3B9-592A-4A5F-A65F-2F7AA6419655}" dt="2021-12-07T16:30:54.669" v="1431" actId="1076"/>
          <ac:spMkLst>
            <pc:docMk/>
            <pc:sldMk cId="1996952355" sldId="314"/>
            <ac:spMk id="7" creationId="{E4373745-D896-47F7-8B8F-505C5BE029BA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4:51:48.939" v="864" actId="1076"/>
          <ac:spMkLst>
            <pc:docMk/>
            <pc:sldMk cId="1996952355" sldId="314"/>
            <ac:spMk id="15" creationId="{7A102BF2-2FDE-498E-B9DD-44CF2C5486B1}"/>
          </ac:spMkLst>
        </pc:spChg>
        <pc:spChg chg="add mod">
          <ac:chgData name="TRUONG THIEN TRANG" userId="S::ielsiu19288@student.hcmiu.edu.vn::345fd2d7-bd45-4767-970a-55a0e6c8a1e1" providerId="AD" clId="Web-{CA15D3B9-592A-4A5F-A65F-2F7AA6419655}" dt="2021-12-07T15:11:38.141" v="1077"/>
          <ac:spMkLst>
            <pc:docMk/>
            <pc:sldMk cId="1996952355" sldId="314"/>
            <ac:spMk id="17" creationId="{CFA330EC-C92C-4E26-A510-8D40D34CF535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6:30:54.622" v="1429" actId="1076"/>
          <ac:spMkLst>
            <pc:docMk/>
            <pc:sldMk cId="1996952355" sldId="314"/>
            <ac:spMk id="21" creationId="{2CB994C9-E689-434E-AA73-99AB6374CBB7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6:30:54.653" v="1430" actId="1076"/>
          <ac:spMkLst>
            <pc:docMk/>
            <pc:sldMk cId="1996952355" sldId="314"/>
            <ac:spMk id="22" creationId="{27DAA5E6-A45D-4E6D-A893-2D88248B0219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4:04:47.242" v="544" actId="1076"/>
          <ac:spMkLst>
            <pc:docMk/>
            <pc:sldMk cId="1996952355" sldId="314"/>
            <ac:spMk id="28" creationId="{A4CA9373-BD90-4569-A86F-35B48C337249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4:04:43.429" v="543" actId="1076"/>
          <ac:spMkLst>
            <pc:docMk/>
            <pc:sldMk cId="1996952355" sldId="314"/>
            <ac:spMk id="31" creationId="{A63C1BD9-164C-42F0-9937-DF0B533B2372}"/>
          </ac:spMkLst>
        </pc:spChg>
        <pc:grpChg chg="del">
          <ac:chgData name="TRUONG THIEN TRANG" userId="S::ielsiu19288@student.hcmiu.edu.vn::345fd2d7-bd45-4767-970a-55a0e6c8a1e1" providerId="AD" clId="Web-{CA15D3B9-592A-4A5F-A65F-2F7AA6419655}" dt="2021-12-07T14:51:40.501" v="861"/>
          <ac:grpSpMkLst>
            <pc:docMk/>
            <pc:sldMk cId="1996952355" sldId="314"/>
            <ac:grpSpMk id="10" creationId="{A693FF80-A62C-4DA2-973E-261569D1CEE1}"/>
          </ac:grpSpMkLst>
        </pc:grpChg>
        <pc:grpChg chg="mod">
          <ac:chgData name="TRUONG THIEN TRANG" userId="S::ielsiu19288@student.hcmiu.edu.vn::345fd2d7-bd45-4767-970a-55a0e6c8a1e1" providerId="AD" clId="Web-{CA15D3B9-592A-4A5F-A65F-2F7AA6419655}" dt="2021-12-07T14:04:37.117" v="542" actId="1076"/>
          <ac:grpSpMkLst>
            <pc:docMk/>
            <pc:sldMk cId="1996952355" sldId="314"/>
            <ac:grpSpMk id="29" creationId="{A071666A-B27E-4809-B147-2F03CB94B7FE}"/>
          </ac:grpSpMkLst>
        </pc:grpChg>
        <pc:picChg chg="add">
          <ac:chgData name="TRUONG THIEN TRANG" userId="S::ielsiu19288@student.hcmiu.edu.vn::345fd2d7-bd45-4767-970a-55a0e6c8a1e1" providerId="AD" clId="Web-{CA15D3B9-592A-4A5F-A65F-2F7AA6419655}" dt="2021-12-07T13:45:27.884" v="78"/>
          <ac:picMkLst>
            <pc:docMk/>
            <pc:sldMk cId="1996952355" sldId="314"/>
            <ac:picMk id="4" creationId="{4263D8AE-C3BF-4DE2-BB60-98248C10F899}"/>
          </ac:picMkLst>
        </pc:picChg>
        <pc:picChg chg="add">
          <ac:chgData name="TRUONG THIEN TRANG" userId="S::ielsiu19288@student.hcmiu.edu.vn::345fd2d7-bd45-4767-970a-55a0e6c8a1e1" providerId="AD" clId="Web-{CA15D3B9-592A-4A5F-A65F-2F7AA6419655}" dt="2021-12-07T13:45:27.916" v="79"/>
          <ac:picMkLst>
            <pc:docMk/>
            <pc:sldMk cId="1996952355" sldId="314"/>
            <ac:picMk id="9" creationId="{65AD11CA-DBE8-4C0F-BA96-62CC0CD48FEB}"/>
          </ac:picMkLst>
        </pc:picChg>
        <pc:picChg chg="add del mod">
          <ac:chgData name="TRUONG THIEN TRANG" userId="S::ielsiu19288@student.hcmiu.edu.vn::345fd2d7-bd45-4767-970a-55a0e6c8a1e1" providerId="AD" clId="Web-{CA15D3B9-592A-4A5F-A65F-2F7AA6419655}" dt="2021-12-07T14:52:26.408" v="872"/>
          <ac:picMkLst>
            <pc:docMk/>
            <pc:sldMk cId="1996952355" sldId="314"/>
            <ac:picMk id="13" creationId="{F6AA37BE-43EF-460A-8B87-5C8CCA22EE9E}"/>
          </ac:picMkLst>
        </pc:picChg>
        <pc:picChg chg="add">
          <ac:chgData name="TRUONG THIEN TRANG" userId="S::ielsiu19288@student.hcmiu.edu.vn::345fd2d7-bd45-4767-970a-55a0e6c8a1e1" providerId="AD" clId="Web-{CA15D3B9-592A-4A5F-A65F-2F7AA6419655}" dt="2021-12-07T14:52:26.815" v="873"/>
          <ac:picMkLst>
            <pc:docMk/>
            <pc:sldMk cId="1996952355" sldId="314"/>
            <ac:picMk id="14" creationId="{71C95101-9150-4357-9417-B4443A105969}"/>
          </ac:picMkLst>
        </pc:picChg>
      </pc:sldChg>
      <pc:sldChg chg="addSp delSp modSp add modCm">
        <pc:chgData name="TRUONG THIEN TRANG" userId="S::ielsiu19288@student.hcmiu.edu.vn::345fd2d7-bd45-4767-970a-55a0e6c8a1e1" providerId="AD" clId="Web-{CA15D3B9-592A-4A5F-A65F-2F7AA6419655}" dt="2021-12-07T16:31:39.014" v="1434" actId="20577"/>
        <pc:sldMkLst>
          <pc:docMk/>
          <pc:sldMk cId="4034681181" sldId="315"/>
        </pc:sldMkLst>
        <pc:spChg chg="add del mod">
          <ac:chgData name="TRUONG THIEN TRANG" userId="S::ielsiu19288@student.hcmiu.edu.vn::345fd2d7-bd45-4767-970a-55a0e6c8a1e1" providerId="AD" clId="Web-{CA15D3B9-592A-4A5F-A65F-2F7AA6419655}" dt="2021-12-07T14:50:16.077" v="854"/>
          <ac:spMkLst>
            <pc:docMk/>
            <pc:sldMk cId="4034681181" sldId="315"/>
            <ac:spMk id="4" creationId="{63716761-B2DA-4166-BAD6-B057DD98DFEB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4:25:21.695" v="831" actId="1076"/>
          <ac:spMkLst>
            <pc:docMk/>
            <pc:sldMk cId="4034681181" sldId="315"/>
            <ac:spMk id="5" creationId="{12EB1EB4-4EF9-4BD0-B598-14B59EAA75FC}"/>
          </ac:spMkLst>
        </pc:spChg>
        <pc:spChg chg="add mod">
          <ac:chgData name="TRUONG THIEN TRANG" userId="S::ielsiu19288@student.hcmiu.edu.vn::345fd2d7-bd45-4767-970a-55a0e6c8a1e1" providerId="AD" clId="Web-{CA15D3B9-592A-4A5F-A65F-2F7AA6419655}" dt="2021-12-07T15:11:38.141" v="1077"/>
          <ac:spMkLst>
            <pc:docMk/>
            <pc:sldMk cId="4034681181" sldId="315"/>
            <ac:spMk id="8" creationId="{A2A743A9-769F-4934-9311-48DC67ED5D59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6:31:39.014" v="1434" actId="20577"/>
          <ac:spMkLst>
            <pc:docMk/>
            <pc:sldMk cId="4034681181" sldId="315"/>
            <ac:spMk id="12" creationId="{E294C8B7-FF4C-422B-8398-12578571E0F2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6:30:29.793" v="1425" actId="14100"/>
          <ac:spMkLst>
            <pc:docMk/>
            <pc:sldMk cId="4034681181" sldId="315"/>
            <ac:spMk id="13" creationId="{4C9EA784-E572-4F75-8565-8844CB71A980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6:30:36.528" v="1427" actId="1076"/>
          <ac:spMkLst>
            <pc:docMk/>
            <pc:sldMk cId="4034681181" sldId="315"/>
            <ac:spMk id="18" creationId="{4395BB43-E836-4DF9-8039-346256D856B1}"/>
          </ac:spMkLst>
        </pc:spChg>
        <pc:picChg chg="add">
          <ac:chgData name="TRUONG THIEN TRANG" userId="S::ielsiu19288@student.hcmiu.edu.vn::345fd2d7-bd45-4767-970a-55a0e6c8a1e1" providerId="AD" clId="Web-{CA15D3B9-592A-4A5F-A65F-2F7AA6419655}" dt="2021-12-07T13:45:25.994" v="76"/>
          <ac:picMkLst>
            <pc:docMk/>
            <pc:sldMk cId="4034681181" sldId="315"/>
            <ac:picMk id="2" creationId="{2FD62CDE-50EF-47E7-BD1E-95A2236880CE}"/>
          </ac:picMkLst>
        </pc:picChg>
        <pc:picChg chg="add">
          <ac:chgData name="TRUONG THIEN TRANG" userId="S::ielsiu19288@student.hcmiu.edu.vn::345fd2d7-bd45-4767-970a-55a0e6c8a1e1" providerId="AD" clId="Web-{CA15D3B9-592A-4A5F-A65F-2F7AA6419655}" dt="2021-12-07T13:45:26.009" v="77"/>
          <ac:picMkLst>
            <pc:docMk/>
            <pc:sldMk cId="4034681181" sldId="315"/>
            <ac:picMk id="3" creationId="{33ECD058-A921-4E4D-BA96-F9485668A3FD}"/>
          </ac:picMkLst>
        </pc:picChg>
        <pc:picChg chg="add del mod">
          <ac:chgData name="TRUONG THIEN TRANG" userId="S::ielsiu19288@student.hcmiu.edu.vn::345fd2d7-bd45-4767-970a-55a0e6c8a1e1" providerId="AD" clId="Web-{CA15D3B9-592A-4A5F-A65F-2F7AA6419655}" dt="2021-12-07T14:50:28.593" v="860"/>
          <ac:picMkLst>
            <pc:docMk/>
            <pc:sldMk cId="4034681181" sldId="315"/>
            <ac:picMk id="6" creationId="{6F051D23-3809-4E1A-A998-89640EC28BCC}"/>
          </ac:picMkLst>
        </pc:picChg>
        <pc:picChg chg="add del mod">
          <ac:chgData name="TRUONG THIEN TRANG" userId="S::ielsiu19288@student.hcmiu.edu.vn::345fd2d7-bd45-4767-970a-55a0e6c8a1e1" providerId="AD" clId="Web-{CA15D3B9-592A-4A5F-A65F-2F7AA6419655}" dt="2021-12-07T14:50:13.358" v="853"/>
          <ac:picMkLst>
            <pc:docMk/>
            <pc:sldMk cId="4034681181" sldId="315"/>
            <ac:picMk id="24" creationId="{E6E84F60-1CAF-4336-8EF1-5AF650827DF3}"/>
          </ac:picMkLst>
        </pc:picChg>
        <pc:picChg chg="mod">
          <ac:chgData name="TRUONG THIEN TRANG" userId="S::ielsiu19288@student.hcmiu.edu.vn::345fd2d7-bd45-4767-970a-55a0e6c8a1e1" providerId="AD" clId="Web-{CA15D3B9-592A-4A5F-A65F-2F7AA6419655}" dt="2021-12-07T16:30:43.262" v="1428" actId="1076"/>
          <ac:picMkLst>
            <pc:docMk/>
            <pc:sldMk cId="4034681181" sldId="315"/>
            <ac:picMk id="25" creationId="{2211DE1B-D33D-4F75-8D57-7040E32A5B50}"/>
          </ac:picMkLst>
        </pc:picChg>
      </pc:sldChg>
      <pc:sldChg chg="addSp modSp add addAnim delAnim modAnim">
        <pc:chgData name="TRUONG THIEN TRANG" userId="S::ielsiu19288@student.hcmiu.edu.vn::345fd2d7-bd45-4767-970a-55a0e6c8a1e1" providerId="AD" clId="Web-{CA15D3B9-592A-4A5F-A65F-2F7AA6419655}" dt="2021-12-07T16:25:23.770" v="1363"/>
        <pc:sldMkLst>
          <pc:docMk/>
          <pc:sldMk cId="1121477812" sldId="316"/>
        </pc:sldMkLst>
        <pc:spChg chg="add mod">
          <ac:chgData name="TRUONG THIEN TRANG" userId="S::ielsiu19288@student.hcmiu.edu.vn::345fd2d7-bd45-4767-970a-55a0e6c8a1e1" providerId="AD" clId="Web-{CA15D3B9-592A-4A5F-A65F-2F7AA6419655}" dt="2021-12-07T15:11:38.141" v="1077"/>
          <ac:spMkLst>
            <pc:docMk/>
            <pc:sldMk cId="1121477812" sldId="316"/>
            <ac:spMk id="6" creationId="{F759983A-1C83-4B4B-8B80-D22EA2F82643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3:15:44.745" v="29" actId="20577"/>
          <ac:spMkLst>
            <pc:docMk/>
            <pc:sldMk cId="1121477812" sldId="316"/>
            <ac:spMk id="23" creationId="{9F259B55-18DE-4BF1-95C4-BEB9D92F7C1E}"/>
          </ac:spMkLst>
        </pc:spChg>
        <pc:picChg chg="add mod">
          <ac:chgData name="TRUONG THIEN TRANG" userId="S::ielsiu19288@student.hcmiu.edu.vn::345fd2d7-bd45-4767-970a-55a0e6c8a1e1" providerId="AD" clId="Web-{CA15D3B9-592A-4A5F-A65F-2F7AA6419655}" dt="2021-12-07T13:45:19.869" v="75" actId="1076"/>
          <ac:picMkLst>
            <pc:docMk/>
            <pc:sldMk cId="1121477812" sldId="316"/>
            <ac:picMk id="3" creationId="{8B800080-CE17-4079-9A03-C1C66AA1F75E}"/>
          </ac:picMkLst>
        </pc:picChg>
        <pc:picChg chg="add mod">
          <ac:chgData name="TRUONG THIEN TRANG" userId="S::ielsiu19288@student.hcmiu.edu.vn::345fd2d7-bd45-4767-970a-55a0e6c8a1e1" providerId="AD" clId="Web-{CA15D3B9-592A-4A5F-A65F-2F7AA6419655}" dt="2021-12-07T13:45:18.415" v="74" actId="1076"/>
          <ac:picMkLst>
            <pc:docMk/>
            <pc:sldMk cId="1121477812" sldId="316"/>
            <ac:picMk id="4" creationId="{EE6989FE-E934-4A2F-97AE-8208BBA3F19E}"/>
          </ac:picMkLst>
        </pc:picChg>
      </pc:sldChg>
      <pc:sldChg chg="addSp modSp add">
        <pc:chgData name="TRUONG THIEN TRANG" userId="S::ielsiu19288@student.hcmiu.edu.vn::345fd2d7-bd45-4767-970a-55a0e6c8a1e1" providerId="AD" clId="Web-{CA15D3B9-592A-4A5F-A65F-2F7AA6419655}" dt="2021-12-07T15:11:38.141" v="1077"/>
        <pc:sldMkLst>
          <pc:docMk/>
          <pc:sldMk cId="2286310080" sldId="317"/>
        </pc:sldMkLst>
        <pc:spChg chg="add mod">
          <ac:chgData name="TRUONG THIEN TRANG" userId="S::ielsiu19288@student.hcmiu.edu.vn::345fd2d7-bd45-4767-970a-55a0e6c8a1e1" providerId="AD" clId="Web-{CA15D3B9-592A-4A5F-A65F-2F7AA6419655}" dt="2021-12-07T15:11:38.141" v="1077"/>
          <ac:spMkLst>
            <pc:docMk/>
            <pc:sldMk cId="2286310080" sldId="317"/>
            <ac:spMk id="2" creationId="{8BA913CC-D5E1-4295-962F-0A4BA791CABE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4:24:33.460" v="828" actId="1076"/>
          <ac:spMkLst>
            <pc:docMk/>
            <pc:sldMk cId="2286310080" sldId="317"/>
            <ac:spMk id="4" creationId="{DC0ED1DF-B813-436A-A6EF-AC6483F9FB54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4:24:16.709" v="827" actId="1076"/>
          <ac:spMkLst>
            <pc:docMk/>
            <pc:sldMk cId="2286310080" sldId="317"/>
            <ac:spMk id="8" creationId="{4509C4FB-8A8D-4964-A313-3E5137B80AD8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4:23:59.615" v="824" actId="1076"/>
          <ac:spMkLst>
            <pc:docMk/>
            <pc:sldMk cId="2286310080" sldId="317"/>
            <ac:spMk id="12" creationId="{BC722E4F-1488-45D3-B8A3-E5A596D0FF9C}"/>
          </ac:spMkLst>
        </pc:spChg>
        <pc:spChg chg="mod">
          <ac:chgData name="TRUONG THIEN TRANG" userId="S::ielsiu19288@student.hcmiu.edu.vn::345fd2d7-bd45-4767-970a-55a0e6c8a1e1" providerId="AD" clId="Web-{CA15D3B9-592A-4A5F-A65F-2F7AA6419655}" dt="2021-12-07T14:24:33.475" v="829" actId="1076"/>
          <ac:spMkLst>
            <pc:docMk/>
            <pc:sldMk cId="2286310080" sldId="317"/>
            <ac:spMk id="38" creationId="{01D737DB-9F7F-4A9F-8D74-D9FC09319374}"/>
          </ac:spMkLst>
        </pc:spChg>
      </pc:sldChg>
      <pc:sldMasterChg chg="mod modSldLayout">
        <pc:chgData name="TRUONG THIEN TRANG" userId="S::ielsiu19288@student.hcmiu.edu.vn::345fd2d7-bd45-4767-970a-55a0e6c8a1e1" providerId="AD" clId="Web-{CA15D3B9-592A-4A5F-A65F-2F7AA6419655}" dt="2021-12-07T15:11:38.141" v="1077"/>
        <pc:sldMasterMkLst>
          <pc:docMk/>
          <pc:sldMasterMk cId="0" sldId="2147483687"/>
        </pc:sldMasterMkLst>
        <pc:sldLayoutChg chg="mod">
          <pc:chgData name="TRUONG THIEN TRANG" userId="S::ielsiu19288@student.hcmiu.edu.vn::345fd2d7-bd45-4767-970a-55a0e6c8a1e1" providerId="AD" clId="Web-{CA15D3B9-592A-4A5F-A65F-2F7AA6419655}" dt="2021-12-07T15:11:38.141" v="1077"/>
          <pc:sldLayoutMkLst>
            <pc:docMk/>
            <pc:sldMasterMk cId="0" sldId="2147483687"/>
            <pc:sldLayoutMk cId="0" sldId="2147483688"/>
          </pc:sldLayoutMkLst>
        </pc:sldLayoutChg>
        <pc:sldLayoutChg chg="mod">
          <pc:chgData name="TRUONG THIEN TRANG" userId="S::ielsiu19288@student.hcmiu.edu.vn::345fd2d7-bd45-4767-970a-55a0e6c8a1e1" providerId="AD" clId="Web-{CA15D3B9-592A-4A5F-A65F-2F7AA6419655}" dt="2021-12-07T15:11:38.141" v="1077"/>
          <pc:sldLayoutMkLst>
            <pc:docMk/>
            <pc:sldMasterMk cId="0" sldId="2147483687"/>
            <pc:sldLayoutMk cId="0" sldId="2147483689"/>
          </pc:sldLayoutMkLst>
        </pc:sldLayoutChg>
        <pc:sldLayoutChg chg="mod">
          <pc:chgData name="TRUONG THIEN TRANG" userId="S::ielsiu19288@student.hcmiu.edu.vn::345fd2d7-bd45-4767-970a-55a0e6c8a1e1" providerId="AD" clId="Web-{CA15D3B9-592A-4A5F-A65F-2F7AA6419655}" dt="2021-12-07T15:11:38.141" v="1077"/>
          <pc:sldLayoutMkLst>
            <pc:docMk/>
            <pc:sldMasterMk cId="0" sldId="2147483687"/>
            <pc:sldLayoutMk cId="0" sldId="2147483690"/>
          </pc:sldLayoutMkLst>
        </pc:sldLayoutChg>
        <pc:sldLayoutChg chg="mod">
          <pc:chgData name="TRUONG THIEN TRANG" userId="S::ielsiu19288@student.hcmiu.edu.vn::345fd2d7-bd45-4767-970a-55a0e6c8a1e1" providerId="AD" clId="Web-{CA15D3B9-592A-4A5F-A65F-2F7AA6419655}" dt="2021-12-07T15:11:38.141" v="1077"/>
          <pc:sldLayoutMkLst>
            <pc:docMk/>
            <pc:sldMasterMk cId="0" sldId="2147483687"/>
            <pc:sldLayoutMk cId="4240482127" sldId="2147483693"/>
          </pc:sldLayoutMkLst>
        </pc:sldLayoutChg>
        <pc:sldLayoutChg chg="mod">
          <pc:chgData name="TRUONG THIEN TRANG" userId="S::ielsiu19288@student.hcmiu.edu.vn::345fd2d7-bd45-4767-970a-55a0e6c8a1e1" providerId="AD" clId="Web-{CA15D3B9-592A-4A5F-A65F-2F7AA6419655}" dt="2021-12-07T15:11:38.141" v="1077"/>
          <pc:sldLayoutMkLst>
            <pc:docMk/>
            <pc:sldMasterMk cId="0" sldId="2147483687"/>
            <pc:sldLayoutMk cId="3441109160" sldId="2147483698"/>
          </pc:sldLayoutMkLst>
        </pc:sldLayoutChg>
        <pc:sldLayoutChg chg="mod">
          <pc:chgData name="TRUONG THIEN TRANG" userId="S::ielsiu19288@student.hcmiu.edu.vn::345fd2d7-bd45-4767-970a-55a0e6c8a1e1" providerId="AD" clId="Web-{CA15D3B9-592A-4A5F-A65F-2F7AA6419655}" dt="2021-12-07T15:11:38.141" v="1077"/>
          <pc:sldLayoutMkLst>
            <pc:docMk/>
            <pc:sldMasterMk cId="0" sldId="2147483687"/>
            <pc:sldLayoutMk cId="2976617186" sldId="2147483699"/>
          </pc:sldLayoutMkLst>
        </pc:sldLayoutChg>
      </pc:sldMasterChg>
      <pc:sldMasterChg chg="mod modSldLayout">
        <pc:chgData name="TRUONG THIEN TRANG" userId="S::ielsiu19288@student.hcmiu.edu.vn::345fd2d7-bd45-4767-970a-55a0e6c8a1e1" providerId="AD" clId="Web-{CA15D3B9-592A-4A5F-A65F-2F7AA6419655}" dt="2021-12-07T15:11:38.141" v="1077"/>
        <pc:sldMasterMkLst>
          <pc:docMk/>
          <pc:sldMasterMk cId="3704351530" sldId="2147483700"/>
        </pc:sldMasterMkLst>
        <pc:sldLayoutChg chg="mod">
          <pc:chgData name="TRUONG THIEN TRANG" userId="S::ielsiu19288@student.hcmiu.edu.vn::345fd2d7-bd45-4767-970a-55a0e6c8a1e1" providerId="AD" clId="Web-{CA15D3B9-592A-4A5F-A65F-2F7AA6419655}" dt="2021-12-07T15:11:38.141" v="1077"/>
          <pc:sldLayoutMkLst>
            <pc:docMk/>
            <pc:sldMasterMk cId="3704351530" sldId="2147483700"/>
            <pc:sldLayoutMk cId="82088459" sldId="2147483701"/>
          </pc:sldLayoutMkLst>
        </pc:sldLayoutChg>
        <pc:sldLayoutChg chg="mod">
          <pc:chgData name="TRUONG THIEN TRANG" userId="S::ielsiu19288@student.hcmiu.edu.vn::345fd2d7-bd45-4767-970a-55a0e6c8a1e1" providerId="AD" clId="Web-{CA15D3B9-592A-4A5F-A65F-2F7AA6419655}" dt="2021-12-07T15:11:38.141" v="1077"/>
          <pc:sldLayoutMkLst>
            <pc:docMk/>
            <pc:sldMasterMk cId="3704351530" sldId="2147483700"/>
            <pc:sldLayoutMk cId="2606712724" sldId="2147483702"/>
          </pc:sldLayoutMkLst>
        </pc:sldLayoutChg>
        <pc:sldLayoutChg chg="mod">
          <pc:chgData name="TRUONG THIEN TRANG" userId="S::ielsiu19288@student.hcmiu.edu.vn::345fd2d7-bd45-4767-970a-55a0e6c8a1e1" providerId="AD" clId="Web-{CA15D3B9-592A-4A5F-A65F-2F7AA6419655}" dt="2021-12-07T15:11:38.141" v="1077"/>
          <pc:sldLayoutMkLst>
            <pc:docMk/>
            <pc:sldMasterMk cId="3704351530" sldId="2147483700"/>
            <pc:sldLayoutMk cId="359567200" sldId="2147483703"/>
          </pc:sldLayoutMkLst>
        </pc:sldLayoutChg>
        <pc:sldLayoutChg chg="mod">
          <pc:chgData name="TRUONG THIEN TRANG" userId="S::ielsiu19288@student.hcmiu.edu.vn::345fd2d7-bd45-4767-970a-55a0e6c8a1e1" providerId="AD" clId="Web-{CA15D3B9-592A-4A5F-A65F-2F7AA6419655}" dt="2021-12-07T15:11:38.141" v="1077"/>
          <pc:sldLayoutMkLst>
            <pc:docMk/>
            <pc:sldMasterMk cId="3704351530" sldId="2147483700"/>
            <pc:sldLayoutMk cId="2115729314" sldId="2147483704"/>
          </pc:sldLayoutMkLst>
        </pc:sldLayoutChg>
        <pc:sldLayoutChg chg="mod">
          <pc:chgData name="TRUONG THIEN TRANG" userId="S::ielsiu19288@student.hcmiu.edu.vn::345fd2d7-bd45-4767-970a-55a0e6c8a1e1" providerId="AD" clId="Web-{CA15D3B9-592A-4A5F-A65F-2F7AA6419655}" dt="2021-12-07T15:11:38.141" v="1077"/>
          <pc:sldLayoutMkLst>
            <pc:docMk/>
            <pc:sldMasterMk cId="3704351530" sldId="2147483700"/>
            <pc:sldLayoutMk cId="4224991449" sldId="2147483705"/>
          </pc:sldLayoutMkLst>
        </pc:sldLayoutChg>
        <pc:sldLayoutChg chg="mod">
          <pc:chgData name="TRUONG THIEN TRANG" userId="S::ielsiu19288@student.hcmiu.edu.vn::345fd2d7-bd45-4767-970a-55a0e6c8a1e1" providerId="AD" clId="Web-{CA15D3B9-592A-4A5F-A65F-2F7AA6419655}" dt="2021-12-07T15:11:38.141" v="1077"/>
          <pc:sldLayoutMkLst>
            <pc:docMk/>
            <pc:sldMasterMk cId="3704351530" sldId="2147483700"/>
            <pc:sldLayoutMk cId="382703843" sldId="2147483706"/>
          </pc:sldLayoutMkLst>
        </pc:sldLayoutChg>
        <pc:sldLayoutChg chg="mod">
          <pc:chgData name="TRUONG THIEN TRANG" userId="S::ielsiu19288@student.hcmiu.edu.vn::345fd2d7-bd45-4767-970a-55a0e6c8a1e1" providerId="AD" clId="Web-{CA15D3B9-592A-4A5F-A65F-2F7AA6419655}" dt="2021-12-07T15:11:38.141" v="1077"/>
          <pc:sldLayoutMkLst>
            <pc:docMk/>
            <pc:sldMasterMk cId="3704351530" sldId="2147483700"/>
            <pc:sldLayoutMk cId="1577008167" sldId="2147483707"/>
          </pc:sldLayoutMkLst>
        </pc:sldLayoutChg>
        <pc:sldLayoutChg chg="mod">
          <pc:chgData name="TRUONG THIEN TRANG" userId="S::ielsiu19288@student.hcmiu.edu.vn::345fd2d7-bd45-4767-970a-55a0e6c8a1e1" providerId="AD" clId="Web-{CA15D3B9-592A-4A5F-A65F-2F7AA6419655}" dt="2021-12-07T15:11:38.141" v="1077"/>
          <pc:sldLayoutMkLst>
            <pc:docMk/>
            <pc:sldMasterMk cId="3704351530" sldId="2147483700"/>
            <pc:sldLayoutMk cId="2729214995" sldId="2147483708"/>
          </pc:sldLayoutMkLst>
        </pc:sldLayoutChg>
        <pc:sldLayoutChg chg="mod">
          <pc:chgData name="TRUONG THIEN TRANG" userId="S::ielsiu19288@student.hcmiu.edu.vn::345fd2d7-bd45-4767-970a-55a0e6c8a1e1" providerId="AD" clId="Web-{CA15D3B9-592A-4A5F-A65F-2F7AA6419655}" dt="2021-12-07T15:11:38.141" v="1077"/>
          <pc:sldLayoutMkLst>
            <pc:docMk/>
            <pc:sldMasterMk cId="3704351530" sldId="2147483700"/>
            <pc:sldLayoutMk cId="1348205422" sldId="2147483709"/>
          </pc:sldLayoutMkLst>
        </pc:sldLayoutChg>
        <pc:sldLayoutChg chg="mod">
          <pc:chgData name="TRUONG THIEN TRANG" userId="S::ielsiu19288@student.hcmiu.edu.vn::345fd2d7-bd45-4767-970a-55a0e6c8a1e1" providerId="AD" clId="Web-{CA15D3B9-592A-4A5F-A65F-2F7AA6419655}" dt="2021-12-07T15:11:38.141" v="1077"/>
          <pc:sldLayoutMkLst>
            <pc:docMk/>
            <pc:sldMasterMk cId="3704351530" sldId="2147483700"/>
            <pc:sldLayoutMk cId="778433093" sldId="2147483710"/>
          </pc:sldLayoutMkLst>
        </pc:sldLayoutChg>
        <pc:sldLayoutChg chg="mod">
          <pc:chgData name="TRUONG THIEN TRANG" userId="S::ielsiu19288@student.hcmiu.edu.vn::345fd2d7-bd45-4767-970a-55a0e6c8a1e1" providerId="AD" clId="Web-{CA15D3B9-592A-4A5F-A65F-2F7AA6419655}" dt="2021-12-07T15:11:38.141" v="1077"/>
          <pc:sldLayoutMkLst>
            <pc:docMk/>
            <pc:sldMasterMk cId="3704351530" sldId="2147483700"/>
            <pc:sldLayoutMk cId="3162519589" sldId="2147483711"/>
          </pc:sldLayoutMkLst>
        </pc:sldLayoutChg>
      </pc:sldMasterChg>
    </pc:docChg>
  </pc:docChgLst>
  <pc:docChgLst>
    <pc:chgData name="TRUONG THIEN TRANG" userId="S::ielsiu19288@student.hcmiu.edu.vn::345fd2d7-bd45-4767-970a-55a0e6c8a1e1" providerId="AD" clId="Web-{B0C2A63E-55C7-40C2-8C9A-309F2881C83D}"/>
    <pc:docChg chg="addSld delSld modSld sldOrd">
      <pc:chgData name="TRUONG THIEN TRANG" userId="S::ielsiu19288@student.hcmiu.edu.vn::345fd2d7-bd45-4767-970a-55a0e6c8a1e1" providerId="AD" clId="Web-{B0C2A63E-55C7-40C2-8C9A-309F2881C83D}" dt="2021-12-06T14:49:48.044" v="47" actId="20577"/>
      <pc:docMkLst>
        <pc:docMk/>
      </pc:docMkLst>
      <pc:sldChg chg="modSp">
        <pc:chgData name="TRUONG THIEN TRANG" userId="S::ielsiu19288@student.hcmiu.edu.vn::345fd2d7-bd45-4767-970a-55a0e6c8a1e1" providerId="AD" clId="Web-{B0C2A63E-55C7-40C2-8C9A-309F2881C83D}" dt="2021-12-06T14:49:11.184" v="23" actId="20577"/>
        <pc:sldMkLst>
          <pc:docMk/>
          <pc:sldMk cId="74425143" sldId="258"/>
        </pc:sldMkLst>
        <pc:spChg chg="mod">
          <ac:chgData name="TRUONG THIEN TRANG" userId="S::ielsiu19288@student.hcmiu.edu.vn::345fd2d7-bd45-4767-970a-55a0e6c8a1e1" providerId="AD" clId="Web-{B0C2A63E-55C7-40C2-8C9A-309F2881C83D}" dt="2021-12-06T14:49:11.184" v="23" actId="20577"/>
          <ac:spMkLst>
            <pc:docMk/>
            <pc:sldMk cId="74425143" sldId="258"/>
            <ac:spMk id="86" creationId="{E84FBC47-1CF8-4618-BA5D-FD46A47F7DD9}"/>
          </ac:spMkLst>
        </pc:spChg>
      </pc:sldChg>
      <pc:sldChg chg="del">
        <pc:chgData name="TRUONG THIEN TRANG" userId="S::ielsiu19288@student.hcmiu.edu.vn::345fd2d7-bd45-4767-970a-55a0e6c8a1e1" providerId="AD" clId="Web-{B0C2A63E-55C7-40C2-8C9A-309F2881C83D}" dt="2021-12-06T14:44:29.553" v="12"/>
        <pc:sldMkLst>
          <pc:docMk/>
          <pc:sldMk cId="1661458926" sldId="262"/>
        </pc:sldMkLst>
      </pc:sldChg>
      <pc:sldChg chg="del">
        <pc:chgData name="TRUONG THIEN TRANG" userId="S::ielsiu19288@student.hcmiu.edu.vn::345fd2d7-bd45-4767-970a-55a0e6c8a1e1" providerId="AD" clId="Web-{B0C2A63E-55C7-40C2-8C9A-309F2881C83D}" dt="2021-12-06T14:44:00.365" v="9"/>
        <pc:sldMkLst>
          <pc:docMk/>
          <pc:sldMk cId="264354430" sldId="266"/>
        </pc:sldMkLst>
      </pc:sldChg>
      <pc:sldChg chg="del">
        <pc:chgData name="TRUONG THIEN TRANG" userId="S::ielsiu19288@student.hcmiu.edu.vn::345fd2d7-bd45-4767-970a-55a0e6c8a1e1" providerId="AD" clId="Web-{B0C2A63E-55C7-40C2-8C9A-309F2881C83D}" dt="2021-12-06T14:43:45.381" v="8"/>
        <pc:sldMkLst>
          <pc:docMk/>
          <pc:sldMk cId="4284328573" sldId="267"/>
        </pc:sldMkLst>
      </pc:sldChg>
      <pc:sldChg chg="del">
        <pc:chgData name="TRUONG THIEN TRANG" userId="S::ielsiu19288@student.hcmiu.edu.vn::345fd2d7-bd45-4767-970a-55a0e6c8a1e1" providerId="AD" clId="Web-{B0C2A63E-55C7-40C2-8C9A-309F2881C83D}" dt="2021-12-06T14:43:34.443" v="7"/>
        <pc:sldMkLst>
          <pc:docMk/>
          <pc:sldMk cId="1455938910" sldId="268"/>
        </pc:sldMkLst>
      </pc:sldChg>
      <pc:sldChg chg="del">
        <pc:chgData name="TRUONG THIEN TRANG" userId="S::ielsiu19288@student.hcmiu.edu.vn::345fd2d7-bd45-4767-970a-55a0e6c8a1e1" providerId="AD" clId="Web-{B0C2A63E-55C7-40C2-8C9A-309F2881C83D}" dt="2021-12-06T14:43:19.833" v="5"/>
        <pc:sldMkLst>
          <pc:docMk/>
          <pc:sldMk cId="293312722" sldId="269"/>
        </pc:sldMkLst>
      </pc:sldChg>
      <pc:sldChg chg="modSp add ord delCm">
        <pc:chgData name="TRUONG THIEN TRANG" userId="S::ielsiu19288@student.hcmiu.edu.vn::345fd2d7-bd45-4767-970a-55a0e6c8a1e1" providerId="AD" clId="Web-{B0C2A63E-55C7-40C2-8C9A-309F2881C83D}" dt="2021-12-06T14:49:48.044" v="47" actId="20577"/>
        <pc:sldMkLst>
          <pc:docMk/>
          <pc:sldMk cId="2194026953" sldId="287"/>
        </pc:sldMkLst>
        <pc:spChg chg="mod">
          <ac:chgData name="TRUONG THIEN TRANG" userId="S::ielsiu19288@student.hcmiu.edu.vn::345fd2d7-bd45-4767-970a-55a0e6c8a1e1" providerId="AD" clId="Web-{B0C2A63E-55C7-40C2-8C9A-309F2881C83D}" dt="2021-12-06T14:49:48.044" v="47" actId="20577"/>
          <ac:spMkLst>
            <pc:docMk/>
            <pc:sldMk cId="2194026953" sldId="287"/>
            <ac:spMk id="7" creationId="{79889EDC-1778-4ECC-B458-07EC9630470F}"/>
          </ac:spMkLst>
        </pc:spChg>
      </pc:sldChg>
      <pc:sldChg chg="add ord">
        <pc:chgData name="TRUONG THIEN TRANG" userId="S::ielsiu19288@student.hcmiu.edu.vn::345fd2d7-bd45-4767-970a-55a0e6c8a1e1" providerId="AD" clId="Web-{B0C2A63E-55C7-40C2-8C9A-309F2881C83D}" dt="2021-12-06T14:44:18.303" v="10"/>
        <pc:sldMkLst>
          <pc:docMk/>
          <pc:sldMk cId="2300289082" sldId="288"/>
        </pc:sldMkLst>
      </pc:sldChg>
      <pc:sldChg chg="add ord delCm">
        <pc:chgData name="TRUONG THIEN TRANG" userId="S::ielsiu19288@student.hcmiu.edu.vn::345fd2d7-bd45-4767-970a-55a0e6c8a1e1" providerId="AD" clId="Web-{B0C2A63E-55C7-40C2-8C9A-309F2881C83D}" dt="2021-12-06T14:44:58.804" v="15"/>
        <pc:sldMkLst>
          <pc:docMk/>
          <pc:sldMk cId="4026222618" sldId="289"/>
        </pc:sldMkLst>
      </pc:sldChg>
      <pc:sldChg chg="add ord">
        <pc:chgData name="TRUONG THIEN TRANG" userId="S::ielsiu19288@student.hcmiu.edu.vn::345fd2d7-bd45-4767-970a-55a0e6c8a1e1" providerId="AD" clId="Web-{B0C2A63E-55C7-40C2-8C9A-309F2881C83D}" dt="2021-12-06T14:43:17.724" v="4"/>
        <pc:sldMkLst>
          <pc:docMk/>
          <pc:sldMk cId="3585458785" sldId="290"/>
        </pc:sldMkLst>
      </pc:sldChg>
    </pc:docChg>
  </pc:docChgLst>
  <pc:docChgLst>
    <pc:chgData name="TRUONG THIEN TRANG" userId="S::ielsiu19288@student.hcmiu.edu.vn::345fd2d7-bd45-4767-970a-55a0e6c8a1e1" providerId="AD" clId="Web-{47D84F5C-C2BA-4B12-B586-15F6C9C55BA3}"/>
    <pc:docChg chg="addSld delSld">
      <pc:chgData name="TRUONG THIEN TRANG" userId="S::ielsiu19288@student.hcmiu.edu.vn::345fd2d7-bd45-4767-970a-55a0e6c8a1e1" providerId="AD" clId="Web-{47D84F5C-C2BA-4B12-B586-15F6C9C55BA3}" dt="2021-12-07T12:08:53.912" v="5"/>
      <pc:docMkLst>
        <pc:docMk/>
      </pc:docMkLst>
      <pc:sldChg chg="del">
        <pc:chgData name="TRUONG THIEN TRANG" userId="S::ielsiu19288@student.hcmiu.edu.vn::345fd2d7-bd45-4767-970a-55a0e6c8a1e1" providerId="AD" clId="Web-{47D84F5C-C2BA-4B12-B586-15F6C9C55BA3}" dt="2021-12-07T12:08:42.724" v="3"/>
        <pc:sldMkLst>
          <pc:docMk/>
          <pc:sldMk cId="122000446" sldId="265"/>
        </pc:sldMkLst>
      </pc:sldChg>
      <pc:sldChg chg="del">
        <pc:chgData name="TRUONG THIEN TRANG" userId="S::ielsiu19288@student.hcmiu.edu.vn::345fd2d7-bd45-4767-970a-55a0e6c8a1e1" providerId="AD" clId="Web-{47D84F5C-C2BA-4B12-B586-15F6C9C55BA3}" dt="2021-12-07T12:08:53.912" v="5"/>
        <pc:sldMkLst>
          <pc:docMk/>
          <pc:sldMk cId="1875258314" sldId="291"/>
        </pc:sldMkLst>
      </pc:sldChg>
      <pc:sldChg chg="del">
        <pc:chgData name="TRUONG THIEN TRANG" userId="S::ielsiu19288@student.hcmiu.edu.vn::345fd2d7-bd45-4767-970a-55a0e6c8a1e1" providerId="AD" clId="Web-{47D84F5C-C2BA-4B12-B586-15F6C9C55BA3}" dt="2021-12-07T12:08:45.599" v="4"/>
        <pc:sldMkLst>
          <pc:docMk/>
          <pc:sldMk cId="431783582" sldId="299"/>
        </pc:sldMkLst>
      </pc:sldChg>
      <pc:sldChg chg="add">
        <pc:chgData name="TRUONG THIEN TRANG" userId="S::ielsiu19288@student.hcmiu.edu.vn::345fd2d7-bd45-4767-970a-55a0e6c8a1e1" providerId="AD" clId="Web-{47D84F5C-C2BA-4B12-B586-15F6C9C55BA3}" dt="2021-12-07T12:08:39.427" v="0"/>
        <pc:sldMkLst>
          <pc:docMk/>
          <pc:sldMk cId="4005244071" sldId="306"/>
        </pc:sldMkLst>
      </pc:sldChg>
      <pc:sldChg chg="add">
        <pc:chgData name="TRUONG THIEN TRANG" userId="S::ielsiu19288@student.hcmiu.edu.vn::345fd2d7-bd45-4767-970a-55a0e6c8a1e1" providerId="AD" clId="Web-{47D84F5C-C2BA-4B12-B586-15F6C9C55BA3}" dt="2021-12-07T12:08:39.567" v="1"/>
        <pc:sldMkLst>
          <pc:docMk/>
          <pc:sldMk cId="3325566339" sldId="307"/>
        </pc:sldMkLst>
      </pc:sldChg>
      <pc:sldChg chg="add">
        <pc:chgData name="TRUONG THIEN TRANG" userId="S::ielsiu19288@student.hcmiu.edu.vn::345fd2d7-bd45-4767-970a-55a0e6c8a1e1" providerId="AD" clId="Web-{47D84F5C-C2BA-4B12-B586-15F6C9C55BA3}" dt="2021-12-07T12:08:39.661" v="2"/>
        <pc:sldMkLst>
          <pc:docMk/>
          <pc:sldMk cId="3221675819" sldId="308"/>
        </pc:sldMkLst>
      </pc:sldChg>
    </pc:docChg>
  </pc:docChgLst>
  <pc:docChgLst>
    <pc:chgData name="HO VAN VIET NHAT" userId="S::ielsiu19226@student.hcmiu.edu.vn::9684002d-7849-41f1-9716-81959a126880" providerId="AD" clId="Web-{02DA9B85-CD84-4D50-A9A3-DDB70C22F0A7}"/>
    <pc:docChg chg="addSld delSld modSld">
      <pc:chgData name="HO VAN VIET NHAT" userId="S::ielsiu19226@student.hcmiu.edu.vn::9684002d-7849-41f1-9716-81959a126880" providerId="AD" clId="Web-{02DA9B85-CD84-4D50-A9A3-DDB70C22F0A7}" dt="2021-12-06T12:08:19.544" v="9"/>
      <pc:docMkLst>
        <pc:docMk/>
      </pc:docMkLst>
      <pc:sldChg chg="addSp delSp modSp">
        <pc:chgData name="HO VAN VIET NHAT" userId="S::ielsiu19226@student.hcmiu.edu.vn::9684002d-7849-41f1-9716-81959a126880" providerId="AD" clId="Web-{02DA9B85-CD84-4D50-A9A3-DDB70C22F0A7}" dt="2021-12-06T12:07:31.886" v="1"/>
        <pc:sldMkLst>
          <pc:docMk/>
          <pc:sldMk cId="122000446" sldId="265"/>
        </pc:sldMkLst>
        <pc:picChg chg="add del mod">
          <ac:chgData name="HO VAN VIET NHAT" userId="S::ielsiu19226@student.hcmiu.edu.vn::9684002d-7849-41f1-9716-81959a126880" providerId="AD" clId="Web-{02DA9B85-CD84-4D50-A9A3-DDB70C22F0A7}" dt="2021-12-06T12:07:31.886" v="1"/>
          <ac:picMkLst>
            <pc:docMk/>
            <pc:sldMk cId="122000446" sldId="265"/>
            <ac:picMk id="2" creationId="{33E145CA-9061-4358-BAC0-DBB2031A94D0}"/>
          </ac:picMkLst>
        </pc:picChg>
      </pc:sldChg>
      <pc:sldChg chg="addSp delSp modSp new del">
        <pc:chgData name="HO VAN VIET NHAT" userId="S::ielsiu19226@student.hcmiu.edu.vn::9684002d-7849-41f1-9716-81959a126880" providerId="AD" clId="Web-{02DA9B85-CD84-4D50-A9A3-DDB70C22F0A7}" dt="2021-12-06T12:08:19.544" v="9"/>
        <pc:sldMkLst>
          <pc:docMk/>
          <pc:sldMk cId="284040010" sldId="270"/>
        </pc:sldMkLst>
        <pc:spChg chg="del">
          <ac:chgData name="HO VAN VIET NHAT" userId="S::ielsiu19226@student.hcmiu.edu.vn::9684002d-7849-41f1-9716-81959a126880" providerId="AD" clId="Web-{02DA9B85-CD84-4D50-A9A3-DDB70C22F0A7}" dt="2021-12-06T12:08:06.590" v="5"/>
          <ac:spMkLst>
            <pc:docMk/>
            <pc:sldMk cId="284040010" sldId="270"/>
            <ac:spMk id="3" creationId="{D28A60FC-D591-46BE-A671-D64E08D9108C}"/>
          </ac:spMkLst>
        </pc:spChg>
        <pc:spChg chg="add del mod">
          <ac:chgData name="HO VAN VIET NHAT" userId="S::ielsiu19226@student.hcmiu.edu.vn::9684002d-7849-41f1-9716-81959a126880" providerId="AD" clId="Web-{02DA9B85-CD84-4D50-A9A3-DDB70C22F0A7}" dt="2021-12-06T12:08:16.356" v="7"/>
          <ac:spMkLst>
            <pc:docMk/>
            <pc:sldMk cId="284040010" sldId="270"/>
            <ac:spMk id="6" creationId="{ED394B6E-7900-46F6-B002-AE1D844DC32E}"/>
          </ac:spMkLst>
        </pc:spChg>
        <pc:spChg chg="add mod">
          <ac:chgData name="HO VAN VIET NHAT" userId="S::ielsiu19226@student.hcmiu.edu.vn::9684002d-7849-41f1-9716-81959a126880" providerId="AD" clId="Web-{02DA9B85-CD84-4D50-A9A3-DDB70C22F0A7}" dt="2021-12-06T12:08:17.919" v="8"/>
          <ac:spMkLst>
            <pc:docMk/>
            <pc:sldMk cId="284040010" sldId="270"/>
            <ac:spMk id="9" creationId="{8F639D2B-94F9-4670-9448-A71C3165D3CC}"/>
          </ac:spMkLst>
        </pc:spChg>
        <pc:picChg chg="add del mod ord">
          <ac:chgData name="HO VAN VIET NHAT" userId="S::ielsiu19226@student.hcmiu.edu.vn::9684002d-7849-41f1-9716-81959a126880" providerId="AD" clId="Web-{02DA9B85-CD84-4D50-A9A3-DDB70C22F0A7}" dt="2021-12-06T12:08:10.934" v="6"/>
          <ac:picMkLst>
            <pc:docMk/>
            <pc:sldMk cId="284040010" sldId="270"/>
            <ac:picMk id="4" creationId="{153D468F-68B9-4775-86FA-85283DC8F8BA}"/>
          </ac:picMkLst>
        </pc:picChg>
        <pc:picChg chg="add del mod ord">
          <ac:chgData name="HO VAN VIET NHAT" userId="S::ielsiu19226@student.hcmiu.edu.vn::9684002d-7849-41f1-9716-81959a126880" providerId="AD" clId="Web-{02DA9B85-CD84-4D50-A9A3-DDB70C22F0A7}" dt="2021-12-06T12:08:17.919" v="8"/>
          <ac:picMkLst>
            <pc:docMk/>
            <pc:sldMk cId="284040010" sldId="270"/>
            <ac:picMk id="7" creationId="{9188BD18-C862-4E09-AFA0-D28D853C1B67}"/>
          </ac:picMkLst>
        </pc:picChg>
      </pc:sldChg>
      <pc:sldChg chg="new del">
        <pc:chgData name="HO VAN VIET NHAT" userId="S::ielsiu19226@student.hcmiu.edu.vn::9684002d-7849-41f1-9716-81959a126880" providerId="AD" clId="Web-{02DA9B85-CD84-4D50-A9A3-DDB70C22F0A7}" dt="2021-12-06T12:07:51.981" v="3"/>
        <pc:sldMkLst>
          <pc:docMk/>
          <pc:sldMk cId="3465480227" sldId="270"/>
        </pc:sldMkLst>
      </pc:sldChg>
    </pc:docChg>
  </pc:docChgLst>
  <pc:docChgLst>
    <pc:chgData name="HO VAN VIET NHAT" userId="S::ielsiu19226@student.hcmiu.edu.vn::9684002d-7849-41f1-9716-81959a126880" providerId="AD" clId="Web-{2CBF5AD7-251F-46D5-B6D3-7C6A5D74AB87}"/>
    <pc:docChg chg="modSld">
      <pc:chgData name="HO VAN VIET NHAT" userId="S::ielsiu19226@student.hcmiu.edu.vn::9684002d-7849-41f1-9716-81959a126880" providerId="AD" clId="Web-{2CBF5AD7-251F-46D5-B6D3-7C6A5D74AB87}" dt="2021-12-06T12:29:13.180" v="25" actId="1076"/>
      <pc:docMkLst>
        <pc:docMk/>
      </pc:docMkLst>
      <pc:sldChg chg="addSp delSp modSp">
        <pc:chgData name="HO VAN VIET NHAT" userId="S::ielsiu19226@student.hcmiu.edu.vn::9684002d-7849-41f1-9716-81959a126880" providerId="AD" clId="Web-{2CBF5AD7-251F-46D5-B6D3-7C6A5D74AB87}" dt="2021-12-06T12:29:13.180" v="25" actId="1076"/>
        <pc:sldMkLst>
          <pc:docMk/>
          <pc:sldMk cId="0" sldId="270"/>
        </pc:sldMkLst>
        <pc:spChg chg="add del mod ord">
          <ac:chgData name="HO VAN VIET NHAT" userId="S::ielsiu19226@student.hcmiu.edu.vn::9684002d-7849-41f1-9716-81959a126880" providerId="AD" clId="Web-{2CBF5AD7-251F-46D5-B6D3-7C6A5D74AB87}" dt="2021-12-06T12:15:50.737" v="22"/>
          <ac:spMkLst>
            <pc:docMk/>
            <pc:sldMk cId="0" sldId="270"/>
            <ac:spMk id="2" creationId="{5F4F1BB1-776D-4903-A383-09EC4C6545EF}"/>
          </ac:spMkLst>
        </pc:spChg>
        <pc:spChg chg="add del">
          <ac:chgData name="HO VAN VIET NHAT" userId="S::ielsiu19226@student.hcmiu.edu.vn::9684002d-7849-41f1-9716-81959a126880" providerId="AD" clId="Web-{2CBF5AD7-251F-46D5-B6D3-7C6A5D74AB87}" dt="2021-12-06T12:14:45.454" v="13"/>
          <ac:spMkLst>
            <pc:docMk/>
            <pc:sldMk cId="0" sldId="270"/>
            <ac:spMk id="4" creationId="{E6734181-5DBC-4940-A414-D2949E4D3003}"/>
          </ac:spMkLst>
        </pc:spChg>
        <pc:spChg chg="mod ord">
          <ac:chgData name="HO VAN VIET NHAT" userId="S::ielsiu19226@student.hcmiu.edu.vn::9684002d-7849-41f1-9716-81959a126880" providerId="AD" clId="Web-{2CBF5AD7-251F-46D5-B6D3-7C6A5D74AB87}" dt="2021-12-06T12:15:58.316" v="23" actId="1076"/>
          <ac:spMkLst>
            <pc:docMk/>
            <pc:sldMk cId="0" sldId="270"/>
            <ac:spMk id="11" creationId="{40C25A53-CF18-4450-A5EA-BED78D7C7F96}"/>
          </ac:spMkLst>
        </pc:spChg>
        <pc:spChg chg="mod">
          <ac:chgData name="HO VAN VIET NHAT" userId="S::ielsiu19226@student.hcmiu.edu.vn::9684002d-7849-41f1-9716-81959a126880" providerId="AD" clId="Web-{2CBF5AD7-251F-46D5-B6D3-7C6A5D74AB87}" dt="2021-12-06T12:13:59.328" v="10" actId="20577"/>
          <ac:spMkLst>
            <pc:docMk/>
            <pc:sldMk cId="0" sldId="270"/>
            <ac:spMk id="308" creationId="{00000000-0000-0000-0000-000000000000}"/>
          </ac:spMkLst>
        </pc:spChg>
        <pc:grpChg chg="add mod">
          <ac:chgData name="HO VAN VIET NHAT" userId="S::ielsiu19226@student.hcmiu.edu.vn::9684002d-7849-41f1-9716-81959a126880" providerId="AD" clId="Web-{2CBF5AD7-251F-46D5-B6D3-7C6A5D74AB87}" dt="2021-12-06T12:29:13.180" v="25" actId="1076"/>
          <ac:grpSpMkLst>
            <pc:docMk/>
            <pc:sldMk cId="0" sldId="270"/>
            <ac:grpSpMk id="5" creationId="{ED3F5389-2DFB-4704-A03E-2E44961DF313}"/>
          </ac:grpSpMkLst>
        </pc:grpChg>
        <pc:graphicFrameChg chg="del">
          <ac:chgData name="HO VAN VIET NHAT" userId="S::ielsiu19226@student.hcmiu.edu.vn::9684002d-7849-41f1-9716-81959a126880" providerId="AD" clId="Web-{2CBF5AD7-251F-46D5-B6D3-7C6A5D74AB87}" dt="2021-12-06T12:13:52.172" v="7"/>
          <ac:graphicFrameMkLst>
            <pc:docMk/>
            <pc:sldMk cId="0" sldId="270"/>
            <ac:graphicFrameMk id="24" creationId="{28B82D0D-D9D6-4986-9B2E-675077FC5B46}"/>
          </ac:graphicFrameMkLst>
        </pc:graphicFrameChg>
      </pc:sldChg>
    </pc:docChg>
  </pc:docChgLst>
  <pc:docChgLst>
    <pc:chgData name="LE THE KIEN" userId="S::ielsiu19180@student.hcmiu.edu.vn::b0862aea-754a-4801-9bd1-254539f30122" providerId="AD" clId="Web-{3A23774F-F753-47C5-95D6-5A91C516EEC0}"/>
    <pc:docChg chg="addSld delSld modSld">
      <pc:chgData name="LE THE KIEN" userId="S::ielsiu19180@student.hcmiu.edu.vn::b0862aea-754a-4801-9bd1-254539f30122" providerId="AD" clId="Web-{3A23774F-F753-47C5-95D6-5A91C516EEC0}" dt="2021-12-06T17:01:13.231" v="17"/>
      <pc:docMkLst>
        <pc:docMk/>
      </pc:docMkLst>
      <pc:sldChg chg="addSp delSp modSp">
        <pc:chgData name="LE THE KIEN" userId="S::ielsiu19180@student.hcmiu.edu.vn::b0862aea-754a-4801-9bd1-254539f30122" providerId="AD" clId="Web-{3A23774F-F753-47C5-95D6-5A91C516EEC0}" dt="2021-12-06T17:00:38.934" v="13"/>
        <pc:sldMkLst>
          <pc:docMk/>
          <pc:sldMk cId="3194172184" sldId="257"/>
        </pc:sldMkLst>
        <pc:picChg chg="add del mod">
          <ac:chgData name="LE THE KIEN" userId="S::ielsiu19180@student.hcmiu.edu.vn::b0862aea-754a-4801-9bd1-254539f30122" providerId="AD" clId="Web-{3A23774F-F753-47C5-95D6-5A91C516EEC0}" dt="2021-12-06T17:00:38.934" v="13"/>
          <ac:picMkLst>
            <pc:docMk/>
            <pc:sldMk cId="3194172184" sldId="257"/>
            <ac:picMk id="2" creationId="{9E3D1877-2F5E-4286-A345-A143E2DEE91F}"/>
          </ac:picMkLst>
        </pc:picChg>
      </pc:sldChg>
      <pc:sldChg chg="addSp delSp modSp">
        <pc:chgData name="LE THE KIEN" userId="S::ielsiu19180@student.hcmiu.edu.vn::b0862aea-754a-4801-9bd1-254539f30122" providerId="AD" clId="Web-{3A23774F-F753-47C5-95D6-5A91C516EEC0}" dt="2021-12-06T17:00:09.730" v="5"/>
        <pc:sldMkLst>
          <pc:docMk/>
          <pc:sldMk cId="1119084298" sldId="260"/>
        </pc:sldMkLst>
        <pc:picChg chg="add del mod">
          <ac:chgData name="LE THE KIEN" userId="S::ielsiu19180@student.hcmiu.edu.vn::b0862aea-754a-4801-9bd1-254539f30122" providerId="AD" clId="Web-{3A23774F-F753-47C5-95D6-5A91C516EEC0}" dt="2021-12-06T17:00:09.730" v="5"/>
          <ac:picMkLst>
            <pc:docMk/>
            <pc:sldMk cId="1119084298" sldId="260"/>
            <ac:picMk id="2" creationId="{E35527CB-C1D8-4920-9B51-3B50B189BFDC}"/>
          </ac:picMkLst>
        </pc:picChg>
      </pc:sldChg>
      <pc:sldChg chg="addSp delSp modSp">
        <pc:chgData name="LE THE KIEN" userId="S::ielsiu19180@student.hcmiu.edu.vn::b0862aea-754a-4801-9bd1-254539f30122" providerId="AD" clId="Web-{3A23774F-F753-47C5-95D6-5A91C516EEC0}" dt="2021-12-06T17:00:32.340" v="11"/>
        <pc:sldMkLst>
          <pc:docMk/>
          <pc:sldMk cId="122000446" sldId="265"/>
        </pc:sldMkLst>
        <pc:picChg chg="add del mod">
          <ac:chgData name="LE THE KIEN" userId="S::ielsiu19180@student.hcmiu.edu.vn::b0862aea-754a-4801-9bd1-254539f30122" providerId="AD" clId="Web-{3A23774F-F753-47C5-95D6-5A91C516EEC0}" dt="2021-12-06T17:00:25.262" v="9"/>
          <ac:picMkLst>
            <pc:docMk/>
            <pc:sldMk cId="122000446" sldId="265"/>
            <ac:picMk id="2" creationId="{55761C95-9FF4-42B4-A046-F4B33214EAAB}"/>
          </ac:picMkLst>
        </pc:picChg>
        <pc:picChg chg="add del mod">
          <ac:chgData name="LE THE KIEN" userId="S::ielsiu19180@student.hcmiu.edu.vn::b0862aea-754a-4801-9bd1-254539f30122" providerId="AD" clId="Web-{3A23774F-F753-47C5-95D6-5A91C516EEC0}" dt="2021-12-06T17:00:32.340" v="11"/>
          <ac:picMkLst>
            <pc:docMk/>
            <pc:sldMk cId="122000446" sldId="265"/>
            <ac:picMk id="3" creationId="{5342EBB7-196F-428A-9A6F-F05FB72CACA3}"/>
          </ac:picMkLst>
        </pc:picChg>
      </pc:sldChg>
      <pc:sldChg chg="modSp">
        <pc:chgData name="LE THE KIEN" userId="S::ielsiu19180@student.hcmiu.edu.vn::b0862aea-754a-4801-9bd1-254539f30122" providerId="AD" clId="Web-{3A23774F-F753-47C5-95D6-5A91C516EEC0}" dt="2021-12-06T16:46:51.467" v="3" actId="1076"/>
        <pc:sldMkLst>
          <pc:docMk/>
          <pc:sldMk cId="998953176" sldId="286"/>
        </pc:sldMkLst>
        <pc:spChg chg="mod">
          <ac:chgData name="LE THE KIEN" userId="S::ielsiu19180@student.hcmiu.edu.vn::b0862aea-754a-4801-9bd1-254539f30122" providerId="AD" clId="Web-{3A23774F-F753-47C5-95D6-5A91C516EEC0}" dt="2021-12-06T16:46:38.733" v="0" actId="1076"/>
          <ac:spMkLst>
            <pc:docMk/>
            <pc:sldMk cId="998953176" sldId="286"/>
            <ac:spMk id="20" creationId="{2B65C2BB-64AD-4E1F-BBEE-FABA8C3205E5}"/>
          </ac:spMkLst>
        </pc:spChg>
        <pc:spChg chg="mod">
          <ac:chgData name="LE THE KIEN" userId="S::ielsiu19180@student.hcmiu.edu.vn::b0862aea-754a-4801-9bd1-254539f30122" providerId="AD" clId="Web-{3A23774F-F753-47C5-95D6-5A91C516EEC0}" dt="2021-12-06T16:46:51.467" v="3" actId="1076"/>
          <ac:spMkLst>
            <pc:docMk/>
            <pc:sldMk cId="998953176" sldId="286"/>
            <ac:spMk id="24" creationId="{4F8D1768-BAA0-4270-A7AC-ECA8D20D1901}"/>
          </ac:spMkLst>
        </pc:spChg>
        <pc:spChg chg="mod">
          <ac:chgData name="LE THE KIEN" userId="S::ielsiu19180@student.hcmiu.edu.vn::b0862aea-754a-4801-9bd1-254539f30122" providerId="AD" clId="Web-{3A23774F-F753-47C5-95D6-5A91C516EEC0}" dt="2021-12-06T16:46:38.795" v="1" actId="1076"/>
          <ac:spMkLst>
            <pc:docMk/>
            <pc:sldMk cId="998953176" sldId="286"/>
            <ac:spMk id="27" creationId="{C8F2BFFD-8D56-40FB-AD8B-9084BE29724A}"/>
          </ac:spMkLst>
        </pc:spChg>
      </pc:sldChg>
      <pc:sldChg chg="addSp delSp modSp">
        <pc:chgData name="LE THE KIEN" userId="S::ielsiu19180@student.hcmiu.edu.vn::b0862aea-754a-4801-9bd1-254539f30122" providerId="AD" clId="Web-{3A23774F-F753-47C5-95D6-5A91C516EEC0}" dt="2021-12-06T17:00:20.355" v="7"/>
        <pc:sldMkLst>
          <pc:docMk/>
          <pc:sldMk cId="4026222618" sldId="289"/>
        </pc:sldMkLst>
        <pc:picChg chg="add del mod">
          <ac:chgData name="LE THE KIEN" userId="S::ielsiu19180@student.hcmiu.edu.vn::b0862aea-754a-4801-9bd1-254539f30122" providerId="AD" clId="Web-{3A23774F-F753-47C5-95D6-5A91C516EEC0}" dt="2021-12-06T17:00:20.355" v="7"/>
          <ac:picMkLst>
            <pc:docMk/>
            <pc:sldMk cId="4026222618" sldId="289"/>
            <ac:picMk id="2" creationId="{033AB158-7069-4A81-8EDC-721BB31822D3}"/>
          </ac:picMkLst>
        </pc:picChg>
      </pc:sldChg>
      <pc:sldChg chg="addSp delSp modSp new del">
        <pc:chgData name="LE THE KIEN" userId="S::ielsiu19180@student.hcmiu.edu.vn::b0862aea-754a-4801-9bd1-254539f30122" providerId="AD" clId="Web-{3A23774F-F753-47C5-95D6-5A91C516EEC0}" dt="2021-12-06T17:01:13.231" v="17"/>
        <pc:sldMkLst>
          <pc:docMk/>
          <pc:sldMk cId="2299491914" sldId="297"/>
        </pc:sldMkLst>
        <pc:picChg chg="add del mod">
          <ac:chgData name="LE THE KIEN" userId="S::ielsiu19180@student.hcmiu.edu.vn::b0862aea-754a-4801-9bd1-254539f30122" providerId="AD" clId="Web-{3A23774F-F753-47C5-95D6-5A91C516EEC0}" dt="2021-12-06T17:01:09.700" v="16"/>
          <ac:picMkLst>
            <pc:docMk/>
            <pc:sldMk cId="2299491914" sldId="297"/>
            <ac:picMk id="4" creationId="{9A73DEFE-B1C7-43E7-89F5-C9A36A599EDD}"/>
          </ac:picMkLst>
        </pc:picChg>
      </pc:sldChg>
    </pc:docChg>
  </pc:docChgLst>
  <pc:docChgLst>
    <pc:chgData name="LE THE KIEN" userId="b0862aea-754a-4801-9bd1-254539f30122" providerId="ADAL" clId="{3E56FD23-E487-4A33-8D3D-D7F3032E0C58}"/>
    <pc:docChg chg="undo redo custSel delSld modSld sldOrd delMainMaster">
      <pc:chgData name="LE THE KIEN" userId="b0862aea-754a-4801-9bd1-254539f30122" providerId="ADAL" clId="{3E56FD23-E487-4A33-8D3D-D7F3032E0C58}" dt="2021-12-10T14:33:14.269" v="10194" actId="20577"/>
      <pc:docMkLst>
        <pc:docMk/>
      </pc:docMkLst>
      <pc:sldChg chg="addSp delSp modSp mod">
        <pc:chgData name="LE THE KIEN" userId="b0862aea-754a-4801-9bd1-254539f30122" providerId="ADAL" clId="{3E56FD23-E487-4A33-8D3D-D7F3032E0C58}" dt="2021-12-10T08:59:24.683" v="10186" actId="1076"/>
        <pc:sldMkLst>
          <pc:docMk/>
          <pc:sldMk cId="3194172184" sldId="257"/>
        </pc:sldMkLst>
        <pc:spChg chg="add del">
          <ac:chgData name="LE THE KIEN" userId="b0862aea-754a-4801-9bd1-254539f30122" providerId="ADAL" clId="{3E56FD23-E487-4A33-8D3D-D7F3032E0C58}" dt="2021-12-07T07:50:29.245" v="197" actId="11529"/>
          <ac:spMkLst>
            <pc:docMk/>
            <pc:sldMk cId="3194172184" sldId="257"/>
            <ac:spMk id="2" creationId="{42C08720-52DD-4F75-A6C0-ECD268F529ED}"/>
          </ac:spMkLst>
        </pc:spChg>
        <pc:spChg chg="mod">
          <ac:chgData name="LE THE KIEN" userId="b0862aea-754a-4801-9bd1-254539f30122" providerId="ADAL" clId="{3E56FD23-E487-4A33-8D3D-D7F3032E0C58}" dt="2021-12-07T16:20:00.816" v="9687" actId="1076"/>
          <ac:spMkLst>
            <pc:docMk/>
            <pc:sldMk cId="3194172184" sldId="257"/>
            <ac:spMk id="4" creationId="{158C00C8-295B-4AED-8497-EFF1165421E9}"/>
          </ac:spMkLst>
        </pc:spChg>
        <pc:spChg chg="add mod">
          <ac:chgData name="LE THE KIEN" userId="b0862aea-754a-4801-9bd1-254539f30122" providerId="ADAL" clId="{3E56FD23-E487-4A33-8D3D-D7F3032E0C58}" dt="2021-12-10T08:56:27.974" v="10178" actId="165"/>
          <ac:spMkLst>
            <pc:docMk/>
            <pc:sldMk cId="3194172184" sldId="257"/>
            <ac:spMk id="8" creationId="{CB7D6967-6435-4906-8681-25ACF875EF9D}"/>
          </ac:spMkLst>
        </pc:spChg>
        <pc:spChg chg="mod topLvl">
          <ac:chgData name="LE THE KIEN" userId="b0862aea-754a-4801-9bd1-254539f30122" providerId="ADAL" clId="{3E56FD23-E487-4A33-8D3D-D7F3032E0C58}" dt="2021-12-10T08:57:19.126" v="10185" actId="164"/>
          <ac:spMkLst>
            <pc:docMk/>
            <pc:sldMk cId="3194172184" sldId="257"/>
            <ac:spMk id="10" creationId="{57E63841-6D06-4D16-843F-634BEF49C107}"/>
          </ac:spMkLst>
        </pc:spChg>
        <pc:spChg chg="add del mod">
          <ac:chgData name="LE THE KIEN" userId="b0862aea-754a-4801-9bd1-254539f30122" providerId="ADAL" clId="{3E56FD23-E487-4A33-8D3D-D7F3032E0C58}" dt="2021-12-07T08:26:53.052" v="1152" actId="478"/>
          <ac:spMkLst>
            <pc:docMk/>
            <pc:sldMk cId="3194172184" sldId="257"/>
            <ac:spMk id="11" creationId="{D1879235-158D-4D3F-9E75-7B0AD01FD23D}"/>
          </ac:spMkLst>
        </pc:spChg>
        <pc:spChg chg="mod topLvl">
          <ac:chgData name="LE THE KIEN" userId="b0862aea-754a-4801-9bd1-254539f30122" providerId="ADAL" clId="{3E56FD23-E487-4A33-8D3D-D7F3032E0C58}" dt="2021-12-10T08:57:19.126" v="10185" actId="164"/>
          <ac:spMkLst>
            <pc:docMk/>
            <pc:sldMk cId="3194172184" sldId="257"/>
            <ac:spMk id="12" creationId="{A8DF6543-F630-45AC-AAEA-6F0A24551AA6}"/>
          </ac:spMkLst>
        </pc:spChg>
        <pc:spChg chg="mod topLvl">
          <ac:chgData name="LE THE KIEN" userId="b0862aea-754a-4801-9bd1-254539f30122" providerId="ADAL" clId="{3E56FD23-E487-4A33-8D3D-D7F3032E0C58}" dt="2021-12-10T08:57:19.126" v="10185" actId="164"/>
          <ac:spMkLst>
            <pc:docMk/>
            <pc:sldMk cId="3194172184" sldId="257"/>
            <ac:spMk id="22" creationId="{700D2B51-0C76-4FBC-8C7D-386888070B37}"/>
          </ac:spMkLst>
        </pc:spChg>
        <pc:spChg chg="mod topLvl">
          <ac:chgData name="LE THE KIEN" userId="b0862aea-754a-4801-9bd1-254539f30122" providerId="ADAL" clId="{3E56FD23-E487-4A33-8D3D-D7F3032E0C58}" dt="2021-12-10T08:57:19.126" v="10185" actId="164"/>
          <ac:spMkLst>
            <pc:docMk/>
            <pc:sldMk cId="3194172184" sldId="257"/>
            <ac:spMk id="23" creationId="{FFF3DFF4-D3BF-419E-98B7-09EE57BF09F4}"/>
          </ac:spMkLst>
        </pc:spChg>
        <pc:spChg chg="del mod topLvl">
          <ac:chgData name="LE THE KIEN" userId="b0862aea-754a-4801-9bd1-254539f30122" providerId="ADAL" clId="{3E56FD23-E487-4A33-8D3D-D7F3032E0C58}" dt="2021-12-07T16:16:04.533" v="9548" actId="478"/>
          <ac:spMkLst>
            <pc:docMk/>
            <pc:sldMk cId="3194172184" sldId="257"/>
            <ac:spMk id="26" creationId="{5C85DEAA-A351-484E-93CB-711A4A0D4948}"/>
          </ac:spMkLst>
        </pc:spChg>
        <pc:spChg chg="mod topLvl">
          <ac:chgData name="LE THE KIEN" userId="b0862aea-754a-4801-9bd1-254539f30122" providerId="ADAL" clId="{3E56FD23-E487-4A33-8D3D-D7F3032E0C58}" dt="2021-12-10T08:57:19.126" v="10185" actId="164"/>
          <ac:spMkLst>
            <pc:docMk/>
            <pc:sldMk cId="3194172184" sldId="257"/>
            <ac:spMk id="27" creationId="{E18BA8A7-921B-479A-8860-B470B07190FE}"/>
          </ac:spMkLst>
        </pc:spChg>
        <pc:spChg chg="mod topLvl">
          <ac:chgData name="LE THE KIEN" userId="b0862aea-754a-4801-9bd1-254539f30122" providerId="ADAL" clId="{3E56FD23-E487-4A33-8D3D-D7F3032E0C58}" dt="2021-12-10T08:57:19.126" v="10185" actId="164"/>
          <ac:spMkLst>
            <pc:docMk/>
            <pc:sldMk cId="3194172184" sldId="257"/>
            <ac:spMk id="28" creationId="{3851D785-C2D4-4810-AB8E-FDED574A8014}"/>
          </ac:spMkLst>
        </pc:spChg>
        <pc:spChg chg="mod topLvl">
          <ac:chgData name="LE THE KIEN" userId="b0862aea-754a-4801-9bd1-254539f30122" providerId="ADAL" clId="{3E56FD23-E487-4A33-8D3D-D7F3032E0C58}" dt="2021-12-10T08:57:19.126" v="10185" actId="164"/>
          <ac:spMkLst>
            <pc:docMk/>
            <pc:sldMk cId="3194172184" sldId="257"/>
            <ac:spMk id="29" creationId="{7104AA96-5321-48FF-83D5-DBB99DA4A09A}"/>
          </ac:spMkLst>
        </pc:spChg>
        <pc:spChg chg="mod topLvl">
          <ac:chgData name="LE THE KIEN" userId="b0862aea-754a-4801-9bd1-254539f30122" providerId="ADAL" clId="{3E56FD23-E487-4A33-8D3D-D7F3032E0C58}" dt="2021-12-10T08:57:19.126" v="10185" actId="164"/>
          <ac:spMkLst>
            <pc:docMk/>
            <pc:sldMk cId="3194172184" sldId="257"/>
            <ac:spMk id="30" creationId="{FD6BF48A-8E64-4A6D-867E-647AA28190E7}"/>
          </ac:spMkLst>
        </pc:spChg>
        <pc:spChg chg="del mod topLvl">
          <ac:chgData name="LE THE KIEN" userId="b0862aea-754a-4801-9bd1-254539f30122" providerId="ADAL" clId="{3E56FD23-E487-4A33-8D3D-D7F3032E0C58}" dt="2021-12-07T08:05:28.303" v="285" actId="478"/>
          <ac:spMkLst>
            <pc:docMk/>
            <pc:sldMk cId="3194172184" sldId="257"/>
            <ac:spMk id="35" creationId="{1377FE11-99E7-47C7-A9BF-CBFC5B2CDD78}"/>
          </ac:spMkLst>
        </pc:spChg>
        <pc:spChg chg="mod">
          <ac:chgData name="LE THE KIEN" userId="b0862aea-754a-4801-9bd1-254539f30122" providerId="ADAL" clId="{3E56FD23-E487-4A33-8D3D-D7F3032E0C58}" dt="2021-12-07T07:56:33.470" v="238" actId="571"/>
          <ac:spMkLst>
            <pc:docMk/>
            <pc:sldMk cId="3194172184" sldId="257"/>
            <ac:spMk id="38" creationId="{07186D5C-76B2-4E71-9008-2553D53D43EB}"/>
          </ac:spMkLst>
        </pc:spChg>
        <pc:spChg chg="mod">
          <ac:chgData name="LE THE KIEN" userId="b0862aea-754a-4801-9bd1-254539f30122" providerId="ADAL" clId="{3E56FD23-E487-4A33-8D3D-D7F3032E0C58}" dt="2021-12-10T08:56:27.974" v="10178" actId="165"/>
          <ac:spMkLst>
            <pc:docMk/>
            <pc:sldMk cId="3194172184" sldId="257"/>
            <ac:spMk id="41" creationId="{7DC8E4E9-2348-4475-9338-6EF589D8D501}"/>
          </ac:spMkLst>
        </pc:spChg>
        <pc:spChg chg="del mod">
          <ac:chgData name="LE THE KIEN" userId="b0862aea-754a-4801-9bd1-254539f30122" providerId="ADAL" clId="{3E56FD23-E487-4A33-8D3D-D7F3032E0C58}" dt="2021-12-07T16:15:07.430" v="9460" actId="478"/>
          <ac:spMkLst>
            <pc:docMk/>
            <pc:sldMk cId="3194172184" sldId="257"/>
            <ac:spMk id="44" creationId="{A77F735C-0F48-48BC-97D9-EC96D24C03DA}"/>
          </ac:spMkLst>
        </pc:spChg>
        <pc:spChg chg="del mod">
          <ac:chgData name="LE THE KIEN" userId="b0862aea-754a-4801-9bd1-254539f30122" providerId="ADAL" clId="{3E56FD23-E487-4A33-8D3D-D7F3032E0C58}" dt="2021-12-07T16:16:34.282" v="9555" actId="478"/>
          <ac:spMkLst>
            <pc:docMk/>
            <pc:sldMk cId="3194172184" sldId="257"/>
            <ac:spMk id="47" creationId="{F087DC4A-9078-499D-A2B4-682395813B6F}"/>
          </ac:spMkLst>
        </pc:spChg>
        <pc:spChg chg="add del mod">
          <ac:chgData name="LE THE KIEN" userId="b0862aea-754a-4801-9bd1-254539f30122" providerId="ADAL" clId="{3E56FD23-E487-4A33-8D3D-D7F3032E0C58}" dt="2021-12-07T16:10:43.840" v="9432" actId="478"/>
          <ac:spMkLst>
            <pc:docMk/>
            <pc:sldMk cId="3194172184" sldId="257"/>
            <ac:spMk id="48" creationId="{82F5DF8F-03E4-4694-8EDC-652151A9707E}"/>
          </ac:spMkLst>
        </pc:spChg>
        <pc:spChg chg="add mod">
          <ac:chgData name="LE THE KIEN" userId="b0862aea-754a-4801-9bd1-254539f30122" providerId="ADAL" clId="{3E56FD23-E487-4A33-8D3D-D7F3032E0C58}" dt="2021-12-07T08:19:18.673" v="869" actId="571"/>
          <ac:spMkLst>
            <pc:docMk/>
            <pc:sldMk cId="3194172184" sldId="257"/>
            <ac:spMk id="49" creationId="{26BAC5A9-E07C-4AA6-A9D2-6CC24B6F87F4}"/>
          </ac:spMkLst>
        </pc:spChg>
        <pc:spChg chg="add mod">
          <ac:chgData name="LE THE KIEN" userId="b0862aea-754a-4801-9bd1-254539f30122" providerId="ADAL" clId="{3E56FD23-E487-4A33-8D3D-D7F3032E0C58}" dt="2021-12-07T16:12:13.259" v="9439" actId="571"/>
          <ac:spMkLst>
            <pc:docMk/>
            <pc:sldMk cId="3194172184" sldId="257"/>
            <ac:spMk id="50" creationId="{3BF4FC7F-CE63-481C-BB4C-ADD3FB33145D}"/>
          </ac:spMkLst>
        </pc:spChg>
        <pc:spChg chg="add mod">
          <ac:chgData name="LE THE KIEN" userId="b0862aea-754a-4801-9bd1-254539f30122" providerId="ADAL" clId="{3E56FD23-E487-4A33-8D3D-D7F3032E0C58}" dt="2021-12-07T08:19:18.673" v="869" actId="571"/>
          <ac:spMkLst>
            <pc:docMk/>
            <pc:sldMk cId="3194172184" sldId="257"/>
            <ac:spMk id="50" creationId="{AFC7D3D5-237D-46DD-A958-8394E85F2731}"/>
          </ac:spMkLst>
        </pc:spChg>
        <pc:spChg chg="mod ord">
          <ac:chgData name="LE THE KIEN" userId="b0862aea-754a-4801-9bd1-254539f30122" providerId="ADAL" clId="{3E56FD23-E487-4A33-8D3D-D7F3032E0C58}" dt="2021-12-07T16:19:40.902" v="9685" actId="113"/>
          <ac:spMkLst>
            <pc:docMk/>
            <pc:sldMk cId="3194172184" sldId="257"/>
            <ac:spMk id="51" creationId="{7BBE2B5D-76EC-4219-BB51-1457D2559938}"/>
          </ac:spMkLst>
        </pc:spChg>
        <pc:spChg chg="del mod">
          <ac:chgData name="LE THE KIEN" userId="b0862aea-754a-4801-9bd1-254539f30122" providerId="ADAL" clId="{3E56FD23-E487-4A33-8D3D-D7F3032E0C58}" dt="2021-12-07T08:19:38.716" v="873" actId="478"/>
          <ac:spMkLst>
            <pc:docMk/>
            <pc:sldMk cId="3194172184" sldId="257"/>
            <ac:spMk id="52" creationId="{2EEB2BDE-AF8A-4227-9A7F-00C5884203AA}"/>
          </ac:spMkLst>
        </pc:spChg>
        <pc:spChg chg="add mod">
          <ac:chgData name="LE THE KIEN" userId="b0862aea-754a-4801-9bd1-254539f30122" providerId="ADAL" clId="{3E56FD23-E487-4A33-8D3D-D7F3032E0C58}" dt="2021-12-07T16:12:13.259" v="9439" actId="571"/>
          <ac:spMkLst>
            <pc:docMk/>
            <pc:sldMk cId="3194172184" sldId="257"/>
            <ac:spMk id="52" creationId="{D11F5362-1628-46CD-9EB4-7A381C685076}"/>
          </ac:spMkLst>
        </pc:spChg>
        <pc:spChg chg="add mod">
          <ac:chgData name="LE THE KIEN" userId="b0862aea-754a-4801-9bd1-254539f30122" providerId="ADAL" clId="{3E56FD23-E487-4A33-8D3D-D7F3032E0C58}" dt="2021-12-07T16:12:13.259" v="9439" actId="571"/>
          <ac:spMkLst>
            <pc:docMk/>
            <pc:sldMk cId="3194172184" sldId="257"/>
            <ac:spMk id="53" creationId="{DB5F502B-1857-4B88-8CAE-3B443D933080}"/>
          </ac:spMkLst>
        </pc:spChg>
        <pc:spChg chg="add mod">
          <ac:chgData name="LE THE KIEN" userId="b0862aea-754a-4801-9bd1-254539f30122" providerId="ADAL" clId="{3E56FD23-E487-4A33-8D3D-D7F3032E0C58}" dt="2021-12-07T16:12:13.259" v="9439" actId="571"/>
          <ac:spMkLst>
            <pc:docMk/>
            <pc:sldMk cId="3194172184" sldId="257"/>
            <ac:spMk id="54" creationId="{1E62C872-9774-4343-BDF8-ABC1094BF926}"/>
          </ac:spMkLst>
        </pc:spChg>
        <pc:spChg chg="add mod">
          <ac:chgData name="LE THE KIEN" userId="b0862aea-754a-4801-9bd1-254539f30122" providerId="ADAL" clId="{3E56FD23-E487-4A33-8D3D-D7F3032E0C58}" dt="2021-12-07T16:12:13.259" v="9439" actId="571"/>
          <ac:spMkLst>
            <pc:docMk/>
            <pc:sldMk cId="3194172184" sldId="257"/>
            <ac:spMk id="55" creationId="{5A5695F6-29A9-474D-A4FF-B908A1F53D5B}"/>
          </ac:spMkLst>
        </pc:spChg>
        <pc:spChg chg="add mod">
          <ac:chgData name="LE THE KIEN" userId="b0862aea-754a-4801-9bd1-254539f30122" providerId="ADAL" clId="{3E56FD23-E487-4A33-8D3D-D7F3032E0C58}" dt="2021-12-07T16:12:13.259" v="9439" actId="571"/>
          <ac:spMkLst>
            <pc:docMk/>
            <pc:sldMk cId="3194172184" sldId="257"/>
            <ac:spMk id="56" creationId="{893D941F-7994-47BE-A219-D44A45520D5A}"/>
          </ac:spMkLst>
        </pc:spChg>
        <pc:spChg chg="add mod">
          <ac:chgData name="LE THE KIEN" userId="b0862aea-754a-4801-9bd1-254539f30122" providerId="ADAL" clId="{3E56FD23-E487-4A33-8D3D-D7F3032E0C58}" dt="2021-12-07T16:12:13.259" v="9439" actId="571"/>
          <ac:spMkLst>
            <pc:docMk/>
            <pc:sldMk cId="3194172184" sldId="257"/>
            <ac:spMk id="57" creationId="{3C3CB588-2EED-4077-82D5-E62BCCEC1C8D}"/>
          </ac:spMkLst>
        </pc:spChg>
        <pc:spChg chg="add mod">
          <ac:chgData name="LE THE KIEN" userId="b0862aea-754a-4801-9bd1-254539f30122" providerId="ADAL" clId="{3E56FD23-E487-4A33-8D3D-D7F3032E0C58}" dt="2021-12-07T16:12:13.259" v="9439" actId="571"/>
          <ac:spMkLst>
            <pc:docMk/>
            <pc:sldMk cId="3194172184" sldId="257"/>
            <ac:spMk id="59" creationId="{71252855-D15B-4F34-8623-9DC9FE115745}"/>
          </ac:spMkLst>
        </pc:spChg>
        <pc:spChg chg="mod topLvl">
          <ac:chgData name="LE THE KIEN" userId="b0862aea-754a-4801-9bd1-254539f30122" providerId="ADAL" clId="{3E56FD23-E487-4A33-8D3D-D7F3032E0C58}" dt="2021-12-10T08:57:19.126" v="10185" actId="164"/>
          <ac:spMkLst>
            <pc:docMk/>
            <pc:sldMk cId="3194172184" sldId="257"/>
            <ac:spMk id="61" creationId="{C26161F5-35E0-4958-811B-A9109D327BBA}"/>
          </ac:spMkLst>
        </pc:spChg>
        <pc:spChg chg="mod topLvl">
          <ac:chgData name="LE THE KIEN" userId="b0862aea-754a-4801-9bd1-254539f30122" providerId="ADAL" clId="{3E56FD23-E487-4A33-8D3D-D7F3032E0C58}" dt="2021-12-10T08:57:19.126" v="10185" actId="164"/>
          <ac:spMkLst>
            <pc:docMk/>
            <pc:sldMk cId="3194172184" sldId="257"/>
            <ac:spMk id="62" creationId="{1F7462C7-FC54-43BA-A331-25B3A1B53E02}"/>
          </ac:spMkLst>
        </pc:spChg>
        <pc:spChg chg="mod topLvl">
          <ac:chgData name="LE THE KIEN" userId="b0862aea-754a-4801-9bd1-254539f30122" providerId="ADAL" clId="{3E56FD23-E487-4A33-8D3D-D7F3032E0C58}" dt="2021-12-10T08:57:19.126" v="10185" actId="164"/>
          <ac:spMkLst>
            <pc:docMk/>
            <pc:sldMk cId="3194172184" sldId="257"/>
            <ac:spMk id="63" creationId="{EC6B4753-9EBF-4B46-A086-BA624CF37F7D}"/>
          </ac:spMkLst>
        </pc:spChg>
        <pc:spChg chg="mod topLvl">
          <ac:chgData name="LE THE KIEN" userId="b0862aea-754a-4801-9bd1-254539f30122" providerId="ADAL" clId="{3E56FD23-E487-4A33-8D3D-D7F3032E0C58}" dt="2021-12-10T08:57:19.126" v="10185" actId="164"/>
          <ac:spMkLst>
            <pc:docMk/>
            <pc:sldMk cId="3194172184" sldId="257"/>
            <ac:spMk id="64" creationId="{7AFE73DF-C0AE-498E-AEB2-EF98EFD097A4}"/>
          </ac:spMkLst>
        </pc:spChg>
        <pc:spChg chg="mod topLvl">
          <ac:chgData name="LE THE KIEN" userId="b0862aea-754a-4801-9bd1-254539f30122" providerId="ADAL" clId="{3E56FD23-E487-4A33-8D3D-D7F3032E0C58}" dt="2021-12-10T08:57:19.126" v="10185" actId="164"/>
          <ac:spMkLst>
            <pc:docMk/>
            <pc:sldMk cId="3194172184" sldId="257"/>
            <ac:spMk id="65" creationId="{68938BFB-ADF7-46ED-9B06-C24C22AE1238}"/>
          </ac:spMkLst>
        </pc:spChg>
        <pc:spChg chg="mod topLvl">
          <ac:chgData name="LE THE KIEN" userId="b0862aea-754a-4801-9bd1-254539f30122" providerId="ADAL" clId="{3E56FD23-E487-4A33-8D3D-D7F3032E0C58}" dt="2021-12-10T08:57:19.126" v="10185" actId="164"/>
          <ac:spMkLst>
            <pc:docMk/>
            <pc:sldMk cId="3194172184" sldId="257"/>
            <ac:spMk id="66" creationId="{690B3811-227E-4582-8669-A97905539B47}"/>
          </ac:spMkLst>
        </pc:spChg>
        <pc:spChg chg="mod topLvl">
          <ac:chgData name="LE THE KIEN" userId="b0862aea-754a-4801-9bd1-254539f30122" providerId="ADAL" clId="{3E56FD23-E487-4A33-8D3D-D7F3032E0C58}" dt="2021-12-10T08:57:19.126" v="10185" actId="164"/>
          <ac:spMkLst>
            <pc:docMk/>
            <pc:sldMk cId="3194172184" sldId="257"/>
            <ac:spMk id="67" creationId="{7DBA8CEC-6B6F-4A4E-942D-4AB3CEC9D447}"/>
          </ac:spMkLst>
        </pc:spChg>
        <pc:spChg chg="del mod">
          <ac:chgData name="LE THE KIEN" userId="b0862aea-754a-4801-9bd1-254539f30122" providerId="ADAL" clId="{3E56FD23-E487-4A33-8D3D-D7F3032E0C58}" dt="2021-12-07T16:16:17.951" v="9550" actId="478"/>
          <ac:spMkLst>
            <pc:docMk/>
            <pc:sldMk cId="3194172184" sldId="257"/>
            <ac:spMk id="69" creationId="{D81C28E9-0FC5-4C79-873D-547181B8819B}"/>
          </ac:spMkLst>
        </pc:spChg>
        <pc:spChg chg="mod topLvl">
          <ac:chgData name="LE THE KIEN" userId="b0862aea-754a-4801-9bd1-254539f30122" providerId="ADAL" clId="{3E56FD23-E487-4A33-8D3D-D7F3032E0C58}" dt="2021-12-10T08:57:19.126" v="10185" actId="164"/>
          <ac:spMkLst>
            <pc:docMk/>
            <pc:sldMk cId="3194172184" sldId="257"/>
            <ac:spMk id="70" creationId="{9C0C0B9F-9765-4F52-93E5-B784EEFB7E12}"/>
          </ac:spMkLst>
        </pc:spChg>
        <pc:spChg chg="mod topLvl">
          <ac:chgData name="LE THE KIEN" userId="b0862aea-754a-4801-9bd1-254539f30122" providerId="ADAL" clId="{3E56FD23-E487-4A33-8D3D-D7F3032E0C58}" dt="2021-12-10T08:57:19.126" v="10185" actId="164"/>
          <ac:spMkLst>
            <pc:docMk/>
            <pc:sldMk cId="3194172184" sldId="257"/>
            <ac:spMk id="71" creationId="{1C85A81D-B937-49C0-8812-57FD49F7E9BD}"/>
          </ac:spMkLst>
        </pc:spChg>
        <pc:spChg chg="add mod">
          <ac:chgData name="LE THE KIEN" userId="b0862aea-754a-4801-9bd1-254539f30122" providerId="ADAL" clId="{3E56FD23-E487-4A33-8D3D-D7F3032E0C58}" dt="2021-12-07T16:12:13.259" v="9439" actId="571"/>
          <ac:spMkLst>
            <pc:docMk/>
            <pc:sldMk cId="3194172184" sldId="257"/>
            <ac:spMk id="72" creationId="{FFCA8E6E-A139-4C8E-AD5E-74D8489FEF72}"/>
          </ac:spMkLst>
        </pc:spChg>
        <pc:spChg chg="add mod">
          <ac:chgData name="LE THE KIEN" userId="b0862aea-754a-4801-9bd1-254539f30122" providerId="ADAL" clId="{3E56FD23-E487-4A33-8D3D-D7F3032E0C58}" dt="2021-12-07T16:12:13.259" v="9439" actId="571"/>
          <ac:spMkLst>
            <pc:docMk/>
            <pc:sldMk cId="3194172184" sldId="257"/>
            <ac:spMk id="73" creationId="{46AE9896-0415-41C4-ACF3-F00398BEFE5F}"/>
          </ac:spMkLst>
        </pc:spChg>
        <pc:spChg chg="add mod">
          <ac:chgData name="LE THE KIEN" userId="b0862aea-754a-4801-9bd1-254539f30122" providerId="ADAL" clId="{3E56FD23-E487-4A33-8D3D-D7F3032E0C58}" dt="2021-12-07T16:12:13.259" v="9439" actId="571"/>
          <ac:spMkLst>
            <pc:docMk/>
            <pc:sldMk cId="3194172184" sldId="257"/>
            <ac:spMk id="74" creationId="{EEEA0325-6906-4C9C-B56C-B4AE75F9613E}"/>
          </ac:spMkLst>
        </pc:spChg>
        <pc:spChg chg="add mod">
          <ac:chgData name="LE THE KIEN" userId="b0862aea-754a-4801-9bd1-254539f30122" providerId="ADAL" clId="{3E56FD23-E487-4A33-8D3D-D7F3032E0C58}" dt="2021-12-07T16:12:13.259" v="9439" actId="571"/>
          <ac:spMkLst>
            <pc:docMk/>
            <pc:sldMk cId="3194172184" sldId="257"/>
            <ac:spMk id="75" creationId="{381FE301-E7C0-488C-8ABD-C271967B1C88}"/>
          </ac:spMkLst>
        </pc:spChg>
        <pc:spChg chg="add mod">
          <ac:chgData name="LE THE KIEN" userId="b0862aea-754a-4801-9bd1-254539f30122" providerId="ADAL" clId="{3E56FD23-E487-4A33-8D3D-D7F3032E0C58}" dt="2021-12-07T16:12:13.259" v="9439" actId="571"/>
          <ac:spMkLst>
            <pc:docMk/>
            <pc:sldMk cId="3194172184" sldId="257"/>
            <ac:spMk id="76" creationId="{2F7F07C5-B971-45AE-B1A7-6A388CD6B7B4}"/>
          </ac:spMkLst>
        </pc:spChg>
        <pc:spChg chg="add mod">
          <ac:chgData name="LE THE KIEN" userId="b0862aea-754a-4801-9bd1-254539f30122" providerId="ADAL" clId="{3E56FD23-E487-4A33-8D3D-D7F3032E0C58}" dt="2021-12-07T16:12:13.259" v="9439" actId="571"/>
          <ac:spMkLst>
            <pc:docMk/>
            <pc:sldMk cId="3194172184" sldId="257"/>
            <ac:spMk id="77" creationId="{3756AA0F-19E2-4035-930D-036A9655578F}"/>
          </ac:spMkLst>
        </pc:spChg>
        <pc:spChg chg="mod">
          <ac:chgData name="LE THE KIEN" userId="b0862aea-754a-4801-9bd1-254539f30122" providerId="ADAL" clId="{3E56FD23-E487-4A33-8D3D-D7F3032E0C58}" dt="2021-12-07T16:12:13.259" v="9439" actId="571"/>
          <ac:spMkLst>
            <pc:docMk/>
            <pc:sldMk cId="3194172184" sldId="257"/>
            <ac:spMk id="79" creationId="{8C9FDC9B-AE0A-45CF-85E5-4CBCB2BDDC5B}"/>
          </ac:spMkLst>
        </pc:spChg>
        <pc:spChg chg="mod">
          <ac:chgData name="LE THE KIEN" userId="b0862aea-754a-4801-9bd1-254539f30122" providerId="ADAL" clId="{3E56FD23-E487-4A33-8D3D-D7F3032E0C58}" dt="2021-12-07T16:12:13.259" v="9439" actId="571"/>
          <ac:spMkLst>
            <pc:docMk/>
            <pc:sldMk cId="3194172184" sldId="257"/>
            <ac:spMk id="80" creationId="{0B6E8F4D-54BD-4D5D-ACBE-DE1F7A180B29}"/>
          </ac:spMkLst>
        </pc:spChg>
        <pc:spChg chg="add mod">
          <ac:chgData name="LE THE KIEN" userId="b0862aea-754a-4801-9bd1-254539f30122" providerId="ADAL" clId="{3E56FD23-E487-4A33-8D3D-D7F3032E0C58}" dt="2021-12-07T16:12:13.259" v="9439" actId="571"/>
          <ac:spMkLst>
            <pc:docMk/>
            <pc:sldMk cId="3194172184" sldId="257"/>
            <ac:spMk id="81" creationId="{08BE535B-2F57-4E19-8F62-7EC8647DD8AD}"/>
          </ac:spMkLst>
        </pc:spChg>
        <pc:spChg chg="mod">
          <ac:chgData name="LE THE KIEN" userId="b0862aea-754a-4801-9bd1-254539f30122" providerId="ADAL" clId="{3E56FD23-E487-4A33-8D3D-D7F3032E0C58}" dt="2021-12-07T16:12:13.259" v="9439" actId="571"/>
          <ac:spMkLst>
            <pc:docMk/>
            <pc:sldMk cId="3194172184" sldId="257"/>
            <ac:spMk id="84" creationId="{7543BCED-06D0-4787-84E3-048B33249E80}"/>
          </ac:spMkLst>
        </pc:spChg>
        <pc:spChg chg="mod">
          <ac:chgData name="LE THE KIEN" userId="b0862aea-754a-4801-9bd1-254539f30122" providerId="ADAL" clId="{3E56FD23-E487-4A33-8D3D-D7F3032E0C58}" dt="2021-12-07T16:12:13.259" v="9439" actId="571"/>
          <ac:spMkLst>
            <pc:docMk/>
            <pc:sldMk cId="3194172184" sldId="257"/>
            <ac:spMk id="87" creationId="{1E361993-6B30-4C41-9AD0-686241772272}"/>
          </ac:spMkLst>
        </pc:spChg>
        <pc:spChg chg="mod">
          <ac:chgData name="LE THE KIEN" userId="b0862aea-754a-4801-9bd1-254539f30122" providerId="ADAL" clId="{3E56FD23-E487-4A33-8D3D-D7F3032E0C58}" dt="2021-12-07T16:12:13.259" v="9439" actId="571"/>
          <ac:spMkLst>
            <pc:docMk/>
            <pc:sldMk cId="3194172184" sldId="257"/>
            <ac:spMk id="90" creationId="{E8269D5B-74B9-4C89-8AAB-C0BC4C190B44}"/>
          </ac:spMkLst>
        </pc:spChg>
        <pc:spChg chg="mod">
          <ac:chgData name="LE THE KIEN" userId="b0862aea-754a-4801-9bd1-254539f30122" providerId="ADAL" clId="{3E56FD23-E487-4A33-8D3D-D7F3032E0C58}" dt="2021-12-07T16:12:13.259" v="9439" actId="571"/>
          <ac:spMkLst>
            <pc:docMk/>
            <pc:sldMk cId="3194172184" sldId="257"/>
            <ac:spMk id="93" creationId="{DE31BF5D-B2C3-443B-AF12-264696AA9B3F}"/>
          </ac:spMkLst>
        </pc:spChg>
        <pc:spChg chg="mod">
          <ac:chgData name="LE THE KIEN" userId="b0862aea-754a-4801-9bd1-254539f30122" providerId="ADAL" clId="{3E56FD23-E487-4A33-8D3D-D7F3032E0C58}" dt="2021-12-10T08:56:16.608" v="10177" actId="165"/>
          <ac:spMkLst>
            <pc:docMk/>
            <pc:sldMk cId="3194172184" sldId="257"/>
            <ac:spMk id="96" creationId="{FC83F256-5D2D-4D13-8AD5-1BD5209CF2A2}"/>
          </ac:spMkLst>
        </pc:spChg>
        <pc:spChg chg="mod">
          <ac:chgData name="LE THE KIEN" userId="b0862aea-754a-4801-9bd1-254539f30122" providerId="ADAL" clId="{3E56FD23-E487-4A33-8D3D-D7F3032E0C58}" dt="2021-12-10T08:56:16.608" v="10177" actId="165"/>
          <ac:spMkLst>
            <pc:docMk/>
            <pc:sldMk cId="3194172184" sldId="257"/>
            <ac:spMk id="99" creationId="{9B31AD27-61FB-4736-9E81-7412B5FFFBCB}"/>
          </ac:spMkLst>
        </pc:spChg>
        <pc:spChg chg="mod">
          <ac:chgData name="LE THE KIEN" userId="b0862aea-754a-4801-9bd1-254539f30122" providerId="ADAL" clId="{3E56FD23-E487-4A33-8D3D-D7F3032E0C58}" dt="2021-12-07T16:13:17.883" v="9448" actId="571"/>
          <ac:spMkLst>
            <pc:docMk/>
            <pc:sldMk cId="3194172184" sldId="257"/>
            <ac:spMk id="102" creationId="{72665D74-0A99-479A-8DB4-37CD41F69BDB}"/>
          </ac:spMkLst>
        </pc:spChg>
        <pc:spChg chg="mod">
          <ac:chgData name="LE THE KIEN" userId="b0862aea-754a-4801-9bd1-254539f30122" providerId="ADAL" clId="{3E56FD23-E487-4A33-8D3D-D7F3032E0C58}" dt="2021-12-07T16:15:14.993" v="9462" actId="571"/>
          <ac:spMkLst>
            <pc:docMk/>
            <pc:sldMk cId="3194172184" sldId="257"/>
            <ac:spMk id="105" creationId="{751286BB-7CA7-497F-98AA-8FA07E6AEF0B}"/>
          </ac:spMkLst>
        </pc:spChg>
        <pc:spChg chg="add del mod">
          <ac:chgData name="LE THE KIEN" userId="b0862aea-754a-4801-9bd1-254539f30122" providerId="ADAL" clId="{3E56FD23-E487-4A33-8D3D-D7F3032E0C58}" dt="2021-12-07T16:18:14.138" v="9623" actId="478"/>
          <ac:spMkLst>
            <pc:docMk/>
            <pc:sldMk cId="3194172184" sldId="257"/>
            <ac:spMk id="106" creationId="{7BE62E17-DD59-485A-BFCE-2FC842288B32}"/>
          </ac:spMkLst>
        </pc:spChg>
        <pc:spChg chg="mod">
          <ac:chgData name="LE THE KIEN" userId="b0862aea-754a-4801-9bd1-254539f30122" providerId="ADAL" clId="{3E56FD23-E487-4A33-8D3D-D7F3032E0C58}" dt="2021-12-07T16:17:03.457" v="9560" actId="571"/>
          <ac:spMkLst>
            <pc:docMk/>
            <pc:sldMk cId="3194172184" sldId="257"/>
            <ac:spMk id="109" creationId="{C88F742A-822F-4B65-8612-FFB3B39E0E87}"/>
          </ac:spMkLst>
        </pc:spChg>
        <pc:spChg chg="add del mod">
          <ac:chgData name="LE THE KIEN" userId="b0862aea-754a-4801-9bd1-254539f30122" providerId="ADAL" clId="{3E56FD23-E487-4A33-8D3D-D7F3032E0C58}" dt="2021-12-07T16:18:18.839" v="9627" actId="478"/>
          <ac:spMkLst>
            <pc:docMk/>
            <pc:sldMk cId="3194172184" sldId="257"/>
            <ac:spMk id="110" creationId="{AD468DB5-C2C5-41D8-B91A-0099E9713175}"/>
          </ac:spMkLst>
        </pc:spChg>
        <pc:spChg chg="add mod topLvl">
          <ac:chgData name="LE THE KIEN" userId="b0862aea-754a-4801-9bd1-254539f30122" providerId="ADAL" clId="{3E56FD23-E487-4A33-8D3D-D7F3032E0C58}" dt="2021-12-10T08:57:19.126" v="10185" actId="164"/>
          <ac:spMkLst>
            <pc:docMk/>
            <pc:sldMk cId="3194172184" sldId="257"/>
            <ac:spMk id="111" creationId="{CDAB3D1D-3A78-48BE-AFCF-3945223620DE}"/>
          </ac:spMkLst>
        </pc:spChg>
        <pc:spChg chg="mod">
          <ac:chgData name="LE THE KIEN" userId="b0862aea-754a-4801-9bd1-254539f30122" providerId="ADAL" clId="{3E56FD23-E487-4A33-8D3D-D7F3032E0C58}" dt="2021-12-07T16:19:01.297" v="9640" actId="571"/>
          <ac:spMkLst>
            <pc:docMk/>
            <pc:sldMk cId="3194172184" sldId="257"/>
            <ac:spMk id="114" creationId="{FCC83FFD-68B3-495E-B38A-AFE9A0E5E993}"/>
          </ac:spMkLst>
        </pc:spChg>
        <pc:grpChg chg="add mod">
          <ac:chgData name="LE THE KIEN" userId="b0862aea-754a-4801-9bd1-254539f30122" providerId="ADAL" clId="{3E56FD23-E487-4A33-8D3D-D7F3032E0C58}" dt="2021-12-10T08:59:24.683" v="10186" actId="1076"/>
          <ac:grpSpMkLst>
            <pc:docMk/>
            <pc:sldMk cId="3194172184" sldId="257"/>
            <ac:grpSpMk id="6" creationId="{FDCC04EE-FFE1-47B6-A347-B3CE6D3B86E1}"/>
          </ac:grpSpMkLst>
        </pc:grpChg>
        <pc:grpChg chg="add mod topLvl">
          <ac:chgData name="LE THE KIEN" userId="b0862aea-754a-4801-9bd1-254539f30122" providerId="ADAL" clId="{3E56FD23-E487-4A33-8D3D-D7F3032E0C58}" dt="2021-12-10T08:57:19.126" v="10185" actId="164"/>
          <ac:grpSpMkLst>
            <pc:docMk/>
            <pc:sldMk cId="3194172184" sldId="257"/>
            <ac:grpSpMk id="9" creationId="{7CF07DBD-6D75-42E8-AF86-0DE8CAD42ABB}"/>
          </ac:grpSpMkLst>
        </pc:grpChg>
        <pc:grpChg chg="add del mod topLvl">
          <ac:chgData name="LE THE KIEN" userId="b0862aea-754a-4801-9bd1-254539f30122" providerId="ADAL" clId="{3E56FD23-E487-4A33-8D3D-D7F3032E0C58}" dt="2021-12-10T08:56:27.974" v="10178" actId="165"/>
          <ac:grpSpMkLst>
            <pc:docMk/>
            <pc:sldMk cId="3194172184" sldId="257"/>
            <ac:grpSpMk id="11" creationId="{8F7C642C-4E01-4B27-8DF0-E30CDC37A591}"/>
          </ac:grpSpMkLst>
        </pc:grpChg>
        <pc:grpChg chg="add del mod">
          <ac:chgData name="LE THE KIEN" userId="b0862aea-754a-4801-9bd1-254539f30122" providerId="ADAL" clId="{3E56FD23-E487-4A33-8D3D-D7F3032E0C58}" dt="2021-12-07T16:12:08.945" v="9437" actId="165"/>
          <ac:grpSpMkLst>
            <pc:docMk/>
            <pc:sldMk cId="3194172184" sldId="257"/>
            <ac:grpSpMk id="13" creationId="{8F9FC158-1819-4167-8FB9-1466300825F0}"/>
          </ac:grpSpMkLst>
        </pc:grpChg>
        <pc:grpChg chg="add del mod">
          <ac:chgData name="LE THE KIEN" userId="b0862aea-754a-4801-9bd1-254539f30122" providerId="ADAL" clId="{3E56FD23-E487-4A33-8D3D-D7F3032E0C58}" dt="2021-12-10T08:56:16.608" v="10177" actId="165"/>
          <ac:grpSpMkLst>
            <pc:docMk/>
            <pc:sldMk cId="3194172184" sldId="257"/>
            <ac:grpSpMk id="14" creationId="{214FE909-9CAA-42B7-9534-60AFD8345673}"/>
          </ac:grpSpMkLst>
        </pc:grpChg>
        <pc:grpChg chg="add del mod">
          <ac:chgData name="LE THE KIEN" userId="b0862aea-754a-4801-9bd1-254539f30122" providerId="ADAL" clId="{3E56FD23-E487-4A33-8D3D-D7F3032E0C58}" dt="2021-12-07T08:05:28.303" v="285" actId="478"/>
          <ac:grpSpMkLst>
            <pc:docMk/>
            <pc:sldMk cId="3194172184" sldId="257"/>
            <ac:grpSpMk id="33" creationId="{2049AC7C-2960-4F85-A904-E11AF4BB805B}"/>
          </ac:grpSpMkLst>
        </pc:grpChg>
        <pc:grpChg chg="add del mod">
          <ac:chgData name="LE THE KIEN" userId="b0862aea-754a-4801-9bd1-254539f30122" providerId="ADAL" clId="{3E56FD23-E487-4A33-8D3D-D7F3032E0C58}" dt="2021-12-07T08:05:35.595" v="288" actId="478"/>
          <ac:grpSpMkLst>
            <pc:docMk/>
            <pc:sldMk cId="3194172184" sldId="257"/>
            <ac:grpSpMk id="36" creationId="{201818FD-0707-47E3-9EC3-607DF318E27D}"/>
          </ac:grpSpMkLst>
        </pc:grpChg>
        <pc:grpChg chg="add mod topLvl">
          <ac:chgData name="LE THE KIEN" userId="b0862aea-754a-4801-9bd1-254539f30122" providerId="ADAL" clId="{3E56FD23-E487-4A33-8D3D-D7F3032E0C58}" dt="2021-12-10T08:57:19.126" v="10185" actId="164"/>
          <ac:grpSpMkLst>
            <pc:docMk/>
            <pc:sldMk cId="3194172184" sldId="257"/>
            <ac:grpSpMk id="39" creationId="{FAD4F961-1EDB-4825-9A5D-3F41BFB6A8B0}"/>
          </ac:grpSpMkLst>
        </pc:grpChg>
        <pc:grpChg chg="add del mod topLvl">
          <ac:chgData name="LE THE KIEN" userId="b0862aea-754a-4801-9bd1-254539f30122" providerId="ADAL" clId="{3E56FD23-E487-4A33-8D3D-D7F3032E0C58}" dt="2021-12-07T16:15:07.430" v="9460" actId="478"/>
          <ac:grpSpMkLst>
            <pc:docMk/>
            <pc:sldMk cId="3194172184" sldId="257"/>
            <ac:grpSpMk id="42" creationId="{89860A09-ED98-4ADF-9411-827B4047F1C6}"/>
          </ac:grpSpMkLst>
        </pc:grpChg>
        <pc:grpChg chg="add del mod topLvl">
          <ac:chgData name="LE THE KIEN" userId="b0862aea-754a-4801-9bd1-254539f30122" providerId="ADAL" clId="{3E56FD23-E487-4A33-8D3D-D7F3032E0C58}" dt="2021-12-07T16:16:29.274" v="9553" actId="478"/>
          <ac:grpSpMkLst>
            <pc:docMk/>
            <pc:sldMk cId="3194172184" sldId="257"/>
            <ac:grpSpMk id="45" creationId="{D84672D1-B0B4-4013-891D-19EEE9B00C7D}"/>
          </ac:grpSpMkLst>
        </pc:grpChg>
        <pc:grpChg chg="del mod topLvl">
          <ac:chgData name="LE THE KIEN" userId="b0862aea-754a-4801-9bd1-254539f30122" providerId="ADAL" clId="{3E56FD23-E487-4A33-8D3D-D7F3032E0C58}" dt="2021-12-07T16:16:17.951" v="9550" actId="478"/>
          <ac:grpSpMkLst>
            <pc:docMk/>
            <pc:sldMk cId="3194172184" sldId="257"/>
            <ac:grpSpMk id="68" creationId="{7008D1D7-E354-40F0-B1DA-2FC372BA6000}"/>
          </ac:grpSpMkLst>
        </pc:grpChg>
        <pc:grpChg chg="add mod">
          <ac:chgData name="LE THE KIEN" userId="b0862aea-754a-4801-9bd1-254539f30122" providerId="ADAL" clId="{3E56FD23-E487-4A33-8D3D-D7F3032E0C58}" dt="2021-12-07T16:12:13.259" v="9439" actId="571"/>
          <ac:grpSpMkLst>
            <pc:docMk/>
            <pc:sldMk cId="3194172184" sldId="257"/>
            <ac:grpSpMk id="78" creationId="{0848BEFA-40AD-41B1-A4ED-AC11AD2BC297}"/>
          </ac:grpSpMkLst>
        </pc:grpChg>
        <pc:grpChg chg="add mod">
          <ac:chgData name="LE THE KIEN" userId="b0862aea-754a-4801-9bd1-254539f30122" providerId="ADAL" clId="{3E56FD23-E487-4A33-8D3D-D7F3032E0C58}" dt="2021-12-07T16:12:13.259" v="9439" actId="571"/>
          <ac:grpSpMkLst>
            <pc:docMk/>
            <pc:sldMk cId="3194172184" sldId="257"/>
            <ac:grpSpMk id="82" creationId="{428BCF17-CF8E-4FCA-ACA3-980C89918E66}"/>
          </ac:grpSpMkLst>
        </pc:grpChg>
        <pc:grpChg chg="add mod">
          <ac:chgData name="LE THE KIEN" userId="b0862aea-754a-4801-9bd1-254539f30122" providerId="ADAL" clId="{3E56FD23-E487-4A33-8D3D-D7F3032E0C58}" dt="2021-12-07T16:12:13.259" v="9439" actId="571"/>
          <ac:grpSpMkLst>
            <pc:docMk/>
            <pc:sldMk cId="3194172184" sldId="257"/>
            <ac:grpSpMk id="85" creationId="{6224B6BF-7177-4B5E-9F43-72AD42754710}"/>
          </ac:grpSpMkLst>
        </pc:grpChg>
        <pc:grpChg chg="add mod">
          <ac:chgData name="LE THE KIEN" userId="b0862aea-754a-4801-9bd1-254539f30122" providerId="ADAL" clId="{3E56FD23-E487-4A33-8D3D-D7F3032E0C58}" dt="2021-12-07T16:12:13.259" v="9439" actId="571"/>
          <ac:grpSpMkLst>
            <pc:docMk/>
            <pc:sldMk cId="3194172184" sldId="257"/>
            <ac:grpSpMk id="88" creationId="{CE735FA9-1C00-4CF6-B6D3-8E33124DE044}"/>
          </ac:grpSpMkLst>
        </pc:grpChg>
        <pc:grpChg chg="add mod">
          <ac:chgData name="LE THE KIEN" userId="b0862aea-754a-4801-9bd1-254539f30122" providerId="ADAL" clId="{3E56FD23-E487-4A33-8D3D-D7F3032E0C58}" dt="2021-12-07T16:12:13.259" v="9439" actId="571"/>
          <ac:grpSpMkLst>
            <pc:docMk/>
            <pc:sldMk cId="3194172184" sldId="257"/>
            <ac:grpSpMk id="91" creationId="{DD0D638F-5F8C-43C8-90FC-616AB7D92E26}"/>
          </ac:grpSpMkLst>
        </pc:grpChg>
        <pc:grpChg chg="add mod topLvl">
          <ac:chgData name="LE THE KIEN" userId="b0862aea-754a-4801-9bd1-254539f30122" providerId="ADAL" clId="{3E56FD23-E487-4A33-8D3D-D7F3032E0C58}" dt="2021-12-10T08:57:19.126" v="10185" actId="164"/>
          <ac:grpSpMkLst>
            <pc:docMk/>
            <pc:sldMk cId="3194172184" sldId="257"/>
            <ac:grpSpMk id="94" creationId="{0372A99B-4F6F-488C-AE31-DE220B226D2D}"/>
          </ac:grpSpMkLst>
        </pc:grpChg>
        <pc:grpChg chg="add mod topLvl">
          <ac:chgData name="LE THE KIEN" userId="b0862aea-754a-4801-9bd1-254539f30122" providerId="ADAL" clId="{3E56FD23-E487-4A33-8D3D-D7F3032E0C58}" dt="2021-12-10T08:57:19.126" v="10185" actId="164"/>
          <ac:grpSpMkLst>
            <pc:docMk/>
            <pc:sldMk cId="3194172184" sldId="257"/>
            <ac:grpSpMk id="97" creationId="{6848CB81-EB16-4BF8-B0D3-59BF93B23A74}"/>
          </ac:grpSpMkLst>
        </pc:grpChg>
        <pc:grpChg chg="add del mod">
          <ac:chgData name="LE THE KIEN" userId="b0862aea-754a-4801-9bd1-254539f30122" providerId="ADAL" clId="{3E56FD23-E487-4A33-8D3D-D7F3032E0C58}" dt="2021-12-07T16:19:07.054" v="9643" actId="478"/>
          <ac:grpSpMkLst>
            <pc:docMk/>
            <pc:sldMk cId="3194172184" sldId="257"/>
            <ac:grpSpMk id="100" creationId="{10D15714-16D7-447A-B6F4-7BA1BB7BE2BD}"/>
          </ac:grpSpMkLst>
        </pc:grpChg>
        <pc:grpChg chg="add mod">
          <ac:chgData name="LE THE KIEN" userId="b0862aea-754a-4801-9bd1-254539f30122" providerId="ADAL" clId="{3E56FD23-E487-4A33-8D3D-D7F3032E0C58}" dt="2021-12-10T08:57:19.126" v="10185" actId="164"/>
          <ac:grpSpMkLst>
            <pc:docMk/>
            <pc:sldMk cId="3194172184" sldId="257"/>
            <ac:grpSpMk id="103" creationId="{D306702E-AB94-463F-A37C-F46BAB696866}"/>
          </ac:grpSpMkLst>
        </pc:grpChg>
        <pc:grpChg chg="add del mod">
          <ac:chgData name="LE THE KIEN" userId="b0862aea-754a-4801-9bd1-254539f30122" providerId="ADAL" clId="{3E56FD23-E487-4A33-8D3D-D7F3032E0C58}" dt="2021-12-07T16:18:15.576" v="9624" actId="478"/>
          <ac:grpSpMkLst>
            <pc:docMk/>
            <pc:sldMk cId="3194172184" sldId="257"/>
            <ac:grpSpMk id="107" creationId="{2846E01B-D65B-4810-AD6B-5DFA9BCF1809}"/>
          </ac:grpSpMkLst>
        </pc:grpChg>
        <pc:grpChg chg="add mod">
          <ac:chgData name="LE THE KIEN" userId="b0862aea-754a-4801-9bd1-254539f30122" providerId="ADAL" clId="{3E56FD23-E487-4A33-8D3D-D7F3032E0C58}" dt="2021-12-10T08:57:19.126" v="10185" actId="164"/>
          <ac:grpSpMkLst>
            <pc:docMk/>
            <pc:sldMk cId="3194172184" sldId="257"/>
            <ac:grpSpMk id="112" creationId="{6E309A09-890C-44D3-BD86-74166F9229D6}"/>
          </ac:grpSpMkLst>
        </pc:grpChg>
        <pc:graphicFrameChg chg="del modGraphic">
          <ac:chgData name="LE THE KIEN" userId="b0862aea-754a-4801-9bd1-254539f30122" providerId="ADAL" clId="{3E56FD23-E487-4A33-8D3D-D7F3032E0C58}" dt="2021-12-07T16:17:22.447" v="9566" actId="478"/>
          <ac:graphicFrameMkLst>
            <pc:docMk/>
            <pc:sldMk cId="3194172184" sldId="257"/>
            <ac:graphicFrameMk id="6" creationId="{D858D841-A3A0-49CC-AF9E-CB7E2DA1E7A8}"/>
          </ac:graphicFrameMkLst>
        </pc:graphicFrameChg>
        <pc:picChg chg="add del mod">
          <ac:chgData name="LE THE KIEN" userId="b0862aea-754a-4801-9bd1-254539f30122" providerId="ADAL" clId="{3E56FD23-E487-4A33-8D3D-D7F3032E0C58}" dt="2021-12-07T07:53:57.891" v="206" actId="478"/>
          <ac:picMkLst>
            <pc:docMk/>
            <pc:sldMk cId="3194172184" sldId="257"/>
            <ac:picMk id="4" creationId="{221094F8-0EE5-4184-A02F-83FB5EE9340E}"/>
          </ac:picMkLst>
        </pc:picChg>
        <pc:picChg chg="mod">
          <ac:chgData name="LE THE KIEN" userId="b0862aea-754a-4801-9bd1-254539f30122" providerId="ADAL" clId="{3E56FD23-E487-4A33-8D3D-D7F3032E0C58}" dt="2021-12-10T08:57:13.476" v="10184" actId="1076"/>
          <ac:picMkLst>
            <pc:docMk/>
            <pc:sldMk cId="3194172184" sldId="257"/>
            <ac:picMk id="5" creationId="{E17C2321-37FA-45E4-90A1-48FEBF536105}"/>
          </ac:picMkLst>
        </pc:picChg>
        <pc:picChg chg="add mod">
          <ac:chgData name="LE THE KIEN" userId="b0862aea-754a-4801-9bd1-254539f30122" providerId="ADAL" clId="{3E56FD23-E487-4A33-8D3D-D7F3032E0C58}" dt="2021-12-10T08:56:27.974" v="10178" actId="165"/>
          <ac:picMkLst>
            <pc:docMk/>
            <pc:sldMk cId="3194172184" sldId="257"/>
            <ac:picMk id="7" creationId="{736EF2C3-B792-4A9C-8DCD-C944E33B1BEB}"/>
          </ac:picMkLst>
        </pc:picChg>
        <pc:picChg chg="del mod topLvl">
          <ac:chgData name="LE THE KIEN" userId="b0862aea-754a-4801-9bd1-254539f30122" providerId="ADAL" clId="{3E56FD23-E487-4A33-8D3D-D7F3032E0C58}" dt="2021-12-07T08:05:39.575" v="290" actId="478"/>
          <ac:picMkLst>
            <pc:docMk/>
            <pc:sldMk cId="3194172184" sldId="257"/>
            <ac:picMk id="34" creationId="{31FD946D-47EE-4719-A496-767A282B2342}"/>
          </ac:picMkLst>
        </pc:picChg>
        <pc:picChg chg="mod">
          <ac:chgData name="LE THE KIEN" userId="b0862aea-754a-4801-9bd1-254539f30122" providerId="ADAL" clId="{3E56FD23-E487-4A33-8D3D-D7F3032E0C58}" dt="2021-12-07T07:56:33.470" v="238" actId="571"/>
          <ac:picMkLst>
            <pc:docMk/>
            <pc:sldMk cId="3194172184" sldId="257"/>
            <ac:picMk id="37" creationId="{1A225AD9-0961-4708-A74B-9BFCF1770E48}"/>
          </ac:picMkLst>
        </pc:picChg>
        <pc:picChg chg="mod">
          <ac:chgData name="LE THE KIEN" userId="b0862aea-754a-4801-9bd1-254539f30122" providerId="ADAL" clId="{3E56FD23-E487-4A33-8D3D-D7F3032E0C58}" dt="2021-12-10T08:56:27.974" v="10178" actId="165"/>
          <ac:picMkLst>
            <pc:docMk/>
            <pc:sldMk cId="3194172184" sldId="257"/>
            <ac:picMk id="40" creationId="{0D5F5781-F5E8-45B0-981A-AA52C56808FA}"/>
          </ac:picMkLst>
        </pc:picChg>
        <pc:picChg chg="del mod">
          <ac:chgData name="LE THE KIEN" userId="b0862aea-754a-4801-9bd1-254539f30122" providerId="ADAL" clId="{3E56FD23-E487-4A33-8D3D-D7F3032E0C58}" dt="2021-12-07T16:15:09.121" v="9461" actId="478"/>
          <ac:picMkLst>
            <pc:docMk/>
            <pc:sldMk cId="3194172184" sldId="257"/>
            <ac:picMk id="43" creationId="{FD2AC043-7BB7-4314-9804-E8E8501729A5}"/>
          </ac:picMkLst>
        </pc:picChg>
        <pc:picChg chg="del mod">
          <ac:chgData name="LE THE KIEN" userId="b0862aea-754a-4801-9bd1-254539f30122" providerId="ADAL" clId="{3E56FD23-E487-4A33-8D3D-D7F3032E0C58}" dt="2021-12-07T16:16:29.274" v="9553" actId="478"/>
          <ac:picMkLst>
            <pc:docMk/>
            <pc:sldMk cId="3194172184" sldId="257"/>
            <ac:picMk id="46" creationId="{A676FC21-E913-4426-9997-498D8985532C}"/>
          </ac:picMkLst>
        </pc:picChg>
        <pc:picChg chg="add mod">
          <ac:chgData name="LE THE KIEN" userId="b0862aea-754a-4801-9bd1-254539f30122" providerId="ADAL" clId="{3E56FD23-E487-4A33-8D3D-D7F3032E0C58}" dt="2021-12-07T16:11:40.609" v="9434" actId="571"/>
          <ac:picMkLst>
            <pc:docMk/>
            <pc:sldMk cId="3194172184" sldId="257"/>
            <ac:picMk id="49" creationId="{D6AFA616-15F5-487F-AF86-C5E021048A39}"/>
          </ac:picMkLst>
        </pc:picChg>
        <pc:picChg chg="add mod">
          <ac:chgData name="LE THE KIEN" userId="b0862aea-754a-4801-9bd1-254539f30122" providerId="ADAL" clId="{3E56FD23-E487-4A33-8D3D-D7F3032E0C58}" dt="2021-12-07T16:12:13.259" v="9439" actId="571"/>
          <ac:picMkLst>
            <pc:docMk/>
            <pc:sldMk cId="3194172184" sldId="257"/>
            <ac:picMk id="58" creationId="{14796A92-1F61-45EB-B710-1DEB01D382A9}"/>
          </ac:picMkLst>
        </pc:picChg>
        <pc:picChg chg="mod topLvl">
          <ac:chgData name="LE THE KIEN" userId="b0862aea-754a-4801-9bd1-254539f30122" providerId="ADAL" clId="{3E56FD23-E487-4A33-8D3D-D7F3032E0C58}" dt="2021-12-10T08:57:19.126" v="10185" actId="164"/>
          <ac:picMkLst>
            <pc:docMk/>
            <pc:sldMk cId="3194172184" sldId="257"/>
            <ac:picMk id="60" creationId="{02AFF764-B47E-4C33-B330-9A5273358493}"/>
          </ac:picMkLst>
        </pc:picChg>
        <pc:picChg chg="mod">
          <ac:chgData name="LE THE KIEN" userId="b0862aea-754a-4801-9bd1-254539f30122" providerId="ADAL" clId="{3E56FD23-E487-4A33-8D3D-D7F3032E0C58}" dt="2021-12-07T16:12:13.259" v="9439" actId="571"/>
          <ac:picMkLst>
            <pc:docMk/>
            <pc:sldMk cId="3194172184" sldId="257"/>
            <ac:picMk id="83" creationId="{6BF72C06-B582-4A2E-828F-6A3955AC3B3E}"/>
          </ac:picMkLst>
        </pc:picChg>
        <pc:picChg chg="mod">
          <ac:chgData name="LE THE KIEN" userId="b0862aea-754a-4801-9bd1-254539f30122" providerId="ADAL" clId="{3E56FD23-E487-4A33-8D3D-D7F3032E0C58}" dt="2021-12-07T16:12:13.259" v="9439" actId="571"/>
          <ac:picMkLst>
            <pc:docMk/>
            <pc:sldMk cId="3194172184" sldId="257"/>
            <ac:picMk id="86" creationId="{B224E727-080E-44BF-99CB-ABA929606E69}"/>
          </ac:picMkLst>
        </pc:picChg>
        <pc:picChg chg="mod">
          <ac:chgData name="LE THE KIEN" userId="b0862aea-754a-4801-9bd1-254539f30122" providerId="ADAL" clId="{3E56FD23-E487-4A33-8D3D-D7F3032E0C58}" dt="2021-12-07T16:12:13.259" v="9439" actId="571"/>
          <ac:picMkLst>
            <pc:docMk/>
            <pc:sldMk cId="3194172184" sldId="257"/>
            <ac:picMk id="89" creationId="{0ED6FDC7-2DB0-4487-BC67-01832B22EEF1}"/>
          </ac:picMkLst>
        </pc:picChg>
        <pc:picChg chg="mod">
          <ac:chgData name="LE THE KIEN" userId="b0862aea-754a-4801-9bd1-254539f30122" providerId="ADAL" clId="{3E56FD23-E487-4A33-8D3D-D7F3032E0C58}" dt="2021-12-07T16:12:13.259" v="9439" actId="571"/>
          <ac:picMkLst>
            <pc:docMk/>
            <pc:sldMk cId="3194172184" sldId="257"/>
            <ac:picMk id="92" creationId="{3147A147-E987-42C4-9392-8392F1FF1645}"/>
          </ac:picMkLst>
        </pc:picChg>
        <pc:picChg chg="mod">
          <ac:chgData name="LE THE KIEN" userId="b0862aea-754a-4801-9bd1-254539f30122" providerId="ADAL" clId="{3E56FD23-E487-4A33-8D3D-D7F3032E0C58}" dt="2021-12-10T08:56:16.608" v="10177" actId="165"/>
          <ac:picMkLst>
            <pc:docMk/>
            <pc:sldMk cId="3194172184" sldId="257"/>
            <ac:picMk id="95" creationId="{4F6406D2-97C5-48C0-A811-D9CE28F415A0}"/>
          </ac:picMkLst>
        </pc:picChg>
        <pc:picChg chg="mod">
          <ac:chgData name="LE THE KIEN" userId="b0862aea-754a-4801-9bd1-254539f30122" providerId="ADAL" clId="{3E56FD23-E487-4A33-8D3D-D7F3032E0C58}" dt="2021-12-10T08:56:16.608" v="10177" actId="165"/>
          <ac:picMkLst>
            <pc:docMk/>
            <pc:sldMk cId="3194172184" sldId="257"/>
            <ac:picMk id="98" creationId="{E756A761-6769-4A24-8DE3-3161140320BB}"/>
          </ac:picMkLst>
        </pc:picChg>
        <pc:picChg chg="mod">
          <ac:chgData name="LE THE KIEN" userId="b0862aea-754a-4801-9bd1-254539f30122" providerId="ADAL" clId="{3E56FD23-E487-4A33-8D3D-D7F3032E0C58}" dt="2021-12-07T16:13:17.883" v="9448" actId="571"/>
          <ac:picMkLst>
            <pc:docMk/>
            <pc:sldMk cId="3194172184" sldId="257"/>
            <ac:picMk id="101" creationId="{2C657D05-EC21-4410-A149-AA8579828312}"/>
          </ac:picMkLst>
        </pc:picChg>
        <pc:picChg chg="mod">
          <ac:chgData name="LE THE KIEN" userId="b0862aea-754a-4801-9bd1-254539f30122" providerId="ADAL" clId="{3E56FD23-E487-4A33-8D3D-D7F3032E0C58}" dt="2021-12-07T16:15:14.993" v="9462" actId="571"/>
          <ac:picMkLst>
            <pc:docMk/>
            <pc:sldMk cId="3194172184" sldId="257"/>
            <ac:picMk id="104" creationId="{56E62F10-5582-4865-9D6C-448D11BC2750}"/>
          </ac:picMkLst>
        </pc:picChg>
        <pc:picChg chg="mod">
          <ac:chgData name="LE THE KIEN" userId="b0862aea-754a-4801-9bd1-254539f30122" providerId="ADAL" clId="{3E56FD23-E487-4A33-8D3D-D7F3032E0C58}" dt="2021-12-07T16:17:03.457" v="9560" actId="571"/>
          <ac:picMkLst>
            <pc:docMk/>
            <pc:sldMk cId="3194172184" sldId="257"/>
            <ac:picMk id="108" creationId="{8D109524-0204-42E8-9DB8-82CA7C476EA6}"/>
          </ac:picMkLst>
        </pc:picChg>
        <pc:picChg chg="mod">
          <ac:chgData name="LE THE KIEN" userId="b0862aea-754a-4801-9bd1-254539f30122" providerId="ADAL" clId="{3E56FD23-E487-4A33-8D3D-D7F3032E0C58}" dt="2021-12-07T16:19:01.297" v="9640" actId="571"/>
          <ac:picMkLst>
            <pc:docMk/>
            <pc:sldMk cId="3194172184" sldId="257"/>
            <ac:picMk id="113" creationId="{0C728638-2DF2-459F-88D1-E13E8BBC53BC}"/>
          </ac:picMkLst>
        </pc:picChg>
      </pc:sldChg>
      <pc:sldChg chg="addSp delSp modSp mod modTransition delCm">
        <pc:chgData name="LE THE KIEN" userId="b0862aea-754a-4801-9bd1-254539f30122" providerId="ADAL" clId="{3E56FD23-E487-4A33-8D3D-D7F3032E0C58}" dt="2021-12-08T12:04:45.054" v="10176"/>
        <pc:sldMkLst>
          <pc:docMk/>
          <pc:sldMk cId="74425143" sldId="258"/>
        </pc:sldMkLst>
        <pc:spChg chg="mod">
          <ac:chgData name="LE THE KIEN" userId="b0862aea-754a-4801-9bd1-254539f30122" providerId="ADAL" clId="{3E56FD23-E487-4A33-8D3D-D7F3032E0C58}" dt="2021-12-07T09:53:13.523" v="2599" actId="20577"/>
          <ac:spMkLst>
            <pc:docMk/>
            <pc:sldMk cId="74425143" sldId="258"/>
            <ac:spMk id="2" creationId="{9D8BE512-052B-4D1A-B099-00E0ABFF911F}"/>
          </ac:spMkLst>
        </pc:spChg>
        <pc:spChg chg="del mod">
          <ac:chgData name="LE THE KIEN" userId="b0862aea-754a-4801-9bd1-254539f30122" providerId="ADAL" clId="{3E56FD23-E487-4A33-8D3D-D7F3032E0C58}" dt="2021-12-07T09:11:01.649" v="1831" actId="478"/>
          <ac:spMkLst>
            <pc:docMk/>
            <pc:sldMk cId="74425143" sldId="258"/>
            <ac:spMk id="10" creationId="{B42921A1-C892-430E-90B3-8B41F8A7AB5B}"/>
          </ac:spMkLst>
        </pc:spChg>
        <pc:spChg chg="mod">
          <ac:chgData name="LE THE KIEN" userId="b0862aea-754a-4801-9bd1-254539f30122" providerId="ADAL" clId="{3E56FD23-E487-4A33-8D3D-D7F3032E0C58}" dt="2021-12-07T08:53:18.113" v="1576" actId="14100"/>
          <ac:spMkLst>
            <pc:docMk/>
            <pc:sldMk cId="74425143" sldId="258"/>
            <ac:spMk id="15" creationId="{96358733-2D71-491C-9D3A-30C082C33FCD}"/>
          </ac:spMkLst>
        </pc:spChg>
        <pc:spChg chg="mod">
          <ac:chgData name="LE THE KIEN" userId="b0862aea-754a-4801-9bd1-254539f30122" providerId="ADAL" clId="{3E56FD23-E487-4A33-8D3D-D7F3032E0C58}" dt="2021-12-07T08:53:18.113" v="1576" actId="14100"/>
          <ac:spMkLst>
            <pc:docMk/>
            <pc:sldMk cId="74425143" sldId="258"/>
            <ac:spMk id="16" creationId="{06C26B77-DAA5-4345-8E6F-A81440EE5F38}"/>
          </ac:spMkLst>
        </pc:spChg>
        <pc:spChg chg="mod">
          <ac:chgData name="LE THE KIEN" userId="b0862aea-754a-4801-9bd1-254539f30122" providerId="ADAL" clId="{3E56FD23-E487-4A33-8D3D-D7F3032E0C58}" dt="2021-12-07T09:10:43.643" v="1827" actId="1076"/>
          <ac:spMkLst>
            <pc:docMk/>
            <pc:sldMk cId="74425143" sldId="258"/>
            <ac:spMk id="38" creationId="{363664AD-AC5F-4E3D-8BB6-EE966B688040}"/>
          </ac:spMkLst>
        </pc:spChg>
        <pc:spChg chg="del mod">
          <ac:chgData name="LE THE KIEN" userId="b0862aea-754a-4801-9bd1-254539f30122" providerId="ADAL" clId="{3E56FD23-E487-4A33-8D3D-D7F3032E0C58}" dt="2021-12-07T09:10:30.038" v="1822" actId="478"/>
          <ac:spMkLst>
            <pc:docMk/>
            <pc:sldMk cId="74425143" sldId="258"/>
            <ac:spMk id="40" creationId="{8461A090-0022-473C-8822-9CB0F34C3268}"/>
          </ac:spMkLst>
        </pc:spChg>
        <pc:spChg chg="mod">
          <ac:chgData name="LE THE KIEN" userId="b0862aea-754a-4801-9bd1-254539f30122" providerId="ADAL" clId="{3E56FD23-E487-4A33-8D3D-D7F3032E0C58}" dt="2021-12-07T09:47:12.384" v="2595" actId="14100"/>
          <ac:spMkLst>
            <pc:docMk/>
            <pc:sldMk cId="74425143" sldId="258"/>
            <ac:spMk id="43" creationId="{47A97391-C30E-4D51-A47D-F06A0367D6BC}"/>
          </ac:spMkLst>
        </pc:spChg>
        <pc:spChg chg="mod">
          <ac:chgData name="LE THE KIEN" userId="b0862aea-754a-4801-9bd1-254539f30122" providerId="ADAL" clId="{3E56FD23-E487-4A33-8D3D-D7F3032E0C58}" dt="2021-12-07T08:53:03.439" v="1574" actId="1076"/>
          <ac:spMkLst>
            <pc:docMk/>
            <pc:sldMk cId="74425143" sldId="258"/>
            <ac:spMk id="44" creationId="{28143EC6-607D-4B7D-ADA8-D43115863236}"/>
          </ac:spMkLst>
        </pc:spChg>
        <pc:spChg chg="mod">
          <ac:chgData name="LE THE KIEN" userId="b0862aea-754a-4801-9bd1-254539f30122" providerId="ADAL" clId="{3E56FD23-E487-4A33-8D3D-D7F3032E0C58}" dt="2021-12-07T08:53:03.439" v="1574" actId="1076"/>
          <ac:spMkLst>
            <pc:docMk/>
            <pc:sldMk cId="74425143" sldId="258"/>
            <ac:spMk id="45" creationId="{B4AF072B-25F5-468C-88E8-345F5209EA2E}"/>
          </ac:spMkLst>
        </pc:spChg>
        <pc:spChg chg="mod">
          <ac:chgData name="LE THE KIEN" userId="b0862aea-754a-4801-9bd1-254539f30122" providerId="ADAL" clId="{3E56FD23-E487-4A33-8D3D-D7F3032E0C58}" dt="2021-12-07T08:53:03.439" v="1574" actId="1076"/>
          <ac:spMkLst>
            <pc:docMk/>
            <pc:sldMk cId="74425143" sldId="258"/>
            <ac:spMk id="47" creationId="{6AE4AE9E-7D74-4B82-8F5F-832042C2501F}"/>
          </ac:spMkLst>
        </pc:spChg>
        <pc:spChg chg="mod">
          <ac:chgData name="LE THE KIEN" userId="b0862aea-754a-4801-9bd1-254539f30122" providerId="ADAL" clId="{3E56FD23-E487-4A33-8D3D-D7F3032E0C58}" dt="2021-12-07T08:53:03.439" v="1574" actId="1076"/>
          <ac:spMkLst>
            <pc:docMk/>
            <pc:sldMk cId="74425143" sldId="258"/>
            <ac:spMk id="49" creationId="{E649C21C-B54F-4187-88F8-681398ED00DA}"/>
          </ac:spMkLst>
        </pc:spChg>
        <pc:spChg chg="add del">
          <ac:chgData name="LE THE KIEN" userId="b0862aea-754a-4801-9bd1-254539f30122" providerId="ADAL" clId="{3E56FD23-E487-4A33-8D3D-D7F3032E0C58}" dt="2021-12-07T02:09:07.823" v="1" actId="22"/>
          <ac:spMkLst>
            <pc:docMk/>
            <pc:sldMk cId="74425143" sldId="258"/>
            <ac:spMk id="52" creationId="{F508C45D-C850-46C0-8ADB-7D4814C1CDE0}"/>
          </ac:spMkLst>
        </pc:spChg>
        <pc:spChg chg="add del">
          <ac:chgData name="LE THE KIEN" userId="b0862aea-754a-4801-9bd1-254539f30122" providerId="ADAL" clId="{3E56FD23-E487-4A33-8D3D-D7F3032E0C58}" dt="2021-12-07T09:10:31.284" v="1824" actId="22"/>
          <ac:spMkLst>
            <pc:docMk/>
            <pc:sldMk cId="74425143" sldId="258"/>
            <ac:spMk id="58" creationId="{A9203915-5186-458C-BCEE-40A5259C1AA0}"/>
          </ac:spMkLst>
        </pc:spChg>
        <pc:spChg chg="add mod">
          <ac:chgData name="LE THE KIEN" userId="b0862aea-754a-4801-9bd1-254539f30122" providerId="ADAL" clId="{3E56FD23-E487-4A33-8D3D-D7F3032E0C58}" dt="2021-12-07T09:10:54.404" v="1830" actId="207"/>
          <ac:spMkLst>
            <pc:docMk/>
            <pc:sldMk cId="74425143" sldId="258"/>
            <ac:spMk id="60" creationId="{FAC2A1E6-84C3-4682-809B-41DA8FB568A7}"/>
          </ac:spMkLst>
        </pc:spChg>
        <pc:spChg chg="add mod">
          <ac:chgData name="LE THE KIEN" userId="b0862aea-754a-4801-9bd1-254539f30122" providerId="ADAL" clId="{3E56FD23-E487-4A33-8D3D-D7F3032E0C58}" dt="2021-12-07T16:37:49.323" v="9951" actId="962"/>
          <ac:spMkLst>
            <pc:docMk/>
            <pc:sldMk cId="74425143" sldId="258"/>
            <ac:spMk id="61" creationId="{29559796-FADD-4B85-96C8-8CCCDEC31457}"/>
          </ac:spMkLst>
        </pc:spChg>
        <pc:spChg chg="mod">
          <ac:chgData name="LE THE KIEN" userId="b0862aea-754a-4801-9bd1-254539f30122" providerId="ADAL" clId="{3E56FD23-E487-4A33-8D3D-D7F3032E0C58}" dt="2021-12-07T15:48:53.150" v="9082" actId="20577"/>
          <ac:spMkLst>
            <pc:docMk/>
            <pc:sldMk cId="74425143" sldId="258"/>
            <ac:spMk id="86" creationId="{E84FBC47-1CF8-4618-BA5D-FD46A47F7DD9}"/>
          </ac:spMkLst>
        </pc:spChg>
        <pc:grpChg chg="del">
          <ac:chgData name="LE THE KIEN" userId="b0862aea-754a-4801-9bd1-254539f30122" providerId="ADAL" clId="{3E56FD23-E487-4A33-8D3D-D7F3032E0C58}" dt="2021-12-07T09:45:21.600" v="2587" actId="478"/>
          <ac:grpSpMkLst>
            <pc:docMk/>
            <pc:sldMk cId="74425143" sldId="258"/>
            <ac:grpSpMk id="19" creationId="{FB980910-965C-4F56-9E31-1A1576335EFB}"/>
          </ac:grpSpMkLst>
        </pc:grpChg>
        <pc:graphicFrameChg chg="del">
          <ac:chgData name="LE THE KIEN" userId="b0862aea-754a-4801-9bd1-254539f30122" providerId="ADAL" clId="{3E56FD23-E487-4A33-8D3D-D7F3032E0C58}" dt="2021-12-07T09:45:23.274" v="2588" actId="478"/>
          <ac:graphicFrameMkLst>
            <pc:docMk/>
            <pc:sldMk cId="74425143" sldId="258"/>
            <ac:graphicFrameMk id="11" creationId="{AEACD05C-AB24-47F8-9F10-DF171A4C8A87}"/>
          </ac:graphicFrameMkLst>
        </pc:graphicFrameChg>
        <pc:picChg chg="mod">
          <ac:chgData name="LE THE KIEN" userId="b0862aea-754a-4801-9bd1-254539f30122" providerId="ADAL" clId="{3E56FD23-E487-4A33-8D3D-D7F3032E0C58}" dt="2021-12-08T12:00:50.170" v="10158" actId="14100"/>
          <ac:picMkLst>
            <pc:docMk/>
            <pc:sldMk cId="74425143" sldId="258"/>
            <ac:picMk id="10" creationId="{2B5623D5-0DC0-483C-9805-337881A79884}"/>
          </ac:picMkLst>
        </pc:picChg>
      </pc:sldChg>
      <pc:sldChg chg="addSp delSp modSp mod modTransition delCm modCm">
        <pc:chgData name="LE THE KIEN" userId="b0862aea-754a-4801-9bd1-254539f30122" providerId="ADAL" clId="{3E56FD23-E487-4A33-8D3D-D7F3032E0C58}" dt="2021-12-07T16:20:20.697" v="9690" actId="1076"/>
        <pc:sldMkLst>
          <pc:docMk/>
          <pc:sldMk cId="2109983775" sldId="285"/>
        </pc:sldMkLst>
        <pc:spChg chg="mod">
          <ac:chgData name="LE THE KIEN" userId="b0862aea-754a-4801-9bd1-254539f30122" providerId="ADAL" clId="{3E56FD23-E487-4A33-8D3D-D7F3032E0C58}" dt="2021-12-07T16:06:51.043" v="9407" actId="1076"/>
          <ac:spMkLst>
            <pc:docMk/>
            <pc:sldMk cId="2109983775" sldId="285"/>
            <ac:spMk id="3" creationId="{0A5683AE-AE57-4B4F-A3B9-0D3BA6D97535}"/>
          </ac:spMkLst>
        </pc:spChg>
        <pc:spChg chg="mod">
          <ac:chgData name="LE THE KIEN" userId="b0862aea-754a-4801-9bd1-254539f30122" providerId="ADAL" clId="{3E56FD23-E487-4A33-8D3D-D7F3032E0C58}" dt="2021-12-07T08:34:42.243" v="1350" actId="207"/>
          <ac:spMkLst>
            <pc:docMk/>
            <pc:sldMk cId="2109983775" sldId="285"/>
            <ac:spMk id="9" creationId="{52A74AE6-7C90-4DA3-AEEC-F7640775D9B3}"/>
          </ac:spMkLst>
        </pc:spChg>
        <pc:spChg chg="mod">
          <ac:chgData name="LE THE KIEN" userId="b0862aea-754a-4801-9bd1-254539f30122" providerId="ADAL" clId="{3E56FD23-E487-4A33-8D3D-D7F3032E0C58}" dt="2021-12-07T16:00:41.483" v="9181" actId="1076"/>
          <ac:spMkLst>
            <pc:docMk/>
            <pc:sldMk cId="2109983775" sldId="285"/>
            <ac:spMk id="12" creationId="{DC2ADE35-7B86-4DD2-AE5D-7A0413993E30}"/>
          </ac:spMkLst>
        </pc:spChg>
        <pc:spChg chg="mod">
          <ac:chgData name="LE THE KIEN" userId="b0862aea-754a-4801-9bd1-254539f30122" providerId="ADAL" clId="{3E56FD23-E487-4A33-8D3D-D7F3032E0C58}" dt="2021-12-07T16:00:46.603" v="9182" actId="1076"/>
          <ac:spMkLst>
            <pc:docMk/>
            <pc:sldMk cId="2109983775" sldId="285"/>
            <ac:spMk id="18" creationId="{96ABEC79-F04A-41F4-B002-6D50D5299ED8}"/>
          </ac:spMkLst>
        </pc:spChg>
        <pc:spChg chg="mod">
          <ac:chgData name="LE THE KIEN" userId="b0862aea-754a-4801-9bd1-254539f30122" providerId="ADAL" clId="{3E56FD23-E487-4A33-8D3D-D7F3032E0C58}" dt="2021-12-07T16:20:15.768" v="9688" actId="1076"/>
          <ac:spMkLst>
            <pc:docMk/>
            <pc:sldMk cId="2109983775" sldId="285"/>
            <ac:spMk id="19" creationId="{534A86C5-87B5-4A8F-9D5C-D4DF36028C64}"/>
          </ac:spMkLst>
        </pc:spChg>
        <pc:spChg chg="mod">
          <ac:chgData name="LE THE KIEN" userId="b0862aea-754a-4801-9bd1-254539f30122" providerId="ADAL" clId="{3E56FD23-E487-4A33-8D3D-D7F3032E0C58}" dt="2021-12-07T08:34:23.964" v="1342" actId="207"/>
          <ac:spMkLst>
            <pc:docMk/>
            <pc:sldMk cId="2109983775" sldId="285"/>
            <ac:spMk id="21" creationId="{DB46E2FE-9523-476F-B892-274ACB73B1DA}"/>
          </ac:spMkLst>
        </pc:spChg>
        <pc:spChg chg="mod">
          <ac:chgData name="LE THE KIEN" userId="b0862aea-754a-4801-9bd1-254539f30122" providerId="ADAL" clId="{3E56FD23-E487-4A33-8D3D-D7F3032E0C58}" dt="2021-12-07T02:12:24.784" v="36" actId="1076"/>
          <ac:spMkLst>
            <pc:docMk/>
            <pc:sldMk cId="2109983775" sldId="285"/>
            <ac:spMk id="22" creationId="{4DB9CF25-0CFB-48D5-87AE-F72DE258D35C}"/>
          </ac:spMkLst>
        </pc:spChg>
        <pc:spChg chg="mod">
          <ac:chgData name="LE THE KIEN" userId="b0862aea-754a-4801-9bd1-254539f30122" providerId="ADAL" clId="{3E56FD23-E487-4A33-8D3D-D7F3032E0C58}" dt="2021-12-07T16:20:15.768" v="9688" actId="1076"/>
          <ac:spMkLst>
            <pc:docMk/>
            <pc:sldMk cId="2109983775" sldId="285"/>
            <ac:spMk id="23" creationId="{F3A5F1EC-B652-47D9-BAEC-00DB8F324A80}"/>
          </ac:spMkLst>
        </pc:spChg>
        <pc:spChg chg="mod">
          <ac:chgData name="LE THE KIEN" userId="b0862aea-754a-4801-9bd1-254539f30122" providerId="ADAL" clId="{3E56FD23-E487-4A33-8D3D-D7F3032E0C58}" dt="2021-12-07T08:36:21.032" v="1365" actId="113"/>
          <ac:spMkLst>
            <pc:docMk/>
            <pc:sldMk cId="2109983775" sldId="285"/>
            <ac:spMk id="25" creationId="{A8EC4DC2-8119-414C-B6A7-830B295A694C}"/>
          </ac:spMkLst>
        </pc:spChg>
        <pc:spChg chg="mod">
          <ac:chgData name="LE THE KIEN" userId="b0862aea-754a-4801-9bd1-254539f30122" providerId="ADAL" clId="{3E56FD23-E487-4A33-8D3D-D7F3032E0C58}" dt="2021-12-07T08:36:47.537" v="1369" actId="1076"/>
          <ac:spMkLst>
            <pc:docMk/>
            <pc:sldMk cId="2109983775" sldId="285"/>
            <ac:spMk id="27" creationId="{0B26057A-8B0A-4237-9FE1-723A5818BD27}"/>
          </ac:spMkLst>
        </pc:spChg>
        <pc:spChg chg="mod">
          <ac:chgData name="LE THE KIEN" userId="b0862aea-754a-4801-9bd1-254539f30122" providerId="ADAL" clId="{3E56FD23-E487-4A33-8D3D-D7F3032E0C58}" dt="2021-12-07T16:20:15.768" v="9688" actId="1076"/>
          <ac:spMkLst>
            <pc:docMk/>
            <pc:sldMk cId="2109983775" sldId="285"/>
            <ac:spMk id="28" creationId="{A497E7A8-206C-4F4A-B25D-F723D1558F3A}"/>
          </ac:spMkLst>
        </pc:spChg>
        <pc:spChg chg="mod">
          <ac:chgData name="LE THE KIEN" userId="b0862aea-754a-4801-9bd1-254539f30122" providerId="ADAL" clId="{3E56FD23-E487-4A33-8D3D-D7F3032E0C58}" dt="2021-12-07T08:33:59.881" v="1338" actId="1076"/>
          <ac:spMkLst>
            <pc:docMk/>
            <pc:sldMk cId="2109983775" sldId="285"/>
            <ac:spMk id="30" creationId="{DA184F84-3B2C-47AE-9F20-310002D8A3F2}"/>
          </ac:spMkLst>
        </pc:spChg>
        <pc:spChg chg="mod">
          <ac:chgData name="LE THE KIEN" userId="b0862aea-754a-4801-9bd1-254539f30122" providerId="ADAL" clId="{3E56FD23-E487-4A33-8D3D-D7F3032E0C58}" dt="2021-12-07T02:12:08.759" v="35" actId="14100"/>
          <ac:spMkLst>
            <pc:docMk/>
            <pc:sldMk cId="2109983775" sldId="285"/>
            <ac:spMk id="32" creationId="{25334B1E-A5D2-430D-9AC5-E69C2CD841F3}"/>
          </ac:spMkLst>
        </pc:spChg>
        <pc:spChg chg="mod">
          <ac:chgData name="LE THE KIEN" userId="b0862aea-754a-4801-9bd1-254539f30122" providerId="ADAL" clId="{3E56FD23-E487-4A33-8D3D-D7F3032E0C58}" dt="2021-12-07T02:09:13.743" v="2"/>
          <ac:spMkLst>
            <pc:docMk/>
            <pc:sldMk cId="2109983775" sldId="285"/>
            <ac:spMk id="33" creationId="{CD9DBED0-567C-4B7E-8FAC-459EB2B1F673}"/>
          </ac:spMkLst>
        </pc:spChg>
        <pc:spChg chg="mod">
          <ac:chgData name="LE THE KIEN" userId="b0862aea-754a-4801-9bd1-254539f30122" providerId="ADAL" clId="{3E56FD23-E487-4A33-8D3D-D7F3032E0C58}" dt="2021-12-07T02:09:13.743" v="2"/>
          <ac:spMkLst>
            <pc:docMk/>
            <pc:sldMk cId="2109983775" sldId="285"/>
            <ac:spMk id="34" creationId="{7A524117-B174-4B2A-AAC8-B20E2AF1F236}"/>
          </ac:spMkLst>
        </pc:spChg>
        <pc:spChg chg="mod">
          <ac:chgData name="LE THE KIEN" userId="b0862aea-754a-4801-9bd1-254539f30122" providerId="ADAL" clId="{3E56FD23-E487-4A33-8D3D-D7F3032E0C58}" dt="2021-12-07T02:09:13.743" v="2"/>
          <ac:spMkLst>
            <pc:docMk/>
            <pc:sldMk cId="2109983775" sldId="285"/>
            <ac:spMk id="36" creationId="{58410251-875D-43C0-94A6-B0C8556D99A7}"/>
          </ac:spMkLst>
        </pc:spChg>
        <pc:spChg chg="mod">
          <ac:chgData name="LE THE KIEN" userId="b0862aea-754a-4801-9bd1-254539f30122" providerId="ADAL" clId="{3E56FD23-E487-4A33-8D3D-D7F3032E0C58}" dt="2021-12-07T02:09:13.743" v="2"/>
          <ac:spMkLst>
            <pc:docMk/>
            <pc:sldMk cId="2109983775" sldId="285"/>
            <ac:spMk id="37" creationId="{EACCDD3A-578C-45A1-8252-4081E1992C9F}"/>
          </ac:spMkLst>
        </pc:spChg>
        <pc:spChg chg="mod">
          <ac:chgData name="LE THE KIEN" userId="b0862aea-754a-4801-9bd1-254539f30122" providerId="ADAL" clId="{3E56FD23-E487-4A33-8D3D-D7F3032E0C58}" dt="2021-12-07T02:09:13.743" v="2"/>
          <ac:spMkLst>
            <pc:docMk/>
            <pc:sldMk cId="2109983775" sldId="285"/>
            <ac:spMk id="38" creationId="{0C13F8F1-8C39-46E5-BADD-300C743BB093}"/>
          </ac:spMkLst>
        </pc:spChg>
        <pc:spChg chg="mod">
          <ac:chgData name="LE THE KIEN" userId="b0862aea-754a-4801-9bd1-254539f30122" providerId="ADAL" clId="{3E56FD23-E487-4A33-8D3D-D7F3032E0C58}" dt="2021-12-07T02:09:13.743" v="2"/>
          <ac:spMkLst>
            <pc:docMk/>
            <pc:sldMk cId="2109983775" sldId="285"/>
            <ac:spMk id="39" creationId="{2F28A636-4380-40DD-BE3E-2017830903F4}"/>
          </ac:spMkLst>
        </pc:spChg>
        <pc:spChg chg="mod">
          <ac:chgData name="LE THE KIEN" userId="b0862aea-754a-4801-9bd1-254539f30122" providerId="ADAL" clId="{3E56FD23-E487-4A33-8D3D-D7F3032E0C58}" dt="2021-12-07T02:09:13.743" v="2"/>
          <ac:spMkLst>
            <pc:docMk/>
            <pc:sldMk cId="2109983775" sldId="285"/>
            <ac:spMk id="40" creationId="{C6D04FA0-6B7D-47DE-A492-01278FF3C8BE}"/>
          </ac:spMkLst>
        </pc:spChg>
        <pc:spChg chg="mod">
          <ac:chgData name="LE THE KIEN" userId="b0862aea-754a-4801-9bd1-254539f30122" providerId="ADAL" clId="{3E56FD23-E487-4A33-8D3D-D7F3032E0C58}" dt="2021-12-07T02:09:13.743" v="2"/>
          <ac:spMkLst>
            <pc:docMk/>
            <pc:sldMk cId="2109983775" sldId="285"/>
            <ac:spMk id="42" creationId="{5F48BE28-7BE0-4D80-BFC2-4FD54637811A}"/>
          </ac:spMkLst>
        </pc:spChg>
        <pc:spChg chg="mod">
          <ac:chgData name="LE THE KIEN" userId="b0862aea-754a-4801-9bd1-254539f30122" providerId="ADAL" clId="{3E56FD23-E487-4A33-8D3D-D7F3032E0C58}" dt="2021-12-07T02:12:24.784" v="36" actId="1076"/>
          <ac:spMkLst>
            <pc:docMk/>
            <pc:sldMk cId="2109983775" sldId="285"/>
            <ac:spMk id="43" creationId="{A1ECFCE1-7558-4349-9A42-479E1211ACC2}"/>
          </ac:spMkLst>
        </pc:spChg>
        <pc:spChg chg="mod">
          <ac:chgData name="LE THE KIEN" userId="b0862aea-754a-4801-9bd1-254539f30122" providerId="ADAL" clId="{3E56FD23-E487-4A33-8D3D-D7F3032E0C58}" dt="2021-12-07T16:20:15.768" v="9688" actId="1076"/>
          <ac:spMkLst>
            <pc:docMk/>
            <pc:sldMk cId="2109983775" sldId="285"/>
            <ac:spMk id="44" creationId="{E2C58560-8B43-4F86-8C9B-EBBF2FA1B262}"/>
          </ac:spMkLst>
        </pc:spChg>
        <pc:spChg chg="mod">
          <ac:chgData name="LE THE KIEN" userId="b0862aea-754a-4801-9bd1-254539f30122" providerId="ADAL" clId="{3E56FD23-E487-4A33-8D3D-D7F3032E0C58}" dt="2021-12-07T09:06:42.871" v="1800" actId="962"/>
          <ac:spMkLst>
            <pc:docMk/>
            <pc:sldMk cId="2109983775" sldId="285"/>
            <ac:spMk id="45" creationId="{07FC9775-7730-41E5-A038-772D2626E77F}"/>
          </ac:spMkLst>
        </pc:spChg>
        <pc:spChg chg="mod">
          <ac:chgData name="LE THE KIEN" userId="b0862aea-754a-4801-9bd1-254539f30122" providerId="ADAL" clId="{3E56FD23-E487-4A33-8D3D-D7F3032E0C58}" dt="2021-12-07T09:06:34.025" v="1799" actId="962"/>
          <ac:spMkLst>
            <pc:docMk/>
            <pc:sldMk cId="2109983775" sldId="285"/>
            <ac:spMk id="46" creationId="{C4973DB6-557F-432B-887A-43FEC3411848}"/>
          </ac:spMkLst>
        </pc:spChg>
        <pc:spChg chg="mod">
          <ac:chgData name="LE THE KIEN" userId="b0862aea-754a-4801-9bd1-254539f30122" providerId="ADAL" clId="{3E56FD23-E487-4A33-8D3D-D7F3032E0C58}" dt="2021-12-07T16:20:15.768" v="9688" actId="1076"/>
          <ac:spMkLst>
            <pc:docMk/>
            <pc:sldMk cId="2109983775" sldId="285"/>
            <ac:spMk id="47" creationId="{610E0A75-4C5A-4A55-A916-C0A5A6DED77D}"/>
          </ac:spMkLst>
        </pc:spChg>
        <pc:spChg chg="mod">
          <ac:chgData name="LE THE KIEN" userId="b0862aea-754a-4801-9bd1-254539f30122" providerId="ADAL" clId="{3E56FD23-E487-4A33-8D3D-D7F3032E0C58}" dt="2021-12-07T02:09:13.743" v="2"/>
          <ac:spMkLst>
            <pc:docMk/>
            <pc:sldMk cId="2109983775" sldId="285"/>
            <ac:spMk id="48" creationId="{C64DBA09-3781-4C6E-9E8A-4308128768B5}"/>
          </ac:spMkLst>
        </pc:spChg>
        <pc:spChg chg="mod">
          <ac:chgData name="LE THE KIEN" userId="b0862aea-754a-4801-9bd1-254539f30122" providerId="ADAL" clId="{3E56FD23-E487-4A33-8D3D-D7F3032E0C58}" dt="2021-12-07T02:09:13.743" v="2"/>
          <ac:spMkLst>
            <pc:docMk/>
            <pc:sldMk cId="2109983775" sldId="285"/>
            <ac:spMk id="49" creationId="{D1207C6D-3F9B-4401-9209-6FA8E3C30DA7}"/>
          </ac:spMkLst>
        </pc:spChg>
        <pc:spChg chg="mod">
          <ac:chgData name="LE THE KIEN" userId="b0862aea-754a-4801-9bd1-254539f30122" providerId="ADAL" clId="{3E56FD23-E487-4A33-8D3D-D7F3032E0C58}" dt="2021-12-07T02:09:13.743" v="2"/>
          <ac:spMkLst>
            <pc:docMk/>
            <pc:sldMk cId="2109983775" sldId="285"/>
            <ac:spMk id="50" creationId="{E9979515-6A83-4193-BA6A-AD66E65D5AB4}"/>
          </ac:spMkLst>
        </pc:spChg>
        <pc:spChg chg="mod">
          <ac:chgData name="LE THE KIEN" userId="b0862aea-754a-4801-9bd1-254539f30122" providerId="ADAL" clId="{3E56FD23-E487-4A33-8D3D-D7F3032E0C58}" dt="2021-12-07T02:09:13.743" v="2"/>
          <ac:spMkLst>
            <pc:docMk/>
            <pc:sldMk cId="2109983775" sldId="285"/>
            <ac:spMk id="51" creationId="{64E0D432-73D9-45AF-8C05-4659B3F4B787}"/>
          </ac:spMkLst>
        </pc:spChg>
        <pc:spChg chg="mod">
          <ac:chgData name="LE THE KIEN" userId="b0862aea-754a-4801-9bd1-254539f30122" providerId="ADAL" clId="{3E56FD23-E487-4A33-8D3D-D7F3032E0C58}" dt="2021-12-07T02:09:13.743" v="2"/>
          <ac:spMkLst>
            <pc:docMk/>
            <pc:sldMk cId="2109983775" sldId="285"/>
            <ac:spMk id="52" creationId="{29C7B422-EA62-4F88-80D6-81A3F8088F43}"/>
          </ac:spMkLst>
        </pc:spChg>
        <pc:spChg chg="mod">
          <ac:chgData name="LE THE KIEN" userId="b0862aea-754a-4801-9bd1-254539f30122" providerId="ADAL" clId="{3E56FD23-E487-4A33-8D3D-D7F3032E0C58}" dt="2021-12-07T02:09:13.743" v="2"/>
          <ac:spMkLst>
            <pc:docMk/>
            <pc:sldMk cId="2109983775" sldId="285"/>
            <ac:spMk id="53" creationId="{CC7CFBAF-6EEB-4337-ABE8-10EEF792E973}"/>
          </ac:spMkLst>
        </pc:spChg>
        <pc:spChg chg="mod">
          <ac:chgData name="LE THE KIEN" userId="b0862aea-754a-4801-9bd1-254539f30122" providerId="ADAL" clId="{3E56FD23-E487-4A33-8D3D-D7F3032E0C58}" dt="2021-12-07T02:09:13.743" v="2"/>
          <ac:spMkLst>
            <pc:docMk/>
            <pc:sldMk cId="2109983775" sldId="285"/>
            <ac:spMk id="54" creationId="{68E34CEC-0053-4DAA-8362-8CBE69A6958C}"/>
          </ac:spMkLst>
        </pc:spChg>
        <pc:spChg chg="mod">
          <ac:chgData name="LE THE KIEN" userId="b0862aea-754a-4801-9bd1-254539f30122" providerId="ADAL" clId="{3E56FD23-E487-4A33-8D3D-D7F3032E0C58}" dt="2021-12-07T02:09:13.743" v="2"/>
          <ac:spMkLst>
            <pc:docMk/>
            <pc:sldMk cId="2109983775" sldId="285"/>
            <ac:spMk id="55" creationId="{311458B1-2FDC-40DA-B787-42A9EE23AC74}"/>
          </ac:spMkLst>
        </pc:spChg>
        <pc:spChg chg="mod">
          <ac:chgData name="LE THE KIEN" userId="b0862aea-754a-4801-9bd1-254539f30122" providerId="ADAL" clId="{3E56FD23-E487-4A33-8D3D-D7F3032E0C58}" dt="2021-12-07T02:09:23.475" v="4"/>
          <ac:spMkLst>
            <pc:docMk/>
            <pc:sldMk cId="2109983775" sldId="285"/>
            <ac:spMk id="57" creationId="{C61CB319-EBDC-4919-8619-90CB29D2D255}"/>
          </ac:spMkLst>
        </pc:spChg>
        <pc:spChg chg="mod">
          <ac:chgData name="LE THE KIEN" userId="b0862aea-754a-4801-9bd1-254539f30122" providerId="ADAL" clId="{3E56FD23-E487-4A33-8D3D-D7F3032E0C58}" dt="2021-12-07T02:09:23.475" v="4"/>
          <ac:spMkLst>
            <pc:docMk/>
            <pc:sldMk cId="2109983775" sldId="285"/>
            <ac:spMk id="58" creationId="{341F4C75-91EB-48BF-966F-70F1B35B822F}"/>
          </ac:spMkLst>
        </pc:spChg>
        <pc:spChg chg="mod">
          <ac:chgData name="LE THE KIEN" userId="b0862aea-754a-4801-9bd1-254539f30122" providerId="ADAL" clId="{3E56FD23-E487-4A33-8D3D-D7F3032E0C58}" dt="2021-12-07T02:09:34.588" v="6" actId="1076"/>
          <ac:spMkLst>
            <pc:docMk/>
            <pc:sldMk cId="2109983775" sldId="285"/>
            <ac:spMk id="59" creationId="{F89A158F-2288-494B-A2FC-C0E77F3A9601}"/>
          </ac:spMkLst>
        </pc:spChg>
        <pc:spChg chg="add del">
          <ac:chgData name="LE THE KIEN" userId="b0862aea-754a-4801-9bd1-254539f30122" providerId="ADAL" clId="{3E56FD23-E487-4A33-8D3D-D7F3032E0C58}" dt="2021-12-07T02:14:31.298" v="80" actId="22"/>
          <ac:spMkLst>
            <pc:docMk/>
            <pc:sldMk cId="2109983775" sldId="285"/>
            <ac:spMk id="62" creationId="{399F0D15-032E-42FA-A0FF-AF7204981790}"/>
          </ac:spMkLst>
        </pc:spChg>
        <pc:spChg chg="add del mod">
          <ac:chgData name="LE THE KIEN" userId="b0862aea-754a-4801-9bd1-254539f30122" providerId="ADAL" clId="{3E56FD23-E487-4A33-8D3D-D7F3032E0C58}" dt="2021-12-07T08:29:39.561" v="1254" actId="478"/>
          <ac:spMkLst>
            <pc:docMk/>
            <pc:sldMk cId="2109983775" sldId="285"/>
            <ac:spMk id="63" creationId="{67A5BE11-5432-4F24-838E-51F18D8243A3}"/>
          </ac:spMkLst>
        </pc:spChg>
        <pc:grpChg chg="add del mod">
          <ac:chgData name="LE THE KIEN" userId="b0862aea-754a-4801-9bd1-254539f30122" providerId="ADAL" clId="{3E56FD23-E487-4A33-8D3D-D7F3032E0C58}" dt="2021-12-07T12:30:36.471" v="5040" actId="478"/>
          <ac:grpSpMkLst>
            <pc:docMk/>
            <pc:sldMk cId="2109983775" sldId="285"/>
            <ac:grpSpMk id="29" creationId="{141217DF-692A-4D08-9184-C256546E9829}"/>
          </ac:grpSpMkLst>
        </pc:grpChg>
        <pc:grpChg chg="mod">
          <ac:chgData name="LE THE KIEN" userId="b0862aea-754a-4801-9bd1-254539f30122" providerId="ADAL" clId="{3E56FD23-E487-4A33-8D3D-D7F3032E0C58}" dt="2021-12-07T02:09:13.743" v="2"/>
          <ac:grpSpMkLst>
            <pc:docMk/>
            <pc:sldMk cId="2109983775" sldId="285"/>
            <ac:grpSpMk id="35" creationId="{E9C70C0E-B5AA-4321-A01D-A348E458D770}"/>
          </ac:grpSpMkLst>
        </pc:grpChg>
        <pc:grpChg chg="add del mod">
          <ac:chgData name="LE THE KIEN" userId="b0862aea-754a-4801-9bd1-254539f30122" providerId="ADAL" clId="{3E56FD23-E487-4A33-8D3D-D7F3032E0C58}" dt="2021-12-07T12:30:37.402" v="5041" actId="478"/>
          <ac:grpSpMkLst>
            <pc:docMk/>
            <pc:sldMk cId="2109983775" sldId="285"/>
            <ac:grpSpMk id="56" creationId="{77132F7A-FE57-4E8F-933C-7150F91D3578}"/>
          </ac:grpSpMkLst>
        </pc:grpChg>
        <pc:graphicFrameChg chg="del mod">
          <ac:chgData name="LE THE KIEN" userId="b0862aea-754a-4801-9bd1-254539f30122" providerId="ADAL" clId="{3E56FD23-E487-4A33-8D3D-D7F3032E0C58}" dt="2021-12-07T09:16:47.046" v="1842" actId="478"/>
          <ac:graphicFrameMkLst>
            <pc:docMk/>
            <pc:sldMk cId="2109983775" sldId="285"/>
            <ac:graphicFrameMk id="41" creationId="{F7C3D7E6-138D-4D63-8B92-984E4816A394}"/>
          </ac:graphicFrameMkLst>
        </pc:graphicFrameChg>
        <pc:picChg chg="mod">
          <ac:chgData name="LE THE KIEN" userId="b0862aea-754a-4801-9bd1-254539f30122" providerId="ADAL" clId="{3E56FD23-E487-4A33-8D3D-D7F3032E0C58}" dt="2021-12-07T16:20:20.697" v="9690" actId="1076"/>
          <ac:picMkLst>
            <pc:docMk/>
            <pc:sldMk cId="2109983775" sldId="285"/>
            <ac:picMk id="4" creationId="{E226AE44-BD31-452F-9B77-C042A5171209}"/>
          </ac:picMkLst>
        </pc:picChg>
        <pc:picChg chg="mod">
          <ac:chgData name="LE THE KIEN" userId="b0862aea-754a-4801-9bd1-254539f30122" providerId="ADAL" clId="{3E56FD23-E487-4A33-8D3D-D7F3032E0C58}" dt="2021-12-07T15:49:15.853" v="9088" actId="1076"/>
          <ac:picMkLst>
            <pc:docMk/>
            <pc:sldMk cId="2109983775" sldId="285"/>
            <ac:picMk id="6" creationId="{B54081CD-077A-49B7-B1BF-795D123373C0}"/>
          </ac:picMkLst>
        </pc:picChg>
        <pc:picChg chg="del mod">
          <ac:chgData name="LE THE KIEN" userId="b0862aea-754a-4801-9bd1-254539f30122" providerId="ADAL" clId="{3E56FD23-E487-4A33-8D3D-D7F3032E0C58}" dt="2021-12-07T02:13:52.144" v="60" actId="21"/>
          <ac:picMkLst>
            <pc:docMk/>
            <pc:sldMk cId="2109983775" sldId="285"/>
            <ac:picMk id="8" creationId="{0329A97C-07A5-43D8-9299-078CB7457278}"/>
          </ac:picMkLst>
        </pc:picChg>
        <pc:picChg chg="mod">
          <ac:chgData name="LE THE KIEN" userId="b0862aea-754a-4801-9bd1-254539f30122" providerId="ADAL" clId="{3E56FD23-E487-4A33-8D3D-D7F3032E0C58}" dt="2021-12-07T02:19:20.798" v="131" actId="1076"/>
          <ac:picMkLst>
            <pc:docMk/>
            <pc:sldMk cId="2109983775" sldId="285"/>
            <ac:picMk id="26" creationId="{6406BA55-6526-4379-B1DD-CA6D66CCE7D8}"/>
          </ac:picMkLst>
        </pc:picChg>
        <pc:picChg chg="mod">
          <ac:chgData name="LE THE KIEN" userId="b0862aea-754a-4801-9bd1-254539f30122" providerId="ADAL" clId="{3E56FD23-E487-4A33-8D3D-D7F3032E0C58}" dt="2021-12-07T02:12:02.199" v="33" actId="14100"/>
          <ac:picMkLst>
            <pc:docMk/>
            <pc:sldMk cId="2109983775" sldId="285"/>
            <ac:picMk id="31" creationId="{B89CD49B-D9D5-453C-B9F9-4ABA0D16C762}"/>
          </ac:picMkLst>
        </pc:picChg>
        <pc:picChg chg="add del mod">
          <ac:chgData name="LE THE KIEN" userId="b0862aea-754a-4801-9bd1-254539f30122" providerId="ADAL" clId="{3E56FD23-E487-4A33-8D3D-D7F3032E0C58}" dt="2021-12-07T15:49:25.901" v="9089" actId="1076"/>
          <ac:picMkLst>
            <pc:docMk/>
            <pc:sldMk cId="2109983775" sldId="285"/>
            <ac:picMk id="60" creationId="{F9545B9A-9708-41CC-B10A-B3D356A09AD1}"/>
          </ac:picMkLst>
        </pc:picChg>
        <pc:picChg chg="add del mod">
          <ac:chgData name="LE THE KIEN" userId="b0862aea-754a-4801-9bd1-254539f30122" providerId="ADAL" clId="{3E56FD23-E487-4A33-8D3D-D7F3032E0C58}" dt="2021-12-07T02:14:06.981" v="69"/>
          <ac:picMkLst>
            <pc:docMk/>
            <pc:sldMk cId="2109983775" sldId="285"/>
            <ac:picMk id="61" creationId="{70D5A544-1976-4CA9-9179-7D92AE0A1B7A}"/>
          </ac:picMkLst>
        </pc:picChg>
      </pc:sldChg>
      <pc:sldChg chg="addSp delSp modSp mod modTransition">
        <pc:chgData name="LE THE KIEN" userId="b0862aea-754a-4801-9bd1-254539f30122" providerId="ADAL" clId="{3E56FD23-E487-4A33-8D3D-D7F3032E0C58}" dt="2021-12-10T14:33:14.269" v="10194" actId="20577"/>
        <pc:sldMkLst>
          <pc:docMk/>
          <pc:sldMk cId="998953176" sldId="286"/>
        </pc:sldMkLst>
        <pc:spChg chg="mod topLvl">
          <ac:chgData name="LE THE KIEN" userId="b0862aea-754a-4801-9bd1-254539f30122" providerId="ADAL" clId="{3E56FD23-E487-4A33-8D3D-D7F3032E0C58}" dt="2021-12-07T09:44:43.279" v="2582" actId="1076"/>
          <ac:spMkLst>
            <pc:docMk/>
            <pc:sldMk cId="998953176" sldId="286"/>
            <ac:spMk id="2" creationId="{AF83BE12-67BF-4E9A-8346-73A63C75303F}"/>
          </ac:spMkLst>
        </pc:spChg>
        <pc:spChg chg="mod topLvl">
          <ac:chgData name="LE THE KIEN" userId="b0862aea-754a-4801-9bd1-254539f30122" providerId="ADAL" clId="{3E56FD23-E487-4A33-8D3D-D7F3032E0C58}" dt="2021-12-07T09:37:36.713" v="1931" actId="165"/>
          <ac:spMkLst>
            <pc:docMk/>
            <pc:sldMk cId="998953176" sldId="286"/>
            <ac:spMk id="3" creationId="{BF4A4CE2-FAAF-4194-80AE-A66E9BE79F54}"/>
          </ac:spMkLst>
        </pc:spChg>
        <pc:spChg chg="add del mod">
          <ac:chgData name="LE THE KIEN" userId="b0862aea-754a-4801-9bd1-254539f30122" providerId="ADAL" clId="{3E56FD23-E487-4A33-8D3D-D7F3032E0C58}" dt="2021-12-07T02:30:44.916" v="189" actId="22"/>
          <ac:spMkLst>
            <pc:docMk/>
            <pc:sldMk cId="998953176" sldId="286"/>
            <ac:spMk id="14" creationId="{E29AD2B9-B285-4151-A4E9-58BBF44E7E21}"/>
          </ac:spMkLst>
        </pc:spChg>
        <pc:spChg chg="add del mod">
          <ac:chgData name="LE THE KIEN" userId="b0862aea-754a-4801-9bd1-254539f30122" providerId="ADAL" clId="{3E56FD23-E487-4A33-8D3D-D7F3032E0C58}" dt="2021-12-07T08:53:43.862" v="1580"/>
          <ac:spMkLst>
            <pc:docMk/>
            <pc:sldMk cId="998953176" sldId="286"/>
            <ac:spMk id="15" creationId="{103AD2BC-B91F-4A34-909E-916D45C8510E}"/>
          </ac:spMkLst>
        </pc:spChg>
        <pc:spChg chg="add del mod">
          <ac:chgData name="LE THE KIEN" userId="b0862aea-754a-4801-9bd1-254539f30122" providerId="ADAL" clId="{3E56FD23-E487-4A33-8D3D-D7F3032E0C58}" dt="2021-12-07T08:53:43.862" v="1580"/>
          <ac:spMkLst>
            <pc:docMk/>
            <pc:sldMk cId="998953176" sldId="286"/>
            <ac:spMk id="16" creationId="{26FDD55A-A475-486E-83A0-3C54B6CEEB37}"/>
          </ac:spMkLst>
        </pc:spChg>
        <pc:spChg chg="add del mod">
          <ac:chgData name="LE THE KIEN" userId="b0862aea-754a-4801-9bd1-254539f30122" providerId="ADAL" clId="{3E56FD23-E487-4A33-8D3D-D7F3032E0C58}" dt="2021-12-07T08:55:18.286" v="1712" actId="478"/>
          <ac:spMkLst>
            <pc:docMk/>
            <pc:sldMk cId="998953176" sldId="286"/>
            <ac:spMk id="17" creationId="{3C46E954-A17F-4E78-84AC-30E0F21EBE8B}"/>
          </ac:spMkLst>
        </pc:spChg>
        <pc:spChg chg="add mod">
          <ac:chgData name="LE THE KIEN" userId="b0862aea-754a-4801-9bd1-254539f30122" providerId="ADAL" clId="{3E56FD23-E487-4A33-8D3D-D7F3032E0C58}" dt="2021-12-07T09:10:17.080" v="1820" actId="962"/>
          <ac:spMkLst>
            <pc:docMk/>
            <pc:sldMk cId="998953176" sldId="286"/>
            <ac:spMk id="19" creationId="{4FE9B1BE-D0C3-4C95-AABA-0AF78158C812}"/>
          </ac:spMkLst>
        </pc:spChg>
        <pc:spChg chg="mod">
          <ac:chgData name="LE THE KIEN" userId="b0862aea-754a-4801-9bd1-254539f30122" providerId="ADAL" clId="{3E56FD23-E487-4A33-8D3D-D7F3032E0C58}" dt="2021-12-07T16:02:55.716" v="9184" actId="1076"/>
          <ac:spMkLst>
            <pc:docMk/>
            <pc:sldMk cId="998953176" sldId="286"/>
            <ac:spMk id="20" creationId="{2B65C2BB-64AD-4E1F-BBEE-FABA8C3205E5}"/>
          </ac:spMkLst>
        </pc:spChg>
        <pc:spChg chg="add mod topLvl">
          <ac:chgData name="LE THE KIEN" userId="b0862aea-754a-4801-9bd1-254539f30122" providerId="ADAL" clId="{3E56FD23-E487-4A33-8D3D-D7F3032E0C58}" dt="2021-12-07T09:44:47.087" v="2583" actId="1076"/>
          <ac:spMkLst>
            <pc:docMk/>
            <pc:sldMk cId="998953176" sldId="286"/>
            <ac:spMk id="21" creationId="{FC839A3B-3B0A-480A-A2D3-F30ABD2CD999}"/>
          </ac:spMkLst>
        </pc:spChg>
        <pc:spChg chg="add mod">
          <ac:chgData name="LE THE KIEN" userId="b0862aea-754a-4801-9bd1-254539f30122" providerId="ADAL" clId="{3E56FD23-E487-4A33-8D3D-D7F3032E0C58}" dt="2021-12-07T09:51:46.326" v="2597" actId="1076"/>
          <ac:spMkLst>
            <pc:docMk/>
            <pc:sldMk cId="998953176" sldId="286"/>
            <ac:spMk id="22" creationId="{F40704FE-2FB3-430E-A050-8F3AB02D48C6}"/>
          </ac:spMkLst>
        </pc:spChg>
        <pc:spChg chg="add mod">
          <ac:chgData name="LE THE KIEN" userId="b0862aea-754a-4801-9bd1-254539f30122" providerId="ADAL" clId="{3E56FD23-E487-4A33-8D3D-D7F3032E0C58}" dt="2021-12-07T16:02:52.914" v="9183" actId="1076"/>
          <ac:spMkLst>
            <pc:docMk/>
            <pc:sldMk cId="998953176" sldId="286"/>
            <ac:spMk id="23" creationId="{A90828AF-8894-4E64-91CE-A0EE5EE4724D}"/>
          </ac:spMkLst>
        </pc:spChg>
        <pc:spChg chg="mod">
          <ac:chgData name="LE THE KIEN" userId="b0862aea-754a-4801-9bd1-254539f30122" providerId="ADAL" clId="{3E56FD23-E487-4A33-8D3D-D7F3032E0C58}" dt="2021-12-10T14:33:14.269" v="10194" actId="20577"/>
          <ac:spMkLst>
            <pc:docMk/>
            <pc:sldMk cId="998953176" sldId="286"/>
            <ac:spMk id="24" creationId="{4F8D1768-BAA0-4270-A7AC-ECA8D20D1901}"/>
          </ac:spMkLst>
        </pc:spChg>
        <pc:spChg chg="mod">
          <ac:chgData name="LE THE KIEN" userId="b0862aea-754a-4801-9bd1-254539f30122" providerId="ADAL" clId="{3E56FD23-E487-4A33-8D3D-D7F3032E0C58}" dt="2021-12-07T09:37:04.400" v="1913" actId="113"/>
          <ac:spMkLst>
            <pc:docMk/>
            <pc:sldMk cId="998953176" sldId="286"/>
            <ac:spMk id="25" creationId="{2A458CAB-B9F5-4218-A37D-F776FE68FFC4}"/>
          </ac:spMkLst>
        </pc:spChg>
        <pc:spChg chg="mod">
          <ac:chgData name="LE THE KIEN" userId="b0862aea-754a-4801-9bd1-254539f30122" providerId="ADAL" clId="{3E56FD23-E487-4A33-8D3D-D7F3032E0C58}" dt="2021-12-07T09:37:19.424" v="1918" actId="1076"/>
          <ac:spMkLst>
            <pc:docMk/>
            <pc:sldMk cId="998953176" sldId="286"/>
            <ac:spMk id="26" creationId="{BCD0A425-1374-4D0A-83D0-A31645C70874}"/>
          </ac:spMkLst>
        </pc:spChg>
        <pc:spChg chg="del mod">
          <ac:chgData name="LE THE KIEN" userId="b0862aea-754a-4801-9bd1-254539f30122" providerId="ADAL" clId="{3E56FD23-E487-4A33-8D3D-D7F3032E0C58}" dt="2021-12-07T16:06:31.329" v="9406" actId="478"/>
          <ac:spMkLst>
            <pc:docMk/>
            <pc:sldMk cId="998953176" sldId="286"/>
            <ac:spMk id="27" creationId="{C8F2BFFD-8D56-40FB-AD8B-9084BE29724A}"/>
          </ac:spMkLst>
        </pc:spChg>
        <pc:spChg chg="add mod">
          <ac:chgData name="LE THE KIEN" userId="b0862aea-754a-4801-9bd1-254539f30122" providerId="ADAL" clId="{3E56FD23-E487-4A33-8D3D-D7F3032E0C58}" dt="2021-12-07T09:03:23.940" v="1786" actId="1076"/>
          <ac:spMkLst>
            <pc:docMk/>
            <pc:sldMk cId="998953176" sldId="286"/>
            <ac:spMk id="28" creationId="{58E33AEF-7F20-451B-B20C-0A4EA94AD05A}"/>
          </ac:spMkLst>
        </pc:spChg>
        <pc:spChg chg="add mod">
          <ac:chgData name="LE THE KIEN" userId="b0862aea-754a-4801-9bd1-254539f30122" providerId="ADAL" clId="{3E56FD23-E487-4A33-8D3D-D7F3032E0C58}" dt="2021-12-07T09:10:25.073" v="1821" actId="962"/>
          <ac:spMkLst>
            <pc:docMk/>
            <pc:sldMk cId="998953176" sldId="286"/>
            <ac:spMk id="29" creationId="{BBA72742-01BD-44F2-A00F-1E2C635E4718}"/>
          </ac:spMkLst>
        </pc:spChg>
        <pc:grpChg chg="add del mod">
          <ac:chgData name="LE THE KIEN" userId="b0862aea-754a-4801-9bd1-254539f30122" providerId="ADAL" clId="{3E56FD23-E487-4A33-8D3D-D7F3032E0C58}" dt="2021-12-07T09:37:36.713" v="1931" actId="165"/>
          <ac:grpSpMkLst>
            <pc:docMk/>
            <pc:sldMk cId="998953176" sldId="286"/>
            <ac:grpSpMk id="4" creationId="{3B372FEF-961E-4E7D-94D2-8745CE16EA15}"/>
          </ac:grpSpMkLst>
        </pc:grpChg>
        <pc:graphicFrameChg chg="add del mod">
          <ac:chgData name="LE THE KIEN" userId="b0862aea-754a-4801-9bd1-254539f30122" providerId="ADAL" clId="{3E56FD23-E487-4A33-8D3D-D7F3032E0C58}" dt="2021-12-07T09:20:23.383" v="1846"/>
          <ac:graphicFrameMkLst>
            <pc:docMk/>
            <pc:sldMk cId="998953176" sldId="286"/>
            <ac:graphicFrameMk id="10" creationId="{160011DB-7493-4E71-A9FD-0A7EF4C4C849}"/>
          </ac:graphicFrameMkLst>
        </pc:graphicFrameChg>
        <pc:graphicFrameChg chg="add del mod modGraphic">
          <ac:chgData name="LE THE KIEN" userId="b0862aea-754a-4801-9bd1-254539f30122" providerId="ADAL" clId="{3E56FD23-E487-4A33-8D3D-D7F3032E0C58}" dt="2021-12-07T09:21:31.528" v="1866" actId="478"/>
          <ac:graphicFrameMkLst>
            <pc:docMk/>
            <pc:sldMk cId="998953176" sldId="286"/>
            <ac:graphicFrameMk id="11" creationId="{68685A97-A48D-4930-9F8D-67B7B3A1EDDD}"/>
          </ac:graphicFrameMkLst>
        </pc:graphicFrameChg>
        <pc:graphicFrameChg chg="del">
          <ac:chgData name="LE THE KIEN" userId="b0862aea-754a-4801-9bd1-254539f30122" providerId="ADAL" clId="{3E56FD23-E487-4A33-8D3D-D7F3032E0C58}" dt="2021-12-07T09:11:38.446" v="1837" actId="478"/>
          <ac:graphicFrameMkLst>
            <pc:docMk/>
            <pc:sldMk cId="998953176" sldId="286"/>
            <ac:graphicFrameMk id="13" creationId="{E65450B9-6796-463A-A4F3-91157A1909E7}"/>
          </ac:graphicFrameMkLst>
        </pc:graphicFrameChg>
        <pc:graphicFrameChg chg="mod">
          <ac:chgData name="LE THE KIEN" userId="b0862aea-754a-4801-9bd1-254539f30122" providerId="ADAL" clId="{3E56FD23-E487-4A33-8D3D-D7F3032E0C58}" dt="2021-12-07T09:08:33.589" v="1810" actId="1076"/>
          <ac:graphicFrameMkLst>
            <pc:docMk/>
            <pc:sldMk cId="998953176" sldId="286"/>
            <ac:graphicFrameMk id="18" creationId="{A2F88925-2030-4A43-85DA-CC8CAC19D034}"/>
          </ac:graphicFrameMkLst>
        </pc:graphicFrameChg>
        <pc:picChg chg="del">
          <ac:chgData name="LE THE KIEN" userId="b0862aea-754a-4801-9bd1-254539f30122" providerId="ADAL" clId="{3E56FD23-E487-4A33-8D3D-D7F3032E0C58}" dt="2021-12-08T12:02:19.772" v="10167" actId="478"/>
          <ac:picMkLst>
            <pc:docMk/>
            <pc:sldMk cId="998953176" sldId="286"/>
            <ac:picMk id="7" creationId="{9EAC17C0-AF1D-4E9E-99C3-C7AF178C7508}"/>
          </ac:picMkLst>
        </pc:picChg>
        <pc:picChg chg="add mod">
          <ac:chgData name="LE THE KIEN" userId="b0862aea-754a-4801-9bd1-254539f30122" providerId="ADAL" clId="{3E56FD23-E487-4A33-8D3D-D7F3032E0C58}" dt="2021-12-08T12:02:20.045" v="10168"/>
          <ac:picMkLst>
            <pc:docMk/>
            <pc:sldMk cId="998953176" sldId="286"/>
            <ac:picMk id="21" creationId="{381B2890-8B52-4317-9D03-A6835CAE7C1C}"/>
          </ac:picMkLst>
        </pc:picChg>
        <pc:picChg chg="add mod">
          <ac:chgData name="LE THE KIEN" userId="b0862aea-754a-4801-9bd1-254539f30122" providerId="ADAL" clId="{3E56FD23-E487-4A33-8D3D-D7F3032E0C58}" dt="2021-12-07T09:44:52.351" v="2586" actId="1076"/>
          <ac:picMkLst>
            <pc:docMk/>
            <pc:sldMk cId="998953176" sldId="286"/>
            <ac:picMk id="30" creationId="{59D429DA-B1F2-411F-8389-26C4781F1968}"/>
          </ac:picMkLst>
        </pc:picChg>
      </pc:sldChg>
      <pc:sldChg chg="addSp delSp modSp mod ord modTransition addAnim delAnim modAnim">
        <pc:chgData name="LE THE KIEN" userId="b0862aea-754a-4801-9bd1-254539f30122" providerId="ADAL" clId="{3E56FD23-E487-4A33-8D3D-D7F3032E0C58}" dt="2021-12-10T13:41:26.668" v="10193"/>
        <pc:sldMkLst>
          <pc:docMk/>
          <pc:sldMk cId="2194026953" sldId="287"/>
        </pc:sldMkLst>
        <pc:spChg chg="del mod">
          <ac:chgData name="LE THE KIEN" userId="b0862aea-754a-4801-9bd1-254539f30122" providerId="ADAL" clId="{3E56FD23-E487-4A33-8D3D-D7F3032E0C58}" dt="2021-12-07T10:44:15.768" v="2604" actId="478"/>
          <ac:spMkLst>
            <pc:docMk/>
            <pc:sldMk cId="2194026953" sldId="287"/>
            <ac:spMk id="2" creationId="{DAD0D53D-0321-46D9-93C6-70B3563503B2}"/>
          </ac:spMkLst>
        </pc:spChg>
        <pc:spChg chg="mod">
          <ac:chgData name="LE THE KIEN" userId="b0862aea-754a-4801-9bd1-254539f30122" providerId="ADAL" clId="{3E56FD23-E487-4A33-8D3D-D7F3032E0C58}" dt="2021-12-08T12:04:12.975" v="10174" actId="113"/>
          <ac:spMkLst>
            <pc:docMk/>
            <pc:sldMk cId="2194026953" sldId="287"/>
            <ac:spMk id="7" creationId="{79889EDC-1778-4ECC-B458-07EC9630470F}"/>
          </ac:spMkLst>
        </pc:spChg>
        <pc:spChg chg="del mod">
          <ac:chgData name="LE THE KIEN" userId="b0862aea-754a-4801-9bd1-254539f30122" providerId="ADAL" clId="{3E56FD23-E487-4A33-8D3D-D7F3032E0C58}" dt="2021-12-07T11:12:52.040" v="2748" actId="478"/>
          <ac:spMkLst>
            <pc:docMk/>
            <pc:sldMk cId="2194026953" sldId="287"/>
            <ac:spMk id="9" creationId="{7CCBCD06-DC6A-4C18-9DBE-BAB138EEE43D}"/>
          </ac:spMkLst>
        </pc:spChg>
        <pc:spChg chg="del mod">
          <ac:chgData name="LE THE KIEN" userId="b0862aea-754a-4801-9bd1-254539f30122" providerId="ADAL" clId="{3E56FD23-E487-4A33-8D3D-D7F3032E0C58}" dt="2021-12-07T11:12:52.786" v="2749" actId="478"/>
          <ac:spMkLst>
            <pc:docMk/>
            <pc:sldMk cId="2194026953" sldId="287"/>
            <ac:spMk id="10" creationId="{F47DC6E3-BF81-4AF8-BDC1-8B0F9CCA4699}"/>
          </ac:spMkLst>
        </pc:spChg>
        <pc:spChg chg="del mod">
          <ac:chgData name="LE THE KIEN" userId="b0862aea-754a-4801-9bd1-254539f30122" providerId="ADAL" clId="{3E56FD23-E487-4A33-8D3D-D7F3032E0C58}" dt="2021-12-07T12:58:15.870" v="5462" actId="478"/>
          <ac:spMkLst>
            <pc:docMk/>
            <pc:sldMk cId="2194026953" sldId="287"/>
            <ac:spMk id="11" creationId="{2A4BEC4A-966F-4B92-83C0-69F753829A4C}"/>
          </ac:spMkLst>
        </pc:spChg>
        <pc:spChg chg="add del mod">
          <ac:chgData name="LE THE KIEN" userId="b0862aea-754a-4801-9bd1-254539f30122" providerId="ADAL" clId="{3E56FD23-E487-4A33-8D3D-D7F3032E0C58}" dt="2021-12-07T11:42:09.763" v="3346" actId="478"/>
          <ac:spMkLst>
            <pc:docMk/>
            <pc:sldMk cId="2194026953" sldId="287"/>
            <ac:spMk id="12" creationId="{077C5A43-7FC8-4924-B3BC-C8F581FD033F}"/>
          </ac:spMkLst>
        </pc:spChg>
        <pc:spChg chg="del">
          <ac:chgData name="LE THE KIEN" userId="b0862aea-754a-4801-9bd1-254539f30122" providerId="ADAL" clId="{3E56FD23-E487-4A33-8D3D-D7F3032E0C58}" dt="2021-12-07T11:28:00.223" v="3029" actId="478"/>
          <ac:spMkLst>
            <pc:docMk/>
            <pc:sldMk cId="2194026953" sldId="287"/>
            <ac:spMk id="16" creationId="{B48FF26D-A62B-4F29-A977-AE4BAE4EC06A}"/>
          </ac:spMkLst>
        </pc:spChg>
        <pc:spChg chg="del">
          <ac:chgData name="LE THE KIEN" userId="b0862aea-754a-4801-9bd1-254539f30122" providerId="ADAL" clId="{3E56FD23-E487-4A33-8D3D-D7F3032E0C58}" dt="2021-12-07T11:28:01.571" v="3030" actId="478"/>
          <ac:spMkLst>
            <pc:docMk/>
            <pc:sldMk cId="2194026953" sldId="287"/>
            <ac:spMk id="18" creationId="{6A458D30-5DBD-4FC5-BD1E-2436AE0E994E}"/>
          </ac:spMkLst>
        </pc:spChg>
        <pc:spChg chg="del mod">
          <ac:chgData name="LE THE KIEN" userId="b0862aea-754a-4801-9bd1-254539f30122" providerId="ADAL" clId="{3E56FD23-E487-4A33-8D3D-D7F3032E0C58}" dt="2021-12-07T11:42:14.946" v="3348" actId="478"/>
          <ac:spMkLst>
            <pc:docMk/>
            <pc:sldMk cId="2194026953" sldId="287"/>
            <ac:spMk id="20" creationId="{749CF012-757E-416A-85D5-38F6DA262E70}"/>
          </ac:spMkLst>
        </pc:spChg>
        <pc:spChg chg="del mod">
          <ac:chgData name="LE THE KIEN" userId="b0862aea-754a-4801-9bd1-254539f30122" providerId="ADAL" clId="{3E56FD23-E487-4A33-8D3D-D7F3032E0C58}" dt="2021-12-07T11:42:09.763" v="3346" actId="478"/>
          <ac:spMkLst>
            <pc:docMk/>
            <pc:sldMk cId="2194026953" sldId="287"/>
            <ac:spMk id="21" creationId="{140FA2D8-B057-4234-AACB-B3F866A520BE}"/>
          </ac:spMkLst>
        </pc:spChg>
        <pc:spChg chg="del">
          <ac:chgData name="LE THE KIEN" userId="b0862aea-754a-4801-9bd1-254539f30122" providerId="ADAL" clId="{3E56FD23-E487-4A33-8D3D-D7F3032E0C58}" dt="2021-12-07T10:48:46.699" v="2606" actId="478"/>
          <ac:spMkLst>
            <pc:docMk/>
            <pc:sldMk cId="2194026953" sldId="287"/>
            <ac:spMk id="22" creationId="{EE1350B1-701B-4722-9ADC-AF80A4151DB2}"/>
          </ac:spMkLst>
        </pc:spChg>
        <pc:spChg chg="del">
          <ac:chgData name="LE THE KIEN" userId="b0862aea-754a-4801-9bd1-254539f30122" providerId="ADAL" clId="{3E56FD23-E487-4A33-8D3D-D7F3032E0C58}" dt="2021-12-07T11:03:31.634" v="2711" actId="478"/>
          <ac:spMkLst>
            <pc:docMk/>
            <pc:sldMk cId="2194026953" sldId="287"/>
            <ac:spMk id="23" creationId="{A2EA28D7-2BE8-43AD-93E9-CBE20FD95C10}"/>
          </ac:spMkLst>
        </pc:spChg>
        <pc:spChg chg="add mod">
          <ac:chgData name="LE THE KIEN" userId="b0862aea-754a-4801-9bd1-254539f30122" providerId="ADAL" clId="{3E56FD23-E487-4A33-8D3D-D7F3032E0C58}" dt="2021-12-07T15:44:04.677" v="8797" actId="1076"/>
          <ac:spMkLst>
            <pc:docMk/>
            <pc:sldMk cId="2194026953" sldId="287"/>
            <ac:spMk id="40" creationId="{8079487F-8382-4C29-9AB4-1833A23F8EC1}"/>
          </ac:spMkLst>
        </pc:spChg>
        <pc:spChg chg="add mod">
          <ac:chgData name="LE THE KIEN" userId="b0862aea-754a-4801-9bd1-254539f30122" providerId="ADAL" clId="{3E56FD23-E487-4A33-8D3D-D7F3032E0C58}" dt="2021-12-07T11:50:18.755" v="3505" actId="20577"/>
          <ac:spMkLst>
            <pc:docMk/>
            <pc:sldMk cId="2194026953" sldId="287"/>
            <ac:spMk id="41" creationId="{97008EFF-CF27-4FC2-93A3-1CA163C5CD65}"/>
          </ac:spMkLst>
        </pc:spChg>
        <pc:spChg chg="add del mod">
          <ac:chgData name="LE THE KIEN" userId="b0862aea-754a-4801-9bd1-254539f30122" providerId="ADAL" clId="{3E56FD23-E487-4A33-8D3D-D7F3032E0C58}" dt="2021-12-07T11:21:39.671" v="2965" actId="478"/>
          <ac:spMkLst>
            <pc:docMk/>
            <pc:sldMk cId="2194026953" sldId="287"/>
            <ac:spMk id="42" creationId="{59FB0375-2F92-4318-B885-DAC42F7CE4DC}"/>
          </ac:spMkLst>
        </pc:spChg>
        <pc:spChg chg="add del mod">
          <ac:chgData name="LE THE KIEN" userId="b0862aea-754a-4801-9bd1-254539f30122" providerId="ADAL" clId="{3E56FD23-E487-4A33-8D3D-D7F3032E0C58}" dt="2021-12-07T11:21:34.231" v="2963" actId="478"/>
          <ac:spMkLst>
            <pc:docMk/>
            <pc:sldMk cId="2194026953" sldId="287"/>
            <ac:spMk id="43" creationId="{8C01B2CB-117B-4F45-A612-9C5C9ADBE98D}"/>
          </ac:spMkLst>
        </pc:spChg>
        <pc:spChg chg="add mod">
          <ac:chgData name="LE THE KIEN" userId="b0862aea-754a-4801-9bd1-254539f30122" providerId="ADAL" clId="{3E56FD23-E487-4A33-8D3D-D7F3032E0C58}" dt="2021-12-07T11:24:18.596" v="3012" actId="207"/>
          <ac:spMkLst>
            <pc:docMk/>
            <pc:sldMk cId="2194026953" sldId="287"/>
            <ac:spMk id="44" creationId="{4DB7A429-28BA-46EC-9877-8F274B5675CA}"/>
          </ac:spMkLst>
        </pc:spChg>
        <pc:spChg chg="add del">
          <ac:chgData name="LE THE KIEN" userId="b0862aea-754a-4801-9bd1-254539f30122" providerId="ADAL" clId="{3E56FD23-E487-4A33-8D3D-D7F3032E0C58}" dt="2021-12-07T11:16:08.365" v="2826" actId="11529"/>
          <ac:spMkLst>
            <pc:docMk/>
            <pc:sldMk cId="2194026953" sldId="287"/>
            <ac:spMk id="45" creationId="{E89042B6-6ABF-493C-A586-48DF7ABDDB67}"/>
          </ac:spMkLst>
        </pc:spChg>
        <pc:spChg chg="add mod">
          <ac:chgData name="LE THE KIEN" userId="b0862aea-754a-4801-9bd1-254539f30122" providerId="ADAL" clId="{3E56FD23-E487-4A33-8D3D-D7F3032E0C58}" dt="2021-12-07T11:23:55.868" v="3005" actId="207"/>
          <ac:spMkLst>
            <pc:docMk/>
            <pc:sldMk cId="2194026953" sldId="287"/>
            <ac:spMk id="46" creationId="{F3ED723A-739C-4EF4-B588-8EE1E5F90845}"/>
          </ac:spMkLst>
        </pc:spChg>
        <pc:spChg chg="add mod">
          <ac:chgData name="LE THE KIEN" userId="b0862aea-754a-4801-9bd1-254539f30122" providerId="ADAL" clId="{3E56FD23-E487-4A33-8D3D-D7F3032E0C58}" dt="2021-12-07T11:23:58.811" v="3006" actId="207"/>
          <ac:spMkLst>
            <pc:docMk/>
            <pc:sldMk cId="2194026953" sldId="287"/>
            <ac:spMk id="47" creationId="{EB2270D0-877B-40D1-B09D-9344399C436D}"/>
          </ac:spMkLst>
        </pc:spChg>
        <pc:spChg chg="add del mod">
          <ac:chgData name="LE THE KIEN" userId="b0862aea-754a-4801-9bd1-254539f30122" providerId="ADAL" clId="{3E56FD23-E487-4A33-8D3D-D7F3032E0C58}" dt="2021-12-07T11:50:24.353" v="3508" actId="20577"/>
          <ac:spMkLst>
            <pc:docMk/>
            <pc:sldMk cId="2194026953" sldId="287"/>
            <ac:spMk id="50" creationId="{1912B5AB-6F2C-4AED-974B-47B660FB5884}"/>
          </ac:spMkLst>
        </pc:spChg>
        <pc:spChg chg="mod">
          <ac:chgData name="LE THE KIEN" userId="b0862aea-754a-4801-9bd1-254539f30122" providerId="ADAL" clId="{3E56FD23-E487-4A33-8D3D-D7F3032E0C58}" dt="2021-12-07T11:24:25.732" v="3014" actId="207"/>
          <ac:spMkLst>
            <pc:docMk/>
            <pc:sldMk cId="2194026953" sldId="287"/>
            <ac:spMk id="51" creationId="{E6ADF6A1-45B2-4890-9CAE-4E541324B768}"/>
          </ac:spMkLst>
        </pc:spChg>
        <pc:spChg chg="mod">
          <ac:chgData name="LE THE KIEN" userId="b0862aea-754a-4801-9bd1-254539f30122" providerId="ADAL" clId="{3E56FD23-E487-4A33-8D3D-D7F3032E0C58}" dt="2021-12-07T11:24:02.418" v="3007" actId="207"/>
          <ac:spMkLst>
            <pc:docMk/>
            <pc:sldMk cId="2194026953" sldId="287"/>
            <ac:spMk id="52" creationId="{316C457C-0B03-4590-9079-B35C67D4E5FD}"/>
          </ac:spMkLst>
        </pc:spChg>
        <pc:spChg chg="mod">
          <ac:chgData name="LE THE KIEN" userId="b0862aea-754a-4801-9bd1-254539f30122" providerId="ADAL" clId="{3E56FD23-E487-4A33-8D3D-D7F3032E0C58}" dt="2021-12-07T11:24:04.819" v="3008" actId="207"/>
          <ac:spMkLst>
            <pc:docMk/>
            <pc:sldMk cId="2194026953" sldId="287"/>
            <ac:spMk id="53" creationId="{7AB5DD52-C40D-4A15-A47D-8DB30C1D2EBE}"/>
          </ac:spMkLst>
        </pc:spChg>
        <pc:spChg chg="add mod">
          <ac:chgData name="LE THE KIEN" userId="b0862aea-754a-4801-9bd1-254539f30122" providerId="ADAL" clId="{3E56FD23-E487-4A33-8D3D-D7F3032E0C58}" dt="2021-12-07T11:49:05.352" v="3468" actId="1076"/>
          <ac:spMkLst>
            <pc:docMk/>
            <pc:sldMk cId="2194026953" sldId="287"/>
            <ac:spMk id="54" creationId="{C5E6CE4B-F302-48BA-BB6F-53FD89AB2084}"/>
          </ac:spMkLst>
        </pc:spChg>
        <pc:spChg chg="add mod">
          <ac:chgData name="LE THE KIEN" userId="b0862aea-754a-4801-9bd1-254539f30122" providerId="ADAL" clId="{3E56FD23-E487-4A33-8D3D-D7F3032E0C58}" dt="2021-12-07T12:49:49.542" v="5144" actId="1076"/>
          <ac:spMkLst>
            <pc:docMk/>
            <pc:sldMk cId="2194026953" sldId="287"/>
            <ac:spMk id="55" creationId="{27AC25FA-B5C6-4932-A309-CF6E0C56E269}"/>
          </ac:spMkLst>
        </pc:spChg>
        <pc:spChg chg="add mod">
          <ac:chgData name="LE THE KIEN" userId="b0862aea-754a-4801-9bd1-254539f30122" providerId="ADAL" clId="{3E56FD23-E487-4A33-8D3D-D7F3032E0C58}" dt="2021-12-07T12:49:58.461" v="5146" actId="1076"/>
          <ac:spMkLst>
            <pc:docMk/>
            <pc:sldMk cId="2194026953" sldId="287"/>
            <ac:spMk id="56" creationId="{CA22BBE9-545E-48E1-927D-B29280B48C2B}"/>
          </ac:spMkLst>
        </pc:spChg>
        <pc:spChg chg="add mod">
          <ac:chgData name="LE THE KIEN" userId="b0862aea-754a-4801-9bd1-254539f30122" providerId="ADAL" clId="{3E56FD23-E487-4A33-8D3D-D7F3032E0C58}" dt="2021-12-07T11:49:23.687" v="3471" actId="14100"/>
          <ac:spMkLst>
            <pc:docMk/>
            <pc:sldMk cId="2194026953" sldId="287"/>
            <ac:spMk id="57" creationId="{9F5B9AA3-F659-42EE-99A0-724A31FDC121}"/>
          </ac:spMkLst>
        </pc:spChg>
        <pc:spChg chg="add del mod">
          <ac:chgData name="LE THE KIEN" userId="b0862aea-754a-4801-9bd1-254539f30122" providerId="ADAL" clId="{3E56FD23-E487-4A33-8D3D-D7F3032E0C58}" dt="2021-12-07T11:46:24.422" v="3357"/>
          <ac:spMkLst>
            <pc:docMk/>
            <pc:sldMk cId="2194026953" sldId="287"/>
            <ac:spMk id="58" creationId="{764C4F55-09D0-4559-9E56-98CB7AB19E4A}"/>
          </ac:spMkLst>
        </pc:spChg>
        <pc:spChg chg="add mod">
          <ac:chgData name="LE THE KIEN" userId="b0862aea-754a-4801-9bd1-254539f30122" providerId="ADAL" clId="{3E56FD23-E487-4A33-8D3D-D7F3032E0C58}" dt="2021-12-07T11:49:50.353" v="3499" actId="207"/>
          <ac:spMkLst>
            <pc:docMk/>
            <pc:sldMk cId="2194026953" sldId="287"/>
            <ac:spMk id="59" creationId="{45CF9F85-5A5E-45CC-817A-66E19AC3DAB5}"/>
          </ac:spMkLst>
        </pc:spChg>
        <pc:spChg chg="add mod">
          <ac:chgData name="LE THE KIEN" userId="b0862aea-754a-4801-9bd1-254539f30122" providerId="ADAL" clId="{3E56FD23-E487-4A33-8D3D-D7F3032E0C58}" dt="2021-12-07T12:44:07.626" v="5045" actId="1076"/>
          <ac:spMkLst>
            <pc:docMk/>
            <pc:sldMk cId="2194026953" sldId="287"/>
            <ac:spMk id="60" creationId="{22A21296-F20D-497D-8090-2FA79605CC6B}"/>
          </ac:spMkLst>
        </pc:spChg>
        <pc:spChg chg="add del mod">
          <ac:chgData name="LE THE KIEN" userId="b0862aea-754a-4801-9bd1-254539f30122" providerId="ADAL" clId="{3E56FD23-E487-4A33-8D3D-D7F3032E0C58}" dt="2021-12-07T11:53:55.356" v="3522" actId="478"/>
          <ac:spMkLst>
            <pc:docMk/>
            <pc:sldMk cId="2194026953" sldId="287"/>
            <ac:spMk id="61" creationId="{E5926DB3-8C84-4CC1-A8FB-E8854A41078B}"/>
          </ac:spMkLst>
        </pc:spChg>
        <pc:spChg chg="add del mod">
          <ac:chgData name="LE THE KIEN" userId="b0862aea-754a-4801-9bd1-254539f30122" providerId="ADAL" clId="{3E56FD23-E487-4A33-8D3D-D7F3032E0C58}" dt="2021-12-07T12:14:12.831" v="4530" actId="478"/>
          <ac:spMkLst>
            <pc:docMk/>
            <pc:sldMk cId="2194026953" sldId="287"/>
            <ac:spMk id="62" creationId="{1DF64BFF-FA7A-444C-9922-8669FDE3459C}"/>
          </ac:spMkLst>
        </pc:spChg>
        <pc:spChg chg="add mod">
          <ac:chgData name="LE THE KIEN" userId="b0862aea-754a-4801-9bd1-254539f30122" providerId="ADAL" clId="{3E56FD23-E487-4A33-8D3D-D7F3032E0C58}" dt="2021-12-07T13:16:11.786" v="6040" actId="1076"/>
          <ac:spMkLst>
            <pc:docMk/>
            <pc:sldMk cId="2194026953" sldId="287"/>
            <ac:spMk id="63" creationId="{39733FF4-BA85-4EE6-AA8D-51E9BB66D815}"/>
          </ac:spMkLst>
        </pc:spChg>
        <pc:spChg chg="add del mod">
          <ac:chgData name="LE THE KIEN" userId="b0862aea-754a-4801-9bd1-254539f30122" providerId="ADAL" clId="{3E56FD23-E487-4A33-8D3D-D7F3032E0C58}" dt="2021-12-07T12:18:47.275" v="4938" actId="478"/>
          <ac:spMkLst>
            <pc:docMk/>
            <pc:sldMk cId="2194026953" sldId="287"/>
            <ac:spMk id="64" creationId="{C282F230-21AF-463F-B8E3-E72ABC6FA896}"/>
          </ac:spMkLst>
        </pc:spChg>
        <pc:spChg chg="add del mod">
          <ac:chgData name="LE THE KIEN" userId="b0862aea-754a-4801-9bd1-254539f30122" providerId="ADAL" clId="{3E56FD23-E487-4A33-8D3D-D7F3032E0C58}" dt="2021-12-07T12:14:12.831" v="4530" actId="478"/>
          <ac:spMkLst>
            <pc:docMk/>
            <pc:sldMk cId="2194026953" sldId="287"/>
            <ac:spMk id="65" creationId="{99215E00-183C-4160-BB4F-B84718DA8E02}"/>
          </ac:spMkLst>
        </pc:spChg>
        <pc:spChg chg="add del mod">
          <ac:chgData name="LE THE KIEN" userId="b0862aea-754a-4801-9bd1-254539f30122" providerId="ADAL" clId="{3E56FD23-E487-4A33-8D3D-D7F3032E0C58}" dt="2021-12-07T12:10:34.074" v="4448"/>
          <ac:spMkLst>
            <pc:docMk/>
            <pc:sldMk cId="2194026953" sldId="287"/>
            <ac:spMk id="66" creationId="{70B24C58-72A7-4AD4-AC1C-D0C22D1E4D54}"/>
          </ac:spMkLst>
        </pc:spChg>
        <pc:spChg chg="add del mod">
          <ac:chgData name="LE THE KIEN" userId="b0862aea-754a-4801-9bd1-254539f30122" providerId="ADAL" clId="{3E56FD23-E487-4A33-8D3D-D7F3032E0C58}" dt="2021-12-07T12:49:23.892" v="5142" actId="21"/>
          <ac:spMkLst>
            <pc:docMk/>
            <pc:sldMk cId="2194026953" sldId="287"/>
            <ac:spMk id="67" creationId="{547761E8-79C8-4556-B333-4F0C44BBDE39}"/>
          </ac:spMkLst>
        </pc:spChg>
        <pc:spChg chg="add mod">
          <ac:chgData name="LE THE KIEN" userId="b0862aea-754a-4801-9bd1-254539f30122" providerId="ADAL" clId="{3E56FD23-E487-4A33-8D3D-D7F3032E0C58}" dt="2021-12-07T12:54:30.405" v="5199" actId="1076"/>
          <ac:spMkLst>
            <pc:docMk/>
            <pc:sldMk cId="2194026953" sldId="287"/>
            <ac:spMk id="68" creationId="{A0431363-2A9E-4DDA-9695-38232EAA29B6}"/>
          </ac:spMkLst>
        </pc:spChg>
        <pc:spChg chg="add mod">
          <ac:chgData name="LE THE KIEN" userId="b0862aea-754a-4801-9bd1-254539f30122" providerId="ADAL" clId="{3E56FD23-E487-4A33-8D3D-D7F3032E0C58}" dt="2021-12-07T12:54:05.669" v="5193" actId="1076"/>
          <ac:spMkLst>
            <pc:docMk/>
            <pc:sldMk cId="2194026953" sldId="287"/>
            <ac:spMk id="69" creationId="{0905F46A-5D20-46BB-B29F-91555EE70819}"/>
          </ac:spMkLst>
        </pc:spChg>
        <pc:spChg chg="mod">
          <ac:chgData name="LE THE KIEN" userId="b0862aea-754a-4801-9bd1-254539f30122" providerId="ADAL" clId="{3E56FD23-E487-4A33-8D3D-D7F3032E0C58}" dt="2021-12-07T15:23:09.707" v="8313" actId="1076"/>
          <ac:spMkLst>
            <pc:docMk/>
            <pc:sldMk cId="2194026953" sldId="287"/>
            <ac:spMk id="72" creationId="{929A7CB2-4EB2-4067-92BE-39528708F1A7}"/>
          </ac:spMkLst>
        </pc:spChg>
        <pc:spChg chg="mod">
          <ac:chgData name="LE THE KIEN" userId="b0862aea-754a-4801-9bd1-254539f30122" providerId="ADAL" clId="{3E56FD23-E487-4A33-8D3D-D7F3032E0C58}" dt="2021-12-07T15:23:34.992" v="8324" actId="122"/>
          <ac:spMkLst>
            <pc:docMk/>
            <pc:sldMk cId="2194026953" sldId="287"/>
            <ac:spMk id="73" creationId="{00C18958-B3B7-4C4C-97C8-D9154F5CF5C1}"/>
          </ac:spMkLst>
        </pc:spChg>
        <pc:spChg chg="mod">
          <ac:chgData name="LE THE KIEN" userId="b0862aea-754a-4801-9bd1-254539f30122" providerId="ADAL" clId="{3E56FD23-E487-4A33-8D3D-D7F3032E0C58}" dt="2021-12-07T12:53:25.182" v="5184" actId="1076"/>
          <ac:spMkLst>
            <pc:docMk/>
            <pc:sldMk cId="2194026953" sldId="287"/>
            <ac:spMk id="74" creationId="{DA417191-180F-4FFB-A831-27428B34CD72}"/>
          </ac:spMkLst>
        </pc:spChg>
        <pc:spChg chg="add mod">
          <ac:chgData name="LE THE KIEN" userId="b0862aea-754a-4801-9bd1-254539f30122" providerId="ADAL" clId="{3E56FD23-E487-4A33-8D3D-D7F3032E0C58}" dt="2021-12-07T15:22:41.529" v="8307" actId="1076"/>
          <ac:spMkLst>
            <pc:docMk/>
            <pc:sldMk cId="2194026953" sldId="287"/>
            <ac:spMk id="76" creationId="{6066CE69-E153-44FA-BE94-85F45F43D54D}"/>
          </ac:spMkLst>
        </pc:spChg>
        <pc:spChg chg="add mod">
          <ac:chgData name="LE THE KIEN" userId="b0862aea-754a-4801-9bd1-254539f30122" providerId="ADAL" clId="{3E56FD23-E487-4A33-8D3D-D7F3032E0C58}" dt="2021-12-07T15:22:41.529" v="8307" actId="1076"/>
          <ac:spMkLst>
            <pc:docMk/>
            <pc:sldMk cId="2194026953" sldId="287"/>
            <ac:spMk id="77" creationId="{ABE5E86B-F434-4513-AEA9-9D81DED7D4ED}"/>
          </ac:spMkLst>
        </pc:spChg>
        <pc:spChg chg="del mod topLvl">
          <ac:chgData name="LE THE KIEN" userId="b0862aea-754a-4801-9bd1-254539f30122" providerId="ADAL" clId="{3E56FD23-E487-4A33-8D3D-D7F3032E0C58}" dt="2021-12-07T13:00:39.652" v="5481" actId="478"/>
          <ac:spMkLst>
            <pc:docMk/>
            <pc:sldMk cId="2194026953" sldId="287"/>
            <ac:spMk id="79" creationId="{7044F20A-5902-4034-87C8-5F9ED6F6D60A}"/>
          </ac:spMkLst>
        </pc:spChg>
        <pc:spChg chg="del mod">
          <ac:chgData name="LE THE KIEN" userId="b0862aea-754a-4801-9bd1-254539f30122" providerId="ADAL" clId="{3E56FD23-E487-4A33-8D3D-D7F3032E0C58}" dt="2021-12-07T12:18:37.071" v="4922" actId="478"/>
          <ac:spMkLst>
            <pc:docMk/>
            <pc:sldMk cId="2194026953" sldId="287"/>
            <ac:spMk id="80" creationId="{DAC4A00F-4916-4BC9-8C40-BAECC733C0F8}"/>
          </ac:spMkLst>
        </pc:spChg>
        <pc:spChg chg="del mod topLvl">
          <ac:chgData name="LE THE KIEN" userId="b0862aea-754a-4801-9bd1-254539f30122" providerId="ADAL" clId="{3E56FD23-E487-4A33-8D3D-D7F3032E0C58}" dt="2021-12-07T12:18:54.894" v="4941" actId="478"/>
          <ac:spMkLst>
            <pc:docMk/>
            <pc:sldMk cId="2194026953" sldId="287"/>
            <ac:spMk id="81" creationId="{FF005407-0D7A-46C3-B0A2-B1E787301BEC}"/>
          </ac:spMkLst>
        </pc:spChg>
        <pc:spChg chg="add del mod">
          <ac:chgData name="LE THE KIEN" userId="b0862aea-754a-4801-9bd1-254539f30122" providerId="ADAL" clId="{3E56FD23-E487-4A33-8D3D-D7F3032E0C58}" dt="2021-12-07T12:22:12.873" v="5025" actId="478"/>
          <ac:spMkLst>
            <pc:docMk/>
            <pc:sldMk cId="2194026953" sldId="287"/>
            <ac:spMk id="82" creationId="{8649D85B-93EE-4DCA-8165-79FEA3F21896}"/>
          </ac:spMkLst>
        </pc:spChg>
        <pc:spChg chg="add del mod">
          <ac:chgData name="LE THE KIEN" userId="b0862aea-754a-4801-9bd1-254539f30122" providerId="ADAL" clId="{3E56FD23-E487-4A33-8D3D-D7F3032E0C58}" dt="2021-12-07T12:46:37.308" v="5112"/>
          <ac:spMkLst>
            <pc:docMk/>
            <pc:sldMk cId="2194026953" sldId="287"/>
            <ac:spMk id="83" creationId="{ADA36DA0-DA37-4A4F-8C4E-87BCDCA706B4}"/>
          </ac:spMkLst>
        </pc:spChg>
        <pc:spChg chg="add del mod">
          <ac:chgData name="LE THE KIEN" userId="b0862aea-754a-4801-9bd1-254539f30122" providerId="ADAL" clId="{3E56FD23-E487-4A33-8D3D-D7F3032E0C58}" dt="2021-12-07T12:49:23.513" v="5141"/>
          <ac:spMkLst>
            <pc:docMk/>
            <pc:sldMk cId="2194026953" sldId="287"/>
            <ac:spMk id="84" creationId="{872E608B-6066-4CF8-8757-672922547D1D}"/>
          </ac:spMkLst>
        </pc:spChg>
        <pc:spChg chg="add del mod">
          <ac:chgData name="LE THE KIEN" userId="b0862aea-754a-4801-9bd1-254539f30122" providerId="ADAL" clId="{3E56FD23-E487-4A33-8D3D-D7F3032E0C58}" dt="2021-12-07T12:49:22.032" v="5137"/>
          <ac:spMkLst>
            <pc:docMk/>
            <pc:sldMk cId="2194026953" sldId="287"/>
            <ac:spMk id="85" creationId="{0C6005E0-6C20-4774-9D6B-35B9B49B70E9}"/>
          </ac:spMkLst>
        </pc:spChg>
        <pc:spChg chg="mod">
          <ac:chgData name="LE THE KIEN" userId="b0862aea-754a-4801-9bd1-254539f30122" providerId="ADAL" clId="{3E56FD23-E487-4A33-8D3D-D7F3032E0C58}" dt="2021-12-07T12:49:20.686" v="5133" actId="164"/>
          <ac:spMkLst>
            <pc:docMk/>
            <pc:sldMk cId="2194026953" sldId="287"/>
            <ac:spMk id="87" creationId="{43B519F6-C7F4-4EE7-8DD5-00052987580F}"/>
          </ac:spMkLst>
        </pc:spChg>
        <pc:spChg chg="mod">
          <ac:chgData name="LE THE KIEN" userId="b0862aea-754a-4801-9bd1-254539f30122" providerId="ADAL" clId="{3E56FD23-E487-4A33-8D3D-D7F3032E0C58}" dt="2021-12-07T12:49:20.686" v="5133" actId="164"/>
          <ac:spMkLst>
            <pc:docMk/>
            <pc:sldMk cId="2194026953" sldId="287"/>
            <ac:spMk id="88" creationId="{E5749484-857A-43F5-B655-3F5C3437CD7B}"/>
          </ac:spMkLst>
        </pc:spChg>
        <pc:spChg chg="add mod">
          <ac:chgData name="LE THE KIEN" userId="b0862aea-754a-4801-9bd1-254539f30122" providerId="ADAL" clId="{3E56FD23-E487-4A33-8D3D-D7F3032E0C58}" dt="2021-12-07T15:23:34.127" v="8323" actId="14100"/>
          <ac:spMkLst>
            <pc:docMk/>
            <pc:sldMk cId="2194026953" sldId="287"/>
            <ac:spMk id="91" creationId="{5411828F-D316-48C7-90D0-C498ABACB31D}"/>
          </ac:spMkLst>
        </pc:spChg>
        <pc:spChg chg="add mod">
          <ac:chgData name="LE THE KIEN" userId="b0862aea-754a-4801-9bd1-254539f30122" providerId="ADAL" clId="{3E56FD23-E487-4A33-8D3D-D7F3032E0C58}" dt="2021-12-07T12:54:23.981" v="5198" actId="1076"/>
          <ac:spMkLst>
            <pc:docMk/>
            <pc:sldMk cId="2194026953" sldId="287"/>
            <ac:spMk id="93" creationId="{CFCE2212-29DE-4039-B5F7-6621019C40E2}"/>
          </ac:spMkLst>
        </pc:spChg>
        <pc:spChg chg="add mod">
          <ac:chgData name="LE THE KIEN" userId="b0862aea-754a-4801-9bd1-254539f30122" providerId="ADAL" clId="{3E56FD23-E487-4A33-8D3D-D7F3032E0C58}" dt="2021-12-07T13:16:11.786" v="6040" actId="1076"/>
          <ac:spMkLst>
            <pc:docMk/>
            <pc:sldMk cId="2194026953" sldId="287"/>
            <ac:spMk id="98" creationId="{E16F9D00-1087-47FD-B97A-EFC7E0B3C09D}"/>
          </ac:spMkLst>
        </pc:spChg>
        <pc:spChg chg="add mod">
          <ac:chgData name="LE THE KIEN" userId="b0862aea-754a-4801-9bd1-254539f30122" providerId="ADAL" clId="{3E56FD23-E487-4A33-8D3D-D7F3032E0C58}" dt="2021-12-07T13:16:11.786" v="6040" actId="1076"/>
          <ac:spMkLst>
            <pc:docMk/>
            <pc:sldMk cId="2194026953" sldId="287"/>
            <ac:spMk id="99" creationId="{E226CEFE-8A1B-4A32-BC9F-5C1AB4B3100B}"/>
          </ac:spMkLst>
        </pc:spChg>
        <pc:spChg chg="add del mod">
          <ac:chgData name="LE THE KIEN" userId="b0862aea-754a-4801-9bd1-254539f30122" providerId="ADAL" clId="{3E56FD23-E487-4A33-8D3D-D7F3032E0C58}" dt="2021-12-07T13:07:29.433" v="5592"/>
          <ac:spMkLst>
            <pc:docMk/>
            <pc:sldMk cId="2194026953" sldId="287"/>
            <ac:spMk id="100" creationId="{B83DB394-1AE9-415A-9877-44FF9A8959FE}"/>
          </ac:spMkLst>
        </pc:spChg>
        <pc:spChg chg="add mod">
          <ac:chgData name="LE THE KIEN" userId="b0862aea-754a-4801-9bd1-254539f30122" providerId="ADAL" clId="{3E56FD23-E487-4A33-8D3D-D7F3032E0C58}" dt="2021-12-07T15:35:17.938" v="8754" actId="113"/>
          <ac:spMkLst>
            <pc:docMk/>
            <pc:sldMk cId="2194026953" sldId="287"/>
            <ac:spMk id="101" creationId="{787C6978-CDFD-4161-B8EB-393CDF7C0E22}"/>
          </ac:spMkLst>
        </pc:spChg>
        <pc:spChg chg="add mod">
          <ac:chgData name="LE THE KIEN" userId="b0862aea-754a-4801-9bd1-254539f30122" providerId="ADAL" clId="{3E56FD23-E487-4A33-8D3D-D7F3032E0C58}" dt="2021-12-07T15:35:37.510" v="8790" actId="20577"/>
          <ac:spMkLst>
            <pc:docMk/>
            <pc:sldMk cId="2194026953" sldId="287"/>
            <ac:spMk id="102" creationId="{BCF5E716-A3BD-4327-9519-DC9B296C84CC}"/>
          </ac:spMkLst>
        </pc:spChg>
        <pc:grpChg chg="add mod">
          <ac:chgData name="LE THE KIEN" userId="b0862aea-754a-4801-9bd1-254539f30122" providerId="ADAL" clId="{3E56FD23-E487-4A33-8D3D-D7F3032E0C58}" dt="2021-12-07T11:49:11.976" v="3469" actId="14100"/>
          <ac:grpSpMkLst>
            <pc:docMk/>
            <pc:sldMk cId="2194026953" sldId="287"/>
            <ac:grpSpMk id="48" creationId="{BEE3E258-6AD4-430D-A9EC-CEAD28FC7B10}"/>
          </ac:grpSpMkLst>
        </pc:grpChg>
        <pc:grpChg chg="add mod">
          <ac:chgData name="LE THE KIEN" userId="b0862aea-754a-4801-9bd1-254539f30122" providerId="ADAL" clId="{3E56FD23-E487-4A33-8D3D-D7F3032E0C58}" dt="2021-12-07T11:49:20.801" v="3470" actId="14100"/>
          <ac:grpSpMkLst>
            <pc:docMk/>
            <pc:sldMk cId="2194026953" sldId="287"/>
            <ac:grpSpMk id="49" creationId="{F23AD9FE-192F-42DC-AF21-04D17B8BDBAF}"/>
          </ac:grpSpMkLst>
        </pc:grpChg>
        <pc:grpChg chg="add del mod">
          <ac:chgData name="LE THE KIEN" userId="b0862aea-754a-4801-9bd1-254539f30122" providerId="ADAL" clId="{3E56FD23-E487-4A33-8D3D-D7F3032E0C58}" dt="2021-12-07T15:23:41.200" v="8326" actId="14100"/>
          <ac:grpSpMkLst>
            <pc:docMk/>
            <pc:sldMk cId="2194026953" sldId="287"/>
            <ac:grpSpMk id="70" creationId="{9308E733-50D9-43EC-A79F-19188A1ED132}"/>
          </ac:grpSpMkLst>
        </pc:grpChg>
        <pc:grpChg chg="add del mod">
          <ac:chgData name="LE THE KIEN" userId="b0862aea-754a-4801-9bd1-254539f30122" providerId="ADAL" clId="{3E56FD23-E487-4A33-8D3D-D7F3032E0C58}" dt="2021-12-07T15:23:38.505" v="8325" actId="14100"/>
          <ac:grpSpMkLst>
            <pc:docMk/>
            <pc:sldMk cId="2194026953" sldId="287"/>
            <ac:grpSpMk id="71" creationId="{ADDCF91D-CF52-478D-8D51-E2E76D70E7C8}"/>
          </ac:grpSpMkLst>
        </pc:grpChg>
        <pc:grpChg chg="add del mod">
          <ac:chgData name="LE THE KIEN" userId="b0862aea-754a-4801-9bd1-254539f30122" providerId="ADAL" clId="{3E56FD23-E487-4A33-8D3D-D7F3032E0C58}" dt="2021-12-07T12:18:54.894" v="4941" actId="478"/>
          <ac:grpSpMkLst>
            <pc:docMk/>
            <pc:sldMk cId="2194026953" sldId="287"/>
            <ac:grpSpMk id="78" creationId="{C2520E4D-3667-4F46-8BFD-28C6122B3B6E}"/>
          </ac:grpSpMkLst>
        </pc:grpChg>
        <pc:grpChg chg="add del mod">
          <ac:chgData name="LE THE KIEN" userId="b0862aea-754a-4801-9bd1-254539f30122" providerId="ADAL" clId="{3E56FD23-E487-4A33-8D3D-D7F3032E0C58}" dt="2021-12-07T12:49:21.375" v="5135"/>
          <ac:grpSpMkLst>
            <pc:docMk/>
            <pc:sldMk cId="2194026953" sldId="287"/>
            <ac:grpSpMk id="86" creationId="{CE9A43DF-F40A-43A4-8E57-93F88F2E4652}"/>
          </ac:grpSpMkLst>
        </pc:grpChg>
        <pc:grpChg chg="add mod">
          <ac:chgData name="LE THE KIEN" userId="b0862aea-754a-4801-9bd1-254539f30122" providerId="ADAL" clId="{3E56FD23-E487-4A33-8D3D-D7F3032E0C58}" dt="2021-12-07T12:49:20.686" v="5133" actId="164"/>
          <ac:grpSpMkLst>
            <pc:docMk/>
            <pc:sldMk cId="2194026953" sldId="287"/>
            <ac:grpSpMk id="89" creationId="{12E9AC6B-30F4-40F5-B7B1-5074C1DF4468}"/>
          </ac:grpSpMkLst>
        </pc:grpChg>
        <pc:graphicFrameChg chg="add del mod">
          <ac:chgData name="LE THE KIEN" userId="b0862aea-754a-4801-9bd1-254539f30122" providerId="ADAL" clId="{3E56FD23-E487-4A33-8D3D-D7F3032E0C58}" dt="2021-12-07T10:48:50.416" v="2608"/>
          <ac:graphicFrameMkLst>
            <pc:docMk/>
            <pc:sldMk cId="2194026953" sldId="287"/>
            <ac:graphicFrameMk id="3" creationId="{7EE40DA7-E508-494E-82FC-4AC9147CFCD4}"/>
          </ac:graphicFrameMkLst>
        </pc:graphicFrameChg>
        <pc:graphicFrameChg chg="add del mod modGraphic">
          <ac:chgData name="LE THE KIEN" userId="b0862aea-754a-4801-9bd1-254539f30122" providerId="ADAL" clId="{3E56FD23-E487-4A33-8D3D-D7F3032E0C58}" dt="2021-12-07T10:48:57.607" v="2612"/>
          <ac:graphicFrameMkLst>
            <pc:docMk/>
            <pc:sldMk cId="2194026953" sldId="287"/>
            <ac:graphicFrameMk id="4" creationId="{665945F9-8E9C-4220-BB53-3EF949511026}"/>
          </ac:graphicFrameMkLst>
        </pc:graphicFrameChg>
        <pc:graphicFrameChg chg="add del mod">
          <ac:chgData name="LE THE KIEN" userId="b0862aea-754a-4801-9bd1-254539f30122" providerId="ADAL" clId="{3E56FD23-E487-4A33-8D3D-D7F3032E0C58}" dt="2021-12-07T10:49:17.093" v="2634"/>
          <ac:graphicFrameMkLst>
            <pc:docMk/>
            <pc:sldMk cId="2194026953" sldId="287"/>
            <ac:graphicFrameMk id="5" creationId="{EB86B289-0B1A-4973-B11D-623643A5B215}"/>
          </ac:graphicFrameMkLst>
        </pc:graphicFrameChg>
        <pc:graphicFrameChg chg="add del mod">
          <ac:chgData name="LE THE KIEN" userId="b0862aea-754a-4801-9bd1-254539f30122" providerId="ADAL" clId="{3E56FD23-E487-4A33-8D3D-D7F3032E0C58}" dt="2021-12-07T10:49:24.483" v="2642" actId="478"/>
          <ac:graphicFrameMkLst>
            <pc:docMk/>
            <pc:sldMk cId="2194026953" sldId="287"/>
            <ac:graphicFrameMk id="6" creationId="{D901FE74-A543-4C4D-AEA2-D592B2FD12E8}"/>
          </ac:graphicFrameMkLst>
        </pc:graphicFrameChg>
        <pc:graphicFrameChg chg="add del mod">
          <ac:chgData name="LE THE KIEN" userId="b0862aea-754a-4801-9bd1-254539f30122" providerId="ADAL" clId="{3E56FD23-E487-4A33-8D3D-D7F3032E0C58}" dt="2021-12-07T10:51:00.951" v="2646"/>
          <ac:graphicFrameMkLst>
            <pc:docMk/>
            <pc:sldMk cId="2194026953" sldId="287"/>
            <ac:graphicFrameMk id="8" creationId="{9234ABD6-31FB-4EC6-AB3D-B86D39D61E39}"/>
          </ac:graphicFrameMkLst>
        </pc:graphicFrameChg>
        <pc:graphicFrameChg chg="del">
          <ac:chgData name="LE THE KIEN" userId="b0862aea-754a-4801-9bd1-254539f30122" providerId="ADAL" clId="{3E56FD23-E487-4A33-8D3D-D7F3032E0C58}" dt="2021-12-07T10:48:46.699" v="2606" actId="478"/>
          <ac:graphicFrameMkLst>
            <pc:docMk/>
            <pc:sldMk cId="2194026953" sldId="287"/>
            <ac:graphicFrameMk id="13" creationId="{717195FF-A94D-40BF-82A0-99300A58F917}"/>
          </ac:graphicFrameMkLst>
        </pc:graphicFrameChg>
        <pc:graphicFrameChg chg="del">
          <ac:chgData name="LE THE KIEN" userId="b0862aea-754a-4801-9bd1-254539f30122" providerId="ADAL" clId="{3E56FD23-E487-4A33-8D3D-D7F3032E0C58}" dt="2021-12-07T11:03:31.634" v="2711" actId="478"/>
          <ac:graphicFrameMkLst>
            <pc:docMk/>
            <pc:sldMk cId="2194026953" sldId="287"/>
            <ac:graphicFrameMk id="14" creationId="{5D9E69C3-9086-40D9-9D60-4685C4AE3B09}"/>
          </ac:graphicFrameMkLst>
        </pc:graphicFrameChg>
        <pc:graphicFrameChg chg="add del mod">
          <ac:chgData name="LE THE KIEN" userId="b0862aea-754a-4801-9bd1-254539f30122" providerId="ADAL" clId="{3E56FD23-E487-4A33-8D3D-D7F3032E0C58}" dt="2021-12-07T10:51:50.119" v="2655" actId="478"/>
          <ac:graphicFrameMkLst>
            <pc:docMk/>
            <pc:sldMk cId="2194026953" sldId="287"/>
            <ac:graphicFrameMk id="27" creationId="{68161AE9-590B-4028-B6E0-C17148BD45C4}"/>
          </ac:graphicFrameMkLst>
        </pc:graphicFrameChg>
        <pc:graphicFrameChg chg="add del mod">
          <ac:chgData name="LE THE KIEN" userId="b0862aea-754a-4801-9bd1-254539f30122" providerId="ADAL" clId="{3E56FD23-E487-4A33-8D3D-D7F3032E0C58}" dt="2021-12-07T10:52:01.016" v="2657"/>
          <ac:graphicFrameMkLst>
            <pc:docMk/>
            <pc:sldMk cId="2194026953" sldId="287"/>
            <ac:graphicFrameMk id="28" creationId="{4910CF9A-B91B-4FCB-8BCD-B65F51881F1D}"/>
          </ac:graphicFrameMkLst>
        </pc:graphicFrameChg>
        <pc:graphicFrameChg chg="add del mod">
          <ac:chgData name="LE THE KIEN" userId="b0862aea-754a-4801-9bd1-254539f30122" providerId="ADAL" clId="{3E56FD23-E487-4A33-8D3D-D7F3032E0C58}" dt="2021-12-07T10:52:15.983" v="2673"/>
          <ac:graphicFrameMkLst>
            <pc:docMk/>
            <pc:sldMk cId="2194026953" sldId="287"/>
            <ac:graphicFrameMk id="29" creationId="{E5E99AC9-F815-4F51-AE2B-8283E91279C8}"/>
          </ac:graphicFrameMkLst>
        </pc:graphicFrameChg>
        <pc:graphicFrameChg chg="add del mod">
          <ac:chgData name="LE THE KIEN" userId="b0862aea-754a-4801-9bd1-254539f30122" providerId="ADAL" clId="{3E56FD23-E487-4A33-8D3D-D7F3032E0C58}" dt="2021-12-07T10:52:18.479" v="2675"/>
          <ac:graphicFrameMkLst>
            <pc:docMk/>
            <pc:sldMk cId="2194026953" sldId="287"/>
            <ac:graphicFrameMk id="30" creationId="{F6199069-CC92-402D-AF32-069116C0C087}"/>
          </ac:graphicFrameMkLst>
        </pc:graphicFrameChg>
        <pc:graphicFrameChg chg="add del mod modGraphic">
          <ac:chgData name="LE THE KIEN" userId="b0862aea-754a-4801-9bd1-254539f30122" providerId="ADAL" clId="{3E56FD23-E487-4A33-8D3D-D7F3032E0C58}" dt="2021-12-07T10:54:04.283" v="2691" actId="478"/>
          <ac:graphicFrameMkLst>
            <pc:docMk/>
            <pc:sldMk cId="2194026953" sldId="287"/>
            <ac:graphicFrameMk id="31" creationId="{2B9EBDE2-DEE4-4FA7-90FF-418ED8640289}"/>
          </ac:graphicFrameMkLst>
        </pc:graphicFrameChg>
        <pc:graphicFrameChg chg="add del mod">
          <ac:chgData name="LE THE KIEN" userId="b0862aea-754a-4801-9bd1-254539f30122" providerId="ADAL" clId="{3E56FD23-E487-4A33-8D3D-D7F3032E0C58}" dt="2021-12-07T10:54:07.560" v="2693"/>
          <ac:graphicFrameMkLst>
            <pc:docMk/>
            <pc:sldMk cId="2194026953" sldId="287"/>
            <ac:graphicFrameMk id="32" creationId="{132BD50D-2A12-4FAB-8507-EE3E4D8E403E}"/>
          </ac:graphicFrameMkLst>
        </pc:graphicFrameChg>
        <pc:graphicFrameChg chg="add del mod modGraphic">
          <ac:chgData name="LE THE KIEN" userId="b0862aea-754a-4801-9bd1-254539f30122" providerId="ADAL" clId="{3E56FD23-E487-4A33-8D3D-D7F3032E0C58}" dt="2021-12-07T10:54:16.177" v="2698" actId="478"/>
          <ac:graphicFrameMkLst>
            <pc:docMk/>
            <pc:sldMk cId="2194026953" sldId="287"/>
            <ac:graphicFrameMk id="33" creationId="{E375B4D0-692E-4B92-BDE0-9DD8DB304B7C}"/>
          </ac:graphicFrameMkLst>
        </pc:graphicFrameChg>
        <pc:graphicFrameChg chg="add del mod">
          <ac:chgData name="LE THE KIEN" userId="b0862aea-754a-4801-9bd1-254539f30122" providerId="ADAL" clId="{3E56FD23-E487-4A33-8D3D-D7F3032E0C58}" dt="2021-12-07T10:54:30.703" v="2700"/>
          <ac:graphicFrameMkLst>
            <pc:docMk/>
            <pc:sldMk cId="2194026953" sldId="287"/>
            <ac:graphicFrameMk id="34" creationId="{03AE2CC1-64DC-4426-B2AC-2F8F2445FE1D}"/>
          </ac:graphicFrameMkLst>
        </pc:graphicFrameChg>
        <pc:graphicFrameChg chg="add del mod modGraphic">
          <ac:chgData name="LE THE KIEN" userId="b0862aea-754a-4801-9bd1-254539f30122" providerId="ADAL" clId="{3E56FD23-E487-4A33-8D3D-D7F3032E0C58}" dt="2021-12-07T11:00:31.846" v="2704" actId="478"/>
          <ac:graphicFrameMkLst>
            <pc:docMk/>
            <pc:sldMk cId="2194026953" sldId="287"/>
            <ac:graphicFrameMk id="35" creationId="{0E9143A7-5500-40F5-8983-C6E4C1D1B676}"/>
          </ac:graphicFrameMkLst>
        </pc:graphicFrameChg>
        <pc:graphicFrameChg chg="add del mod">
          <ac:chgData name="LE THE KIEN" userId="b0862aea-754a-4801-9bd1-254539f30122" providerId="ADAL" clId="{3E56FD23-E487-4A33-8D3D-D7F3032E0C58}" dt="2021-12-07T11:00:34.504" v="2706"/>
          <ac:graphicFrameMkLst>
            <pc:docMk/>
            <pc:sldMk cId="2194026953" sldId="287"/>
            <ac:graphicFrameMk id="36" creationId="{3C671027-ACC1-4C98-9D00-43B3A0EAA0A8}"/>
          </ac:graphicFrameMkLst>
        </pc:graphicFrameChg>
        <pc:graphicFrameChg chg="add mod modGraphic">
          <ac:chgData name="LE THE KIEN" userId="b0862aea-754a-4801-9bd1-254539f30122" providerId="ADAL" clId="{3E56FD23-E487-4A33-8D3D-D7F3032E0C58}" dt="2021-12-07T15:57:47.728" v="9178" actId="108"/>
          <ac:graphicFrameMkLst>
            <pc:docMk/>
            <pc:sldMk cId="2194026953" sldId="287"/>
            <ac:graphicFrameMk id="37" creationId="{4924074E-7C62-4598-B42A-6953D1EFB576}"/>
          </ac:graphicFrameMkLst>
        </pc:graphicFrameChg>
        <pc:graphicFrameChg chg="add del mod">
          <ac:chgData name="LE THE KIEN" userId="b0862aea-754a-4801-9bd1-254539f30122" providerId="ADAL" clId="{3E56FD23-E487-4A33-8D3D-D7F3032E0C58}" dt="2021-12-07T11:03:45.265" v="2715"/>
          <ac:graphicFrameMkLst>
            <pc:docMk/>
            <pc:sldMk cId="2194026953" sldId="287"/>
            <ac:graphicFrameMk id="38" creationId="{BAA99396-E80B-4801-83B6-5C888A5728E4}"/>
          </ac:graphicFrameMkLst>
        </pc:graphicFrameChg>
        <pc:graphicFrameChg chg="add mod modGraphic">
          <ac:chgData name="LE THE KIEN" userId="b0862aea-754a-4801-9bd1-254539f30122" providerId="ADAL" clId="{3E56FD23-E487-4A33-8D3D-D7F3032E0C58}" dt="2021-12-07T11:51:17.694" v="3511" actId="14100"/>
          <ac:graphicFrameMkLst>
            <pc:docMk/>
            <pc:sldMk cId="2194026953" sldId="287"/>
            <ac:graphicFrameMk id="39" creationId="{2C900EC9-9319-4872-8632-28EFA5C10677}"/>
          </ac:graphicFrameMkLst>
        </pc:graphicFrameChg>
        <pc:graphicFrameChg chg="add del mod">
          <ac:chgData name="LE THE KIEN" userId="b0862aea-754a-4801-9bd1-254539f30122" providerId="ADAL" clId="{3E56FD23-E487-4A33-8D3D-D7F3032E0C58}" dt="2021-12-07T12:13:28.050" v="4524" actId="478"/>
          <ac:graphicFrameMkLst>
            <pc:docMk/>
            <pc:sldMk cId="2194026953" sldId="287"/>
            <ac:graphicFrameMk id="75" creationId="{C51F0A2C-5B08-4584-B910-91DFD9FB7D95}"/>
          </ac:graphicFrameMkLst>
        </pc:graphicFrameChg>
        <pc:picChg chg="del mod">
          <ac:chgData name="LE THE KIEN" userId="b0862aea-754a-4801-9bd1-254539f30122" providerId="ADAL" clId="{3E56FD23-E487-4A33-8D3D-D7F3032E0C58}" dt="2021-12-08T12:03:44.962" v="10169" actId="478"/>
          <ac:picMkLst>
            <pc:docMk/>
            <pc:sldMk cId="2194026953" sldId="287"/>
            <ac:picMk id="2" creationId="{21710388-6689-441A-86DD-8C551212355D}"/>
          </ac:picMkLst>
        </pc:picChg>
        <pc:picChg chg="del mod">
          <ac:chgData name="LE THE KIEN" userId="b0862aea-754a-4801-9bd1-254539f30122" providerId="ADAL" clId="{3E56FD23-E487-4A33-8D3D-D7F3032E0C58}" dt="2021-12-07T11:42:12.681" v="3347" actId="478"/>
          <ac:picMkLst>
            <pc:docMk/>
            <pc:sldMk cId="2194026953" sldId="287"/>
            <ac:picMk id="19" creationId="{1AA260C3-9474-49C4-8D82-D1E63F2A9AC9}"/>
          </ac:picMkLst>
        </pc:picChg>
        <pc:picChg chg="del">
          <ac:chgData name="LE THE KIEN" userId="b0862aea-754a-4801-9bd1-254539f30122" providerId="ADAL" clId="{3E56FD23-E487-4A33-8D3D-D7F3032E0C58}" dt="2021-12-07T16:39:58.430" v="9958" actId="478"/>
          <ac:picMkLst>
            <pc:docMk/>
            <pc:sldMk cId="2194026953" sldId="287"/>
            <ac:picMk id="24" creationId="{BA9EC3E0-40B6-401F-B5F5-24EFFE4C984A}"/>
          </ac:picMkLst>
        </pc:picChg>
        <pc:picChg chg="del">
          <ac:chgData name="LE THE KIEN" userId="b0862aea-754a-4801-9bd1-254539f30122" providerId="ADAL" clId="{3E56FD23-E487-4A33-8D3D-D7F3032E0C58}" dt="2021-12-07T16:39:58.430" v="9958" actId="478"/>
          <ac:picMkLst>
            <pc:docMk/>
            <pc:sldMk cId="2194026953" sldId="287"/>
            <ac:picMk id="25" creationId="{22F688CE-971B-4882-9A9F-13C6CA7675F7}"/>
          </ac:picMkLst>
        </pc:picChg>
        <pc:picChg chg="add mod">
          <ac:chgData name="LE THE KIEN" userId="b0862aea-754a-4801-9bd1-254539f30122" providerId="ADAL" clId="{3E56FD23-E487-4A33-8D3D-D7F3032E0C58}" dt="2021-12-07T16:40:03.590" v="9960" actId="1076"/>
          <ac:picMkLst>
            <pc:docMk/>
            <pc:sldMk cId="2194026953" sldId="287"/>
            <ac:picMk id="45" creationId="{EEC25922-6E48-4AA5-A22F-1771467BEFC0}"/>
          </ac:picMkLst>
        </pc:picChg>
        <pc:picChg chg="add mod">
          <ac:chgData name="LE THE KIEN" userId="b0862aea-754a-4801-9bd1-254539f30122" providerId="ADAL" clId="{3E56FD23-E487-4A33-8D3D-D7F3032E0C58}" dt="2021-12-07T16:40:03.590" v="9960" actId="1076"/>
          <ac:picMkLst>
            <pc:docMk/>
            <pc:sldMk cId="2194026953" sldId="287"/>
            <ac:picMk id="58" creationId="{E0EC44CD-E4FE-4337-B58D-28D9A7FCBC28}"/>
          </ac:picMkLst>
        </pc:picChg>
        <pc:picChg chg="add mod">
          <ac:chgData name="LE THE KIEN" userId="b0862aea-754a-4801-9bd1-254539f30122" providerId="ADAL" clId="{3E56FD23-E487-4A33-8D3D-D7F3032E0C58}" dt="2021-12-08T12:03:54.584" v="10172" actId="962"/>
          <ac:picMkLst>
            <pc:docMk/>
            <pc:sldMk cId="2194026953" sldId="287"/>
            <ac:picMk id="61" creationId="{0E01296E-2409-4DCC-9C2A-8C470738B5B8}"/>
          </ac:picMkLst>
        </pc:picChg>
        <pc:picChg chg="add mod">
          <ac:chgData name="LE THE KIEN" userId="b0862aea-754a-4801-9bd1-254539f30122" providerId="ADAL" clId="{3E56FD23-E487-4A33-8D3D-D7F3032E0C58}" dt="2021-12-07T15:22:41.529" v="8307" actId="1076"/>
          <ac:picMkLst>
            <pc:docMk/>
            <pc:sldMk cId="2194026953" sldId="287"/>
            <ac:picMk id="95" creationId="{CA2539C6-40AF-41A1-ABA0-C89DED424EEA}"/>
          </ac:picMkLst>
        </pc:picChg>
        <pc:picChg chg="add mod">
          <ac:chgData name="LE THE KIEN" userId="b0862aea-754a-4801-9bd1-254539f30122" providerId="ADAL" clId="{3E56FD23-E487-4A33-8D3D-D7F3032E0C58}" dt="2021-12-07T13:16:11.786" v="6040" actId="1076"/>
          <ac:picMkLst>
            <pc:docMk/>
            <pc:sldMk cId="2194026953" sldId="287"/>
            <ac:picMk id="97" creationId="{533933B3-99B8-4262-B9EE-905C68B64313}"/>
          </ac:picMkLst>
        </pc:picChg>
        <pc:cxnChg chg="del mod">
          <ac:chgData name="LE THE KIEN" userId="b0862aea-754a-4801-9bd1-254539f30122" providerId="ADAL" clId="{3E56FD23-E487-4A33-8D3D-D7F3032E0C58}" dt="2021-12-07T11:12:41.057" v="2747" actId="478"/>
          <ac:cxnSpMkLst>
            <pc:docMk/>
            <pc:sldMk cId="2194026953" sldId="287"/>
            <ac:cxnSpMk id="15" creationId="{F00674BA-6B14-4CE6-BD60-84770366C27E}"/>
          </ac:cxnSpMkLst>
        </pc:cxnChg>
        <pc:cxnChg chg="del mod">
          <ac:chgData name="LE THE KIEN" userId="b0862aea-754a-4801-9bd1-254539f30122" providerId="ADAL" clId="{3E56FD23-E487-4A33-8D3D-D7F3032E0C58}" dt="2021-12-07T11:28:02.431" v="3031" actId="478"/>
          <ac:cxnSpMkLst>
            <pc:docMk/>
            <pc:sldMk cId="2194026953" sldId="287"/>
            <ac:cxnSpMk id="17" creationId="{7C64AF89-13F3-4021-9454-C8866FA6CD0B}"/>
          </ac:cxnSpMkLst>
        </pc:cxnChg>
      </pc:sldChg>
      <pc:sldChg chg="modSp mod">
        <pc:chgData name="LE THE KIEN" userId="b0862aea-754a-4801-9bd1-254539f30122" providerId="ADAL" clId="{3E56FD23-E487-4A33-8D3D-D7F3032E0C58}" dt="2021-12-07T09:54:05.677" v="2601" actId="1076"/>
        <pc:sldMkLst>
          <pc:docMk/>
          <pc:sldMk cId="1875258314" sldId="291"/>
        </pc:sldMkLst>
        <pc:spChg chg="mod">
          <ac:chgData name="LE THE KIEN" userId="b0862aea-754a-4801-9bd1-254539f30122" providerId="ADAL" clId="{3E56FD23-E487-4A33-8D3D-D7F3032E0C58}" dt="2021-12-07T09:54:05.677" v="2601" actId="1076"/>
          <ac:spMkLst>
            <pc:docMk/>
            <pc:sldMk cId="1875258314" sldId="291"/>
            <ac:spMk id="2" creationId="{DEE2AAD6-63CC-4AAA-BA9F-CEFA1E18B343}"/>
          </ac:spMkLst>
        </pc:spChg>
      </pc:sldChg>
      <pc:sldChg chg="addSp delSp modSp mod modTransition delCm modCm">
        <pc:chgData name="LE THE KIEN" userId="b0862aea-754a-4801-9bd1-254539f30122" providerId="ADAL" clId="{3E56FD23-E487-4A33-8D3D-D7F3032E0C58}" dt="2021-12-08T11:58:38.191" v="10155"/>
        <pc:sldMkLst>
          <pc:docMk/>
          <pc:sldMk cId="2925496045" sldId="297"/>
        </pc:sldMkLst>
        <pc:spChg chg="del mod">
          <ac:chgData name="LE THE KIEN" userId="b0862aea-754a-4801-9bd1-254539f30122" providerId="ADAL" clId="{3E56FD23-E487-4A33-8D3D-D7F3032E0C58}" dt="2021-12-07T14:21:42.066" v="6538" actId="21"/>
          <ac:spMkLst>
            <pc:docMk/>
            <pc:sldMk cId="2925496045" sldId="297"/>
            <ac:spMk id="5" creationId="{073672C5-D3D7-4804-BA1A-7A5AE0EBB83A}"/>
          </ac:spMkLst>
        </pc:spChg>
        <pc:spChg chg="mod">
          <ac:chgData name="LE THE KIEN" userId="b0862aea-754a-4801-9bd1-254539f30122" providerId="ADAL" clId="{3E56FD23-E487-4A33-8D3D-D7F3032E0C58}" dt="2021-12-07T15:05:34.133" v="7999" actId="113"/>
          <ac:spMkLst>
            <pc:docMk/>
            <pc:sldMk cId="2925496045" sldId="297"/>
            <ac:spMk id="6" creationId="{4988F6A5-9B8D-479B-970D-F81E9B12E73D}"/>
          </ac:spMkLst>
        </pc:spChg>
        <pc:spChg chg="mod">
          <ac:chgData name="LE THE KIEN" userId="b0862aea-754a-4801-9bd1-254539f30122" providerId="ADAL" clId="{3E56FD23-E487-4A33-8D3D-D7F3032E0C58}" dt="2021-12-07T15:13:19.898" v="8285" actId="14100"/>
          <ac:spMkLst>
            <pc:docMk/>
            <pc:sldMk cId="2925496045" sldId="297"/>
            <ac:spMk id="8" creationId="{B929D8E1-24B5-4F14-9BD1-21FB695167C7}"/>
          </ac:spMkLst>
        </pc:spChg>
        <pc:spChg chg="add del mod">
          <ac:chgData name="LE THE KIEN" userId="b0862aea-754a-4801-9bd1-254539f30122" providerId="ADAL" clId="{3E56FD23-E487-4A33-8D3D-D7F3032E0C58}" dt="2021-12-07T14:09:45.817" v="6476"/>
          <ac:spMkLst>
            <pc:docMk/>
            <pc:sldMk cId="2925496045" sldId="297"/>
            <ac:spMk id="9" creationId="{867FBA90-548F-463D-AE16-2940983C7FEC}"/>
          </ac:spMkLst>
        </pc:spChg>
        <pc:spChg chg="mod">
          <ac:chgData name="LE THE KIEN" userId="b0862aea-754a-4801-9bd1-254539f30122" providerId="ADAL" clId="{3E56FD23-E487-4A33-8D3D-D7F3032E0C58}" dt="2021-12-07T13:17:13.935" v="6050" actId="21"/>
          <ac:spMkLst>
            <pc:docMk/>
            <pc:sldMk cId="2925496045" sldId="297"/>
            <ac:spMk id="11" creationId="{219FF67E-5277-4B6D-AA33-BDA9800B2CBC}"/>
          </ac:spMkLst>
        </pc:spChg>
        <pc:spChg chg="del mod">
          <ac:chgData name="LE THE KIEN" userId="b0862aea-754a-4801-9bd1-254539f30122" providerId="ADAL" clId="{3E56FD23-E487-4A33-8D3D-D7F3032E0C58}" dt="2021-12-07T14:07:07.696" v="6464" actId="21"/>
          <ac:spMkLst>
            <pc:docMk/>
            <pc:sldMk cId="2925496045" sldId="297"/>
            <ac:spMk id="15" creationId="{4239CFFB-CB3D-47C1-B90F-A85AB079AC1E}"/>
          </ac:spMkLst>
        </pc:spChg>
        <pc:spChg chg="del mod">
          <ac:chgData name="LE THE KIEN" userId="b0862aea-754a-4801-9bd1-254539f30122" providerId="ADAL" clId="{3E56FD23-E487-4A33-8D3D-D7F3032E0C58}" dt="2021-12-07T14:20:31.503" v="6531" actId="21"/>
          <ac:spMkLst>
            <pc:docMk/>
            <pc:sldMk cId="2925496045" sldId="297"/>
            <ac:spMk id="22" creationId="{2925D448-EB8E-4EB7-B052-01DD27C42157}"/>
          </ac:spMkLst>
        </pc:spChg>
        <pc:spChg chg="add del mod">
          <ac:chgData name="LE THE KIEN" userId="b0862aea-754a-4801-9bd1-254539f30122" providerId="ADAL" clId="{3E56FD23-E487-4A33-8D3D-D7F3032E0C58}" dt="2021-12-07T14:42:45.388" v="6719" actId="478"/>
          <ac:spMkLst>
            <pc:docMk/>
            <pc:sldMk cId="2925496045" sldId="297"/>
            <ac:spMk id="24" creationId="{C2BE9110-5A43-4FF1-8B86-1C0913C947D7}"/>
          </ac:spMkLst>
        </pc:spChg>
        <pc:spChg chg="mod">
          <ac:chgData name="LE THE KIEN" userId="b0862aea-754a-4801-9bd1-254539f30122" providerId="ADAL" clId="{3E56FD23-E487-4A33-8D3D-D7F3032E0C58}" dt="2021-12-07T16:36:13.297" v="9943" actId="962"/>
          <ac:spMkLst>
            <pc:docMk/>
            <pc:sldMk cId="2925496045" sldId="297"/>
            <ac:spMk id="29" creationId="{893859FD-7B7F-4BA2-B64B-369C25737BBD}"/>
          </ac:spMkLst>
        </pc:spChg>
        <pc:spChg chg="mod">
          <ac:chgData name="LE THE KIEN" userId="b0862aea-754a-4801-9bd1-254539f30122" providerId="ADAL" clId="{3E56FD23-E487-4A33-8D3D-D7F3032E0C58}" dt="2021-12-07T16:35:56.857" v="9940" actId="962"/>
          <ac:spMkLst>
            <pc:docMk/>
            <pc:sldMk cId="2925496045" sldId="297"/>
            <ac:spMk id="31" creationId="{541F54DD-64DA-487C-B27F-4FA908E175FC}"/>
          </ac:spMkLst>
        </pc:spChg>
        <pc:spChg chg="mod">
          <ac:chgData name="LE THE KIEN" userId="b0862aea-754a-4801-9bd1-254539f30122" providerId="ADAL" clId="{3E56FD23-E487-4A33-8D3D-D7F3032E0C58}" dt="2021-12-07T15:00:47.523" v="7808" actId="1076"/>
          <ac:spMkLst>
            <pc:docMk/>
            <pc:sldMk cId="2925496045" sldId="297"/>
            <ac:spMk id="32" creationId="{2AF2C59C-F024-44A2-BD13-854C9BEBDE00}"/>
          </ac:spMkLst>
        </pc:spChg>
        <pc:spChg chg="del mod">
          <ac:chgData name="LE THE KIEN" userId="b0862aea-754a-4801-9bd1-254539f30122" providerId="ADAL" clId="{3E56FD23-E487-4A33-8D3D-D7F3032E0C58}" dt="2021-12-07T13:16:42.461" v="6045"/>
          <ac:spMkLst>
            <pc:docMk/>
            <pc:sldMk cId="2925496045" sldId="297"/>
            <ac:spMk id="33" creationId="{90E78918-45CF-4CEE-BD9C-AB84ECEA1C2C}"/>
          </ac:spMkLst>
        </pc:spChg>
        <pc:spChg chg="del mod">
          <ac:chgData name="LE THE KIEN" userId="b0862aea-754a-4801-9bd1-254539f30122" providerId="ADAL" clId="{3E56FD23-E487-4A33-8D3D-D7F3032E0C58}" dt="2021-12-07T14:38:06.589" v="6703" actId="478"/>
          <ac:spMkLst>
            <pc:docMk/>
            <pc:sldMk cId="2925496045" sldId="297"/>
            <ac:spMk id="37" creationId="{7BDFE3BE-CC10-4BD2-B132-FEE168D0CE4F}"/>
          </ac:spMkLst>
        </pc:spChg>
        <pc:spChg chg="del mod">
          <ac:chgData name="LE THE KIEN" userId="b0862aea-754a-4801-9bd1-254539f30122" providerId="ADAL" clId="{3E56FD23-E487-4A33-8D3D-D7F3032E0C58}" dt="2021-12-07T14:20:23.084" v="6528" actId="21"/>
          <ac:spMkLst>
            <pc:docMk/>
            <pc:sldMk cId="2925496045" sldId="297"/>
            <ac:spMk id="40" creationId="{7555C509-7D78-49BD-82FA-0D24AE3289A1}"/>
          </ac:spMkLst>
        </pc:spChg>
        <pc:spChg chg="add del mod">
          <ac:chgData name="LE THE KIEN" userId="b0862aea-754a-4801-9bd1-254539f30122" providerId="ADAL" clId="{3E56FD23-E487-4A33-8D3D-D7F3032E0C58}" dt="2021-12-07T16:36:24.106" v="9944" actId="962"/>
          <ac:spMkLst>
            <pc:docMk/>
            <pc:sldMk cId="2925496045" sldId="297"/>
            <ac:spMk id="41" creationId="{8BD4D9FB-515D-4238-9A9C-C51ED1B28FC9}"/>
          </ac:spMkLst>
        </pc:spChg>
        <pc:spChg chg="mod">
          <ac:chgData name="LE THE KIEN" userId="b0862aea-754a-4801-9bd1-254539f30122" providerId="ADAL" clId="{3E56FD23-E487-4A33-8D3D-D7F3032E0C58}" dt="2021-12-07T14:59:56.717" v="7745" actId="20577"/>
          <ac:spMkLst>
            <pc:docMk/>
            <pc:sldMk cId="2925496045" sldId="297"/>
            <ac:spMk id="43" creationId="{CF894D91-BE40-4E50-B04C-D1C9D37587FD}"/>
          </ac:spMkLst>
        </pc:spChg>
        <pc:spChg chg="del mod">
          <ac:chgData name="LE THE KIEN" userId="b0862aea-754a-4801-9bd1-254539f30122" providerId="ADAL" clId="{3E56FD23-E487-4A33-8D3D-D7F3032E0C58}" dt="2021-12-07T13:17:07.794" v="6047" actId="21"/>
          <ac:spMkLst>
            <pc:docMk/>
            <pc:sldMk cId="2925496045" sldId="297"/>
            <ac:spMk id="44" creationId="{3F27B70D-6D38-42CA-866A-DAA8EE89F56F}"/>
          </ac:spMkLst>
        </pc:spChg>
        <pc:spChg chg="mod">
          <ac:chgData name="LE THE KIEN" userId="b0862aea-754a-4801-9bd1-254539f30122" providerId="ADAL" clId="{3E56FD23-E487-4A33-8D3D-D7F3032E0C58}" dt="2021-12-07T15:10:46.573" v="8260" actId="20577"/>
          <ac:spMkLst>
            <pc:docMk/>
            <pc:sldMk cId="2925496045" sldId="297"/>
            <ac:spMk id="45" creationId="{1999FFBF-E111-4A1A-8302-F5263E054937}"/>
          </ac:spMkLst>
        </pc:spChg>
        <pc:spChg chg="add mod">
          <ac:chgData name="LE THE KIEN" userId="b0862aea-754a-4801-9bd1-254539f30122" providerId="ADAL" clId="{3E56FD23-E487-4A33-8D3D-D7F3032E0C58}" dt="2021-12-07T13:17:29.641" v="6056" actId="1076"/>
          <ac:spMkLst>
            <pc:docMk/>
            <pc:sldMk cId="2925496045" sldId="297"/>
            <ac:spMk id="46" creationId="{0A0F5460-FDD9-481E-A3C4-27647CBCB064}"/>
          </ac:spMkLst>
        </pc:spChg>
        <pc:spChg chg="add del mod">
          <ac:chgData name="LE THE KIEN" userId="b0862aea-754a-4801-9bd1-254539f30122" providerId="ADAL" clId="{3E56FD23-E487-4A33-8D3D-D7F3032E0C58}" dt="2021-12-07T14:07:33.045" v="6468" actId="21"/>
          <ac:spMkLst>
            <pc:docMk/>
            <pc:sldMk cId="2925496045" sldId="297"/>
            <ac:spMk id="57" creationId="{C6F96A2B-50F5-4CC2-BD9F-AD34D79ACC5A}"/>
          </ac:spMkLst>
        </pc:spChg>
        <pc:spChg chg="add del mod">
          <ac:chgData name="LE THE KIEN" userId="b0862aea-754a-4801-9bd1-254539f30122" providerId="ADAL" clId="{3E56FD23-E487-4A33-8D3D-D7F3032E0C58}" dt="2021-12-07T14:42:15.788" v="6716" actId="21"/>
          <ac:spMkLst>
            <pc:docMk/>
            <pc:sldMk cId="2925496045" sldId="297"/>
            <ac:spMk id="58" creationId="{BA049DE7-0584-4554-BC6D-B5776D9A5675}"/>
          </ac:spMkLst>
        </pc:spChg>
        <pc:spChg chg="add del mod">
          <ac:chgData name="LE THE KIEN" userId="b0862aea-754a-4801-9bd1-254539f30122" providerId="ADAL" clId="{3E56FD23-E487-4A33-8D3D-D7F3032E0C58}" dt="2021-12-07T14:26:01.408" v="6595" actId="21"/>
          <ac:spMkLst>
            <pc:docMk/>
            <pc:sldMk cId="2925496045" sldId="297"/>
            <ac:spMk id="59" creationId="{2AFD40A1-789B-4A71-BB50-8FBF59498CBC}"/>
          </ac:spMkLst>
        </pc:spChg>
        <pc:spChg chg="add mod">
          <ac:chgData name="LE THE KIEN" userId="b0862aea-754a-4801-9bd1-254539f30122" providerId="ADAL" clId="{3E56FD23-E487-4A33-8D3D-D7F3032E0C58}" dt="2021-12-07T14:51:19.630" v="6820" actId="1076"/>
          <ac:spMkLst>
            <pc:docMk/>
            <pc:sldMk cId="2925496045" sldId="297"/>
            <ac:spMk id="60" creationId="{DE26177F-33B7-452B-A1B9-CC20F7B5662E}"/>
          </ac:spMkLst>
        </pc:spChg>
        <pc:spChg chg="add mod">
          <ac:chgData name="LE THE KIEN" userId="b0862aea-754a-4801-9bd1-254539f30122" providerId="ADAL" clId="{3E56FD23-E487-4A33-8D3D-D7F3032E0C58}" dt="2021-12-07T14:50:07.341" v="6760" actId="1076"/>
          <ac:spMkLst>
            <pc:docMk/>
            <pc:sldMk cId="2925496045" sldId="297"/>
            <ac:spMk id="62" creationId="{2E295991-45A8-4F00-8BEA-A3CEF42F3284}"/>
          </ac:spMkLst>
        </pc:spChg>
        <pc:spChg chg="add mod">
          <ac:chgData name="LE THE KIEN" userId="b0862aea-754a-4801-9bd1-254539f30122" providerId="ADAL" clId="{3E56FD23-E487-4A33-8D3D-D7F3032E0C58}" dt="2021-12-07T14:50:16.341" v="6762" actId="1076"/>
          <ac:spMkLst>
            <pc:docMk/>
            <pc:sldMk cId="2925496045" sldId="297"/>
            <ac:spMk id="64" creationId="{182F740A-8BA4-40C4-B1D6-E5D0893C9ABF}"/>
          </ac:spMkLst>
        </pc:spChg>
        <pc:spChg chg="add mod">
          <ac:chgData name="LE THE KIEN" userId="b0862aea-754a-4801-9bd1-254539f30122" providerId="ADAL" clId="{3E56FD23-E487-4A33-8D3D-D7F3032E0C58}" dt="2021-12-07T14:50:07.341" v="6760" actId="1076"/>
          <ac:spMkLst>
            <pc:docMk/>
            <pc:sldMk cId="2925496045" sldId="297"/>
            <ac:spMk id="65" creationId="{CDDC0BD7-4A5B-43D1-9A12-12367D2947BD}"/>
          </ac:spMkLst>
        </pc:spChg>
        <pc:spChg chg="add mod">
          <ac:chgData name="LE THE KIEN" userId="b0862aea-754a-4801-9bd1-254539f30122" providerId="ADAL" clId="{3E56FD23-E487-4A33-8D3D-D7F3032E0C58}" dt="2021-12-07T15:12:50.330" v="8280" actId="1076"/>
          <ac:spMkLst>
            <pc:docMk/>
            <pc:sldMk cId="2925496045" sldId="297"/>
            <ac:spMk id="66" creationId="{F68F81DB-327C-411E-AED0-A824B54ABBF7}"/>
          </ac:spMkLst>
        </pc:spChg>
        <pc:spChg chg="add mod">
          <ac:chgData name="LE THE KIEN" userId="b0862aea-754a-4801-9bd1-254539f30122" providerId="ADAL" clId="{3E56FD23-E487-4A33-8D3D-D7F3032E0C58}" dt="2021-12-07T14:50:07.341" v="6760" actId="1076"/>
          <ac:spMkLst>
            <pc:docMk/>
            <pc:sldMk cId="2925496045" sldId="297"/>
            <ac:spMk id="67" creationId="{2B5C7DCC-DACA-4DE1-83C6-316F77C4558B}"/>
          </ac:spMkLst>
        </pc:spChg>
        <pc:spChg chg="add mod">
          <ac:chgData name="LE THE KIEN" userId="b0862aea-754a-4801-9bd1-254539f30122" providerId="ADAL" clId="{3E56FD23-E487-4A33-8D3D-D7F3032E0C58}" dt="2021-12-07T14:53:12.160" v="6952" actId="1076"/>
          <ac:spMkLst>
            <pc:docMk/>
            <pc:sldMk cId="2925496045" sldId="297"/>
            <ac:spMk id="70" creationId="{1AC56433-8BB3-4A2B-BDAB-95A82542359C}"/>
          </ac:spMkLst>
        </pc:spChg>
        <pc:spChg chg="add mod">
          <ac:chgData name="LE THE KIEN" userId="b0862aea-754a-4801-9bd1-254539f30122" providerId="ADAL" clId="{3E56FD23-E487-4A33-8D3D-D7F3032E0C58}" dt="2021-12-07T14:52:14.964" v="6900" actId="20577"/>
          <ac:spMkLst>
            <pc:docMk/>
            <pc:sldMk cId="2925496045" sldId="297"/>
            <ac:spMk id="71" creationId="{20E11960-CE2E-4A42-A842-2647B8536FBC}"/>
          </ac:spMkLst>
        </pc:spChg>
        <pc:spChg chg="add mod">
          <ac:chgData name="LE THE KIEN" userId="b0862aea-754a-4801-9bd1-254539f30122" providerId="ADAL" clId="{3E56FD23-E487-4A33-8D3D-D7F3032E0C58}" dt="2021-12-07T14:52:04.103" v="6880" actId="20577"/>
          <ac:spMkLst>
            <pc:docMk/>
            <pc:sldMk cId="2925496045" sldId="297"/>
            <ac:spMk id="72" creationId="{162D893B-D070-423C-BF17-E8670AC792BF}"/>
          </ac:spMkLst>
        </pc:spChg>
        <pc:spChg chg="add mod">
          <ac:chgData name="LE THE KIEN" userId="b0862aea-754a-4801-9bd1-254539f30122" providerId="ADAL" clId="{3E56FD23-E487-4A33-8D3D-D7F3032E0C58}" dt="2021-12-07T14:53:35.335" v="7014" actId="1076"/>
          <ac:spMkLst>
            <pc:docMk/>
            <pc:sldMk cId="2925496045" sldId="297"/>
            <ac:spMk id="73" creationId="{174996EC-555E-4383-BFB9-CA400969540B}"/>
          </ac:spMkLst>
        </pc:spChg>
        <pc:spChg chg="add mod">
          <ac:chgData name="LE THE KIEN" userId="b0862aea-754a-4801-9bd1-254539f30122" providerId="ADAL" clId="{3E56FD23-E487-4A33-8D3D-D7F3032E0C58}" dt="2021-12-07T14:53:27.077" v="7005" actId="207"/>
          <ac:spMkLst>
            <pc:docMk/>
            <pc:sldMk cId="2925496045" sldId="297"/>
            <ac:spMk id="74" creationId="{D46C6DA5-0093-47FD-B098-AB4C7F4143EF}"/>
          </ac:spMkLst>
        </pc:spChg>
        <pc:spChg chg="add del mod">
          <ac:chgData name="LE THE KIEN" userId="b0862aea-754a-4801-9bd1-254539f30122" providerId="ADAL" clId="{3E56FD23-E487-4A33-8D3D-D7F3032E0C58}" dt="2021-12-07T15:11:48.980" v="8274" actId="478"/>
          <ac:spMkLst>
            <pc:docMk/>
            <pc:sldMk cId="2925496045" sldId="297"/>
            <ac:spMk id="75" creationId="{2213A82E-ACAA-4D4B-8602-7D917DBF5CE6}"/>
          </ac:spMkLst>
        </pc:spChg>
        <pc:grpChg chg="del">
          <ac:chgData name="LE THE KIEN" userId="b0862aea-754a-4801-9bd1-254539f30122" providerId="ADAL" clId="{3E56FD23-E487-4A33-8D3D-D7F3032E0C58}" dt="2021-12-07T14:21:42.066" v="6538" actId="21"/>
          <ac:grpSpMkLst>
            <pc:docMk/>
            <pc:sldMk cId="2925496045" sldId="297"/>
            <ac:grpSpMk id="8" creationId="{9C3CB6B8-13DA-40C5-AA67-A5C5C64FD2FA}"/>
          </ac:grpSpMkLst>
        </pc:grpChg>
        <pc:grpChg chg="mod">
          <ac:chgData name="LE THE KIEN" userId="b0862aea-754a-4801-9bd1-254539f30122" providerId="ADAL" clId="{3E56FD23-E487-4A33-8D3D-D7F3032E0C58}" dt="2021-12-07T14:05:41.449" v="6446" actId="1076"/>
          <ac:grpSpMkLst>
            <pc:docMk/>
            <pc:sldMk cId="2925496045" sldId="297"/>
            <ac:grpSpMk id="16" creationId="{FD2AF3CA-24F8-4584-BC10-572138806D5F}"/>
          </ac:grpSpMkLst>
        </pc:grpChg>
        <pc:grpChg chg="del mod">
          <ac:chgData name="LE THE KIEN" userId="b0862aea-754a-4801-9bd1-254539f30122" providerId="ADAL" clId="{3E56FD23-E487-4A33-8D3D-D7F3032E0C58}" dt="2021-12-07T14:49:01.968" v="6749" actId="478"/>
          <ac:grpSpMkLst>
            <pc:docMk/>
            <pc:sldMk cId="2925496045" sldId="297"/>
            <ac:grpSpMk id="17" creationId="{712686F7-F9DF-44AB-A575-60B538EBE1E0}"/>
          </ac:grpSpMkLst>
        </pc:grpChg>
        <pc:grpChg chg="add mod">
          <ac:chgData name="LE THE KIEN" userId="b0862aea-754a-4801-9bd1-254539f30122" providerId="ADAL" clId="{3E56FD23-E487-4A33-8D3D-D7F3032E0C58}" dt="2021-12-07T14:25:40.389" v="6591" actId="164"/>
          <ac:grpSpMkLst>
            <pc:docMk/>
            <pc:sldMk cId="2925496045" sldId="297"/>
            <ac:grpSpMk id="18" creationId="{AB80FE77-128C-4CA0-8480-4781677379D6}"/>
          </ac:grpSpMkLst>
        </pc:grpChg>
        <pc:grpChg chg="add mod">
          <ac:chgData name="LE THE KIEN" userId="b0862aea-754a-4801-9bd1-254539f30122" providerId="ADAL" clId="{3E56FD23-E487-4A33-8D3D-D7F3032E0C58}" dt="2021-12-07T15:12:52.154" v="8281" actId="14100"/>
          <ac:grpSpMkLst>
            <pc:docMk/>
            <pc:sldMk cId="2925496045" sldId="297"/>
            <ac:grpSpMk id="19" creationId="{A005BEED-03D2-4ED4-A7FF-DDCE5FCC1B84}"/>
          </ac:grpSpMkLst>
        </pc:grpChg>
        <pc:grpChg chg="add del mod">
          <ac:chgData name="LE THE KIEN" userId="b0862aea-754a-4801-9bd1-254539f30122" providerId="ADAL" clId="{3E56FD23-E487-4A33-8D3D-D7F3032E0C58}" dt="2021-12-07T14:06:03.143" v="6449" actId="478"/>
          <ac:grpSpMkLst>
            <pc:docMk/>
            <pc:sldMk cId="2925496045" sldId="297"/>
            <ac:grpSpMk id="47" creationId="{B068508F-FBE4-4E98-AD82-5226D9E7CC04}"/>
          </ac:grpSpMkLst>
        </pc:grpChg>
        <pc:grpChg chg="add mod topLvl">
          <ac:chgData name="LE THE KIEN" userId="b0862aea-754a-4801-9bd1-254539f30122" providerId="ADAL" clId="{3E56FD23-E487-4A33-8D3D-D7F3032E0C58}" dt="2021-12-07T14:06:03.143" v="6449" actId="478"/>
          <ac:grpSpMkLst>
            <pc:docMk/>
            <pc:sldMk cId="2925496045" sldId="297"/>
            <ac:grpSpMk id="49" creationId="{33431FBF-7F73-417B-847C-EFBC146634C7}"/>
          </ac:grpSpMkLst>
        </pc:grpChg>
        <pc:grpChg chg="add del mod">
          <ac:chgData name="LE THE KIEN" userId="b0862aea-754a-4801-9bd1-254539f30122" providerId="ADAL" clId="{3E56FD23-E487-4A33-8D3D-D7F3032E0C58}" dt="2021-12-07T14:21:35.683" v="6534" actId="21"/>
          <ac:grpSpMkLst>
            <pc:docMk/>
            <pc:sldMk cId="2925496045" sldId="297"/>
            <ac:grpSpMk id="52" creationId="{B068508F-FBE4-4E98-AD82-5226D9E7CC04}"/>
          </ac:grpSpMkLst>
        </pc:grpChg>
        <pc:grpChg chg="add mod topLvl">
          <ac:chgData name="LE THE KIEN" userId="b0862aea-754a-4801-9bd1-254539f30122" providerId="ADAL" clId="{3E56FD23-E487-4A33-8D3D-D7F3032E0C58}" dt="2021-12-07T14:50:07.341" v="6760" actId="1076"/>
          <ac:grpSpMkLst>
            <pc:docMk/>
            <pc:sldMk cId="2925496045" sldId="297"/>
            <ac:grpSpMk id="54" creationId="{33431FBF-7F73-417B-847C-EFBC146634C7}"/>
          </ac:grpSpMkLst>
        </pc:grpChg>
        <pc:graphicFrameChg chg="del mod">
          <ac:chgData name="LE THE KIEN" userId="b0862aea-754a-4801-9bd1-254539f30122" providerId="ADAL" clId="{3E56FD23-E487-4A33-8D3D-D7F3032E0C58}" dt="2021-12-07T14:05:21.584" v="6437" actId="478"/>
          <ac:graphicFrameMkLst>
            <pc:docMk/>
            <pc:sldMk cId="2925496045" sldId="297"/>
            <ac:graphicFrameMk id="39" creationId="{4F20BB97-55CB-4B92-8C0B-F3CDDDD33012}"/>
          </ac:graphicFrameMkLst>
        </pc:graphicFrameChg>
        <pc:graphicFrameChg chg="add del mod topLvl">
          <ac:chgData name="LE THE KIEN" userId="b0862aea-754a-4801-9bd1-254539f30122" providerId="ADAL" clId="{3E56FD23-E487-4A33-8D3D-D7F3032E0C58}" dt="2021-12-07T14:06:03.143" v="6449" actId="478"/>
          <ac:graphicFrameMkLst>
            <pc:docMk/>
            <pc:sldMk cId="2925496045" sldId="297"/>
            <ac:graphicFrameMk id="48" creationId="{4F20BB97-55CB-4B92-8C0B-F3CDDDD33012}"/>
          </ac:graphicFrameMkLst>
        </pc:graphicFrameChg>
        <pc:graphicFrameChg chg="add del mod topLvl">
          <ac:chgData name="LE THE KIEN" userId="b0862aea-754a-4801-9bd1-254539f30122" providerId="ADAL" clId="{3E56FD23-E487-4A33-8D3D-D7F3032E0C58}" dt="2021-12-07T14:21:35.683" v="6534" actId="21"/>
          <ac:graphicFrameMkLst>
            <pc:docMk/>
            <pc:sldMk cId="2925496045" sldId="297"/>
            <ac:graphicFrameMk id="53" creationId="{4F20BB97-55CB-4B92-8C0B-F3CDDDD33012}"/>
          </ac:graphicFrameMkLst>
        </pc:graphicFrameChg>
        <pc:graphicFrameChg chg="add mod">
          <ac:chgData name="LE THE KIEN" userId="b0862aea-754a-4801-9bd1-254539f30122" providerId="ADAL" clId="{3E56FD23-E487-4A33-8D3D-D7F3032E0C58}" dt="2021-12-07T14:41:35.738" v="6712" actId="207"/>
          <ac:graphicFrameMkLst>
            <pc:docMk/>
            <pc:sldMk cId="2925496045" sldId="297"/>
            <ac:graphicFrameMk id="61" creationId="{ECAE53FA-6500-4F9A-85E1-CE9738C11F54}"/>
          </ac:graphicFrameMkLst>
        </pc:graphicFrameChg>
        <pc:graphicFrameChg chg="add mod">
          <ac:chgData name="LE THE KIEN" userId="b0862aea-754a-4801-9bd1-254539f30122" providerId="ADAL" clId="{3E56FD23-E487-4A33-8D3D-D7F3032E0C58}" dt="2021-12-07T15:12:57.065" v="8282" actId="14100"/>
          <ac:graphicFrameMkLst>
            <pc:docMk/>
            <pc:sldMk cId="2925496045" sldId="297"/>
            <ac:graphicFrameMk id="68" creationId="{AE974072-946D-4FEF-8FF0-04ECFBA49DC4}"/>
          </ac:graphicFrameMkLst>
        </pc:graphicFrameChg>
        <pc:picChg chg="del mod">
          <ac:chgData name="LE THE KIEN" userId="b0862aea-754a-4801-9bd1-254539f30122" providerId="ADAL" clId="{3E56FD23-E487-4A33-8D3D-D7F3032E0C58}" dt="2021-12-07T15:12:29.074" v="8276" actId="478"/>
          <ac:picMkLst>
            <pc:docMk/>
            <pc:sldMk cId="2925496045" sldId="297"/>
            <ac:picMk id="5" creationId="{CB1C65DE-CFB3-44B1-8046-8FB128E2AB92}"/>
          </ac:picMkLst>
        </pc:picChg>
        <pc:picChg chg="add mod">
          <ac:chgData name="LE THE KIEN" userId="b0862aea-754a-4801-9bd1-254539f30122" providerId="ADAL" clId="{3E56FD23-E487-4A33-8D3D-D7F3032E0C58}" dt="2021-12-07T14:25:12.691" v="6586" actId="164"/>
          <ac:picMkLst>
            <pc:docMk/>
            <pc:sldMk cId="2925496045" sldId="297"/>
            <ac:picMk id="13" creationId="{7CAB5B84-FE68-4E95-BE47-5DF1F536050A}"/>
          </ac:picMkLst>
        </pc:picChg>
        <pc:picChg chg="mod">
          <ac:chgData name="LE THE KIEN" userId="b0862aea-754a-4801-9bd1-254539f30122" providerId="ADAL" clId="{3E56FD23-E487-4A33-8D3D-D7F3032E0C58}" dt="2021-12-08T11:57:19.588" v="10149" actId="962"/>
          <ac:picMkLst>
            <pc:docMk/>
            <pc:sldMk cId="2925496045" sldId="297"/>
            <ac:picMk id="33" creationId="{EC5CE319-AF0E-47C7-A5A1-89D485D92DFC}"/>
          </ac:picMkLst>
        </pc:picChg>
        <pc:picChg chg="add mod">
          <ac:chgData name="LE THE KIEN" userId="b0862aea-754a-4801-9bd1-254539f30122" providerId="ADAL" clId="{3E56FD23-E487-4A33-8D3D-D7F3032E0C58}" dt="2021-12-07T14:05:22.274" v="6439"/>
          <ac:picMkLst>
            <pc:docMk/>
            <pc:sldMk cId="2925496045" sldId="297"/>
            <ac:picMk id="50" creationId="{E84C3A81-DFD7-4DF2-8187-6CC7382F714C}"/>
          </ac:picMkLst>
        </pc:picChg>
        <pc:picChg chg="add mod">
          <ac:chgData name="LE THE KIEN" userId="b0862aea-754a-4801-9bd1-254539f30122" providerId="ADAL" clId="{3E56FD23-E487-4A33-8D3D-D7F3032E0C58}" dt="2021-12-07T14:05:22.274" v="6439"/>
          <ac:picMkLst>
            <pc:docMk/>
            <pc:sldMk cId="2925496045" sldId="297"/>
            <ac:picMk id="51" creationId="{F8BF786A-6280-4D38-BF10-1BEA60EEABD4}"/>
          </ac:picMkLst>
        </pc:picChg>
        <pc:picChg chg="add mod">
          <ac:chgData name="LE THE KIEN" userId="b0862aea-754a-4801-9bd1-254539f30122" providerId="ADAL" clId="{3E56FD23-E487-4A33-8D3D-D7F3032E0C58}" dt="2021-12-07T14:11:29.010" v="6494" actId="14100"/>
          <ac:picMkLst>
            <pc:docMk/>
            <pc:sldMk cId="2925496045" sldId="297"/>
            <ac:picMk id="55" creationId="{E84C3A81-DFD7-4DF2-8187-6CC7382F714C}"/>
          </ac:picMkLst>
        </pc:picChg>
        <pc:picChg chg="add mod">
          <ac:chgData name="LE THE KIEN" userId="b0862aea-754a-4801-9bd1-254539f30122" providerId="ADAL" clId="{3E56FD23-E487-4A33-8D3D-D7F3032E0C58}" dt="2021-12-07T14:11:18.199" v="6493" actId="1036"/>
          <ac:picMkLst>
            <pc:docMk/>
            <pc:sldMk cId="2925496045" sldId="297"/>
            <ac:picMk id="56" creationId="{F8BF786A-6280-4D38-BF10-1BEA60EEABD4}"/>
          </ac:picMkLst>
        </pc:picChg>
        <pc:picChg chg="add mod">
          <ac:chgData name="LE THE KIEN" userId="b0862aea-754a-4801-9bd1-254539f30122" providerId="ADAL" clId="{3E56FD23-E487-4A33-8D3D-D7F3032E0C58}" dt="2021-12-07T14:25:12.691" v="6586" actId="164"/>
          <ac:picMkLst>
            <pc:docMk/>
            <pc:sldMk cId="2925496045" sldId="297"/>
            <ac:picMk id="63" creationId="{C829546A-7FB3-4BEC-8263-EB1152F8F617}"/>
          </ac:picMkLst>
        </pc:picChg>
      </pc:sldChg>
      <pc:sldChg chg="addSp delSp modSp mod modTransition">
        <pc:chgData name="LE THE KIEN" userId="b0862aea-754a-4801-9bd1-254539f30122" providerId="ADAL" clId="{3E56FD23-E487-4A33-8D3D-D7F3032E0C58}" dt="2021-12-07T16:38:56.134" v="9957" actId="478"/>
        <pc:sldMkLst>
          <pc:docMk/>
          <pc:sldMk cId="2530827138" sldId="298"/>
        </pc:sldMkLst>
        <pc:spChg chg="mod">
          <ac:chgData name="LE THE KIEN" userId="b0862aea-754a-4801-9bd1-254539f30122" providerId="ADAL" clId="{3E56FD23-E487-4A33-8D3D-D7F3032E0C58}" dt="2021-12-07T16:37:00.433" v="9946" actId="962"/>
          <ac:spMkLst>
            <pc:docMk/>
            <pc:sldMk cId="2530827138" sldId="298"/>
            <ac:spMk id="6" creationId="{863554B7-3BA7-4C1A-9E59-FEF561FB2D99}"/>
          </ac:spMkLst>
        </pc:spChg>
        <pc:spChg chg="mod">
          <ac:chgData name="LE THE KIEN" userId="b0862aea-754a-4801-9bd1-254539f30122" providerId="ADAL" clId="{3E56FD23-E487-4A33-8D3D-D7F3032E0C58}" dt="2021-12-07T15:14:32.153" v="8288" actId="1076"/>
          <ac:spMkLst>
            <pc:docMk/>
            <pc:sldMk cId="2530827138" sldId="298"/>
            <ac:spMk id="57" creationId="{28CDAB13-0AD6-467E-9B76-A54BC70B9942}"/>
          </ac:spMkLst>
        </pc:spChg>
        <pc:spChg chg="add mod">
          <ac:chgData name="LE THE KIEN" userId="b0862aea-754a-4801-9bd1-254539f30122" providerId="ADAL" clId="{3E56FD23-E487-4A33-8D3D-D7F3032E0C58}" dt="2021-12-07T15:16:31.897" v="8301" actId="1076"/>
          <ac:spMkLst>
            <pc:docMk/>
            <pc:sldMk cId="2530827138" sldId="298"/>
            <ac:spMk id="84" creationId="{1C97501C-E2DA-4614-AB6B-D202ED30FEFF}"/>
          </ac:spMkLst>
        </pc:spChg>
        <pc:spChg chg="mod">
          <ac:chgData name="LE THE KIEN" userId="b0862aea-754a-4801-9bd1-254539f30122" providerId="ADAL" clId="{3E56FD23-E487-4A33-8D3D-D7F3032E0C58}" dt="2021-12-07T15:16:41.193" v="8302" actId="1076"/>
          <ac:spMkLst>
            <pc:docMk/>
            <pc:sldMk cId="2530827138" sldId="298"/>
            <ac:spMk id="85" creationId="{EED64A07-00B0-4763-A0CF-50808946D68D}"/>
          </ac:spMkLst>
        </pc:spChg>
        <pc:spChg chg="mod">
          <ac:chgData name="LE THE KIEN" userId="b0862aea-754a-4801-9bd1-254539f30122" providerId="ADAL" clId="{3E56FD23-E487-4A33-8D3D-D7F3032E0C58}" dt="2021-12-07T15:31:35.912" v="8689" actId="255"/>
          <ac:spMkLst>
            <pc:docMk/>
            <pc:sldMk cId="2530827138" sldId="298"/>
            <ac:spMk id="88" creationId="{B3691304-2EC5-4B0D-9FC8-D85092FDEA5A}"/>
          </ac:spMkLst>
        </pc:spChg>
        <pc:spChg chg="mod">
          <ac:chgData name="LE THE KIEN" userId="b0862aea-754a-4801-9bd1-254539f30122" providerId="ADAL" clId="{3E56FD23-E487-4A33-8D3D-D7F3032E0C58}" dt="2021-12-07T16:36:39.041" v="9945" actId="962"/>
          <ac:spMkLst>
            <pc:docMk/>
            <pc:sldMk cId="2530827138" sldId="298"/>
            <ac:spMk id="89" creationId="{D8F147C1-9768-4AE8-84A7-E31B84DB7206}"/>
          </ac:spMkLst>
        </pc:spChg>
        <pc:spChg chg="mod">
          <ac:chgData name="LE THE KIEN" userId="b0862aea-754a-4801-9bd1-254539f30122" providerId="ADAL" clId="{3E56FD23-E487-4A33-8D3D-D7F3032E0C58}" dt="2021-12-07T12:20:11.210" v="4996" actId="1076"/>
          <ac:spMkLst>
            <pc:docMk/>
            <pc:sldMk cId="2530827138" sldId="298"/>
            <ac:spMk id="93" creationId="{B39C9599-13D8-406C-9CC4-9734B7A17E47}"/>
          </ac:spMkLst>
        </pc:spChg>
        <pc:spChg chg="mod">
          <ac:chgData name="LE THE KIEN" userId="b0862aea-754a-4801-9bd1-254539f30122" providerId="ADAL" clId="{3E56FD23-E487-4A33-8D3D-D7F3032E0C58}" dt="2021-12-07T13:24:49.377" v="6140" actId="20577"/>
          <ac:spMkLst>
            <pc:docMk/>
            <pc:sldMk cId="2530827138" sldId="298"/>
            <ac:spMk id="100" creationId="{C4B85791-7946-4AB7-BBBC-1AE24281BE71}"/>
          </ac:spMkLst>
        </pc:spChg>
        <pc:spChg chg="del mod">
          <ac:chgData name="LE THE KIEN" userId="b0862aea-754a-4801-9bd1-254539f30122" providerId="ADAL" clId="{3E56FD23-E487-4A33-8D3D-D7F3032E0C58}" dt="2021-12-07T13:33:54.368" v="6434" actId="478"/>
          <ac:spMkLst>
            <pc:docMk/>
            <pc:sldMk cId="2530827138" sldId="298"/>
            <ac:spMk id="108" creationId="{FC80ED84-A7CA-4FEB-9383-15693670269E}"/>
          </ac:spMkLst>
        </pc:spChg>
        <pc:spChg chg="mod">
          <ac:chgData name="LE THE KIEN" userId="b0862aea-754a-4801-9bd1-254539f30122" providerId="ADAL" clId="{3E56FD23-E487-4A33-8D3D-D7F3032E0C58}" dt="2021-12-07T15:15:36.057" v="8294" actId="1076"/>
          <ac:spMkLst>
            <pc:docMk/>
            <pc:sldMk cId="2530827138" sldId="298"/>
            <ac:spMk id="117" creationId="{E9C8A7EF-D393-45DC-BBAD-3D9A33E146AE}"/>
          </ac:spMkLst>
        </pc:spChg>
        <pc:spChg chg="mod">
          <ac:chgData name="LE THE KIEN" userId="b0862aea-754a-4801-9bd1-254539f30122" providerId="ADAL" clId="{3E56FD23-E487-4A33-8D3D-D7F3032E0C58}" dt="2021-12-07T13:25:21.721" v="6152" actId="14100"/>
          <ac:spMkLst>
            <pc:docMk/>
            <pc:sldMk cId="2530827138" sldId="298"/>
            <ac:spMk id="118" creationId="{35E27A5D-9A0B-4E00-AD1B-F21E40ED2B03}"/>
          </ac:spMkLst>
        </pc:spChg>
        <pc:spChg chg="mod">
          <ac:chgData name="LE THE KIEN" userId="b0862aea-754a-4801-9bd1-254539f30122" providerId="ADAL" clId="{3E56FD23-E487-4A33-8D3D-D7F3032E0C58}" dt="2021-12-07T13:28:30.209" v="6431" actId="20577"/>
          <ac:spMkLst>
            <pc:docMk/>
            <pc:sldMk cId="2530827138" sldId="298"/>
            <ac:spMk id="133" creationId="{9C588836-D6F7-4D6D-98A6-63B1D6B853C6}"/>
          </ac:spMkLst>
        </pc:spChg>
        <pc:spChg chg="mod">
          <ac:chgData name="LE THE KIEN" userId="b0862aea-754a-4801-9bd1-254539f30122" providerId="ADAL" clId="{3E56FD23-E487-4A33-8D3D-D7F3032E0C58}" dt="2021-12-07T12:20:02.131" v="4994" actId="1076"/>
          <ac:spMkLst>
            <pc:docMk/>
            <pc:sldMk cId="2530827138" sldId="298"/>
            <ac:spMk id="134" creationId="{3D197A33-6DA2-432C-B919-0485D13D1549}"/>
          </ac:spMkLst>
        </pc:spChg>
        <pc:grpChg chg="mod">
          <ac:chgData name="LE THE KIEN" userId="b0862aea-754a-4801-9bd1-254539f30122" providerId="ADAL" clId="{3E56FD23-E487-4A33-8D3D-D7F3032E0C58}" dt="2021-12-07T15:14:44.554" v="8290" actId="1076"/>
          <ac:grpSpMkLst>
            <pc:docMk/>
            <pc:sldMk cId="2530827138" sldId="298"/>
            <ac:grpSpMk id="101" creationId="{D9C4A9EE-E38B-456C-97A7-3CBA259D2E65}"/>
          </ac:grpSpMkLst>
        </pc:grpChg>
        <pc:graphicFrameChg chg="del">
          <ac:chgData name="LE THE KIEN" userId="b0862aea-754a-4801-9bd1-254539f30122" providerId="ADAL" clId="{3E56FD23-E487-4A33-8D3D-D7F3032E0C58}" dt="2021-12-07T16:38:56.134" v="9957" actId="478"/>
          <ac:graphicFrameMkLst>
            <pc:docMk/>
            <pc:sldMk cId="2530827138" sldId="298"/>
            <ac:graphicFrameMk id="11" creationId="{AEACD05C-AB24-47F8-9F10-DF171A4C8A87}"/>
          </ac:graphicFrameMkLst>
        </pc:graphicFrameChg>
        <pc:picChg chg="mod">
          <ac:chgData name="LE THE KIEN" userId="b0862aea-754a-4801-9bd1-254539f30122" providerId="ADAL" clId="{3E56FD23-E487-4A33-8D3D-D7F3032E0C58}" dt="2021-12-07T15:16:21.218" v="8298" actId="1076"/>
          <ac:picMkLst>
            <pc:docMk/>
            <pc:sldMk cId="2530827138" sldId="298"/>
            <ac:picMk id="2" creationId="{C4FC88B3-05D0-42D5-B057-AAABBF60D173}"/>
          </ac:picMkLst>
        </pc:picChg>
        <pc:picChg chg="mod">
          <ac:chgData name="LE THE KIEN" userId="b0862aea-754a-4801-9bd1-254539f30122" providerId="ADAL" clId="{3E56FD23-E487-4A33-8D3D-D7F3032E0C58}" dt="2021-12-07T15:02:22.525" v="7817" actId="14100"/>
          <ac:picMkLst>
            <pc:docMk/>
            <pc:sldMk cId="2530827138" sldId="298"/>
            <ac:picMk id="5" creationId="{0400F874-E21F-49C0-A148-0FFA3882DA28}"/>
          </ac:picMkLst>
        </pc:picChg>
      </pc:sldChg>
      <pc:sldChg chg="modSp del mod">
        <pc:chgData name="LE THE KIEN" userId="b0862aea-754a-4801-9bd1-254539f30122" providerId="ADAL" clId="{3E56FD23-E487-4A33-8D3D-D7F3032E0C58}" dt="2021-12-07T12:30:14.174" v="5039" actId="47"/>
        <pc:sldMkLst>
          <pc:docMk/>
          <pc:sldMk cId="3047821017" sldId="305"/>
        </pc:sldMkLst>
        <pc:graphicFrameChg chg="modGraphic">
          <ac:chgData name="LE THE KIEN" userId="b0862aea-754a-4801-9bd1-254539f30122" providerId="ADAL" clId="{3E56FD23-E487-4A33-8D3D-D7F3032E0C58}" dt="2021-12-07T11:53:33.978" v="3519" actId="14734"/>
          <ac:graphicFrameMkLst>
            <pc:docMk/>
            <pc:sldMk cId="3047821017" sldId="305"/>
            <ac:graphicFrameMk id="28" creationId="{88741A9E-4345-4CA4-A9DA-6B5EF043F459}"/>
          </ac:graphicFrameMkLst>
        </pc:graphicFrameChg>
      </pc:sldChg>
      <pc:sldChg chg="addSp delSp modSp mod modTransition">
        <pc:chgData name="LE THE KIEN" userId="b0862aea-754a-4801-9bd1-254539f30122" providerId="ADAL" clId="{3E56FD23-E487-4A33-8D3D-D7F3032E0C58}" dt="2021-12-08T12:02:07.534" v="10166" actId="1076"/>
        <pc:sldMkLst>
          <pc:docMk/>
          <pc:sldMk cId="104810361" sldId="310"/>
        </pc:sldMkLst>
        <pc:spChg chg="mod">
          <ac:chgData name="LE THE KIEN" userId="b0862aea-754a-4801-9bd1-254539f30122" providerId="ADAL" clId="{3E56FD23-E487-4A33-8D3D-D7F3032E0C58}" dt="2021-12-08T12:02:07.534" v="10166" actId="1076"/>
          <ac:spMkLst>
            <pc:docMk/>
            <pc:sldMk cId="104810361" sldId="310"/>
            <ac:spMk id="4" creationId="{3473B449-AD02-4777-B06F-7278FF1AA82A}"/>
          </ac:spMkLst>
        </pc:spChg>
        <pc:spChg chg="mod">
          <ac:chgData name="LE THE KIEN" userId="b0862aea-754a-4801-9bd1-254539f30122" providerId="ADAL" clId="{3E56FD23-E487-4A33-8D3D-D7F3032E0C58}" dt="2021-12-07T15:36:31.135" v="8793" actId="1076"/>
          <ac:spMkLst>
            <pc:docMk/>
            <pc:sldMk cId="104810361" sldId="310"/>
            <ac:spMk id="10" creationId="{435FECB3-2ED5-4A67-A842-6ACDF3128F75}"/>
          </ac:spMkLst>
        </pc:spChg>
        <pc:spChg chg="mod">
          <ac:chgData name="LE THE KIEN" userId="b0862aea-754a-4801-9bd1-254539f30122" providerId="ADAL" clId="{3E56FD23-E487-4A33-8D3D-D7F3032E0C58}" dt="2021-12-07T15:38:39.832" v="8795" actId="5793"/>
          <ac:spMkLst>
            <pc:docMk/>
            <pc:sldMk cId="104810361" sldId="310"/>
            <ac:spMk id="44" creationId="{A4411844-F06B-40A6-BFF2-2AF6D8E5E696}"/>
          </ac:spMkLst>
        </pc:spChg>
        <pc:spChg chg="mod">
          <ac:chgData name="LE THE KIEN" userId="b0862aea-754a-4801-9bd1-254539f30122" providerId="ADAL" clId="{3E56FD23-E487-4A33-8D3D-D7F3032E0C58}" dt="2021-12-07T16:37:56.409" v="9952" actId="962"/>
          <ac:spMkLst>
            <pc:docMk/>
            <pc:sldMk cId="104810361" sldId="310"/>
            <ac:spMk id="46" creationId="{21CBFF06-37A6-4B6D-95EE-9544E69903C3}"/>
          </ac:spMkLst>
        </pc:spChg>
        <pc:spChg chg="mod">
          <ac:chgData name="LE THE KIEN" userId="b0862aea-754a-4801-9bd1-254539f30122" providerId="ADAL" clId="{3E56FD23-E487-4A33-8D3D-D7F3032E0C58}" dt="2021-12-07T16:38:00.953" v="9953" actId="962"/>
          <ac:spMkLst>
            <pc:docMk/>
            <pc:sldMk cId="104810361" sldId="310"/>
            <ac:spMk id="47" creationId="{DE9EA2C8-21F9-4DEA-AF81-9D5D2E8882C3}"/>
          </ac:spMkLst>
        </pc:spChg>
        <pc:graphicFrameChg chg="del">
          <ac:chgData name="LE THE KIEN" userId="b0862aea-754a-4801-9bd1-254539f30122" providerId="ADAL" clId="{3E56FD23-E487-4A33-8D3D-D7F3032E0C58}" dt="2021-12-07T16:38:41.096" v="9956" actId="478"/>
          <ac:graphicFrameMkLst>
            <pc:docMk/>
            <pc:sldMk cId="104810361" sldId="310"/>
            <ac:graphicFrameMk id="16" creationId="{CA4CA837-B047-4E75-9B66-6C551B269CF4}"/>
          </ac:graphicFrameMkLst>
        </pc:graphicFrameChg>
        <pc:picChg chg="del mod">
          <ac:chgData name="LE THE KIEN" userId="b0862aea-754a-4801-9bd1-254539f30122" providerId="ADAL" clId="{3E56FD23-E487-4A33-8D3D-D7F3032E0C58}" dt="2021-12-08T12:01:59.878" v="10163" actId="478"/>
          <ac:picMkLst>
            <pc:docMk/>
            <pc:sldMk cId="104810361" sldId="310"/>
            <ac:picMk id="8" creationId="{FFC6EEBA-3AC4-4FB1-B8DC-3A7B710ACEE5}"/>
          </ac:picMkLst>
        </pc:picChg>
        <pc:picChg chg="add mod">
          <ac:chgData name="LE THE KIEN" userId="b0862aea-754a-4801-9bd1-254539f30122" providerId="ADAL" clId="{3E56FD23-E487-4A33-8D3D-D7F3032E0C58}" dt="2021-12-08T12:02:00.183" v="10164"/>
          <ac:picMkLst>
            <pc:docMk/>
            <pc:sldMk cId="104810361" sldId="310"/>
            <ac:picMk id="24" creationId="{6B0A4A16-0195-4E83-8F58-4D938DDF8AF9}"/>
          </ac:picMkLst>
        </pc:picChg>
      </pc:sldChg>
      <pc:sldChg chg="modTransition">
        <pc:chgData name="LE THE KIEN" userId="b0862aea-754a-4801-9bd1-254539f30122" providerId="ADAL" clId="{3E56FD23-E487-4A33-8D3D-D7F3032E0C58}" dt="2021-12-07T14:37:29.807" v="6702"/>
        <pc:sldMkLst>
          <pc:docMk/>
          <pc:sldMk cId="2123823900" sldId="312"/>
        </pc:sldMkLst>
      </pc:sldChg>
      <pc:sldChg chg="delSp modSp mod">
        <pc:chgData name="LE THE KIEN" userId="b0862aea-754a-4801-9bd1-254539f30122" providerId="ADAL" clId="{3E56FD23-E487-4A33-8D3D-D7F3032E0C58}" dt="2021-12-07T14:35:38.774" v="6697" actId="20577"/>
        <pc:sldMkLst>
          <pc:docMk/>
          <pc:sldMk cId="3822465684" sldId="313"/>
        </pc:sldMkLst>
        <pc:spChg chg="mod">
          <ac:chgData name="LE THE KIEN" userId="b0862aea-754a-4801-9bd1-254539f30122" providerId="ADAL" clId="{3E56FD23-E487-4A33-8D3D-D7F3032E0C58}" dt="2021-12-07T14:35:38.774" v="6697" actId="20577"/>
          <ac:spMkLst>
            <pc:docMk/>
            <pc:sldMk cId="3822465684" sldId="313"/>
            <ac:spMk id="4" creationId="{B202566F-FACD-45CF-9280-BB299A60D668}"/>
          </ac:spMkLst>
        </pc:spChg>
        <pc:graphicFrameChg chg="del">
          <ac:chgData name="LE THE KIEN" userId="b0862aea-754a-4801-9bd1-254539f30122" providerId="ADAL" clId="{3E56FD23-E487-4A33-8D3D-D7F3032E0C58}" dt="2021-12-07T14:30:24.707" v="6604" actId="478"/>
          <ac:graphicFrameMkLst>
            <pc:docMk/>
            <pc:sldMk cId="3822465684" sldId="313"/>
            <ac:graphicFrameMk id="8" creationId="{18B8E9F2-0C34-4BE2-A7E6-E4F3BFA77BED}"/>
          </ac:graphicFrameMkLst>
        </pc:graphicFrameChg>
        <pc:picChg chg="del">
          <ac:chgData name="LE THE KIEN" userId="b0862aea-754a-4801-9bd1-254539f30122" providerId="ADAL" clId="{3E56FD23-E487-4A33-8D3D-D7F3032E0C58}" dt="2021-12-07T14:30:24.707" v="6604" actId="478"/>
          <ac:picMkLst>
            <pc:docMk/>
            <pc:sldMk cId="3822465684" sldId="313"/>
            <ac:picMk id="44" creationId="{3F2F8041-DE4F-42BE-96DA-01394D878574}"/>
          </ac:picMkLst>
        </pc:picChg>
        <pc:picChg chg="del">
          <ac:chgData name="LE THE KIEN" userId="b0862aea-754a-4801-9bd1-254539f30122" providerId="ADAL" clId="{3E56FD23-E487-4A33-8D3D-D7F3032E0C58}" dt="2021-12-07T14:30:24.707" v="6604" actId="478"/>
          <ac:picMkLst>
            <pc:docMk/>
            <pc:sldMk cId="3822465684" sldId="313"/>
            <ac:picMk id="47" creationId="{B6B8DF33-0DC3-4309-B6A9-74913F5AD4D4}"/>
          </ac:picMkLst>
        </pc:picChg>
      </pc:sldChg>
      <pc:sldChg chg="addSp modSp mod modTransition">
        <pc:chgData name="LE THE KIEN" userId="b0862aea-754a-4801-9bd1-254539f30122" providerId="ADAL" clId="{3E56FD23-E487-4A33-8D3D-D7F3032E0C58}" dt="2021-12-08T11:58:32.110" v="10154"/>
        <pc:sldMkLst>
          <pc:docMk/>
          <pc:sldMk cId="1996952355" sldId="314"/>
        </pc:sldMkLst>
        <pc:spChg chg="mod">
          <ac:chgData name="LE THE KIEN" userId="b0862aea-754a-4801-9bd1-254539f30122" providerId="ADAL" clId="{3E56FD23-E487-4A33-8D3D-D7F3032E0C58}" dt="2021-12-07T14:33:23.423" v="6623" actId="1076"/>
          <ac:spMkLst>
            <pc:docMk/>
            <pc:sldMk cId="1996952355" sldId="314"/>
            <ac:spMk id="15" creationId="{7A102BF2-2FDE-498E-B9DD-44CF2C5486B1}"/>
          </ac:spMkLst>
        </pc:spChg>
        <pc:spChg chg="mod">
          <ac:chgData name="LE THE KIEN" userId="b0862aea-754a-4801-9bd1-254539f30122" providerId="ADAL" clId="{3E56FD23-E487-4A33-8D3D-D7F3032E0C58}" dt="2021-12-07T14:32:58.245" v="6616" actId="164"/>
          <ac:spMkLst>
            <pc:docMk/>
            <pc:sldMk cId="1996952355" sldId="314"/>
            <ac:spMk id="16" creationId="{C0312670-F217-4969-AB83-BB0EFB891A53}"/>
          </ac:spMkLst>
        </pc:spChg>
        <pc:grpChg chg="add mod">
          <ac:chgData name="LE THE KIEN" userId="b0862aea-754a-4801-9bd1-254539f30122" providerId="ADAL" clId="{3E56FD23-E487-4A33-8D3D-D7F3032E0C58}" dt="2021-12-07T14:33:18.807" v="6622" actId="1076"/>
          <ac:grpSpMkLst>
            <pc:docMk/>
            <pc:sldMk cId="1996952355" sldId="314"/>
            <ac:grpSpMk id="10" creationId="{A693FF80-A62C-4DA2-973E-261569D1CEE1}"/>
          </ac:grpSpMkLst>
        </pc:grpChg>
        <pc:picChg chg="mod">
          <ac:chgData name="LE THE KIEN" userId="b0862aea-754a-4801-9bd1-254539f30122" providerId="ADAL" clId="{3E56FD23-E487-4A33-8D3D-D7F3032E0C58}" dt="2021-12-08T11:56:52.467" v="10146" actId="962"/>
          <ac:picMkLst>
            <pc:docMk/>
            <pc:sldMk cId="1996952355" sldId="314"/>
            <ac:picMk id="14" creationId="{71C95101-9150-4357-9417-B4443A105969}"/>
          </ac:picMkLst>
        </pc:picChg>
        <pc:picChg chg="add mod">
          <ac:chgData name="LE THE KIEN" userId="b0862aea-754a-4801-9bd1-254539f30122" providerId="ADAL" clId="{3E56FD23-E487-4A33-8D3D-D7F3032E0C58}" dt="2021-12-07T14:32:58.245" v="6616" actId="164"/>
          <ac:picMkLst>
            <pc:docMk/>
            <pc:sldMk cId="1996952355" sldId="314"/>
            <ac:picMk id="23" creationId="{5C5A80CF-BB31-441C-AD3A-DFD24C7441AC}"/>
          </ac:picMkLst>
        </pc:picChg>
      </pc:sldChg>
      <pc:sldChg chg="addSp delSp modSp mod modTransition modAnim addCm">
        <pc:chgData name="LE THE KIEN" userId="b0862aea-754a-4801-9bd1-254539f30122" providerId="ADAL" clId="{3E56FD23-E487-4A33-8D3D-D7F3032E0C58}" dt="2021-12-08T11:58:20.451" v="10153" actId="962"/>
        <pc:sldMkLst>
          <pc:docMk/>
          <pc:sldMk cId="4034681181" sldId="315"/>
        </pc:sldMkLst>
        <pc:spChg chg="mod">
          <ac:chgData name="LE THE KIEN" userId="b0862aea-754a-4801-9bd1-254539f30122" providerId="ADAL" clId="{3E56FD23-E487-4A33-8D3D-D7F3032E0C58}" dt="2021-12-07T16:24:45.327" v="9927" actId="1076"/>
          <ac:spMkLst>
            <pc:docMk/>
            <pc:sldMk cId="4034681181" sldId="315"/>
            <ac:spMk id="7" creationId="{4358C275-BDAB-475E-AFDF-A7601C500367}"/>
          </ac:spMkLst>
        </pc:spChg>
        <pc:spChg chg="mod">
          <ac:chgData name="LE THE KIEN" userId="b0862aea-754a-4801-9bd1-254539f30122" providerId="ADAL" clId="{3E56FD23-E487-4A33-8D3D-D7F3032E0C58}" dt="2021-12-07T16:24:56.281" v="9929" actId="1076"/>
          <ac:spMkLst>
            <pc:docMk/>
            <pc:sldMk cId="4034681181" sldId="315"/>
            <ac:spMk id="8" creationId="{A2A743A9-769F-4934-9311-48DC67ED5D59}"/>
          </ac:spMkLst>
        </pc:spChg>
        <pc:spChg chg="mod">
          <ac:chgData name="LE THE KIEN" userId="b0862aea-754a-4801-9bd1-254539f30122" providerId="ADAL" clId="{3E56FD23-E487-4A33-8D3D-D7F3032E0C58}" dt="2021-12-07T16:24:45.327" v="9927" actId="1076"/>
          <ac:spMkLst>
            <pc:docMk/>
            <pc:sldMk cId="4034681181" sldId="315"/>
            <ac:spMk id="10" creationId="{92E6F200-F90D-481A-932E-1CDBBE747875}"/>
          </ac:spMkLst>
        </pc:spChg>
        <pc:spChg chg="mod">
          <ac:chgData name="LE THE KIEN" userId="b0862aea-754a-4801-9bd1-254539f30122" providerId="ADAL" clId="{3E56FD23-E487-4A33-8D3D-D7F3032E0C58}" dt="2021-12-07T16:24:21.454" v="9921" actId="1076"/>
          <ac:spMkLst>
            <pc:docMk/>
            <pc:sldMk cId="4034681181" sldId="315"/>
            <ac:spMk id="12" creationId="{E294C8B7-FF4C-422B-8398-12578571E0F2}"/>
          </ac:spMkLst>
        </pc:spChg>
        <pc:spChg chg="mod">
          <ac:chgData name="LE THE KIEN" userId="b0862aea-754a-4801-9bd1-254539f30122" providerId="ADAL" clId="{3E56FD23-E487-4A33-8D3D-D7F3032E0C58}" dt="2021-12-07T16:24:09.101" v="9915" actId="164"/>
          <ac:spMkLst>
            <pc:docMk/>
            <pc:sldMk cId="4034681181" sldId="315"/>
            <ac:spMk id="13" creationId="{4C9EA784-E572-4F75-8565-8844CB71A980}"/>
          </ac:spMkLst>
        </pc:spChg>
        <pc:spChg chg="del">
          <ac:chgData name="LE THE KIEN" userId="b0862aea-754a-4801-9bd1-254539f30122" providerId="ADAL" clId="{3E56FD23-E487-4A33-8D3D-D7F3032E0C58}" dt="2021-12-07T16:23:24.272" v="9905" actId="478"/>
          <ac:spMkLst>
            <pc:docMk/>
            <pc:sldMk cId="4034681181" sldId="315"/>
            <ac:spMk id="14" creationId="{F4E99FAF-E87C-4A0A-ABFE-6DBB7558D8BA}"/>
          </ac:spMkLst>
        </pc:spChg>
        <pc:spChg chg="mod">
          <ac:chgData name="LE THE KIEN" userId="b0862aea-754a-4801-9bd1-254539f30122" providerId="ADAL" clId="{3E56FD23-E487-4A33-8D3D-D7F3032E0C58}" dt="2021-12-08T11:55:49.101" v="10141" actId="1076"/>
          <ac:spMkLst>
            <pc:docMk/>
            <pc:sldMk cId="4034681181" sldId="315"/>
            <ac:spMk id="15" creationId="{D61480A4-B271-423D-A0A4-887A7E961D1E}"/>
          </ac:spMkLst>
        </pc:spChg>
        <pc:spChg chg="del">
          <ac:chgData name="LE THE KIEN" userId="b0862aea-754a-4801-9bd1-254539f30122" providerId="ADAL" clId="{3E56FD23-E487-4A33-8D3D-D7F3032E0C58}" dt="2021-12-07T16:23:24.272" v="9905" actId="478"/>
          <ac:spMkLst>
            <pc:docMk/>
            <pc:sldMk cId="4034681181" sldId="315"/>
            <ac:spMk id="16" creationId="{D009B201-8807-45BD-AC63-9795A94C346A}"/>
          </ac:spMkLst>
        </pc:spChg>
        <pc:spChg chg="mod">
          <ac:chgData name="LE THE KIEN" userId="b0862aea-754a-4801-9bd1-254539f30122" providerId="ADAL" clId="{3E56FD23-E487-4A33-8D3D-D7F3032E0C58}" dt="2021-12-07T16:24:50.592" v="9928" actId="1076"/>
          <ac:spMkLst>
            <pc:docMk/>
            <pc:sldMk cId="4034681181" sldId="315"/>
            <ac:spMk id="17" creationId="{EBBF89CF-8335-4065-BCAB-5769CBEB4DE4}"/>
          </ac:spMkLst>
        </pc:spChg>
        <pc:spChg chg="mod">
          <ac:chgData name="LE THE KIEN" userId="b0862aea-754a-4801-9bd1-254539f30122" providerId="ADAL" clId="{3E56FD23-E487-4A33-8D3D-D7F3032E0C58}" dt="2021-12-07T16:24:58.788" v="9931" actId="20577"/>
          <ac:spMkLst>
            <pc:docMk/>
            <pc:sldMk cId="4034681181" sldId="315"/>
            <ac:spMk id="18" creationId="{4395BB43-E836-4DF9-8039-346256D856B1}"/>
          </ac:spMkLst>
        </pc:spChg>
        <pc:grpChg chg="add mod">
          <ac:chgData name="LE THE KIEN" userId="b0862aea-754a-4801-9bd1-254539f30122" providerId="ADAL" clId="{3E56FD23-E487-4A33-8D3D-D7F3032E0C58}" dt="2021-12-07T16:24:30.152" v="9922" actId="1076"/>
          <ac:grpSpMkLst>
            <pc:docMk/>
            <pc:sldMk cId="4034681181" sldId="315"/>
            <ac:grpSpMk id="6" creationId="{18BFB9B9-343B-45B4-850C-28A8F25B906A}"/>
          </ac:grpSpMkLst>
        </pc:grpChg>
        <pc:picChg chg="del">
          <ac:chgData name="LE THE KIEN" userId="b0862aea-754a-4801-9bd1-254539f30122" providerId="ADAL" clId="{3E56FD23-E487-4A33-8D3D-D7F3032E0C58}" dt="2021-12-07T16:25:41.946" v="9932" actId="478"/>
          <ac:picMkLst>
            <pc:docMk/>
            <pc:sldMk cId="4034681181" sldId="315"/>
            <ac:picMk id="9" creationId="{AA61EFD8-60D2-4B48-BED6-C77161E290BA}"/>
          </ac:picMkLst>
        </pc:picChg>
        <pc:picChg chg="mod">
          <ac:chgData name="LE THE KIEN" userId="b0862aea-754a-4801-9bd1-254539f30122" providerId="ADAL" clId="{3E56FD23-E487-4A33-8D3D-D7F3032E0C58}" dt="2021-12-08T11:58:20.451" v="10153" actId="962"/>
          <ac:picMkLst>
            <pc:docMk/>
            <pc:sldMk cId="4034681181" sldId="315"/>
            <ac:picMk id="19" creationId="{5E4ABFAA-53FD-434A-97E8-D42AEDE44FDB}"/>
          </ac:picMkLst>
        </pc:picChg>
        <pc:picChg chg="mod">
          <ac:chgData name="LE THE KIEN" userId="b0862aea-754a-4801-9bd1-254539f30122" providerId="ADAL" clId="{3E56FD23-E487-4A33-8D3D-D7F3032E0C58}" dt="2021-12-07T16:24:09.101" v="9915" actId="164"/>
          <ac:picMkLst>
            <pc:docMk/>
            <pc:sldMk cId="4034681181" sldId="315"/>
            <ac:picMk id="21" creationId="{DA70F5FB-8291-4E2C-AF54-B461F6257260}"/>
          </ac:picMkLst>
        </pc:picChg>
        <pc:picChg chg="del">
          <ac:chgData name="LE THE KIEN" userId="b0862aea-754a-4801-9bd1-254539f30122" providerId="ADAL" clId="{3E56FD23-E487-4A33-8D3D-D7F3032E0C58}" dt="2021-12-07T16:23:24.272" v="9905" actId="478"/>
          <ac:picMkLst>
            <pc:docMk/>
            <pc:sldMk cId="4034681181" sldId="315"/>
            <ac:picMk id="23" creationId="{DBD93776-D6A9-4A43-B82F-575CD5D69957}"/>
          </ac:picMkLst>
        </pc:picChg>
        <pc:picChg chg="mod">
          <ac:chgData name="LE THE KIEN" userId="b0862aea-754a-4801-9bd1-254539f30122" providerId="ADAL" clId="{3E56FD23-E487-4A33-8D3D-D7F3032E0C58}" dt="2021-12-07T16:24:50.592" v="9928" actId="1076"/>
          <ac:picMkLst>
            <pc:docMk/>
            <pc:sldMk cId="4034681181" sldId="315"/>
            <ac:picMk id="25" creationId="{2211DE1B-D33D-4F75-8D57-7040E32A5B50}"/>
          </ac:picMkLst>
        </pc:picChg>
      </pc:sldChg>
      <pc:sldChg chg="addSp modSp modTransition modAnim">
        <pc:chgData name="LE THE KIEN" userId="b0862aea-754a-4801-9bd1-254539f30122" providerId="ADAL" clId="{3E56FD23-E487-4A33-8D3D-D7F3032E0C58}" dt="2021-12-08T11:55:20.950" v="10136"/>
        <pc:sldMkLst>
          <pc:docMk/>
          <pc:sldMk cId="1121477812" sldId="316"/>
        </pc:sldMkLst>
        <pc:spChg chg="mod">
          <ac:chgData name="LE THE KIEN" userId="b0862aea-754a-4801-9bd1-254539f30122" providerId="ADAL" clId="{3E56FD23-E487-4A33-8D3D-D7F3032E0C58}" dt="2021-12-08T11:53:19.220" v="10118" actId="164"/>
          <ac:spMkLst>
            <pc:docMk/>
            <pc:sldMk cId="1121477812" sldId="316"/>
            <ac:spMk id="12" creationId="{1EF9560D-04A4-4F08-B882-D41D1979DFA9}"/>
          </ac:spMkLst>
        </pc:spChg>
        <pc:spChg chg="mod">
          <ac:chgData name="LE THE KIEN" userId="b0862aea-754a-4801-9bd1-254539f30122" providerId="ADAL" clId="{3E56FD23-E487-4A33-8D3D-D7F3032E0C58}" dt="2021-12-08T11:53:24.890" v="10119" actId="164"/>
          <ac:spMkLst>
            <pc:docMk/>
            <pc:sldMk cId="1121477812" sldId="316"/>
            <ac:spMk id="13" creationId="{7A492E23-53FA-4A12-A086-5A0F99A764F5}"/>
          </ac:spMkLst>
        </pc:spChg>
        <pc:spChg chg="mod">
          <ac:chgData name="LE THE KIEN" userId="b0862aea-754a-4801-9bd1-254539f30122" providerId="ADAL" clId="{3E56FD23-E487-4A33-8D3D-D7F3032E0C58}" dt="2021-12-08T11:53:37.972" v="10120" actId="164"/>
          <ac:spMkLst>
            <pc:docMk/>
            <pc:sldMk cId="1121477812" sldId="316"/>
            <ac:spMk id="23" creationId="{9F259B55-18DE-4BF1-95C4-BEB9D92F7C1E}"/>
          </ac:spMkLst>
        </pc:spChg>
        <pc:spChg chg="mod">
          <ac:chgData name="LE THE KIEN" userId="b0862aea-754a-4801-9bd1-254539f30122" providerId="ADAL" clId="{3E56FD23-E487-4A33-8D3D-D7F3032E0C58}" dt="2021-12-08T11:53:37.972" v="10120" actId="164"/>
          <ac:spMkLst>
            <pc:docMk/>
            <pc:sldMk cId="1121477812" sldId="316"/>
            <ac:spMk id="24" creationId="{B4836B95-3D3D-402F-ADA4-DA63044563B7}"/>
          </ac:spMkLst>
        </pc:spChg>
        <pc:spChg chg="mod">
          <ac:chgData name="LE THE KIEN" userId="b0862aea-754a-4801-9bd1-254539f30122" providerId="ADAL" clId="{3E56FD23-E487-4A33-8D3D-D7F3032E0C58}" dt="2021-12-08T11:53:19.220" v="10118" actId="164"/>
          <ac:spMkLst>
            <pc:docMk/>
            <pc:sldMk cId="1121477812" sldId="316"/>
            <ac:spMk id="64" creationId="{9087CC37-DFF0-421F-BC9D-E5AF5418BCCF}"/>
          </ac:spMkLst>
        </pc:spChg>
        <pc:spChg chg="mod">
          <ac:chgData name="LE THE KIEN" userId="b0862aea-754a-4801-9bd1-254539f30122" providerId="ADAL" clId="{3E56FD23-E487-4A33-8D3D-D7F3032E0C58}" dt="2021-12-08T11:53:12.886" v="10117" actId="164"/>
          <ac:spMkLst>
            <pc:docMk/>
            <pc:sldMk cId="1121477812" sldId="316"/>
            <ac:spMk id="65" creationId="{1E27F38B-6CF7-41AC-AF6E-3198E0AD0748}"/>
          </ac:spMkLst>
        </pc:spChg>
        <pc:spChg chg="mod">
          <ac:chgData name="LE THE KIEN" userId="b0862aea-754a-4801-9bd1-254539f30122" providerId="ADAL" clId="{3E56FD23-E487-4A33-8D3D-D7F3032E0C58}" dt="2021-12-08T11:53:24.890" v="10119" actId="164"/>
          <ac:spMkLst>
            <pc:docMk/>
            <pc:sldMk cId="1121477812" sldId="316"/>
            <ac:spMk id="67" creationId="{E5E68FE7-CF96-4222-A67B-547332FC4F95}"/>
          </ac:spMkLst>
        </pc:spChg>
        <pc:spChg chg="mod">
          <ac:chgData name="LE THE KIEN" userId="b0862aea-754a-4801-9bd1-254539f30122" providerId="ADAL" clId="{3E56FD23-E487-4A33-8D3D-D7F3032E0C58}" dt="2021-12-08T11:53:12.886" v="10117" actId="164"/>
          <ac:spMkLst>
            <pc:docMk/>
            <pc:sldMk cId="1121477812" sldId="316"/>
            <ac:spMk id="69" creationId="{78632EC8-F12A-449C-8211-DF9EB35CBA0E}"/>
          </ac:spMkLst>
        </pc:spChg>
        <pc:grpChg chg="add mod">
          <ac:chgData name="LE THE KIEN" userId="b0862aea-754a-4801-9bd1-254539f30122" providerId="ADAL" clId="{3E56FD23-E487-4A33-8D3D-D7F3032E0C58}" dt="2021-12-08T11:53:12.886" v="10117" actId="164"/>
          <ac:grpSpMkLst>
            <pc:docMk/>
            <pc:sldMk cId="1121477812" sldId="316"/>
            <ac:grpSpMk id="7" creationId="{133305F5-EE55-4AA1-85EF-BA6A9199812F}"/>
          </ac:grpSpMkLst>
        </pc:grpChg>
        <pc:grpChg chg="add mod">
          <ac:chgData name="LE THE KIEN" userId="b0862aea-754a-4801-9bd1-254539f30122" providerId="ADAL" clId="{3E56FD23-E487-4A33-8D3D-D7F3032E0C58}" dt="2021-12-08T11:53:19.220" v="10118" actId="164"/>
          <ac:grpSpMkLst>
            <pc:docMk/>
            <pc:sldMk cId="1121477812" sldId="316"/>
            <ac:grpSpMk id="8" creationId="{0A7FC782-753A-441B-B445-3439D94D4E01}"/>
          </ac:grpSpMkLst>
        </pc:grpChg>
        <pc:grpChg chg="add mod">
          <ac:chgData name="LE THE KIEN" userId="b0862aea-754a-4801-9bd1-254539f30122" providerId="ADAL" clId="{3E56FD23-E487-4A33-8D3D-D7F3032E0C58}" dt="2021-12-08T11:53:24.890" v="10119" actId="164"/>
          <ac:grpSpMkLst>
            <pc:docMk/>
            <pc:sldMk cId="1121477812" sldId="316"/>
            <ac:grpSpMk id="10" creationId="{40649F04-3632-4A39-8D57-AB5D56D8D138}"/>
          </ac:grpSpMkLst>
        </pc:grpChg>
        <pc:grpChg chg="add mod">
          <ac:chgData name="LE THE KIEN" userId="b0862aea-754a-4801-9bd1-254539f30122" providerId="ADAL" clId="{3E56FD23-E487-4A33-8D3D-D7F3032E0C58}" dt="2021-12-08T11:53:37.972" v="10120" actId="164"/>
          <ac:grpSpMkLst>
            <pc:docMk/>
            <pc:sldMk cId="1121477812" sldId="316"/>
            <ac:grpSpMk id="15" creationId="{6971B48A-9A5F-49CE-B5C2-47417487112C}"/>
          </ac:grpSpMkLst>
        </pc:grpChg>
        <pc:picChg chg="mod">
          <ac:chgData name="LE THE KIEN" userId="b0862aea-754a-4801-9bd1-254539f30122" providerId="ADAL" clId="{3E56FD23-E487-4A33-8D3D-D7F3032E0C58}" dt="2021-12-08T11:53:12.886" v="10117" actId="164"/>
          <ac:picMkLst>
            <pc:docMk/>
            <pc:sldMk cId="1121477812" sldId="316"/>
            <ac:picMk id="9" creationId="{84888CF7-E173-4242-8B0E-3504C4F39FB0}"/>
          </ac:picMkLst>
        </pc:picChg>
        <pc:picChg chg="mod">
          <ac:chgData name="LE THE KIEN" userId="b0862aea-754a-4801-9bd1-254539f30122" providerId="ADAL" clId="{3E56FD23-E487-4A33-8D3D-D7F3032E0C58}" dt="2021-12-08T11:53:19.220" v="10118" actId="164"/>
          <ac:picMkLst>
            <pc:docMk/>
            <pc:sldMk cId="1121477812" sldId="316"/>
            <ac:picMk id="11" creationId="{E8B9CDDE-623C-41E4-9286-315DE897CC12}"/>
          </ac:picMkLst>
        </pc:picChg>
        <pc:picChg chg="mod">
          <ac:chgData name="LE THE KIEN" userId="b0862aea-754a-4801-9bd1-254539f30122" providerId="ADAL" clId="{3E56FD23-E487-4A33-8D3D-D7F3032E0C58}" dt="2021-12-08T11:53:24.890" v="10119" actId="164"/>
          <ac:picMkLst>
            <pc:docMk/>
            <pc:sldMk cId="1121477812" sldId="316"/>
            <ac:picMk id="16" creationId="{BD659F98-9666-4734-9E1C-2FFBD1584CDB}"/>
          </ac:picMkLst>
        </pc:picChg>
        <pc:picChg chg="mod">
          <ac:chgData name="LE THE KIEN" userId="b0862aea-754a-4801-9bd1-254539f30122" providerId="ADAL" clId="{3E56FD23-E487-4A33-8D3D-D7F3032E0C58}" dt="2021-12-08T11:53:37.972" v="10120" actId="164"/>
          <ac:picMkLst>
            <pc:docMk/>
            <pc:sldMk cId="1121477812" sldId="316"/>
            <ac:picMk id="18" creationId="{4128D665-C626-48E5-9A66-90F5C399FCFE}"/>
          </ac:picMkLst>
        </pc:picChg>
      </pc:sldChg>
      <pc:sldChg chg="delSp modSp mod">
        <pc:chgData name="LE THE KIEN" userId="b0862aea-754a-4801-9bd1-254539f30122" providerId="ADAL" clId="{3E56FD23-E487-4A33-8D3D-D7F3032E0C58}" dt="2021-12-07T16:50:25.575" v="10112" actId="20577"/>
        <pc:sldMkLst>
          <pc:docMk/>
          <pc:sldMk cId="383091821" sldId="318"/>
        </pc:sldMkLst>
        <pc:spChg chg="del">
          <ac:chgData name="LE THE KIEN" userId="b0862aea-754a-4801-9bd1-254539f30122" providerId="ADAL" clId="{3E56FD23-E487-4A33-8D3D-D7F3032E0C58}" dt="2021-12-07T16:50:11.581" v="10052" actId="478"/>
          <ac:spMkLst>
            <pc:docMk/>
            <pc:sldMk cId="383091821" sldId="318"/>
            <ac:spMk id="4" creationId="{72C68569-97CA-4480-99BA-02F1EDB1DC23}"/>
          </ac:spMkLst>
        </pc:spChg>
        <pc:spChg chg="mod">
          <ac:chgData name="LE THE KIEN" userId="b0862aea-754a-4801-9bd1-254539f30122" providerId="ADAL" clId="{3E56FD23-E487-4A33-8D3D-D7F3032E0C58}" dt="2021-12-07T16:50:25.575" v="10112" actId="20577"/>
          <ac:spMkLst>
            <pc:docMk/>
            <pc:sldMk cId="383091821" sldId="318"/>
            <ac:spMk id="327" creationId="{00000000-0000-0000-0000-000000000000}"/>
          </ac:spMkLst>
        </pc:spChg>
      </pc:sldChg>
      <pc:sldChg chg="addSp delSp modSp mod">
        <pc:chgData name="LE THE KIEN" userId="b0862aea-754a-4801-9bd1-254539f30122" providerId="ADAL" clId="{3E56FD23-E487-4A33-8D3D-D7F3032E0C58}" dt="2021-12-08T11:56:45.428" v="10145" actId="962"/>
        <pc:sldMkLst>
          <pc:docMk/>
          <pc:sldMk cId="4080846018" sldId="319"/>
        </pc:sldMkLst>
        <pc:spChg chg="mod">
          <ac:chgData name="LE THE KIEN" userId="b0862aea-754a-4801-9bd1-254539f30122" providerId="ADAL" clId="{3E56FD23-E487-4A33-8D3D-D7F3032E0C58}" dt="2021-12-07T16:52:42.845" v="10116" actId="1076"/>
          <ac:spMkLst>
            <pc:docMk/>
            <pc:sldMk cId="4080846018" sldId="319"/>
            <ac:spMk id="2" creationId="{8BA913CC-D5E1-4295-962F-0A4BA791CABE}"/>
          </ac:spMkLst>
        </pc:spChg>
        <pc:spChg chg="mod">
          <ac:chgData name="LE THE KIEN" userId="b0862aea-754a-4801-9bd1-254539f30122" providerId="ADAL" clId="{3E56FD23-E487-4A33-8D3D-D7F3032E0C58}" dt="2021-12-07T16:45:02.064" v="9970" actId="207"/>
          <ac:spMkLst>
            <pc:docMk/>
            <pc:sldMk cId="4080846018" sldId="319"/>
            <ac:spMk id="40" creationId="{B0949CEC-3D9B-4BEF-B719-017AC55E1615}"/>
          </ac:spMkLst>
        </pc:spChg>
        <pc:spChg chg="mod">
          <ac:chgData name="LE THE KIEN" userId="b0862aea-754a-4801-9bd1-254539f30122" providerId="ADAL" clId="{3E56FD23-E487-4A33-8D3D-D7F3032E0C58}" dt="2021-12-07T16:44:58.187" v="9969" actId="207"/>
          <ac:spMkLst>
            <pc:docMk/>
            <pc:sldMk cId="4080846018" sldId="319"/>
            <ac:spMk id="41" creationId="{CC1B7763-33A8-473E-9B67-173F40349B41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42" creationId="{BD4CC9B4-33B6-49C4-91F1-85C0669A4958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43" creationId="{B2DAF707-83B2-42CF-B8DB-AF81B1CA0606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44" creationId="{C7D5C4A9-53CA-4B5A-A7B3-BD592A884231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45" creationId="{14D52440-F23D-4F19-8E2A-420BE67A83A6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46" creationId="{C376D486-D096-46D6-9C40-8C0C104CD700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47" creationId="{6C9F2213-EB75-416F-B1AF-370B266A6552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48" creationId="{5AC67591-0353-41E8-9EC3-E221D354F605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49" creationId="{A2312DAA-6B54-4273-972F-47E38D96CA7F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50" creationId="{3415D6FB-815C-4F96-955C-23C3A4CF461B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51" creationId="{38654C8B-9D10-4084-9044-C30B66F06823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52" creationId="{AE32EBF7-E754-4FE2-8D6D-2056CE6AF5F5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53" creationId="{39C75A56-4AED-4961-A07D-68558A0BF5E0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54" creationId="{0F952220-9EFA-468D-B1F3-4E547CB0C5BE}"/>
          </ac:spMkLst>
        </pc:spChg>
        <pc:spChg chg="mod">
          <ac:chgData name="LE THE KIEN" userId="b0862aea-754a-4801-9bd1-254539f30122" providerId="ADAL" clId="{3E56FD23-E487-4A33-8D3D-D7F3032E0C58}" dt="2021-12-07T16:44:52.702" v="9967" actId="207"/>
          <ac:spMkLst>
            <pc:docMk/>
            <pc:sldMk cId="4080846018" sldId="319"/>
            <ac:spMk id="55" creationId="{ABA18972-9614-4255-B5D1-1D8F3F8BB18D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56" creationId="{C1CED208-8CB2-4DAF-98BF-5A9A8F1167D9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57" creationId="{64F1C644-DAD3-4A94-99BD-55F02327DC81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58" creationId="{2F7CC23E-68F5-483D-BCF5-11A5C8851E21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59" creationId="{1A4AA4F3-912E-42C4-8862-6E26C0BF25F8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60" creationId="{5F11162D-4B65-4A18-A31E-F45D332127F8}"/>
          </ac:spMkLst>
        </pc:spChg>
        <pc:spChg chg="mod">
          <ac:chgData name="LE THE KIEN" userId="b0862aea-754a-4801-9bd1-254539f30122" providerId="ADAL" clId="{3E56FD23-E487-4A33-8D3D-D7F3032E0C58}" dt="2021-12-07T16:44:45.873" v="9966" actId="207"/>
          <ac:spMkLst>
            <pc:docMk/>
            <pc:sldMk cId="4080846018" sldId="319"/>
            <ac:spMk id="61" creationId="{C7BD2DC5-CFDC-4DE2-B183-C6DB109E50A6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62" creationId="{DB500193-8767-40F0-AFAF-B8D1355461F7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63" creationId="{29F45687-AE2B-49E3-A0D3-D18AABFED15E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64" creationId="{C497E6F8-038B-40F8-8AB4-7C27FA5F12FB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65" creationId="{4A1E225F-BC12-45BA-A335-54E1B6F4BBA3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66" creationId="{3BFCC92F-C6C6-4259-936E-271A4ABE82BE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67" creationId="{CBA2E303-F816-4F8C-A961-74E22D9A7050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68" creationId="{9B7DC8DD-8FD8-4C97-862C-CF277AA2457E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69" creationId="{6BAD608C-06C9-494F-8271-0387952DA787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70" creationId="{0B28A8B7-6B36-41C6-A941-CB9D266978D1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71" creationId="{4D72C7B2-2A09-466B-A153-52571343237F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72" creationId="{834A4CDE-F8D8-4B12-B93C-830839CACC50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73" creationId="{E41EA525-DC7A-4D02-BC43-66041DCA5C37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74" creationId="{F48487A8-6C7D-4AF5-BC30-01EE772AC95B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75" creationId="{5A2AA8AA-F97A-4E6C-9F59-2FB1AC5B7A8B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76" creationId="{15E149B0-58E3-496C-A599-15B1370E678E}"/>
          </ac:spMkLst>
        </pc:spChg>
        <pc:spChg chg="mod">
          <ac:chgData name="LE THE KIEN" userId="b0862aea-754a-4801-9bd1-254539f30122" providerId="ADAL" clId="{3E56FD23-E487-4A33-8D3D-D7F3032E0C58}" dt="2021-12-07T16:44:42.605" v="9965" actId="207"/>
          <ac:spMkLst>
            <pc:docMk/>
            <pc:sldMk cId="4080846018" sldId="319"/>
            <ac:spMk id="77" creationId="{7798C335-242C-4D67-A2C4-4ED88AA2350C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78" creationId="{16A9C6FC-03CC-48CC-BEB6-F05193F889D8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79" creationId="{CFE86A65-C5BE-468C-9810-4555DD95743B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80" creationId="{227DE3CB-A1DF-444C-B04C-9465A400FE72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81" creationId="{E58A2FC6-AFA5-47BC-BEDB-FA4B7AAE2185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82" creationId="{F0AC5DAC-7BA0-4C23-94B9-D2F2221FEEED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83" creationId="{3D516CE1-4FFE-4564-846A-CD8F247421AB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84" creationId="{C790DBDE-D47E-4179-AD96-CD79DDA364DE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85" creationId="{08380CAB-55AF-401F-ADDB-E09EF8F35AF4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86" creationId="{3C8FB04F-B23D-4693-80A0-B4A627330ACA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87" creationId="{74753EC4-5FC1-4AD5-B275-8E8747C33BA6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88" creationId="{84D2270C-8E29-46B6-9E08-79278252BD4B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89" creationId="{2D4BD1CA-A49D-46DF-8731-6C462C356C46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90" creationId="{E089B284-E8E3-45D0-BF67-1B55A1DCBC49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91" creationId="{A32EFF05-30F7-4DA9-BD5B-A92780009708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92" creationId="{4039B6B1-39E4-482C-9914-516BD05D419B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93" creationId="{016F1B73-1AE7-499D-BF94-7DEEB0F0FF06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94" creationId="{5B87929E-018A-4363-996F-351FC735B9C9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95" creationId="{51D88085-BD9D-46C6-847B-C0D352B18D88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96" creationId="{5941B6FD-D184-45CA-AD8B-50AD454B7AE6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97" creationId="{90B6F56D-806D-4A4D-ADD3-51BA9BD310FD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98" creationId="{679AC508-1E82-496B-BE30-1B2235CE5F39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99" creationId="{969A3492-4638-4779-AFBB-85B1A9485B4E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100" creationId="{413933E7-DF91-4E9C-877F-D39445A722C3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101" creationId="{579E9520-A033-4EA5-8FB8-12E55BBD31D7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102" creationId="{E72802F5-C3DF-48F0-8D68-625AE09F54A2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103" creationId="{A3D79A0F-3770-451E-B7C1-A2060E88DDBE}"/>
          </ac:spMkLst>
        </pc:spChg>
        <pc:spChg chg="mod">
          <ac:chgData name="LE THE KIEN" userId="b0862aea-754a-4801-9bd1-254539f30122" providerId="ADAL" clId="{3E56FD23-E487-4A33-8D3D-D7F3032E0C58}" dt="2021-12-07T16:44:37.317" v="9964" actId="207"/>
          <ac:spMkLst>
            <pc:docMk/>
            <pc:sldMk cId="4080846018" sldId="319"/>
            <ac:spMk id="104" creationId="{BE0AA0A2-2271-4BA2-AEEC-25FE1C530361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105" creationId="{4AA38075-17CE-4E65-A049-722D1A063F43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106" creationId="{443BA096-CDCC-4D56-B7E3-B2B1BAB0337F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107" creationId="{A94F2941-5E6E-42A5-860B-A613851F310F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108" creationId="{B7A53533-48FE-43DE-BE41-A49AACEAA6BA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109" creationId="{BC99D14D-C282-4C4F-A8E4-1BB440EFC892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110" creationId="{58953BF5-DA37-4154-A4FE-17EAAB680699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111" creationId="{9410338C-2037-4AFF-AF2B-BB5564CD6BD6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112" creationId="{7B263CE2-8A35-4FC5-87C9-2411148EEDD2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113" creationId="{8275C394-3056-41FC-9B7F-C085B619FD39}"/>
          </ac:spMkLst>
        </pc:spChg>
        <pc:spChg chg="mod">
          <ac:chgData name="LE THE KIEN" userId="b0862aea-754a-4801-9bd1-254539f30122" providerId="ADAL" clId="{3E56FD23-E487-4A33-8D3D-D7F3032E0C58}" dt="2021-12-07T16:44:10.161" v="9961"/>
          <ac:spMkLst>
            <pc:docMk/>
            <pc:sldMk cId="4080846018" sldId="319"/>
            <ac:spMk id="114" creationId="{038E6EAE-C1CA-48FE-A65D-AC2E21B9BF88}"/>
          </ac:spMkLst>
        </pc:spChg>
        <pc:spChg chg="add del mod">
          <ac:chgData name="LE THE KIEN" userId="b0862aea-754a-4801-9bd1-254539f30122" providerId="ADAL" clId="{3E56FD23-E487-4A33-8D3D-D7F3032E0C58}" dt="2021-12-07T16:45:59.489" v="9972"/>
          <ac:spMkLst>
            <pc:docMk/>
            <pc:sldMk cId="4080846018" sldId="319"/>
            <ac:spMk id="115" creationId="{11DC9943-6791-4501-B011-965F30F3375F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17" creationId="{8A8F094C-A5A2-4109-B71C-B90059A70A40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18" creationId="{364220DD-391F-42A2-8226-AB7642763AFC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19" creationId="{C887DBE9-2788-44D4-9110-225AF9F2C99D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20" creationId="{8FC5F998-F863-4ACB-B459-3E22494E26CC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21" creationId="{504B7E44-7489-4903-B592-7CCD0A1D1CF6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22" creationId="{7E21C19F-CA53-4F0D-9D83-8407F0F44081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23" creationId="{83D72E47-0B79-4568-89B7-ADE187F70823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24" creationId="{1777C484-7F46-4A9E-9CD5-4B601FA8D61F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25" creationId="{7E53B32C-68D6-49AD-883E-6B591B9547B6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26" creationId="{D0F91277-D84C-4988-8327-442308CFAF7A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27" creationId="{26095A2D-10BB-439C-9ECE-26629C9D3E35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28" creationId="{D4846511-EE98-40C1-B6FC-18F09A1B2B94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29" creationId="{67A0A2D3-9E8A-45D2-87E6-396721D48C57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30" creationId="{2557E757-B144-4EFE-9B59-BF93CDD156C9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31" creationId="{691B85EA-7A6F-431A-BF9E-946DAD2399F6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32" creationId="{507B264A-3AC1-4EFE-A6A8-99B2D6DC0788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33" creationId="{7E7DD5F8-8BF9-4EB8-B056-BD201612B735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34" creationId="{9846BBCC-C9D2-46EB-8D1E-187C262C765D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35" creationId="{35363351-4ECA-4374-835B-29BD63309BA4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36" creationId="{1B8A2F69-296C-4DDA-8039-21DAAC43446D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37" creationId="{BED342EB-1EBB-4393-BE4B-FB13E0F7212F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38" creationId="{499B1483-454D-4C82-92A1-FBC3414E8B28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39" creationId="{977C6DAF-D952-4B1C-9EC6-352B38CAB36B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40" creationId="{006BBE5C-8D12-408F-96D4-EB6CCD705EA6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41" creationId="{49EED741-3D72-43B9-B614-C12BA5AA48DF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42" creationId="{B68D53E6-3617-454B-B000-5544E9BBD148}"/>
          </ac:spMkLst>
        </pc:spChg>
        <pc:spChg chg="mod">
          <ac:chgData name="LE THE KIEN" userId="b0862aea-754a-4801-9bd1-254539f30122" providerId="ADAL" clId="{3E56FD23-E487-4A33-8D3D-D7F3032E0C58}" dt="2021-12-07T16:46:16.518" v="9975" actId="207"/>
          <ac:spMkLst>
            <pc:docMk/>
            <pc:sldMk cId="4080846018" sldId="319"/>
            <ac:spMk id="143" creationId="{02524A69-33A0-4CAE-B111-6FA9D0EEB6D8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44" creationId="{E477103A-EFCE-4F6C-BFAC-AB5ACB723C18}"/>
          </ac:spMkLst>
        </pc:spChg>
        <pc:spChg chg="mod">
          <ac:chgData name="LE THE KIEN" userId="b0862aea-754a-4801-9bd1-254539f30122" providerId="ADAL" clId="{3E56FD23-E487-4A33-8D3D-D7F3032E0C58}" dt="2021-12-07T16:46:18.333" v="9976" actId="207"/>
          <ac:spMkLst>
            <pc:docMk/>
            <pc:sldMk cId="4080846018" sldId="319"/>
            <ac:spMk id="145" creationId="{70EB51F6-2018-4134-80A0-67B138EF4187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46" creationId="{D96E3B54-27AE-4D30-8365-D8480C76D5F1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47" creationId="{95743D12-66F3-42C5-8722-C647CDD88230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48" creationId="{A4CEB662-127E-4DE1-A7FC-4DDA724F5160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49" creationId="{93A7CA4F-CA01-473D-999A-5A13D4538662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50" creationId="{80D31627-F48A-4868-8570-1526C4E3D905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51" creationId="{D00A51D6-B307-49FE-92DA-7FC19756AC72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52" creationId="{1A149C9A-CE96-4E9A-9364-40F834EB1AC8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53" creationId="{A8FE5870-F85C-4BE1-BF1F-2864CA9047D8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54" creationId="{9C9E8DA0-5128-4478-973E-95A98CAA2947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55" creationId="{C696A8B5-772A-49DC-A080-26BE276261B4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56" creationId="{AC21081B-694E-453D-B88D-3EE70D29EA38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57" creationId="{767E418B-2097-4E72-BAC4-11CD015E5FC9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58" creationId="{324A627E-0C16-4F01-9CDE-9C5E1EE4EF72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59" creationId="{33C44640-C2F7-4687-9611-634D7D69427B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60" creationId="{7F371A9F-E011-46A6-9BF8-97A84B1734FC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61" creationId="{DBF71020-163B-4051-8780-F44F189AF132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62" creationId="{8608E5DA-45E0-42C0-82FE-56CC62D330E5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63" creationId="{32494268-69F0-46D3-9F03-69A745F7EF48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64" creationId="{E691F714-5BB7-46B7-B04B-88001FA6E365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65" creationId="{8140D184-E01F-4BD7-AB54-F6BD2D9737CB}"/>
          </ac:spMkLst>
        </pc:spChg>
        <pc:spChg chg="mod">
          <ac:chgData name="LE THE KIEN" userId="b0862aea-754a-4801-9bd1-254539f30122" providerId="ADAL" clId="{3E56FD23-E487-4A33-8D3D-D7F3032E0C58}" dt="2021-12-07T16:47:25.382" v="9989" actId="207"/>
          <ac:spMkLst>
            <pc:docMk/>
            <pc:sldMk cId="4080846018" sldId="319"/>
            <ac:spMk id="166" creationId="{18B491D8-E1B6-4CC1-8620-46133AC59D9A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67" creationId="{DB2EA492-625A-4893-9BC3-2B45DFA5A132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68" creationId="{302A451A-0132-491C-9CAC-C5C7BE20B6A7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69" creationId="{D3EED696-2A3E-4B4D-BF84-8DA776D8FDEA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70" creationId="{5F8EBCE4-615E-4EB8-BAD0-0E04E93FD20B}"/>
          </ac:spMkLst>
        </pc:spChg>
        <pc:spChg chg="mod">
          <ac:chgData name="LE THE KIEN" userId="b0862aea-754a-4801-9bd1-254539f30122" providerId="ADAL" clId="{3E56FD23-E487-4A33-8D3D-D7F3032E0C58}" dt="2021-12-07T16:46:59.848" v="9984" actId="207"/>
          <ac:spMkLst>
            <pc:docMk/>
            <pc:sldMk cId="4080846018" sldId="319"/>
            <ac:spMk id="171" creationId="{44B80D56-5B7C-446C-99EE-2DFB58C5D035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72" creationId="{91A1189B-92BF-411A-9943-87F6803A177A}"/>
          </ac:spMkLst>
        </pc:spChg>
        <pc:spChg chg="mod">
          <ac:chgData name="LE THE KIEN" userId="b0862aea-754a-4801-9bd1-254539f30122" providerId="ADAL" clId="{3E56FD23-E487-4A33-8D3D-D7F3032E0C58}" dt="2021-12-07T16:46:50.469" v="9983" actId="207"/>
          <ac:spMkLst>
            <pc:docMk/>
            <pc:sldMk cId="4080846018" sldId="319"/>
            <ac:spMk id="173" creationId="{3BF89D8C-4A82-4679-863E-83FF72BF58A7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74" creationId="{C7D73828-1F7F-48C5-AB7F-D0B03CC9E6A2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75" creationId="{3E12BBE8-7FB5-4484-AA65-F78266757401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76" creationId="{0E96D8B9-8551-430C-AC87-7D1DD1D4BF2E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77" creationId="{FEE3D2B5-C972-47AF-B80E-01FD62CADC68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78" creationId="{BE45F398-0384-4D39-AA49-89FDD75BC3A8}"/>
          </ac:spMkLst>
        </pc:spChg>
        <pc:spChg chg="mod">
          <ac:chgData name="LE THE KIEN" userId="b0862aea-754a-4801-9bd1-254539f30122" providerId="ADAL" clId="{3E56FD23-E487-4A33-8D3D-D7F3032E0C58}" dt="2021-12-07T16:46:43.981" v="9981" actId="207"/>
          <ac:spMkLst>
            <pc:docMk/>
            <pc:sldMk cId="4080846018" sldId="319"/>
            <ac:spMk id="179" creationId="{D386E5B8-7F52-447B-AFDF-5C7E57454241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80" creationId="{B8B5AFF8-77CD-41B2-AE0B-84C888739FDB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81" creationId="{5A806EBE-7940-461F-9B0B-CBA8D1DD2DB9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82" creationId="{D0D2CE40-7570-4ACE-A54C-B1A622349D80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83" creationId="{9903A2B1-DA16-4511-999D-0919E3814959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84" creationId="{40D8C4E0-38B4-43B0-B70B-26BE9A6082AA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85" creationId="{9758BA18-1B23-4277-B627-FB590951EDE2}"/>
          </ac:spMkLst>
        </pc:spChg>
        <pc:spChg chg="mod">
          <ac:chgData name="LE THE KIEN" userId="b0862aea-754a-4801-9bd1-254539f30122" providerId="ADAL" clId="{3E56FD23-E487-4A33-8D3D-D7F3032E0C58}" dt="2021-12-07T16:47:03.278" v="9985" actId="207"/>
          <ac:spMkLst>
            <pc:docMk/>
            <pc:sldMk cId="4080846018" sldId="319"/>
            <ac:spMk id="186" creationId="{D00A2373-F142-4D2F-85C8-FD2D9B9058E3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87" creationId="{8B163538-2B26-4146-9025-BCA6EB6BEB0E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88" creationId="{F73F083A-ADCC-4741-AF0A-DF34B08A9DA5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89" creationId="{BC3B3A0A-5ED5-474E-90DF-9931D37A6BEB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90" creationId="{7B931179-957F-4195-8E5C-AD0595BDE28D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91" creationId="{F52DD87B-D484-461D-8B4C-4267166A96B0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92" creationId="{906CFD89-1E5B-4811-9AE7-F88F0501727A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93" creationId="{36125C50-A3C0-4F8E-95B0-4473FD595B4B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94" creationId="{5D23DD3C-5C7C-4C2E-B53E-A76C0F4F1D74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95" creationId="{4A4B8E1B-E66C-475B-A667-FAE785CF7008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96" creationId="{CA4B8CBD-74DD-4C44-B8CE-E9B6276853C6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97" creationId="{AB081A54-D30C-4184-BCF2-DEF02C00CFD3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98" creationId="{592CBAA7-3405-4936-981E-C463B17E695C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199" creationId="{61C67B19-22C5-4178-BCF8-B85330067A09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200" creationId="{3C9CDF1E-7189-484A-B60F-5B6D99AC0E76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201" creationId="{6885E41A-E36D-4663-818A-01612BCCAB62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202" creationId="{3EC12500-6B9A-4406-BC01-5106497739C6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203" creationId="{162A5407-D11F-4183-9D57-C1B7CE4B53BF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204" creationId="{92B36A25-613D-47F5-98E5-0A2D0BA04548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205" creationId="{674D390C-C94C-4DB6-AA57-056649B6C16C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206" creationId="{4B0C6EE1-342D-4EC1-877C-1BFC3702668E}"/>
          </ac:spMkLst>
        </pc:spChg>
        <pc:spChg chg="mod">
          <ac:chgData name="LE THE KIEN" userId="b0862aea-754a-4801-9bd1-254539f30122" providerId="ADAL" clId="{3E56FD23-E487-4A33-8D3D-D7F3032E0C58}" dt="2021-12-07T16:46:48.003" v="9982" actId="207"/>
          <ac:spMkLst>
            <pc:docMk/>
            <pc:sldMk cId="4080846018" sldId="319"/>
            <ac:spMk id="207" creationId="{A3BC7ED8-BED0-4215-A367-E59463A25F22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208" creationId="{F98FB788-EC79-4A13-8DAC-6CBE96775819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209" creationId="{B7D64262-8306-481A-A057-E45DC9FF3590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210" creationId="{936883A7-4D2C-4E0C-93DB-4FD9BB7D5364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211" creationId="{501376CE-AD73-4BAD-9901-1BAEAE6EFEF4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212" creationId="{FC0AA349-BE62-467F-A310-F831C072520E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213" creationId="{2409AABB-337B-4FD9-8902-ED2D38377075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214" creationId="{F5906E6E-9BBB-411F-BDA7-CB9BC6646176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215" creationId="{2FFFE1DF-06F3-4ABB-92B4-BFF52CE224A4}"/>
          </ac:spMkLst>
        </pc:spChg>
        <pc:spChg chg="mod">
          <ac:chgData name="LE THE KIEN" userId="b0862aea-754a-4801-9bd1-254539f30122" providerId="ADAL" clId="{3E56FD23-E487-4A33-8D3D-D7F3032E0C58}" dt="2021-12-07T16:46:30.253" v="9978" actId="207"/>
          <ac:spMkLst>
            <pc:docMk/>
            <pc:sldMk cId="4080846018" sldId="319"/>
            <ac:spMk id="216" creationId="{E84E7270-8913-46F7-8BFC-787DEA992083}"/>
          </ac:spMkLst>
        </pc:spChg>
        <pc:spChg chg="mod">
          <ac:chgData name="LE THE KIEN" userId="b0862aea-754a-4801-9bd1-254539f30122" providerId="ADAL" clId="{3E56FD23-E487-4A33-8D3D-D7F3032E0C58}" dt="2021-12-07T16:46:36.206" v="9979" actId="207"/>
          <ac:spMkLst>
            <pc:docMk/>
            <pc:sldMk cId="4080846018" sldId="319"/>
            <ac:spMk id="217" creationId="{C93DCFA1-63AC-4F5C-805F-0D711BDCF08C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218" creationId="{B37B3C63-2D18-4CB7-990A-43A72278CC06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219" creationId="{17EF07DD-B8B7-4D7A-B41A-FC100CDD31A7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220" creationId="{280F5CD3-F408-46E2-A8A3-D3C576B69F09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221" creationId="{48A37A09-070A-4E98-8B6D-C3363DA0C6A5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222" creationId="{6B2C7D16-0347-4FF0-B980-13B2C95633CA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223" creationId="{A9A64084-F00A-4E90-B4AB-4A42D16DF27A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224" creationId="{C76F5F25-AD6A-46A7-917C-A254780540EA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225" creationId="{599557A0-846A-480E-A6E2-98E071AC219C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226" creationId="{C74A0776-0A13-4713-8647-FF54A58E72CF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227" creationId="{5129C996-A65E-4D85-8E1D-F73C36F8D786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228" creationId="{4B7B5DE9-3554-4B76-86CA-C58FCB55FEF0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229" creationId="{CA850892-3F15-412B-9B46-26E817A73E2E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230" creationId="{95FD4E3F-73EE-43D0-9C27-153C453D4F86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231" creationId="{63B373CA-B6A4-4503-812A-99AE5781CAFF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232" creationId="{1D9ED905-468B-4312-9CB7-8354C1D2CACE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233" creationId="{AA84EB83-11C1-4174-9F87-9DAF777D260B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234" creationId="{3F5C3386-E1C6-4EB2-8E42-B536ACB604E3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235" creationId="{4F499FF9-A16F-4CDF-9FEF-AECCAA1C3884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236" creationId="{6E2FEE2A-E49F-4BA7-8EB7-EA9D2F2FC3E6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237" creationId="{9F957ADE-6C1A-4B7C-B7A0-50D8DBF3ECA5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238" creationId="{4E736411-D7F8-460A-AB66-4B3A5AB71693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239" creationId="{F05038CE-0DDD-46B6-9AD7-033400B3E55E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240" creationId="{5954A4F5-1386-47CB-837B-BF319E319CEC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241" creationId="{54F30A77-731A-4F0E-99D1-F52CC7C1FCF4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242" creationId="{14C4FF12-DC18-465A-B922-2DEF8FECDA1C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243" creationId="{E7C9469F-73B2-4D0D-885F-4F4B9361CBFD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244" creationId="{FF8916AA-B7CB-42D7-8EE2-3F3EFD372521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245" creationId="{923D356D-5C2D-4072-8D3C-579CA5E6EC08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246" creationId="{87C7446F-647F-4E7A-9B8B-FE5A8B26BB07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247" creationId="{49CD44BC-7ADB-45AB-94B0-46B0B455173F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248" creationId="{171AA54B-CBED-45A7-8DB3-9FECA21FADDC}"/>
          </ac:spMkLst>
        </pc:spChg>
        <pc:spChg chg="mod">
          <ac:chgData name="LE THE KIEN" userId="b0862aea-754a-4801-9bd1-254539f30122" providerId="ADAL" clId="{3E56FD23-E487-4A33-8D3D-D7F3032E0C58}" dt="2021-12-07T16:47:35.085" v="9991" actId="207"/>
          <ac:spMkLst>
            <pc:docMk/>
            <pc:sldMk cId="4080846018" sldId="319"/>
            <ac:spMk id="249" creationId="{E5804AAB-19BB-4F2D-8F28-20ED44665D4E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250" creationId="{113C4A5A-540F-4F66-B460-08EF46EF7023}"/>
          </ac:spMkLst>
        </pc:spChg>
        <pc:spChg chg="mod">
          <ac:chgData name="LE THE KIEN" userId="b0862aea-754a-4801-9bd1-254539f30122" providerId="ADAL" clId="{3E56FD23-E487-4A33-8D3D-D7F3032E0C58}" dt="2021-12-07T16:47:11.295" v="9987" actId="207"/>
          <ac:spMkLst>
            <pc:docMk/>
            <pc:sldMk cId="4080846018" sldId="319"/>
            <ac:spMk id="251" creationId="{E1CD100F-E5F0-4173-B648-42002E8AAE02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252" creationId="{78A66021-67F2-4FC7-A404-391854670574}"/>
          </ac:spMkLst>
        </pc:spChg>
        <pc:spChg chg="mod">
          <ac:chgData name="LE THE KIEN" userId="b0862aea-754a-4801-9bd1-254539f30122" providerId="ADAL" clId="{3E56FD23-E487-4A33-8D3D-D7F3032E0C58}" dt="2021-12-07T16:47:32.622" v="9990" actId="207"/>
          <ac:spMkLst>
            <pc:docMk/>
            <pc:sldMk cId="4080846018" sldId="319"/>
            <ac:spMk id="253" creationId="{F16BCEC6-1181-4679-8225-4F833AFB3F92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254" creationId="{D12BFB35-456E-4022-8285-E2592B86D525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255" creationId="{D9A2DBEC-AC32-41B6-B64E-3A339142CC4A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256" creationId="{797EDB20-0E50-4E78-B969-391512C5781C}"/>
          </ac:spMkLst>
        </pc:spChg>
        <pc:spChg chg="mod">
          <ac:chgData name="LE THE KIEN" userId="b0862aea-754a-4801-9bd1-254539f30122" providerId="ADAL" clId="{3E56FD23-E487-4A33-8D3D-D7F3032E0C58}" dt="2021-12-07T16:47:06.519" v="9986" actId="207"/>
          <ac:spMkLst>
            <pc:docMk/>
            <pc:sldMk cId="4080846018" sldId="319"/>
            <ac:spMk id="257" creationId="{43A37432-3604-4CB4-A0CF-EC3E47EF46E3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258" creationId="{F4442B51-FECE-4C06-B48D-80A0971D2332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259" creationId="{E524C34E-0961-4DCB-971B-26228E5C281A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260" creationId="{CF8E05D1-00DB-48B3-8962-A6AF1FDC255B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261" creationId="{BA93C362-72FB-4A83-972B-68C12A18901F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262" creationId="{F6F7B6BF-1801-456A-8DDE-71977AF160D3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263" creationId="{0F498828-5F74-4DEC-B124-CFA0FFB13484}"/>
          </ac:spMkLst>
        </pc:spChg>
        <pc:spChg chg="mod">
          <ac:chgData name="LE THE KIEN" userId="b0862aea-754a-4801-9bd1-254539f30122" providerId="ADAL" clId="{3E56FD23-E487-4A33-8D3D-D7F3032E0C58}" dt="2021-12-07T16:46:02.721" v="9973"/>
          <ac:spMkLst>
            <pc:docMk/>
            <pc:sldMk cId="4080846018" sldId="319"/>
            <ac:spMk id="264" creationId="{ED8A31FC-59CE-4885-AE49-EC59F6A5D89B}"/>
          </ac:spMkLst>
        </pc:spChg>
        <pc:grpChg chg="add mod">
          <ac:chgData name="LE THE KIEN" userId="b0862aea-754a-4801-9bd1-254539f30122" providerId="ADAL" clId="{3E56FD23-E487-4A33-8D3D-D7F3032E0C58}" dt="2021-12-07T16:44:31.238" v="9963" actId="1076"/>
          <ac:grpSpMkLst>
            <pc:docMk/>
            <pc:sldMk cId="4080846018" sldId="319"/>
            <ac:grpSpMk id="37" creationId="{A896987D-0A9F-4C58-BF7F-E534352809DC}"/>
          </ac:grpSpMkLst>
        </pc:grpChg>
        <pc:grpChg chg="add mod">
          <ac:chgData name="LE THE KIEN" userId="b0862aea-754a-4801-9bd1-254539f30122" providerId="ADAL" clId="{3E56FD23-E487-4A33-8D3D-D7F3032E0C58}" dt="2021-12-07T16:50:44.158" v="10113" actId="1076"/>
          <ac:grpSpMkLst>
            <pc:docMk/>
            <pc:sldMk cId="4080846018" sldId="319"/>
            <ac:grpSpMk id="116" creationId="{12BE22D0-BB66-48FE-9CF0-6499CBE1A73D}"/>
          </ac:grpSpMkLst>
        </pc:grpChg>
        <pc:picChg chg="mod">
          <ac:chgData name="LE THE KIEN" userId="b0862aea-754a-4801-9bd1-254539f30122" providerId="ADAL" clId="{3E56FD23-E487-4A33-8D3D-D7F3032E0C58}" dt="2021-12-08T11:56:45.428" v="10145" actId="962"/>
          <ac:picMkLst>
            <pc:docMk/>
            <pc:sldMk cId="4080846018" sldId="319"/>
            <ac:picMk id="11" creationId="{99573F38-5FF9-4DB2-B067-02D51FDD742D}"/>
          </ac:picMkLst>
        </pc:picChg>
      </pc:sldChg>
      <pc:sldChg chg="addSp delSp modSp mod">
        <pc:chgData name="LE THE KIEN" userId="b0862aea-754a-4801-9bd1-254539f30122" providerId="ADAL" clId="{3E56FD23-E487-4A33-8D3D-D7F3032E0C58}" dt="2021-12-10T10:36:27.506" v="10188" actId="1076"/>
        <pc:sldMkLst>
          <pc:docMk/>
          <pc:sldMk cId="898353883" sldId="320"/>
        </pc:sldMkLst>
        <pc:spChg chg="mod topLvl">
          <ac:chgData name="LE THE KIEN" userId="b0862aea-754a-4801-9bd1-254539f30122" providerId="ADAL" clId="{3E56FD23-E487-4A33-8D3D-D7F3032E0C58}" dt="2021-12-08T11:57:06.382" v="10147" actId="165"/>
          <ac:spMkLst>
            <pc:docMk/>
            <pc:sldMk cId="898353883" sldId="320"/>
            <ac:spMk id="11" creationId="{3841F672-A726-4846-A65D-1EB633DA4712}"/>
          </ac:spMkLst>
        </pc:spChg>
        <pc:spChg chg="mod">
          <ac:chgData name="LE THE KIEN" userId="b0862aea-754a-4801-9bd1-254539f30122" providerId="ADAL" clId="{3E56FD23-E487-4A33-8D3D-D7F3032E0C58}" dt="2021-12-07T16:50:49.990" v="10114"/>
          <ac:spMkLst>
            <pc:docMk/>
            <pc:sldMk cId="898353883" sldId="320"/>
            <ac:spMk id="12" creationId="{B7D678F4-B15D-461E-B226-4C61751F5122}"/>
          </ac:spMkLst>
        </pc:spChg>
        <pc:grpChg chg="mod">
          <ac:chgData name="LE THE KIEN" userId="b0862aea-754a-4801-9bd1-254539f30122" providerId="ADAL" clId="{3E56FD23-E487-4A33-8D3D-D7F3032E0C58}" dt="2021-12-07T16:50:53.980" v="10115" actId="1076"/>
          <ac:grpSpMkLst>
            <pc:docMk/>
            <pc:sldMk cId="898353883" sldId="320"/>
            <ac:grpSpMk id="9" creationId="{D06D0994-388D-43D6-917D-450AB5C38AC7}"/>
          </ac:grpSpMkLst>
        </pc:grpChg>
        <pc:grpChg chg="add del mod">
          <ac:chgData name="LE THE KIEN" userId="b0862aea-754a-4801-9bd1-254539f30122" providerId="ADAL" clId="{3E56FD23-E487-4A33-8D3D-D7F3032E0C58}" dt="2021-12-08T11:57:06.382" v="10147" actId="165"/>
          <ac:grpSpMkLst>
            <pc:docMk/>
            <pc:sldMk cId="898353883" sldId="320"/>
            <ac:grpSpMk id="10" creationId="{1230EA30-2EDF-4BC9-B055-A3A2B866586A}"/>
          </ac:grpSpMkLst>
        </pc:grpChg>
        <pc:picChg chg="mod topLvl">
          <ac:chgData name="LE THE KIEN" userId="b0862aea-754a-4801-9bd1-254539f30122" providerId="ADAL" clId="{3E56FD23-E487-4A33-8D3D-D7F3032E0C58}" dt="2021-12-10T10:36:27.506" v="10188" actId="1076"/>
          <ac:picMkLst>
            <pc:docMk/>
            <pc:sldMk cId="898353883" sldId="320"/>
            <ac:picMk id="13" creationId="{3DF37B4D-D809-44C6-A3DE-8152A3C7693A}"/>
          </ac:picMkLst>
        </pc:picChg>
      </pc:sldChg>
      <pc:sldChg chg="addSp delSp modSp mod">
        <pc:chgData name="LE THE KIEN" userId="b0862aea-754a-4801-9bd1-254539f30122" providerId="ADAL" clId="{3E56FD23-E487-4A33-8D3D-D7F3032E0C58}" dt="2021-12-08T11:57:35.773" v="10150" actId="962"/>
        <pc:sldMkLst>
          <pc:docMk/>
          <pc:sldMk cId="746869128" sldId="321"/>
        </pc:sldMkLst>
        <pc:spChg chg="add del mod">
          <ac:chgData name="LE THE KIEN" userId="b0862aea-754a-4801-9bd1-254539f30122" providerId="ADAL" clId="{3E56FD23-E487-4A33-8D3D-D7F3032E0C58}" dt="2021-12-07T16:48:55.189" v="9998"/>
          <ac:spMkLst>
            <pc:docMk/>
            <pc:sldMk cId="746869128" sldId="321"/>
            <ac:spMk id="156" creationId="{EAB267C8-96F6-4308-A494-EF8DCEDCD0B4}"/>
          </ac:spMkLst>
        </pc:spChg>
        <pc:spChg chg="add del">
          <ac:chgData name="LE THE KIEN" userId="b0862aea-754a-4801-9bd1-254539f30122" providerId="ADAL" clId="{3E56FD23-E487-4A33-8D3D-D7F3032E0C58}" dt="2021-12-07T16:49:15.316" v="10002" actId="22"/>
          <ac:spMkLst>
            <pc:docMk/>
            <pc:sldMk cId="746869128" sldId="321"/>
            <ac:spMk id="158" creationId="{18AAF233-5DB3-4C23-A045-286A5C30D914}"/>
          </ac:spMkLst>
        </pc:spChg>
        <pc:spChg chg="add mod">
          <ac:chgData name="LE THE KIEN" userId="b0862aea-754a-4801-9bd1-254539f30122" providerId="ADAL" clId="{3E56FD23-E487-4A33-8D3D-D7F3032E0C58}" dt="2021-12-07T16:49:21.452" v="10003"/>
          <ac:spMkLst>
            <pc:docMk/>
            <pc:sldMk cId="746869128" sldId="321"/>
            <ac:spMk id="160" creationId="{EAF9A147-3F2A-478F-A5ED-BD33BC70FE33}"/>
          </ac:spMkLst>
        </pc:spChg>
        <pc:spChg chg="add mod">
          <ac:chgData name="LE THE KIEN" userId="b0862aea-754a-4801-9bd1-254539f30122" providerId="ADAL" clId="{3E56FD23-E487-4A33-8D3D-D7F3032E0C58}" dt="2021-12-07T16:49:21.452" v="10003"/>
          <ac:spMkLst>
            <pc:docMk/>
            <pc:sldMk cId="746869128" sldId="321"/>
            <ac:spMk id="161" creationId="{F2D5859A-6709-48E7-8A1A-28B901D2C73F}"/>
          </ac:spMkLst>
        </pc:spChg>
        <pc:picChg chg="add del mod">
          <ac:chgData name="LE THE KIEN" userId="b0862aea-754a-4801-9bd1-254539f30122" providerId="ADAL" clId="{3E56FD23-E487-4A33-8D3D-D7F3032E0C58}" dt="2021-12-07T16:49:14.848" v="10001"/>
          <ac:picMkLst>
            <pc:docMk/>
            <pc:sldMk cId="746869128" sldId="321"/>
            <ac:picMk id="159" creationId="{AF98F830-1653-4DBF-9BF2-3EBF2C24D099}"/>
          </ac:picMkLst>
        </pc:picChg>
        <pc:picChg chg="add mod">
          <ac:chgData name="LE THE KIEN" userId="b0862aea-754a-4801-9bd1-254539f30122" providerId="ADAL" clId="{3E56FD23-E487-4A33-8D3D-D7F3032E0C58}" dt="2021-12-08T11:57:35.773" v="10150" actId="962"/>
          <ac:picMkLst>
            <pc:docMk/>
            <pc:sldMk cId="746869128" sldId="321"/>
            <ac:picMk id="162" creationId="{07B75C35-4C87-4D1A-A3E2-92E12F2C4009}"/>
          </ac:picMkLst>
        </pc:picChg>
      </pc:sldChg>
      <pc:sldChg chg="delSp modSp mod">
        <pc:chgData name="LE THE KIEN" userId="b0862aea-754a-4801-9bd1-254539f30122" providerId="ADAL" clId="{3E56FD23-E487-4A33-8D3D-D7F3032E0C58}" dt="2021-12-07T16:48:29.555" v="9996" actId="478"/>
        <pc:sldMkLst>
          <pc:docMk/>
          <pc:sldMk cId="3273568226" sldId="322"/>
        </pc:sldMkLst>
        <pc:picChg chg="del mod">
          <ac:chgData name="LE THE KIEN" userId="b0862aea-754a-4801-9bd1-254539f30122" providerId="ADAL" clId="{3E56FD23-E487-4A33-8D3D-D7F3032E0C58}" dt="2021-12-07T16:48:29.555" v="9996" actId="478"/>
          <ac:picMkLst>
            <pc:docMk/>
            <pc:sldMk cId="3273568226" sldId="322"/>
            <ac:picMk id="5" creationId="{F22FCD26-F0CA-4311-9789-658E01A1E1AB}"/>
          </ac:picMkLst>
        </pc:picChg>
      </pc:sldChg>
      <pc:sldMasterChg chg="del delSldLayout">
        <pc:chgData name="LE THE KIEN" userId="b0862aea-754a-4801-9bd1-254539f30122" providerId="ADAL" clId="{3E56FD23-E487-4A33-8D3D-D7F3032E0C58}" dt="2021-12-07T12:30:14.174" v="5039" actId="47"/>
        <pc:sldMasterMkLst>
          <pc:docMk/>
          <pc:sldMasterMk cId="0" sldId="2147483700"/>
        </pc:sldMasterMkLst>
        <pc:sldLayoutChg chg="del">
          <pc:chgData name="LE THE KIEN" userId="b0862aea-754a-4801-9bd1-254539f30122" providerId="ADAL" clId="{3E56FD23-E487-4A33-8D3D-D7F3032E0C58}" dt="2021-12-07T12:30:14.174" v="5039" actId="47"/>
          <pc:sldLayoutMkLst>
            <pc:docMk/>
            <pc:sldMasterMk cId="0" sldId="2147483700"/>
            <pc:sldLayoutMk cId="0" sldId="2147483701"/>
          </pc:sldLayoutMkLst>
        </pc:sldLayoutChg>
        <pc:sldLayoutChg chg="del">
          <pc:chgData name="LE THE KIEN" userId="b0862aea-754a-4801-9bd1-254539f30122" providerId="ADAL" clId="{3E56FD23-E487-4A33-8D3D-D7F3032E0C58}" dt="2021-12-07T12:30:14.174" v="5039" actId="47"/>
          <pc:sldLayoutMkLst>
            <pc:docMk/>
            <pc:sldMasterMk cId="0" sldId="2147483700"/>
            <pc:sldLayoutMk cId="0" sldId="2147483702"/>
          </pc:sldLayoutMkLst>
        </pc:sldLayoutChg>
        <pc:sldLayoutChg chg="del">
          <pc:chgData name="LE THE KIEN" userId="b0862aea-754a-4801-9bd1-254539f30122" providerId="ADAL" clId="{3E56FD23-E487-4A33-8D3D-D7F3032E0C58}" dt="2021-12-07T12:30:14.174" v="5039" actId="47"/>
          <pc:sldLayoutMkLst>
            <pc:docMk/>
            <pc:sldMasterMk cId="0" sldId="2147483700"/>
            <pc:sldLayoutMk cId="0" sldId="2147483703"/>
          </pc:sldLayoutMkLst>
        </pc:sldLayoutChg>
        <pc:sldLayoutChg chg="del">
          <pc:chgData name="LE THE KIEN" userId="b0862aea-754a-4801-9bd1-254539f30122" providerId="ADAL" clId="{3E56FD23-E487-4A33-8D3D-D7F3032E0C58}" dt="2021-12-07T12:30:14.174" v="5039" actId="47"/>
          <pc:sldLayoutMkLst>
            <pc:docMk/>
            <pc:sldMasterMk cId="0" sldId="2147483700"/>
            <pc:sldLayoutMk cId="0" sldId="2147483704"/>
          </pc:sldLayoutMkLst>
        </pc:sldLayoutChg>
        <pc:sldLayoutChg chg="del">
          <pc:chgData name="LE THE KIEN" userId="b0862aea-754a-4801-9bd1-254539f30122" providerId="ADAL" clId="{3E56FD23-E487-4A33-8D3D-D7F3032E0C58}" dt="2021-12-07T12:30:14.174" v="5039" actId="47"/>
          <pc:sldLayoutMkLst>
            <pc:docMk/>
            <pc:sldMasterMk cId="0" sldId="2147483700"/>
            <pc:sldLayoutMk cId="0" sldId="2147483705"/>
          </pc:sldLayoutMkLst>
        </pc:sldLayoutChg>
        <pc:sldLayoutChg chg="del">
          <pc:chgData name="LE THE KIEN" userId="b0862aea-754a-4801-9bd1-254539f30122" providerId="ADAL" clId="{3E56FD23-E487-4A33-8D3D-D7F3032E0C58}" dt="2021-12-07T12:30:14.174" v="5039" actId="47"/>
          <pc:sldLayoutMkLst>
            <pc:docMk/>
            <pc:sldMasterMk cId="0" sldId="2147483700"/>
            <pc:sldLayoutMk cId="0" sldId="2147483706"/>
          </pc:sldLayoutMkLst>
        </pc:sldLayoutChg>
        <pc:sldLayoutChg chg="del">
          <pc:chgData name="LE THE KIEN" userId="b0862aea-754a-4801-9bd1-254539f30122" providerId="ADAL" clId="{3E56FD23-E487-4A33-8D3D-D7F3032E0C58}" dt="2021-12-07T12:30:14.174" v="5039" actId="47"/>
          <pc:sldLayoutMkLst>
            <pc:docMk/>
            <pc:sldMasterMk cId="0" sldId="2147483700"/>
            <pc:sldLayoutMk cId="0" sldId="2147483707"/>
          </pc:sldLayoutMkLst>
        </pc:sldLayoutChg>
        <pc:sldLayoutChg chg="del">
          <pc:chgData name="LE THE KIEN" userId="b0862aea-754a-4801-9bd1-254539f30122" providerId="ADAL" clId="{3E56FD23-E487-4A33-8D3D-D7F3032E0C58}" dt="2021-12-07T12:30:14.174" v="5039" actId="47"/>
          <pc:sldLayoutMkLst>
            <pc:docMk/>
            <pc:sldMasterMk cId="0" sldId="2147483700"/>
            <pc:sldLayoutMk cId="0" sldId="2147483708"/>
          </pc:sldLayoutMkLst>
        </pc:sldLayoutChg>
        <pc:sldLayoutChg chg="del">
          <pc:chgData name="LE THE KIEN" userId="b0862aea-754a-4801-9bd1-254539f30122" providerId="ADAL" clId="{3E56FD23-E487-4A33-8D3D-D7F3032E0C58}" dt="2021-12-07T12:30:14.174" v="5039" actId="47"/>
          <pc:sldLayoutMkLst>
            <pc:docMk/>
            <pc:sldMasterMk cId="0" sldId="2147483700"/>
            <pc:sldLayoutMk cId="0" sldId="2147483709"/>
          </pc:sldLayoutMkLst>
        </pc:sldLayoutChg>
        <pc:sldLayoutChg chg="del">
          <pc:chgData name="LE THE KIEN" userId="b0862aea-754a-4801-9bd1-254539f30122" providerId="ADAL" clId="{3E56FD23-E487-4A33-8D3D-D7F3032E0C58}" dt="2021-12-07T12:30:14.174" v="5039" actId="47"/>
          <pc:sldLayoutMkLst>
            <pc:docMk/>
            <pc:sldMasterMk cId="0" sldId="2147483700"/>
            <pc:sldLayoutMk cId="0" sldId="2147483710"/>
          </pc:sldLayoutMkLst>
        </pc:sldLayoutChg>
        <pc:sldLayoutChg chg="del">
          <pc:chgData name="LE THE KIEN" userId="b0862aea-754a-4801-9bd1-254539f30122" providerId="ADAL" clId="{3E56FD23-E487-4A33-8D3D-D7F3032E0C58}" dt="2021-12-07T12:30:14.174" v="5039" actId="47"/>
          <pc:sldLayoutMkLst>
            <pc:docMk/>
            <pc:sldMasterMk cId="0" sldId="2147483700"/>
            <pc:sldLayoutMk cId="0" sldId="2147483711"/>
          </pc:sldLayoutMkLst>
        </pc:sldLayoutChg>
      </pc:sldMasterChg>
    </pc:docChg>
  </pc:docChgLst>
  <pc:docChgLst>
    <pc:chgData name="LE THE KIEN" userId="S::ielsiu19180@student.hcmiu.edu.vn::b0862aea-754a-4801-9bd1-254539f30122" providerId="AD" clId="Web-{55E85097-4C93-45EB-BC64-8974935991C1}"/>
    <pc:docChg chg="delSld sldOrd">
      <pc:chgData name="LE THE KIEN" userId="S::ielsiu19180@student.hcmiu.edu.vn::b0862aea-754a-4801-9bd1-254539f30122" providerId="AD" clId="Web-{55E85097-4C93-45EB-BC64-8974935991C1}" dt="2021-12-06T14:44:36.621" v="4"/>
      <pc:docMkLst>
        <pc:docMk/>
      </pc:docMkLst>
      <pc:sldChg chg="ord">
        <pc:chgData name="LE THE KIEN" userId="S::ielsiu19180@student.hcmiu.edu.vn::b0862aea-754a-4801-9bd1-254539f30122" providerId="AD" clId="Web-{55E85097-4C93-45EB-BC64-8974935991C1}" dt="2021-12-06T14:44:36.621" v="4"/>
        <pc:sldMkLst>
          <pc:docMk/>
          <pc:sldMk cId="3194172184" sldId="257"/>
        </pc:sldMkLst>
      </pc:sldChg>
      <pc:sldChg chg="del">
        <pc:chgData name="LE THE KIEN" userId="S::ielsiu19180@student.hcmiu.edu.vn::b0862aea-754a-4801-9bd1-254539f30122" providerId="AD" clId="Web-{55E85097-4C93-45EB-BC64-8974935991C1}" dt="2021-12-06T14:44:20.636" v="3"/>
        <pc:sldMkLst>
          <pc:docMk/>
          <pc:sldMk cId="1229556020" sldId="261"/>
        </pc:sldMkLst>
      </pc:sldChg>
      <pc:sldChg chg="ord">
        <pc:chgData name="LE THE KIEN" userId="S::ielsiu19180@student.hcmiu.edu.vn::b0862aea-754a-4801-9bd1-254539f30122" providerId="AD" clId="Web-{55E85097-4C93-45EB-BC64-8974935991C1}" dt="2021-12-06T14:43:45.588" v="1"/>
        <pc:sldMkLst>
          <pc:docMk/>
          <pc:sldMk cId="264354430" sldId="266"/>
        </pc:sldMkLst>
      </pc:sldChg>
      <pc:sldChg chg="ord">
        <pc:chgData name="LE THE KIEN" userId="S::ielsiu19180@student.hcmiu.edu.vn::b0862aea-754a-4801-9bd1-254539f30122" providerId="AD" clId="Web-{55E85097-4C93-45EB-BC64-8974935991C1}" dt="2021-12-06T14:43:01.290" v="0"/>
        <pc:sldMkLst>
          <pc:docMk/>
          <pc:sldMk cId="293312722" sldId="269"/>
        </pc:sldMkLst>
      </pc:sldChg>
      <pc:sldChg chg="ord">
        <pc:chgData name="LE THE KIEN" userId="S::ielsiu19180@student.hcmiu.edu.vn::b0862aea-754a-4801-9bd1-254539f30122" providerId="AD" clId="Web-{55E85097-4C93-45EB-BC64-8974935991C1}" dt="2021-12-06T14:44:03.339" v="2"/>
        <pc:sldMkLst>
          <pc:docMk/>
          <pc:sldMk cId="2194026953" sldId="287"/>
        </pc:sldMkLst>
      </pc:sldChg>
    </pc:docChg>
  </pc:docChgLst>
  <pc:docChgLst>
    <pc:chgData name="LE THE KIEN" userId="S::ielsiu19180@student.hcmiu.edu.vn::b0862aea-754a-4801-9bd1-254539f30122" providerId="AD" clId="Web-{89A0611E-DCE2-4DC2-9713-DCCF709E2FCE}"/>
    <pc:docChg chg="addSld addMainMaster">
      <pc:chgData name="LE THE KIEN" userId="S::ielsiu19180@student.hcmiu.edu.vn::b0862aea-754a-4801-9bd1-254539f30122" providerId="AD" clId="Web-{89A0611E-DCE2-4DC2-9713-DCCF709E2FCE}" dt="2021-12-06T12:04:50.119" v="4"/>
      <pc:docMkLst>
        <pc:docMk/>
      </pc:docMkLst>
      <pc:sldChg chg="add">
        <pc:chgData name="LE THE KIEN" userId="S::ielsiu19180@student.hcmiu.edu.vn::b0862aea-754a-4801-9bd1-254539f30122" providerId="AD" clId="Web-{89A0611E-DCE2-4DC2-9713-DCCF709E2FCE}" dt="2021-12-06T12:04:48.947" v="0"/>
        <pc:sldMkLst>
          <pc:docMk/>
          <pc:sldMk cId="3194172184" sldId="257"/>
        </pc:sldMkLst>
      </pc:sldChg>
      <pc:sldChg chg="add">
        <pc:chgData name="LE THE KIEN" userId="S::ielsiu19180@student.hcmiu.edu.vn::b0862aea-754a-4801-9bd1-254539f30122" providerId="AD" clId="Web-{89A0611E-DCE2-4DC2-9713-DCCF709E2FCE}" dt="2021-12-06T12:04:49.259" v="1"/>
        <pc:sldMkLst>
          <pc:docMk/>
          <pc:sldMk cId="74425143" sldId="258"/>
        </pc:sldMkLst>
      </pc:sldChg>
      <pc:sldChg chg="add">
        <pc:chgData name="LE THE KIEN" userId="S::ielsiu19180@student.hcmiu.edu.vn::b0862aea-754a-4801-9bd1-254539f30122" providerId="AD" clId="Web-{89A0611E-DCE2-4DC2-9713-DCCF709E2FCE}" dt="2021-12-06T12:04:49.462" v="2"/>
        <pc:sldMkLst>
          <pc:docMk/>
          <pc:sldMk cId="2127952076" sldId="259"/>
        </pc:sldMkLst>
      </pc:sldChg>
      <pc:sldChg chg="add">
        <pc:chgData name="LE THE KIEN" userId="S::ielsiu19180@student.hcmiu.edu.vn::b0862aea-754a-4801-9bd1-254539f30122" providerId="AD" clId="Web-{89A0611E-DCE2-4DC2-9713-DCCF709E2FCE}" dt="2021-12-06T12:04:49.759" v="3"/>
        <pc:sldMkLst>
          <pc:docMk/>
          <pc:sldMk cId="1119084298" sldId="260"/>
        </pc:sldMkLst>
      </pc:sldChg>
      <pc:sldChg chg="add">
        <pc:chgData name="LE THE KIEN" userId="S::ielsiu19180@student.hcmiu.edu.vn::b0862aea-754a-4801-9bd1-254539f30122" providerId="AD" clId="Web-{89A0611E-DCE2-4DC2-9713-DCCF709E2FCE}" dt="2021-12-06T12:04:50.119" v="4"/>
        <pc:sldMkLst>
          <pc:docMk/>
          <pc:sldMk cId="1229556020" sldId="261"/>
        </pc:sldMkLst>
      </pc:sldChg>
      <pc:sldMasterChg chg="add addSldLayout">
        <pc:chgData name="LE THE KIEN" userId="S::ielsiu19180@student.hcmiu.edu.vn::b0862aea-754a-4801-9bd1-254539f30122" providerId="AD" clId="Web-{89A0611E-DCE2-4DC2-9713-DCCF709E2FCE}" dt="2021-12-06T12:04:48.947" v="0"/>
        <pc:sldMasterMkLst>
          <pc:docMk/>
          <pc:sldMasterMk cId="0" sldId="2147483687"/>
        </pc:sldMasterMkLst>
        <pc:sldLayoutChg chg="add">
          <pc:chgData name="LE THE KIEN" userId="S::ielsiu19180@student.hcmiu.edu.vn::b0862aea-754a-4801-9bd1-254539f30122" providerId="AD" clId="Web-{89A0611E-DCE2-4DC2-9713-DCCF709E2FCE}" dt="2021-12-06T12:04:48.947" v="0"/>
          <pc:sldLayoutMkLst>
            <pc:docMk/>
            <pc:sldMasterMk cId="0" sldId="2147483687"/>
            <pc:sldLayoutMk cId="0" sldId="2147483688"/>
          </pc:sldLayoutMkLst>
        </pc:sldLayoutChg>
        <pc:sldLayoutChg chg="add">
          <pc:chgData name="LE THE KIEN" userId="S::ielsiu19180@student.hcmiu.edu.vn::b0862aea-754a-4801-9bd1-254539f30122" providerId="AD" clId="Web-{89A0611E-DCE2-4DC2-9713-DCCF709E2FCE}" dt="2021-12-06T12:04:48.947" v="0"/>
          <pc:sldLayoutMkLst>
            <pc:docMk/>
            <pc:sldMasterMk cId="0" sldId="2147483687"/>
            <pc:sldLayoutMk cId="0" sldId="2147483689"/>
          </pc:sldLayoutMkLst>
        </pc:sldLayoutChg>
        <pc:sldLayoutChg chg="add">
          <pc:chgData name="LE THE KIEN" userId="S::ielsiu19180@student.hcmiu.edu.vn::b0862aea-754a-4801-9bd1-254539f30122" providerId="AD" clId="Web-{89A0611E-DCE2-4DC2-9713-DCCF709E2FCE}" dt="2021-12-06T12:04:48.947" v="0"/>
          <pc:sldLayoutMkLst>
            <pc:docMk/>
            <pc:sldMasterMk cId="0" sldId="2147483687"/>
            <pc:sldLayoutMk cId="0" sldId="2147483690"/>
          </pc:sldLayoutMkLst>
        </pc:sldLayoutChg>
        <pc:sldLayoutChg chg="add">
          <pc:chgData name="LE THE KIEN" userId="S::ielsiu19180@student.hcmiu.edu.vn::b0862aea-754a-4801-9bd1-254539f30122" providerId="AD" clId="Web-{89A0611E-DCE2-4DC2-9713-DCCF709E2FCE}" dt="2021-12-06T12:04:48.947" v="0"/>
          <pc:sldLayoutMkLst>
            <pc:docMk/>
            <pc:sldMasterMk cId="0" sldId="2147483687"/>
            <pc:sldLayoutMk cId="4240482127" sldId="2147483693"/>
          </pc:sldLayoutMkLst>
        </pc:sldLayoutChg>
        <pc:sldLayoutChg chg="add">
          <pc:chgData name="LE THE KIEN" userId="S::ielsiu19180@student.hcmiu.edu.vn::b0862aea-754a-4801-9bd1-254539f30122" providerId="AD" clId="Web-{89A0611E-DCE2-4DC2-9713-DCCF709E2FCE}" dt="2021-12-06T12:04:48.947" v="0"/>
          <pc:sldLayoutMkLst>
            <pc:docMk/>
            <pc:sldMasterMk cId="0" sldId="2147483687"/>
            <pc:sldLayoutMk cId="3441109160" sldId="2147483698"/>
          </pc:sldLayoutMkLst>
        </pc:sldLayoutChg>
        <pc:sldLayoutChg chg="add">
          <pc:chgData name="LE THE KIEN" userId="S::ielsiu19180@student.hcmiu.edu.vn::b0862aea-754a-4801-9bd1-254539f30122" providerId="AD" clId="Web-{89A0611E-DCE2-4DC2-9713-DCCF709E2FCE}" dt="2021-12-06T12:04:48.947" v="0"/>
          <pc:sldLayoutMkLst>
            <pc:docMk/>
            <pc:sldMasterMk cId="0" sldId="2147483687"/>
            <pc:sldLayoutMk cId="2976617186" sldId="2147483699"/>
          </pc:sldLayoutMkLst>
        </pc:sldLayoutChg>
      </pc:sldMasterChg>
    </pc:docChg>
  </pc:docChgLst>
  <pc:docChgLst>
    <pc:chgData name="HO VAN VIET NHAT" userId="9684002d-7849-41f1-9716-81959a126880" providerId="ADAL" clId="{99D6D3CF-26E8-47C1-B4FD-ABC8886B2BB8}"/>
    <pc:docChg chg="undo custSel addSld delSld modSld sldOrd">
      <pc:chgData name="HO VAN VIET NHAT" userId="9684002d-7849-41f1-9716-81959a126880" providerId="ADAL" clId="{99D6D3CF-26E8-47C1-B4FD-ABC8886B2BB8}" dt="2021-12-09T11:19:45.704" v="1749"/>
      <pc:docMkLst>
        <pc:docMk/>
      </pc:docMkLst>
      <pc:sldChg chg="add del">
        <pc:chgData name="HO VAN VIET NHAT" userId="9684002d-7849-41f1-9716-81959a126880" providerId="ADAL" clId="{99D6D3CF-26E8-47C1-B4FD-ABC8886B2BB8}" dt="2021-12-07T16:47:49.267" v="1723" actId="47"/>
        <pc:sldMkLst>
          <pc:docMk/>
          <pc:sldMk cId="0" sldId="264"/>
        </pc:sldMkLst>
      </pc:sldChg>
      <pc:sldChg chg="addSp delSp modSp add del mod addAnim delAnim">
        <pc:chgData name="HO VAN VIET NHAT" userId="9684002d-7849-41f1-9716-81959a126880" providerId="ADAL" clId="{99D6D3CF-26E8-47C1-B4FD-ABC8886B2BB8}" dt="2021-12-06T14:53:07.909" v="291" actId="47"/>
        <pc:sldMkLst>
          <pc:docMk/>
          <pc:sldMk cId="0" sldId="270"/>
        </pc:sldMkLst>
        <pc:spChg chg="del mod">
          <ac:chgData name="HO VAN VIET NHAT" userId="9684002d-7849-41f1-9716-81959a126880" providerId="ADAL" clId="{99D6D3CF-26E8-47C1-B4FD-ABC8886B2BB8}" dt="2021-12-06T13:02:17.604" v="214" actId="478"/>
          <ac:spMkLst>
            <pc:docMk/>
            <pc:sldMk cId="0" sldId="270"/>
            <ac:spMk id="11" creationId="{40C25A53-CF18-4450-A5EA-BED78D7C7F96}"/>
          </ac:spMkLst>
        </pc:spChg>
        <pc:spChg chg="add del mod">
          <ac:chgData name="HO VAN VIET NHAT" userId="9684002d-7849-41f1-9716-81959a126880" providerId="ADAL" clId="{99D6D3CF-26E8-47C1-B4FD-ABC8886B2BB8}" dt="2021-12-06T13:02:21.825" v="215" actId="478"/>
          <ac:spMkLst>
            <pc:docMk/>
            <pc:sldMk cId="0" sldId="270"/>
            <ac:spMk id="17" creationId="{63DC9746-3255-4CBF-89BB-AEEF14E5B965}"/>
          </ac:spMkLst>
        </pc:spChg>
        <pc:spChg chg="del">
          <ac:chgData name="HO VAN VIET NHAT" userId="9684002d-7849-41f1-9716-81959a126880" providerId="ADAL" clId="{99D6D3CF-26E8-47C1-B4FD-ABC8886B2BB8}" dt="2021-12-06T13:02:17.604" v="214" actId="478"/>
          <ac:spMkLst>
            <pc:docMk/>
            <pc:sldMk cId="0" sldId="270"/>
            <ac:spMk id="43" creationId="{376A2B95-426B-4BFC-AD8B-5740ACE896AE}"/>
          </ac:spMkLst>
        </pc:spChg>
        <pc:spChg chg="del">
          <ac:chgData name="HO VAN VIET NHAT" userId="9684002d-7849-41f1-9716-81959a126880" providerId="ADAL" clId="{99D6D3CF-26E8-47C1-B4FD-ABC8886B2BB8}" dt="2021-12-06T13:02:17.604" v="214" actId="478"/>
          <ac:spMkLst>
            <pc:docMk/>
            <pc:sldMk cId="0" sldId="270"/>
            <ac:spMk id="47" creationId="{AA2C5006-32D2-4F18-AFFE-B1832BCAA8CD}"/>
          </ac:spMkLst>
        </pc:spChg>
        <pc:spChg chg="mod">
          <ac:chgData name="HO VAN VIET NHAT" userId="9684002d-7849-41f1-9716-81959a126880" providerId="ADAL" clId="{99D6D3CF-26E8-47C1-B4FD-ABC8886B2BB8}" dt="2021-12-06T13:06:00.331" v="279" actId="20577"/>
          <ac:spMkLst>
            <pc:docMk/>
            <pc:sldMk cId="0" sldId="270"/>
            <ac:spMk id="303" creationId="{00000000-0000-0000-0000-000000000000}"/>
          </ac:spMkLst>
        </pc:spChg>
        <pc:spChg chg="mod">
          <ac:chgData name="HO VAN VIET NHAT" userId="9684002d-7849-41f1-9716-81959a126880" providerId="ADAL" clId="{99D6D3CF-26E8-47C1-B4FD-ABC8886B2BB8}" dt="2021-12-06T13:03:24.752" v="232" actId="1076"/>
          <ac:spMkLst>
            <pc:docMk/>
            <pc:sldMk cId="0" sldId="270"/>
            <ac:spMk id="304" creationId="{00000000-0000-0000-0000-000000000000}"/>
          </ac:spMkLst>
        </pc:spChg>
        <pc:spChg chg="mod">
          <ac:chgData name="HO VAN VIET NHAT" userId="9684002d-7849-41f1-9716-81959a126880" providerId="ADAL" clId="{99D6D3CF-26E8-47C1-B4FD-ABC8886B2BB8}" dt="2021-12-06T13:05:12.576" v="252" actId="20577"/>
          <ac:spMkLst>
            <pc:docMk/>
            <pc:sldMk cId="0" sldId="270"/>
            <ac:spMk id="306" creationId="{00000000-0000-0000-0000-000000000000}"/>
          </ac:spMkLst>
        </pc:spChg>
        <pc:spChg chg="mod">
          <ac:chgData name="HO VAN VIET NHAT" userId="9684002d-7849-41f1-9716-81959a126880" providerId="ADAL" clId="{99D6D3CF-26E8-47C1-B4FD-ABC8886B2BB8}" dt="2021-12-06T13:03:27.942" v="233" actId="1076"/>
          <ac:spMkLst>
            <pc:docMk/>
            <pc:sldMk cId="0" sldId="270"/>
            <ac:spMk id="307" creationId="{00000000-0000-0000-0000-000000000000}"/>
          </ac:spMkLst>
        </pc:spChg>
        <pc:spChg chg="mod">
          <ac:chgData name="HO VAN VIET NHAT" userId="9684002d-7849-41f1-9716-81959a126880" providerId="ADAL" clId="{99D6D3CF-26E8-47C1-B4FD-ABC8886B2BB8}" dt="2021-12-06T12:41:07.167" v="25" actId="14100"/>
          <ac:spMkLst>
            <pc:docMk/>
            <pc:sldMk cId="0" sldId="270"/>
            <ac:spMk id="308" creationId="{00000000-0000-0000-0000-000000000000}"/>
          </ac:spMkLst>
        </pc:spChg>
        <pc:spChg chg="mod">
          <ac:chgData name="HO VAN VIET NHAT" userId="9684002d-7849-41f1-9716-81959a126880" providerId="ADAL" clId="{99D6D3CF-26E8-47C1-B4FD-ABC8886B2BB8}" dt="2021-12-06T13:05:38.032" v="267" actId="114"/>
          <ac:spMkLst>
            <pc:docMk/>
            <pc:sldMk cId="0" sldId="270"/>
            <ac:spMk id="311" creationId="{00000000-0000-0000-0000-000000000000}"/>
          </ac:spMkLst>
        </pc:spChg>
        <pc:spChg chg="mod">
          <ac:chgData name="HO VAN VIET NHAT" userId="9684002d-7849-41f1-9716-81959a126880" providerId="ADAL" clId="{99D6D3CF-26E8-47C1-B4FD-ABC8886B2BB8}" dt="2021-12-06T13:05:38.032" v="267" actId="114"/>
          <ac:spMkLst>
            <pc:docMk/>
            <pc:sldMk cId="0" sldId="270"/>
            <ac:spMk id="312" creationId="{00000000-0000-0000-0000-000000000000}"/>
          </ac:spMkLst>
        </pc:spChg>
        <pc:spChg chg="mod">
          <ac:chgData name="HO VAN VIET NHAT" userId="9684002d-7849-41f1-9716-81959a126880" providerId="ADAL" clId="{99D6D3CF-26E8-47C1-B4FD-ABC8886B2BB8}" dt="2021-12-06T13:05:52.812" v="275" actId="14100"/>
          <ac:spMkLst>
            <pc:docMk/>
            <pc:sldMk cId="0" sldId="270"/>
            <ac:spMk id="314" creationId="{00000000-0000-0000-0000-000000000000}"/>
          </ac:spMkLst>
        </pc:spChg>
        <pc:spChg chg="mod">
          <ac:chgData name="HO VAN VIET NHAT" userId="9684002d-7849-41f1-9716-81959a126880" providerId="ADAL" clId="{99D6D3CF-26E8-47C1-B4FD-ABC8886B2BB8}" dt="2021-12-06T13:05:41.291" v="268" actId="114"/>
          <ac:spMkLst>
            <pc:docMk/>
            <pc:sldMk cId="0" sldId="270"/>
            <ac:spMk id="315" creationId="{00000000-0000-0000-0000-000000000000}"/>
          </ac:spMkLst>
        </pc:spChg>
        <pc:grpChg chg="del">
          <ac:chgData name="HO VAN VIET NHAT" userId="9684002d-7849-41f1-9716-81959a126880" providerId="ADAL" clId="{99D6D3CF-26E8-47C1-B4FD-ABC8886B2BB8}" dt="2021-12-06T12:31:16.793" v="8" actId="478"/>
          <ac:grpSpMkLst>
            <pc:docMk/>
            <pc:sldMk cId="0" sldId="270"/>
            <ac:grpSpMk id="5" creationId="{ED3F5389-2DFB-4704-A03E-2E44961DF313}"/>
          </ac:grpSpMkLst>
        </pc:grpChg>
        <pc:grpChg chg="mod">
          <ac:chgData name="HO VAN VIET NHAT" userId="9684002d-7849-41f1-9716-81959a126880" providerId="ADAL" clId="{99D6D3CF-26E8-47C1-B4FD-ABC8886B2BB8}" dt="2021-12-06T13:03:50.052" v="238" actId="1076"/>
          <ac:grpSpMkLst>
            <pc:docMk/>
            <pc:sldMk cId="0" sldId="270"/>
            <ac:grpSpMk id="302" creationId="{00000000-0000-0000-0000-000000000000}"/>
          </ac:grpSpMkLst>
        </pc:grpChg>
        <pc:grpChg chg="mod">
          <ac:chgData name="HO VAN VIET NHAT" userId="9684002d-7849-41f1-9716-81959a126880" providerId="ADAL" clId="{99D6D3CF-26E8-47C1-B4FD-ABC8886B2BB8}" dt="2021-12-06T13:03:56.881" v="240" actId="1076"/>
          <ac:grpSpMkLst>
            <pc:docMk/>
            <pc:sldMk cId="0" sldId="270"/>
            <ac:grpSpMk id="305" creationId="{00000000-0000-0000-0000-000000000000}"/>
          </ac:grpSpMkLst>
        </pc:grpChg>
        <pc:grpChg chg="mod">
          <ac:chgData name="HO VAN VIET NHAT" userId="9684002d-7849-41f1-9716-81959a126880" providerId="ADAL" clId="{99D6D3CF-26E8-47C1-B4FD-ABC8886B2BB8}" dt="2021-12-06T13:05:21.141" v="260" actId="14100"/>
          <ac:grpSpMkLst>
            <pc:docMk/>
            <pc:sldMk cId="0" sldId="270"/>
            <ac:grpSpMk id="310" creationId="{00000000-0000-0000-0000-000000000000}"/>
          </ac:grpSpMkLst>
        </pc:grpChg>
        <pc:grpChg chg="mod">
          <ac:chgData name="HO VAN VIET NHAT" userId="9684002d-7849-41f1-9716-81959a126880" providerId="ADAL" clId="{99D6D3CF-26E8-47C1-B4FD-ABC8886B2BB8}" dt="2021-12-06T13:06:12.511" v="288" actId="1035"/>
          <ac:grpSpMkLst>
            <pc:docMk/>
            <pc:sldMk cId="0" sldId="270"/>
            <ac:grpSpMk id="313" creationId="{00000000-0000-0000-0000-000000000000}"/>
          </ac:grpSpMkLst>
        </pc:grpChg>
        <pc:graphicFrameChg chg="del mod modGraphic">
          <ac:chgData name="HO VAN VIET NHAT" userId="9684002d-7849-41f1-9716-81959a126880" providerId="ADAL" clId="{99D6D3CF-26E8-47C1-B4FD-ABC8886B2BB8}" dt="2021-12-06T13:02:17.604" v="214" actId="478"/>
          <ac:graphicFrameMkLst>
            <pc:docMk/>
            <pc:sldMk cId="0" sldId="270"/>
            <ac:graphicFrameMk id="21" creationId="{2BB24FBA-DCD5-4138-943F-F6AE32EAB9B5}"/>
          </ac:graphicFrameMkLst>
        </pc:graphicFrameChg>
        <pc:cxnChg chg="mod">
          <ac:chgData name="HO VAN VIET NHAT" userId="9684002d-7849-41f1-9716-81959a126880" providerId="ADAL" clId="{99D6D3CF-26E8-47C1-B4FD-ABC8886B2BB8}" dt="2021-12-06T12:31:39.073" v="9" actId="14100"/>
          <ac:cxnSpMkLst>
            <pc:docMk/>
            <pc:sldMk cId="0" sldId="270"/>
            <ac:cxnSpMk id="8" creationId="{0BBFAE5A-9503-4B23-9057-D349CA6BB500}"/>
          </ac:cxnSpMkLst>
        </pc:cxnChg>
      </pc:sldChg>
      <pc:sldChg chg="add del">
        <pc:chgData name="HO VAN VIET NHAT" userId="9684002d-7849-41f1-9716-81959a126880" providerId="ADAL" clId="{99D6D3CF-26E8-47C1-B4FD-ABC8886B2BB8}" dt="2021-12-07T16:50:40.525" v="1729" actId="47"/>
        <pc:sldMkLst>
          <pc:docMk/>
          <pc:sldMk cId="0" sldId="272"/>
        </pc:sldMkLst>
      </pc:sldChg>
      <pc:sldChg chg="addSp delSp modSp add del mod ord">
        <pc:chgData name="HO VAN VIET NHAT" userId="9684002d-7849-41f1-9716-81959a126880" providerId="ADAL" clId="{99D6D3CF-26E8-47C1-B4FD-ABC8886B2BB8}" dt="2021-12-09T11:19:45.704" v="1749"/>
        <pc:sldMkLst>
          <pc:docMk/>
          <pc:sldMk cId="2109983775" sldId="285"/>
        </pc:sldMkLst>
        <pc:spChg chg="del mod">
          <ac:chgData name="HO VAN VIET NHAT" userId="9684002d-7849-41f1-9716-81959a126880" providerId="ADAL" clId="{99D6D3CF-26E8-47C1-B4FD-ABC8886B2BB8}" dt="2021-12-06T15:12:06.085" v="403" actId="478"/>
          <ac:spMkLst>
            <pc:docMk/>
            <pc:sldMk cId="2109983775" sldId="285"/>
            <ac:spMk id="2" creationId="{D6075E82-F487-4234-8D3B-052806D22DA8}"/>
          </ac:spMkLst>
        </pc:spChg>
        <pc:spChg chg="add mod">
          <ac:chgData name="HO VAN VIET NHAT" userId="9684002d-7849-41f1-9716-81959a126880" providerId="ADAL" clId="{99D6D3CF-26E8-47C1-B4FD-ABC8886B2BB8}" dt="2021-12-07T03:28:04.905" v="1629" actId="1076"/>
          <ac:spMkLst>
            <pc:docMk/>
            <pc:sldMk cId="2109983775" sldId="285"/>
            <ac:spMk id="3" creationId="{0A5683AE-AE57-4B4F-A3B9-0D3BA6D97535}"/>
          </ac:spMkLst>
        </pc:spChg>
        <pc:spChg chg="mod">
          <ac:chgData name="HO VAN VIET NHAT" userId="9684002d-7849-41f1-9716-81959a126880" providerId="ADAL" clId="{99D6D3CF-26E8-47C1-B4FD-ABC8886B2BB8}" dt="2021-12-06T15:19:43.675" v="821" actId="14100"/>
          <ac:spMkLst>
            <pc:docMk/>
            <pc:sldMk cId="2109983775" sldId="285"/>
            <ac:spMk id="9" creationId="{52A74AE6-7C90-4DA3-AEEC-F7640775D9B3}"/>
          </ac:spMkLst>
        </pc:spChg>
        <pc:spChg chg="mod">
          <ac:chgData name="HO VAN VIET NHAT" userId="9684002d-7849-41f1-9716-81959a126880" providerId="ADAL" clId="{99D6D3CF-26E8-47C1-B4FD-ABC8886B2BB8}" dt="2021-12-06T15:20:00.266" v="822" actId="1076"/>
          <ac:spMkLst>
            <pc:docMk/>
            <pc:sldMk cId="2109983775" sldId="285"/>
            <ac:spMk id="12" creationId="{DC2ADE35-7B86-4DD2-AE5D-7A0413993E30}"/>
          </ac:spMkLst>
        </pc:spChg>
        <pc:spChg chg="mod">
          <ac:chgData name="HO VAN VIET NHAT" userId="9684002d-7849-41f1-9716-81959a126880" providerId="ADAL" clId="{99D6D3CF-26E8-47C1-B4FD-ABC8886B2BB8}" dt="2021-12-06T15:20:00.266" v="822" actId="1076"/>
          <ac:spMkLst>
            <pc:docMk/>
            <pc:sldMk cId="2109983775" sldId="285"/>
            <ac:spMk id="18" creationId="{96ABEC79-F04A-41F4-B002-6D50D5299ED8}"/>
          </ac:spMkLst>
        </pc:spChg>
        <pc:spChg chg="mod">
          <ac:chgData name="HO VAN VIET NHAT" userId="9684002d-7849-41f1-9716-81959a126880" providerId="ADAL" clId="{99D6D3CF-26E8-47C1-B4FD-ABC8886B2BB8}" dt="2021-12-06T15:15:10.115" v="743" actId="1036"/>
          <ac:spMkLst>
            <pc:docMk/>
            <pc:sldMk cId="2109983775" sldId="285"/>
            <ac:spMk id="19" creationId="{534A86C5-87B5-4A8F-9D5C-D4DF36028C64}"/>
          </ac:spMkLst>
        </pc:spChg>
        <pc:spChg chg="mod">
          <ac:chgData name="HO VAN VIET NHAT" userId="9684002d-7849-41f1-9716-81959a126880" providerId="ADAL" clId="{99D6D3CF-26E8-47C1-B4FD-ABC8886B2BB8}" dt="2021-12-06T15:15:10.115" v="743" actId="1036"/>
          <ac:spMkLst>
            <pc:docMk/>
            <pc:sldMk cId="2109983775" sldId="285"/>
            <ac:spMk id="21" creationId="{DB46E2FE-9523-476F-B892-274ACB73B1DA}"/>
          </ac:spMkLst>
        </pc:spChg>
        <pc:spChg chg="mod">
          <ac:chgData name="HO VAN VIET NHAT" userId="9684002d-7849-41f1-9716-81959a126880" providerId="ADAL" clId="{99D6D3CF-26E8-47C1-B4FD-ABC8886B2BB8}" dt="2021-12-06T15:15:10.115" v="743" actId="1036"/>
          <ac:spMkLst>
            <pc:docMk/>
            <pc:sldMk cId="2109983775" sldId="285"/>
            <ac:spMk id="22" creationId="{4DB9CF25-0CFB-48D5-87AE-F72DE258D35C}"/>
          </ac:spMkLst>
        </pc:spChg>
        <pc:spChg chg="mod">
          <ac:chgData name="HO VAN VIET NHAT" userId="9684002d-7849-41f1-9716-81959a126880" providerId="ADAL" clId="{99D6D3CF-26E8-47C1-B4FD-ABC8886B2BB8}" dt="2021-12-06T15:15:10.115" v="743" actId="1036"/>
          <ac:spMkLst>
            <pc:docMk/>
            <pc:sldMk cId="2109983775" sldId="285"/>
            <ac:spMk id="23" creationId="{F3A5F1EC-B652-47D9-BAEC-00DB8F324A80}"/>
          </ac:spMkLst>
        </pc:spChg>
        <pc:spChg chg="mod">
          <ac:chgData name="HO VAN VIET NHAT" userId="9684002d-7849-41f1-9716-81959a126880" providerId="ADAL" clId="{99D6D3CF-26E8-47C1-B4FD-ABC8886B2BB8}" dt="2021-12-06T15:15:10.115" v="743" actId="1036"/>
          <ac:spMkLst>
            <pc:docMk/>
            <pc:sldMk cId="2109983775" sldId="285"/>
            <ac:spMk id="25" creationId="{A8EC4DC2-8119-414C-B6A7-830B295A694C}"/>
          </ac:spMkLst>
        </pc:spChg>
        <pc:spChg chg="add del mod">
          <ac:chgData name="HO VAN VIET NHAT" userId="9684002d-7849-41f1-9716-81959a126880" providerId="ADAL" clId="{99D6D3CF-26E8-47C1-B4FD-ABC8886B2BB8}" dt="2021-12-06T12:56:55.951" v="53" actId="478"/>
          <ac:spMkLst>
            <pc:docMk/>
            <pc:sldMk cId="2109983775" sldId="285"/>
            <ac:spMk id="26" creationId="{99B3772B-02C6-44FD-AAF8-015C34400370}"/>
          </ac:spMkLst>
        </pc:spChg>
        <pc:spChg chg="mod">
          <ac:chgData name="HO VAN VIET NHAT" userId="9684002d-7849-41f1-9716-81959a126880" providerId="ADAL" clId="{99D6D3CF-26E8-47C1-B4FD-ABC8886B2BB8}" dt="2021-12-09T11:19:45.704" v="1749"/>
          <ac:spMkLst>
            <pc:docMk/>
            <pc:sldMk cId="2109983775" sldId="285"/>
            <ac:spMk id="27" creationId="{0B26057A-8B0A-4237-9FE1-723A5818BD27}"/>
          </ac:spMkLst>
        </pc:spChg>
        <pc:spChg chg="mod">
          <ac:chgData name="HO VAN VIET NHAT" userId="9684002d-7849-41f1-9716-81959a126880" providerId="ADAL" clId="{99D6D3CF-26E8-47C1-B4FD-ABC8886B2BB8}" dt="2021-12-06T17:24:55.840" v="1619" actId="20577"/>
          <ac:spMkLst>
            <pc:docMk/>
            <pc:sldMk cId="2109983775" sldId="285"/>
            <ac:spMk id="28" creationId="{A497E7A8-206C-4F4A-B25D-F723D1558F3A}"/>
          </ac:spMkLst>
        </pc:spChg>
        <pc:spChg chg="del mod">
          <ac:chgData name="HO VAN VIET NHAT" userId="9684002d-7849-41f1-9716-81959a126880" providerId="ADAL" clId="{99D6D3CF-26E8-47C1-B4FD-ABC8886B2BB8}" dt="2021-12-06T15:12:06.085" v="403" actId="478"/>
          <ac:spMkLst>
            <pc:docMk/>
            <pc:sldMk cId="2109983775" sldId="285"/>
            <ac:spMk id="29" creationId="{4F4593ED-C2AA-4966-8C83-E0EF8CF3874D}"/>
          </ac:spMkLst>
        </pc:spChg>
        <pc:spChg chg="add mod">
          <ac:chgData name="HO VAN VIET NHAT" userId="9684002d-7849-41f1-9716-81959a126880" providerId="ADAL" clId="{99D6D3CF-26E8-47C1-B4FD-ABC8886B2BB8}" dt="2021-12-07T03:32:26.903" v="1713"/>
          <ac:spMkLst>
            <pc:docMk/>
            <pc:sldMk cId="2109983775" sldId="285"/>
            <ac:spMk id="30" creationId="{DA184F84-3B2C-47AE-9F20-310002D8A3F2}"/>
          </ac:spMkLst>
        </pc:spChg>
        <pc:spChg chg="add mod">
          <ac:chgData name="HO VAN VIET NHAT" userId="9684002d-7849-41f1-9716-81959a126880" providerId="ADAL" clId="{99D6D3CF-26E8-47C1-B4FD-ABC8886B2BB8}" dt="2021-12-07T03:32:24.054" v="1712"/>
          <ac:spMkLst>
            <pc:docMk/>
            <pc:sldMk cId="2109983775" sldId="285"/>
            <ac:spMk id="32" creationId="{25334B1E-A5D2-430D-9AC5-E69C2CD841F3}"/>
          </ac:spMkLst>
        </pc:spChg>
        <pc:spChg chg="add del mod">
          <ac:chgData name="HO VAN VIET NHAT" userId="9684002d-7849-41f1-9716-81959a126880" providerId="ADAL" clId="{99D6D3CF-26E8-47C1-B4FD-ABC8886B2BB8}" dt="2021-12-06T15:14:46.035" v="716"/>
          <ac:spMkLst>
            <pc:docMk/>
            <pc:sldMk cId="2109983775" sldId="285"/>
            <ac:spMk id="34" creationId="{078EEF9B-1FE4-4D7B-9AF1-DEE0F664DAC9}"/>
          </ac:spMkLst>
        </pc:spChg>
        <pc:spChg chg="add del mod">
          <ac:chgData name="HO VAN VIET NHAT" userId="9684002d-7849-41f1-9716-81959a126880" providerId="ADAL" clId="{99D6D3CF-26E8-47C1-B4FD-ABC8886B2BB8}" dt="2021-12-06T15:14:46.035" v="716"/>
          <ac:spMkLst>
            <pc:docMk/>
            <pc:sldMk cId="2109983775" sldId="285"/>
            <ac:spMk id="36" creationId="{1BEA7CED-E5C0-4651-94D2-20BED0577ABC}"/>
          </ac:spMkLst>
        </pc:spChg>
        <pc:spChg chg="mod">
          <ac:chgData name="HO VAN VIET NHAT" userId="9684002d-7849-41f1-9716-81959a126880" providerId="ADAL" clId="{99D6D3CF-26E8-47C1-B4FD-ABC8886B2BB8}" dt="2021-12-06T15:19:43.675" v="821" actId="14100"/>
          <ac:spMkLst>
            <pc:docMk/>
            <pc:sldMk cId="2109983775" sldId="285"/>
            <ac:spMk id="43" creationId="{A1ECFCE1-7558-4349-9A42-479E1211ACC2}"/>
          </ac:spMkLst>
        </pc:spChg>
        <pc:spChg chg="mod">
          <ac:chgData name="HO VAN VIET NHAT" userId="9684002d-7849-41f1-9716-81959a126880" providerId="ADAL" clId="{99D6D3CF-26E8-47C1-B4FD-ABC8886B2BB8}" dt="2021-12-06T15:19:43.675" v="821" actId="14100"/>
          <ac:spMkLst>
            <pc:docMk/>
            <pc:sldMk cId="2109983775" sldId="285"/>
            <ac:spMk id="44" creationId="{E2C58560-8B43-4F86-8C9B-EBBF2FA1B262}"/>
          </ac:spMkLst>
        </pc:spChg>
        <pc:spChg chg="mod">
          <ac:chgData name="HO VAN VIET NHAT" userId="9684002d-7849-41f1-9716-81959a126880" providerId="ADAL" clId="{99D6D3CF-26E8-47C1-B4FD-ABC8886B2BB8}" dt="2021-12-06T15:20:11.015" v="835" actId="1036"/>
          <ac:spMkLst>
            <pc:docMk/>
            <pc:sldMk cId="2109983775" sldId="285"/>
            <ac:spMk id="45" creationId="{07FC9775-7730-41E5-A038-772D2626E77F}"/>
          </ac:spMkLst>
        </pc:spChg>
        <pc:spChg chg="mod">
          <ac:chgData name="HO VAN VIET NHAT" userId="9684002d-7849-41f1-9716-81959a126880" providerId="ADAL" clId="{99D6D3CF-26E8-47C1-B4FD-ABC8886B2BB8}" dt="2021-12-06T15:20:11.015" v="835" actId="1036"/>
          <ac:spMkLst>
            <pc:docMk/>
            <pc:sldMk cId="2109983775" sldId="285"/>
            <ac:spMk id="46" creationId="{C4973DB6-557F-432B-887A-43FEC3411848}"/>
          </ac:spMkLst>
        </pc:spChg>
        <pc:spChg chg="mod">
          <ac:chgData name="HO VAN VIET NHAT" userId="9684002d-7849-41f1-9716-81959a126880" providerId="ADAL" clId="{99D6D3CF-26E8-47C1-B4FD-ABC8886B2BB8}" dt="2021-12-06T17:24:20.323" v="1565" actId="208"/>
          <ac:spMkLst>
            <pc:docMk/>
            <pc:sldMk cId="2109983775" sldId="285"/>
            <ac:spMk id="47" creationId="{610E0A75-4C5A-4A55-A916-C0A5A6DED77D}"/>
          </ac:spMkLst>
        </pc:spChg>
        <pc:picChg chg="mod">
          <ac:chgData name="HO VAN VIET NHAT" userId="9684002d-7849-41f1-9716-81959a126880" providerId="ADAL" clId="{99D6D3CF-26E8-47C1-B4FD-ABC8886B2BB8}" dt="2021-12-06T17:24:20.323" v="1565" actId="208"/>
          <ac:picMkLst>
            <pc:docMk/>
            <pc:sldMk cId="2109983775" sldId="285"/>
            <ac:picMk id="4" creationId="{E226AE44-BD31-452F-9B77-C042A5171209}"/>
          </ac:picMkLst>
        </pc:picChg>
        <pc:picChg chg="mod">
          <ac:chgData name="HO VAN VIET NHAT" userId="9684002d-7849-41f1-9716-81959a126880" providerId="ADAL" clId="{99D6D3CF-26E8-47C1-B4FD-ABC8886B2BB8}" dt="2021-12-06T15:20:11.015" v="835" actId="1036"/>
          <ac:picMkLst>
            <pc:docMk/>
            <pc:sldMk cId="2109983775" sldId="285"/>
            <ac:picMk id="6" creationId="{B54081CD-077A-49B7-B1BF-795D123373C0}"/>
          </ac:picMkLst>
        </pc:picChg>
        <pc:picChg chg="mod">
          <ac:chgData name="HO VAN VIET NHAT" userId="9684002d-7849-41f1-9716-81959a126880" providerId="ADAL" clId="{99D6D3CF-26E8-47C1-B4FD-ABC8886B2BB8}" dt="2021-12-06T15:20:11.015" v="835" actId="1036"/>
          <ac:picMkLst>
            <pc:docMk/>
            <pc:sldMk cId="2109983775" sldId="285"/>
            <ac:picMk id="8" creationId="{0329A97C-07A5-43D8-9299-078CB7457278}"/>
          </ac:picMkLst>
        </pc:picChg>
        <pc:picChg chg="del mod">
          <ac:chgData name="HO VAN VIET NHAT" userId="9684002d-7849-41f1-9716-81959a126880" providerId="ADAL" clId="{99D6D3CF-26E8-47C1-B4FD-ABC8886B2BB8}" dt="2021-12-06T15:12:06.085" v="403" actId="478"/>
          <ac:picMkLst>
            <pc:docMk/>
            <pc:sldMk cId="2109983775" sldId="285"/>
            <ac:picMk id="13" creationId="{A782C942-468C-4A17-8F3A-A20F5AFEC1DE}"/>
          </ac:picMkLst>
        </pc:picChg>
        <pc:picChg chg="del mod">
          <ac:chgData name="HO VAN VIET NHAT" userId="9684002d-7849-41f1-9716-81959a126880" providerId="ADAL" clId="{99D6D3CF-26E8-47C1-B4FD-ABC8886B2BB8}" dt="2021-12-06T15:12:06.085" v="403" actId="478"/>
          <ac:picMkLst>
            <pc:docMk/>
            <pc:sldMk cId="2109983775" sldId="285"/>
            <ac:picMk id="15" creationId="{73B81DBD-9DEA-4281-944C-562A6D73D956}"/>
          </ac:picMkLst>
        </pc:picChg>
        <pc:picChg chg="add mod">
          <ac:chgData name="HO VAN VIET NHAT" userId="9684002d-7849-41f1-9716-81959a126880" providerId="ADAL" clId="{99D6D3CF-26E8-47C1-B4FD-ABC8886B2BB8}" dt="2021-12-07T03:31:46.405" v="1697" actId="1076"/>
          <ac:picMkLst>
            <pc:docMk/>
            <pc:sldMk cId="2109983775" sldId="285"/>
            <ac:picMk id="26" creationId="{6406BA55-6526-4379-B1DD-CA6D66CCE7D8}"/>
          </ac:picMkLst>
        </pc:picChg>
        <pc:picChg chg="add mod">
          <ac:chgData name="HO VAN VIET NHAT" userId="9684002d-7849-41f1-9716-81959a126880" providerId="ADAL" clId="{99D6D3CF-26E8-47C1-B4FD-ABC8886B2BB8}" dt="2021-12-06T15:15:21.405" v="744" actId="1076"/>
          <ac:picMkLst>
            <pc:docMk/>
            <pc:sldMk cId="2109983775" sldId="285"/>
            <ac:picMk id="31" creationId="{B89CD49B-D9D5-453C-B9F9-4ABA0D16C762}"/>
          </ac:picMkLst>
        </pc:picChg>
        <pc:picChg chg="add del mod">
          <ac:chgData name="HO VAN VIET NHAT" userId="9684002d-7849-41f1-9716-81959a126880" providerId="ADAL" clId="{99D6D3CF-26E8-47C1-B4FD-ABC8886B2BB8}" dt="2021-12-06T15:14:46.035" v="716"/>
          <ac:picMkLst>
            <pc:docMk/>
            <pc:sldMk cId="2109983775" sldId="285"/>
            <ac:picMk id="33" creationId="{D1770E9C-2010-4061-B774-B0EA9B69B64B}"/>
          </ac:picMkLst>
        </pc:picChg>
        <pc:picChg chg="add del mod">
          <ac:chgData name="HO VAN VIET NHAT" userId="9684002d-7849-41f1-9716-81959a126880" providerId="ADAL" clId="{99D6D3CF-26E8-47C1-B4FD-ABC8886B2BB8}" dt="2021-12-06T15:14:46.035" v="716"/>
          <ac:picMkLst>
            <pc:docMk/>
            <pc:sldMk cId="2109983775" sldId="285"/>
            <ac:picMk id="35" creationId="{8031431C-4F1E-4B52-A9B5-18EDE2AB1FBA}"/>
          </ac:picMkLst>
        </pc:picChg>
      </pc:sldChg>
      <pc:sldChg chg="addSp delSp modSp add mod">
        <pc:chgData name="HO VAN VIET NHAT" userId="9684002d-7849-41f1-9716-81959a126880" providerId="ADAL" clId="{99D6D3CF-26E8-47C1-B4FD-ABC8886B2BB8}" dt="2021-12-07T03:32:58.599" v="1715" actId="1076"/>
        <pc:sldMkLst>
          <pc:docMk/>
          <pc:sldMk cId="998953176" sldId="286"/>
        </pc:sldMkLst>
        <pc:spChg chg="add mod ord">
          <ac:chgData name="HO VAN VIET NHAT" userId="9684002d-7849-41f1-9716-81959a126880" providerId="ADAL" clId="{99D6D3CF-26E8-47C1-B4FD-ABC8886B2BB8}" dt="2021-12-06T17:16:11.030" v="1515" actId="1035"/>
          <ac:spMkLst>
            <pc:docMk/>
            <pc:sldMk cId="998953176" sldId="286"/>
            <ac:spMk id="2" creationId="{AF83BE12-67BF-4E9A-8346-73A63C75303F}"/>
          </ac:spMkLst>
        </pc:spChg>
        <pc:spChg chg="add mod">
          <ac:chgData name="HO VAN VIET NHAT" userId="9684002d-7849-41f1-9716-81959a126880" providerId="ADAL" clId="{99D6D3CF-26E8-47C1-B4FD-ABC8886B2BB8}" dt="2021-12-06T17:15:31.044" v="1510" actId="14100"/>
          <ac:spMkLst>
            <pc:docMk/>
            <pc:sldMk cId="998953176" sldId="286"/>
            <ac:spMk id="3" creationId="{BF4A4CE2-FAAF-4194-80AE-A66E9BE79F54}"/>
          </ac:spMkLst>
        </pc:spChg>
        <pc:spChg chg="del mod">
          <ac:chgData name="HO VAN VIET NHAT" userId="9684002d-7849-41f1-9716-81959a126880" providerId="ADAL" clId="{99D6D3CF-26E8-47C1-B4FD-ABC8886B2BB8}" dt="2021-12-06T17:06:35.919" v="1358" actId="478"/>
          <ac:spMkLst>
            <pc:docMk/>
            <pc:sldMk cId="998953176" sldId="286"/>
            <ac:spMk id="6" creationId="{DDE697D5-EDC4-4304-AB46-4BC2BFD64C61}"/>
          </ac:spMkLst>
        </pc:spChg>
        <pc:spChg chg="del mod">
          <ac:chgData name="HO VAN VIET NHAT" userId="9684002d-7849-41f1-9716-81959a126880" providerId="ADAL" clId="{99D6D3CF-26E8-47C1-B4FD-ABC8886B2BB8}" dt="2021-12-06T17:06:35.919" v="1358" actId="478"/>
          <ac:spMkLst>
            <pc:docMk/>
            <pc:sldMk cId="998953176" sldId="286"/>
            <ac:spMk id="9" creationId="{45DDF8E5-53E8-4E89-A0F3-85E1958D5DF5}"/>
          </ac:spMkLst>
        </pc:spChg>
        <pc:spChg chg="del mod">
          <ac:chgData name="HO VAN VIET NHAT" userId="9684002d-7849-41f1-9716-81959a126880" providerId="ADAL" clId="{99D6D3CF-26E8-47C1-B4FD-ABC8886B2BB8}" dt="2021-12-06T17:06:38.830" v="1359" actId="478"/>
          <ac:spMkLst>
            <pc:docMk/>
            <pc:sldMk cId="998953176" sldId="286"/>
            <ac:spMk id="12" creationId="{4E8D6DE6-A6AF-4FC6-9BA1-CB5F861F8D93}"/>
          </ac:spMkLst>
        </pc:spChg>
        <pc:spChg chg="del mod">
          <ac:chgData name="HO VAN VIET NHAT" userId="9684002d-7849-41f1-9716-81959a126880" providerId="ADAL" clId="{99D6D3CF-26E8-47C1-B4FD-ABC8886B2BB8}" dt="2021-12-06T17:06:35.919" v="1358" actId="478"/>
          <ac:spMkLst>
            <pc:docMk/>
            <pc:sldMk cId="998953176" sldId="286"/>
            <ac:spMk id="15" creationId="{8ED25A41-CB5D-47FC-A1BF-0DB865AD27BA}"/>
          </ac:spMkLst>
        </pc:spChg>
        <pc:spChg chg="mod">
          <ac:chgData name="HO VAN VIET NHAT" userId="9684002d-7849-41f1-9716-81959a126880" providerId="ADAL" clId="{99D6D3CF-26E8-47C1-B4FD-ABC8886B2BB8}" dt="2021-12-07T03:26:43.541" v="1620" actId="1076"/>
          <ac:spMkLst>
            <pc:docMk/>
            <pc:sldMk cId="998953176" sldId="286"/>
            <ac:spMk id="20" creationId="{2B65C2BB-64AD-4E1F-BBEE-FABA8C3205E5}"/>
          </ac:spMkLst>
        </pc:spChg>
        <pc:spChg chg="mod">
          <ac:chgData name="HO VAN VIET NHAT" userId="9684002d-7849-41f1-9716-81959a126880" providerId="ADAL" clId="{99D6D3CF-26E8-47C1-B4FD-ABC8886B2BB8}" dt="2021-12-06T16:48:57.521" v="1339" actId="1076"/>
          <ac:spMkLst>
            <pc:docMk/>
            <pc:sldMk cId="998953176" sldId="286"/>
            <ac:spMk id="24" creationId="{4F8D1768-BAA0-4270-A7AC-ECA8D20D1901}"/>
          </ac:spMkLst>
        </pc:spChg>
        <pc:spChg chg="mod">
          <ac:chgData name="HO VAN VIET NHAT" userId="9684002d-7849-41f1-9716-81959a126880" providerId="ADAL" clId="{99D6D3CF-26E8-47C1-B4FD-ABC8886B2BB8}" dt="2021-12-06T17:19:24.768" v="1564" actId="20577"/>
          <ac:spMkLst>
            <pc:docMk/>
            <pc:sldMk cId="998953176" sldId="286"/>
            <ac:spMk id="25" creationId="{2A458CAB-B9F5-4218-A37D-F776FE68FFC4}"/>
          </ac:spMkLst>
        </pc:spChg>
        <pc:spChg chg="mod">
          <ac:chgData name="HO VAN VIET NHAT" userId="9684002d-7849-41f1-9716-81959a126880" providerId="ADAL" clId="{99D6D3CF-26E8-47C1-B4FD-ABC8886B2BB8}" dt="2021-12-06T16:43:48.363" v="1064" actId="1076"/>
          <ac:spMkLst>
            <pc:docMk/>
            <pc:sldMk cId="998953176" sldId="286"/>
            <ac:spMk id="26" creationId="{BCD0A425-1374-4D0A-83D0-A31645C70874}"/>
          </ac:spMkLst>
        </pc:spChg>
        <pc:spChg chg="mod">
          <ac:chgData name="HO VAN VIET NHAT" userId="9684002d-7849-41f1-9716-81959a126880" providerId="ADAL" clId="{99D6D3CF-26E8-47C1-B4FD-ABC8886B2BB8}" dt="2021-12-07T03:32:58.599" v="1715" actId="1076"/>
          <ac:spMkLst>
            <pc:docMk/>
            <pc:sldMk cId="998953176" sldId="286"/>
            <ac:spMk id="27" creationId="{C8F2BFFD-8D56-40FB-AD8B-9084BE29724A}"/>
          </ac:spMkLst>
        </pc:spChg>
        <pc:graphicFrameChg chg="add mod">
          <ac:chgData name="HO VAN VIET NHAT" userId="9684002d-7849-41f1-9716-81959a126880" providerId="ADAL" clId="{99D6D3CF-26E8-47C1-B4FD-ABC8886B2BB8}" dt="2021-12-06T15:03:08.005" v="354"/>
          <ac:graphicFrameMkLst>
            <pc:docMk/>
            <pc:sldMk cId="998953176" sldId="286"/>
            <ac:graphicFrameMk id="13" creationId="{E65450B9-6796-463A-A4F3-91157A1909E7}"/>
          </ac:graphicFrameMkLst>
        </pc:graphicFrameChg>
        <pc:graphicFrameChg chg="mod ord">
          <ac:chgData name="HO VAN VIET NHAT" userId="9684002d-7849-41f1-9716-81959a126880" providerId="ADAL" clId="{99D6D3CF-26E8-47C1-B4FD-ABC8886B2BB8}" dt="2021-12-07T03:32:50.453" v="1714"/>
          <ac:graphicFrameMkLst>
            <pc:docMk/>
            <pc:sldMk cId="998953176" sldId="286"/>
            <ac:graphicFrameMk id="18" creationId="{A2F88925-2030-4A43-85DA-CC8CAC19D034}"/>
          </ac:graphicFrameMkLst>
        </pc:graphicFrameChg>
      </pc:sldChg>
      <pc:sldChg chg="addSp modSp new del modAnim">
        <pc:chgData name="HO VAN VIET NHAT" userId="9684002d-7849-41f1-9716-81959a126880" providerId="ADAL" clId="{99D6D3CF-26E8-47C1-B4FD-ABC8886B2BB8}" dt="2021-12-06T14:52:17.138" v="290" actId="47"/>
        <pc:sldMkLst>
          <pc:docMk/>
          <pc:sldMk cId="1222669503" sldId="286"/>
        </pc:sldMkLst>
        <pc:spChg chg="add mod">
          <ac:chgData name="HO VAN VIET NHAT" userId="9684002d-7849-41f1-9716-81959a126880" providerId="ADAL" clId="{99D6D3CF-26E8-47C1-B4FD-ABC8886B2BB8}" dt="2021-12-06T13:02:11.311" v="213"/>
          <ac:spMkLst>
            <pc:docMk/>
            <pc:sldMk cId="1222669503" sldId="286"/>
            <ac:spMk id="4" creationId="{076D3981-9D96-4547-B190-3480FAB63C09}"/>
          </ac:spMkLst>
        </pc:spChg>
        <pc:spChg chg="add mod">
          <ac:chgData name="HO VAN VIET NHAT" userId="9684002d-7849-41f1-9716-81959a126880" providerId="ADAL" clId="{99D6D3CF-26E8-47C1-B4FD-ABC8886B2BB8}" dt="2021-12-06T13:02:11.311" v="213"/>
          <ac:spMkLst>
            <pc:docMk/>
            <pc:sldMk cId="1222669503" sldId="286"/>
            <ac:spMk id="6" creationId="{236E6CC1-CC12-4133-A713-3FB506557739}"/>
          </ac:spMkLst>
        </pc:spChg>
        <pc:spChg chg="add mod">
          <ac:chgData name="HO VAN VIET NHAT" userId="9684002d-7849-41f1-9716-81959a126880" providerId="ADAL" clId="{99D6D3CF-26E8-47C1-B4FD-ABC8886B2BB8}" dt="2021-12-06T13:02:11.311" v="213"/>
          <ac:spMkLst>
            <pc:docMk/>
            <pc:sldMk cId="1222669503" sldId="286"/>
            <ac:spMk id="7" creationId="{EC943FD4-EDC1-466D-A823-5F08875DE9E7}"/>
          </ac:spMkLst>
        </pc:spChg>
        <pc:graphicFrameChg chg="add mod">
          <ac:chgData name="HO VAN VIET NHAT" userId="9684002d-7849-41f1-9716-81959a126880" providerId="ADAL" clId="{99D6D3CF-26E8-47C1-B4FD-ABC8886B2BB8}" dt="2021-12-06T13:02:11.311" v="213"/>
          <ac:graphicFrameMkLst>
            <pc:docMk/>
            <pc:sldMk cId="1222669503" sldId="286"/>
            <ac:graphicFrameMk id="5" creationId="{491CB0B2-9E4D-4E7B-AC4F-C45852040A3D}"/>
          </ac:graphicFrameMkLst>
        </pc:graphicFrameChg>
      </pc:sldChg>
      <pc:sldChg chg="addSp delSp mod">
        <pc:chgData name="HO VAN VIET NHAT" userId="9684002d-7849-41f1-9716-81959a126880" providerId="ADAL" clId="{99D6D3CF-26E8-47C1-B4FD-ABC8886B2BB8}" dt="2021-12-07T16:47:03.292" v="1717" actId="478"/>
        <pc:sldMkLst>
          <pc:docMk/>
          <pc:sldMk cId="383091821" sldId="318"/>
        </pc:sldMkLst>
        <pc:spChg chg="add del">
          <ac:chgData name="HO VAN VIET NHAT" userId="9684002d-7849-41f1-9716-81959a126880" providerId="ADAL" clId="{99D6D3CF-26E8-47C1-B4FD-ABC8886B2BB8}" dt="2021-12-07T16:47:03.292" v="1717" actId="478"/>
          <ac:spMkLst>
            <pc:docMk/>
            <pc:sldMk cId="383091821" sldId="318"/>
            <ac:spMk id="5" creationId="{1F1D5140-053C-484E-8C49-D428A91AF78C}"/>
          </ac:spMkLst>
        </pc:spChg>
      </pc:sldChg>
      <pc:sldChg chg="addSp delSp modSp mod">
        <pc:chgData name="HO VAN VIET NHAT" userId="9684002d-7849-41f1-9716-81959a126880" providerId="ADAL" clId="{99D6D3CF-26E8-47C1-B4FD-ABC8886B2BB8}" dt="2021-12-07T16:57:00.145" v="1746" actId="1076"/>
        <pc:sldMkLst>
          <pc:docMk/>
          <pc:sldMk cId="898353883" sldId="320"/>
        </pc:sldMkLst>
        <pc:grpChg chg="del">
          <ac:chgData name="HO VAN VIET NHAT" userId="9684002d-7849-41f1-9716-81959a126880" providerId="ADAL" clId="{99D6D3CF-26E8-47C1-B4FD-ABC8886B2BB8}" dt="2021-12-07T16:56:54.710" v="1742" actId="478"/>
          <ac:grpSpMkLst>
            <pc:docMk/>
            <pc:sldMk cId="898353883" sldId="320"/>
            <ac:grpSpMk id="163" creationId="{7E52ED03-3B37-4685-95EC-7FF22BCB38AD}"/>
          </ac:grpSpMkLst>
        </pc:grpChg>
        <pc:picChg chg="add mod">
          <ac:chgData name="HO VAN VIET NHAT" userId="9684002d-7849-41f1-9716-81959a126880" providerId="ADAL" clId="{99D6D3CF-26E8-47C1-B4FD-ABC8886B2BB8}" dt="2021-12-07T16:57:00.145" v="1746" actId="1076"/>
          <ac:picMkLst>
            <pc:docMk/>
            <pc:sldMk cId="898353883" sldId="320"/>
            <ac:picMk id="3" creationId="{A6BB8E17-CCE2-42E2-92B5-170F8379AA1D}"/>
          </ac:picMkLst>
        </pc:picChg>
      </pc:sldChg>
      <pc:sldChg chg="addSp delSp modSp new mod">
        <pc:chgData name="HO VAN VIET NHAT" userId="9684002d-7849-41f1-9716-81959a126880" providerId="ADAL" clId="{99D6D3CF-26E8-47C1-B4FD-ABC8886B2BB8}" dt="2021-12-07T16:56:35.706" v="1741" actId="1076"/>
        <pc:sldMkLst>
          <pc:docMk/>
          <pc:sldMk cId="139736792" sldId="322"/>
        </pc:sldMkLst>
        <pc:spChg chg="add del">
          <ac:chgData name="HO VAN VIET NHAT" userId="9684002d-7849-41f1-9716-81959a126880" providerId="ADAL" clId="{99D6D3CF-26E8-47C1-B4FD-ABC8886B2BB8}" dt="2021-12-07T16:56:22.731" v="1738" actId="22"/>
          <ac:spMkLst>
            <pc:docMk/>
            <pc:sldMk cId="139736792" sldId="322"/>
            <ac:spMk id="5" creationId="{1CAC3CD3-568E-4C08-9EF5-730F14A634BE}"/>
          </ac:spMkLst>
        </pc:spChg>
        <pc:spChg chg="add">
          <ac:chgData name="HO VAN VIET NHAT" userId="9684002d-7849-41f1-9716-81959a126880" providerId="ADAL" clId="{99D6D3CF-26E8-47C1-B4FD-ABC8886B2BB8}" dt="2021-12-07T16:56:23.849" v="1739" actId="22"/>
          <ac:spMkLst>
            <pc:docMk/>
            <pc:sldMk cId="139736792" sldId="322"/>
            <ac:spMk id="7" creationId="{E6EBFEBC-D105-4E7C-9CA6-EDC4CD8C3401}"/>
          </ac:spMkLst>
        </pc:spChg>
        <pc:picChg chg="add mod">
          <ac:chgData name="HO VAN VIET NHAT" userId="9684002d-7849-41f1-9716-81959a126880" providerId="ADAL" clId="{99D6D3CF-26E8-47C1-B4FD-ABC8886B2BB8}" dt="2021-12-07T16:56:35.706" v="1741" actId="1076"/>
          <ac:picMkLst>
            <pc:docMk/>
            <pc:sldMk cId="139736792" sldId="322"/>
            <ac:picMk id="9" creationId="{094DDE0B-0825-42F6-9A2D-B6A8EA63AC15}"/>
          </ac:picMkLst>
        </pc:picChg>
      </pc:sldChg>
      <pc:sldChg chg="addSp modSp new del mod">
        <pc:chgData name="HO VAN VIET NHAT" userId="9684002d-7849-41f1-9716-81959a126880" providerId="ADAL" clId="{99D6D3CF-26E8-47C1-B4FD-ABC8886B2BB8}" dt="2021-12-07T16:51:25.137" v="1735" actId="47"/>
        <pc:sldMkLst>
          <pc:docMk/>
          <pc:sldMk cId="3273568226" sldId="322"/>
        </pc:sldMkLst>
        <pc:picChg chg="add mod">
          <ac:chgData name="HO VAN VIET NHAT" userId="9684002d-7849-41f1-9716-81959a126880" providerId="ADAL" clId="{99D6D3CF-26E8-47C1-B4FD-ABC8886B2BB8}" dt="2021-12-07T16:51:13.378" v="1734" actId="14100"/>
          <ac:picMkLst>
            <pc:docMk/>
            <pc:sldMk cId="3273568226" sldId="322"/>
            <ac:picMk id="5" creationId="{F22FCD26-F0CA-4311-9789-658E01A1E1AB}"/>
          </ac:picMkLst>
        </pc:picChg>
      </pc:sldChg>
      <pc:sldMasterChg chg="delSldLayout">
        <pc:chgData name="HO VAN VIET NHAT" userId="9684002d-7849-41f1-9716-81959a126880" providerId="ADAL" clId="{99D6D3CF-26E8-47C1-B4FD-ABC8886B2BB8}" dt="2021-12-07T16:50:40.525" v="1729" actId="47"/>
        <pc:sldMasterMkLst>
          <pc:docMk/>
          <pc:sldMasterMk cId="0" sldId="2147483712"/>
        </pc:sldMasterMkLst>
        <pc:sldLayoutChg chg="del">
          <pc:chgData name="HO VAN VIET NHAT" userId="9684002d-7849-41f1-9716-81959a126880" providerId="ADAL" clId="{99D6D3CF-26E8-47C1-B4FD-ABC8886B2BB8}" dt="2021-12-07T16:47:25.316" v="1719" actId="47"/>
          <pc:sldLayoutMkLst>
            <pc:docMk/>
            <pc:sldMasterMk cId="0" sldId="2147483712"/>
            <pc:sldLayoutMk cId="0" sldId="2147483719"/>
          </pc:sldLayoutMkLst>
        </pc:sldLayoutChg>
        <pc:sldLayoutChg chg="del">
          <pc:chgData name="HO VAN VIET NHAT" userId="9684002d-7849-41f1-9716-81959a126880" providerId="ADAL" clId="{99D6D3CF-26E8-47C1-B4FD-ABC8886B2BB8}" dt="2021-12-07T16:50:32.240" v="1725" actId="47"/>
          <pc:sldLayoutMkLst>
            <pc:docMk/>
            <pc:sldMasterMk cId="0" sldId="2147483712"/>
            <pc:sldLayoutMk cId="0" sldId="2147483735"/>
          </pc:sldLayoutMkLst>
        </pc:sldLayoutChg>
        <pc:sldLayoutChg chg="del">
          <pc:chgData name="HO VAN VIET NHAT" userId="9684002d-7849-41f1-9716-81959a126880" providerId="ADAL" clId="{99D6D3CF-26E8-47C1-B4FD-ABC8886B2BB8}" dt="2021-12-07T16:50:40.525" v="1729" actId="47"/>
          <pc:sldLayoutMkLst>
            <pc:docMk/>
            <pc:sldMasterMk cId="0" sldId="2147483712"/>
            <pc:sldLayoutMk cId="215855272" sldId="2147483742"/>
          </pc:sldLayoutMkLst>
        </pc:sldLayoutChg>
        <pc:sldLayoutChg chg="del">
          <pc:chgData name="HO VAN VIET NHAT" userId="9684002d-7849-41f1-9716-81959a126880" providerId="ADAL" clId="{99D6D3CF-26E8-47C1-B4FD-ABC8886B2BB8}" dt="2021-12-07T16:50:34.552" v="1727" actId="47"/>
          <pc:sldLayoutMkLst>
            <pc:docMk/>
            <pc:sldMasterMk cId="0" sldId="2147483712"/>
            <pc:sldLayoutMk cId="579153148" sldId="2147483742"/>
          </pc:sldLayoutMkLst>
        </pc:sldLayoutChg>
        <pc:sldLayoutChg chg="del">
          <pc:chgData name="HO VAN VIET NHAT" userId="9684002d-7849-41f1-9716-81959a126880" providerId="ADAL" clId="{99D6D3CF-26E8-47C1-B4FD-ABC8886B2BB8}" dt="2021-12-07T16:47:31.753" v="1721" actId="47"/>
          <pc:sldLayoutMkLst>
            <pc:docMk/>
            <pc:sldMasterMk cId="0" sldId="2147483712"/>
            <pc:sldLayoutMk cId="2265132728" sldId="2147483742"/>
          </pc:sldLayoutMkLst>
        </pc:sldLayoutChg>
        <pc:sldLayoutChg chg="del">
          <pc:chgData name="HO VAN VIET NHAT" userId="9684002d-7849-41f1-9716-81959a126880" providerId="ADAL" clId="{99D6D3CF-26E8-47C1-B4FD-ABC8886B2BB8}" dt="2021-12-07T16:47:49.267" v="1723" actId="47"/>
          <pc:sldLayoutMkLst>
            <pc:docMk/>
            <pc:sldMasterMk cId="0" sldId="2147483712"/>
            <pc:sldLayoutMk cId="4277551728" sldId="2147483742"/>
          </pc:sldLayoutMkLst>
        </pc:sldLayoutChg>
      </pc:sldMasterChg>
    </pc:docChg>
  </pc:docChgLst>
  <pc:docChgLst>
    <pc:chgData name="LE THE KIEN" userId="S::ielsiu19180@student.hcmiu.edu.vn::b0862aea-754a-4801-9bd1-254539f30122" providerId="AD" clId="Web-{ED229DAE-D20E-40F8-93C5-3B3427B27E9C}"/>
    <pc:docChg chg="sldOrd">
      <pc:chgData name="LE THE KIEN" userId="S::ielsiu19180@student.hcmiu.edu.vn::b0862aea-754a-4801-9bd1-254539f30122" providerId="AD" clId="Web-{ED229DAE-D20E-40F8-93C5-3B3427B27E9C}" dt="2021-12-08T12:42:54.669" v="0"/>
      <pc:docMkLst>
        <pc:docMk/>
      </pc:docMkLst>
      <pc:sldChg chg="ord">
        <pc:chgData name="LE THE KIEN" userId="S::ielsiu19180@student.hcmiu.edu.vn::b0862aea-754a-4801-9bd1-254539f30122" providerId="AD" clId="Web-{ED229DAE-D20E-40F8-93C5-3B3427B27E9C}" dt="2021-12-08T12:42:54.669" v="0"/>
        <pc:sldMkLst>
          <pc:docMk/>
          <pc:sldMk cId="4080846018" sldId="319"/>
        </pc:sldMkLst>
      </pc:sldChg>
    </pc:docChg>
  </pc:docChgLst>
  <pc:docChgLst>
    <pc:chgData name="TRAN LE PHU" userId="S::ielsiu19237@student.hcmiu.edu.vn::202a6d7e-923f-43bf-80ad-8ffb6ff02fc4" providerId="AD" clId="Web-{50F7D33B-9D46-4B1A-B8BB-F0BCF16032EF}"/>
    <pc:docChg chg="addSld modSld">
      <pc:chgData name="TRAN LE PHU" userId="S::ielsiu19237@student.hcmiu.edu.vn::202a6d7e-923f-43bf-80ad-8ffb6ff02fc4" providerId="AD" clId="Web-{50F7D33B-9D46-4B1A-B8BB-F0BCF16032EF}" dt="2021-12-06T15:49:29.508" v="10" actId="14100"/>
      <pc:docMkLst>
        <pc:docMk/>
      </pc:docMkLst>
      <pc:sldChg chg="modSp add">
        <pc:chgData name="TRAN LE PHU" userId="S::ielsiu19237@student.hcmiu.edu.vn::202a6d7e-923f-43bf-80ad-8ffb6ff02fc4" providerId="AD" clId="Web-{50F7D33B-9D46-4B1A-B8BB-F0BCF16032EF}" dt="2021-12-06T15:49:29.508" v="10" actId="14100"/>
        <pc:sldMkLst>
          <pc:docMk/>
          <pc:sldMk cId="1875258314" sldId="291"/>
        </pc:sldMkLst>
        <pc:spChg chg="mod">
          <ac:chgData name="TRAN LE PHU" userId="S::ielsiu19237@student.hcmiu.edu.vn::202a6d7e-923f-43bf-80ad-8ffb6ff02fc4" providerId="AD" clId="Web-{50F7D33B-9D46-4B1A-B8BB-F0BCF16032EF}" dt="2021-12-06T15:49:29.508" v="10" actId="14100"/>
          <ac:spMkLst>
            <pc:docMk/>
            <pc:sldMk cId="1875258314" sldId="291"/>
            <ac:spMk id="2" creationId="{DEE2AAD6-63CC-4AAA-BA9F-CEFA1E18B343}"/>
          </ac:spMkLst>
        </pc:spChg>
        <pc:spChg chg="mod">
          <ac:chgData name="TRAN LE PHU" userId="S::ielsiu19237@student.hcmiu.edu.vn::202a6d7e-923f-43bf-80ad-8ffb6ff02fc4" providerId="AD" clId="Web-{50F7D33B-9D46-4B1A-B8BB-F0BCF16032EF}" dt="2021-12-06T15:44:41.220" v="1" actId="20577"/>
          <ac:spMkLst>
            <pc:docMk/>
            <pc:sldMk cId="1875258314" sldId="291"/>
            <ac:spMk id="64" creationId="{9087CC37-DFF0-421F-BC9D-E5AF5418BCCF}"/>
          </ac:spMkLst>
        </pc:spChg>
        <pc:spChg chg="mod">
          <ac:chgData name="TRAN LE PHU" userId="S::ielsiu19237@student.hcmiu.edu.vn::202a6d7e-923f-43bf-80ad-8ffb6ff02fc4" providerId="AD" clId="Web-{50F7D33B-9D46-4B1A-B8BB-F0BCF16032EF}" dt="2021-12-06T15:44:57.298" v="2" actId="20577"/>
          <ac:spMkLst>
            <pc:docMk/>
            <pc:sldMk cId="1875258314" sldId="291"/>
            <ac:spMk id="65" creationId="{1E27F38B-6CF7-41AC-AF6E-3198E0AD0748}"/>
          </ac:spMkLst>
        </pc:spChg>
        <pc:spChg chg="mod">
          <ac:chgData name="TRAN LE PHU" userId="S::ielsiu19237@student.hcmiu.edu.vn::202a6d7e-923f-43bf-80ad-8ffb6ff02fc4" providerId="AD" clId="Web-{50F7D33B-9D46-4B1A-B8BB-F0BCF16032EF}" dt="2021-12-06T15:45:06.705" v="3" actId="20577"/>
          <ac:spMkLst>
            <pc:docMk/>
            <pc:sldMk cId="1875258314" sldId="291"/>
            <ac:spMk id="67" creationId="{E5E68FE7-CF96-4222-A67B-547332FC4F95}"/>
          </ac:spMkLst>
        </pc:spChg>
      </pc:sldChg>
    </pc:docChg>
  </pc:docChgLst>
  <pc:docChgLst>
    <pc:chgData name="LE THE KIEN" userId="S::ielsiu19180@student.hcmiu.edu.vn::b0862aea-754a-4801-9bd1-254539f30122" providerId="AD" clId="Web-{CF9C1CE5-E108-4DCA-A080-268B5317FE25}"/>
    <pc:docChg chg="modSld">
      <pc:chgData name="LE THE KIEN" userId="S::ielsiu19180@student.hcmiu.edu.vn::b0862aea-754a-4801-9bd1-254539f30122" providerId="AD" clId="Web-{CF9C1CE5-E108-4DCA-A080-268B5317FE25}" dt="2021-12-09T09:39:25.018" v="1" actId="1076"/>
      <pc:docMkLst>
        <pc:docMk/>
      </pc:docMkLst>
      <pc:sldChg chg="modSp">
        <pc:chgData name="LE THE KIEN" userId="S::ielsiu19180@student.hcmiu.edu.vn::b0862aea-754a-4801-9bd1-254539f30122" providerId="AD" clId="Web-{CF9C1CE5-E108-4DCA-A080-268B5317FE25}" dt="2021-12-09T09:39:25.018" v="1" actId="1076"/>
        <pc:sldMkLst>
          <pc:docMk/>
          <pc:sldMk cId="2925496045" sldId="297"/>
        </pc:sldMkLst>
        <pc:spChg chg="mod">
          <ac:chgData name="LE THE KIEN" userId="S::ielsiu19180@student.hcmiu.edu.vn::b0862aea-754a-4801-9bd1-254539f30122" providerId="AD" clId="Web-{CF9C1CE5-E108-4DCA-A080-268B5317FE25}" dt="2021-12-09T09:39:25.018" v="1" actId="1076"/>
          <ac:spMkLst>
            <pc:docMk/>
            <pc:sldMk cId="2925496045" sldId="297"/>
            <ac:spMk id="66" creationId="{F68F81DB-327C-411E-AED0-A824B54ABBF7}"/>
          </ac:spMkLst>
        </pc:spChg>
      </pc:sldChg>
    </pc:docChg>
  </pc:docChgLst>
  <pc:docChgLst>
    <pc:chgData name="TRAN LE PHU" userId="S::ielsiu19237@student.hcmiu.edu.vn::202a6d7e-923f-43bf-80ad-8ffb6ff02fc4" providerId="AD" clId="Web-{EFAD9727-D40E-4A92-8BED-4C1FE59072FD}"/>
    <pc:docChg chg="modSld">
      <pc:chgData name="TRAN LE PHU" userId="S::ielsiu19237@student.hcmiu.edu.vn::202a6d7e-923f-43bf-80ad-8ffb6ff02fc4" providerId="AD" clId="Web-{EFAD9727-D40E-4A92-8BED-4C1FE59072FD}" dt="2021-12-06T12:05:21.633" v="0"/>
      <pc:docMkLst>
        <pc:docMk/>
      </pc:docMkLst>
      <pc:sldChg chg="delSp">
        <pc:chgData name="TRAN LE PHU" userId="S::ielsiu19237@student.hcmiu.edu.vn::202a6d7e-923f-43bf-80ad-8ffb6ff02fc4" providerId="AD" clId="Web-{EFAD9727-D40E-4A92-8BED-4C1FE59072FD}" dt="2021-12-06T12:05:21.633" v="0"/>
        <pc:sldMkLst>
          <pc:docMk/>
          <pc:sldMk cId="109857222" sldId="256"/>
        </pc:sldMkLst>
        <pc:picChg chg="del">
          <ac:chgData name="TRAN LE PHU" userId="S::ielsiu19237@student.hcmiu.edu.vn::202a6d7e-923f-43bf-80ad-8ffb6ff02fc4" providerId="AD" clId="Web-{EFAD9727-D40E-4A92-8BED-4C1FE59072FD}" dt="2021-12-06T12:05:21.633" v="0"/>
          <ac:picMkLst>
            <pc:docMk/>
            <pc:sldMk cId="109857222" sldId="256"/>
            <ac:picMk id="4" creationId="{C3FFF1BC-0B71-48FF-8726-A2CCC1D342C8}"/>
          </ac:picMkLst>
        </pc:picChg>
      </pc:sldChg>
    </pc:docChg>
  </pc:docChgLst>
  <pc:docChgLst>
    <pc:chgData name="HO VAN VIET NHAT" userId="S::ielsiu19226@student.hcmiu.edu.vn::9684002d-7849-41f1-9716-81959a126880" providerId="AD" clId="Web-{5723502C-D8AC-4A9C-9BB2-F0FB21113F71}"/>
    <pc:docChg chg="modSld">
      <pc:chgData name="HO VAN VIET NHAT" userId="S::ielsiu19226@student.hcmiu.edu.vn::9684002d-7849-41f1-9716-81959a126880" providerId="AD" clId="Web-{5723502C-D8AC-4A9C-9BB2-F0FB21113F71}" dt="2021-12-07T16:12:25.554" v="0" actId="14100"/>
      <pc:docMkLst>
        <pc:docMk/>
      </pc:docMkLst>
      <pc:sldChg chg="modSp">
        <pc:chgData name="HO VAN VIET NHAT" userId="S::ielsiu19226@student.hcmiu.edu.vn::9684002d-7849-41f1-9716-81959a126880" providerId="AD" clId="Web-{5723502C-D8AC-4A9C-9BB2-F0FB21113F71}" dt="2021-12-07T16:12:25.554" v="0" actId="14100"/>
        <pc:sldMkLst>
          <pc:docMk/>
          <pc:sldMk cId="998953176" sldId="286"/>
        </pc:sldMkLst>
        <pc:graphicFrameChg chg="mod">
          <ac:chgData name="HO VAN VIET NHAT" userId="S::ielsiu19226@student.hcmiu.edu.vn::9684002d-7849-41f1-9716-81959a126880" providerId="AD" clId="Web-{5723502C-D8AC-4A9C-9BB2-F0FB21113F71}" dt="2021-12-07T16:12:25.554" v="0" actId="14100"/>
          <ac:graphicFrameMkLst>
            <pc:docMk/>
            <pc:sldMk cId="998953176" sldId="286"/>
            <ac:graphicFrameMk id="18" creationId="{A2F88925-2030-4A43-85DA-CC8CAC19D034}"/>
          </ac:graphicFrameMkLst>
        </pc:graphicFrameChg>
      </pc:sldChg>
    </pc:docChg>
  </pc:docChgLst>
  <pc:docChgLst>
    <pc:chgData name="TRUONG THIEN TRANG" userId="S::ielsiu19288@student.hcmiu.edu.vn::345fd2d7-bd45-4767-970a-55a0e6c8a1e1" providerId="AD" clId="Web-{8897F059-E259-4100-8B90-D7A92C13067E}"/>
    <pc:docChg chg="addSld delSld modSld addMainMaster">
      <pc:chgData name="TRUONG THIEN TRANG" userId="S::ielsiu19288@student.hcmiu.edu.vn::345fd2d7-bd45-4767-970a-55a0e6c8a1e1" providerId="AD" clId="Web-{8897F059-E259-4100-8B90-D7A92C13067E}" dt="2021-12-07T16:57:30.146" v="311" actId="20577"/>
      <pc:docMkLst>
        <pc:docMk/>
      </pc:docMkLst>
      <pc:sldChg chg="modSp">
        <pc:chgData name="TRUONG THIEN TRANG" userId="S::ielsiu19288@student.hcmiu.edu.vn::345fd2d7-bd45-4767-970a-55a0e6c8a1e1" providerId="AD" clId="Web-{8897F059-E259-4100-8B90-D7A92C13067E}" dt="2021-12-07T16:57:30.146" v="311" actId="20577"/>
        <pc:sldMkLst>
          <pc:docMk/>
          <pc:sldMk cId="3194172184" sldId="257"/>
        </pc:sldMkLst>
        <pc:spChg chg="mod">
          <ac:chgData name="TRUONG THIEN TRANG" userId="S::ielsiu19288@student.hcmiu.edu.vn::345fd2d7-bd45-4767-970a-55a0e6c8a1e1" providerId="AD" clId="Web-{8897F059-E259-4100-8B90-D7A92C13067E}" dt="2021-12-07T16:57:30.146" v="311" actId="20577"/>
          <ac:spMkLst>
            <pc:docMk/>
            <pc:sldMk cId="3194172184" sldId="257"/>
            <ac:spMk id="23" creationId="{FFF3DFF4-D3BF-419E-98B7-09EE57BF09F4}"/>
          </ac:spMkLst>
        </pc:spChg>
      </pc:sldChg>
      <pc:sldChg chg="modSp">
        <pc:chgData name="TRUONG THIEN TRANG" userId="S::ielsiu19288@student.hcmiu.edu.vn::345fd2d7-bd45-4767-970a-55a0e6c8a1e1" providerId="AD" clId="Web-{8897F059-E259-4100-8B90-D7A92C13067E}" dt="2021-12-07T16:57:05.958" v="309" actId="1076"/>
        <pc:sldMkLst>
          <pc:docMk/>
          <pc:sldMk cId="2925496045" sldId="297"/>
        </pc:sldMkLst>
        <pc:spChg chg="mod">
          <ac:chgData name="TRUONG THIEN TRANG" userId="S::ielsiu19288@student.hcmiu.edu.vn::345fd2d7-bd45-4767-970a-55a0e6c8a1e1" providerId="AD" clId="Web-{8897F059-E259-4100-8B90-D7A92C13067E}" dt="2021-12-07T16:57:02.239" v="308" actId="20577"/>
          <ac:spMkLst>
            <pc:docMk/>
            <pc:sldMk cId="2925496045" sldId="297"/>
            <ac:spMk id="11" creationId="{219FF67E-5277-4B6D-AA33-BDA9800B2CBC}"/>
          </ac:spMkLst>
        </pc:spChg>
        <pc:spChg chg="mod">
          <ac:chgData name="TRUONG THIEN TRANG" userId="S::ielsiu19288@student.hcmiu.edu.vn::345fd2d7-bd45-4767-970a-55a0e6c8a1e1" providerId="AD" clId="Web-{8897F059-E259-4100-8B90-D7A92C13067E}" dt="2021-12-07T16:57:05.958" v="309" actId="1076"/>
          <ac:spMkLst>
            <pc:docMk/>
            <pc:sldMk cId="2925496045" sldId="297"/>
            <ac:spMk id="41" creationId="{8BD4D9FB-515D-4238-9A9C-C51ED1B28FC9}"/>
          </ac:spMkLst>
        </pc:spChg>
      </pc:sldChg>
      <pc:sldChg chg="addSp delSp">
        <pc:chgData name="TRUONG THIEN TRANG" userId="S::ielsiu19288@student.hcmiu.edu.vn::345fd2d7-bd45-4767-970a-55a0e6c8a1e1" providerId="AD" clId="Web-{8897F059-E259-4100-8B90-D7A92C13067E}" dt="2021-12-07T16:46:25.724" v="104"/>
        <pc:sldMkLst>
          <pc:docMk/>
          <pc:sldMk cId="2123823900" sldId="312"/>
        </pc:sldMkLst>
        <pc:grpChg chg="add del">
          <ac:chgData name="TRUONG THIEN TRANG" userId="S::ielsiu19288@student.hcmiu.edu.vn::345fd2d7-bd45-4767-970a-55a0e6c8a1e1" providerId="AD" clId="Web-{8897F059-E259-4100-8B90-D7A92C13067E}" dt="2021-12-07T16:46:25.724" v="104"/>
          <ac:grpSpMkLst>
            <pc:docMk/>
            <pc:sldMk cId="2123823900" sldId="312"/>
            <ac:grpSpMk id="14" creationId="{5BEB460C-A21B-41E6-9010-D333E5931EAE}"/>
          </ac:grpSpMkLst>
        </pc:grpChg>
      </pc:sldChg>
      <pc:sldChg chg="addSp delSp modSp add">
        <pc:chgData name="TRUONG THIEN TRANG" userId="S::ielsiu19288@student.hcmiu.edu.vn::345fd2d7-bd45-4767-970a-55a0e6c8a1e1" providerId="AD" clId="Web-{8897F059-E259-4100-8B90-D7A92C13067E}" dt="2021-12-07T16:53:47.656" v="273" actId="20577"/>
        <pc:sldMkLst>
          <pc:docMk/>
          <pc:sldMk cId="383091821" sldId="318"/>
        </pc:sldMkLst>
        <pc:spChg chg="add mod">
          <ac:chgData name="TRUONG THIEN TRANG" userId="S::ielsiu19288@student.hcmiu.edu.vn::345fd2d7-bd45-4767-970a-55a0e6c8a1e1" providerId="AD" clId="Web-{8897F059-E259-4100-8B90-D7A92C13067E}" dt="2021-12-07T16:51:21.559" v="221"/>
          <ac:spMkLst>
            <pc:docMk/>
            <pc:sldMk cId="383091821" sldId="318"/>
            <ac:spMk id="4" creationId="{72C68569-97CA-4480-99BA-02F1EDB1DC23}"/>
          </ac:spMkLst>
        </pc:spChg>
        <pc:spChg chg="mod">
          <ac:chgData name="TRUONG THIEN TRANG" userId="S::ielsiu19288@student.hcmiu.edu.vn::345fd2d7-bd45-4767-970a-55a0e6c8a1e1" providerId="AD" clId="Web-{8897F059-E259-4100-8B90-D7A92C13067E}" dt="2021-12-07T16:53:47.656" v="273" actId="20577"/>
          <ac:spMkLst>
            <pc:docMk/>
            <pc:sldMk cId="383091821" sldId="318"/>
            <ac:spMk id="327" creationId="{00000000-0000-0000-0000-000000000000}"/>
          </ac:spMkLst>
        </pc:spChg>
        <pc:spChg chg="del">
          <ac:chgData name="TRUONG THIEN TRANG" userId="S::ielsiu19288@student.hcmiu.edu.vn::345fd2d7-bd45-4767-970a-55a0e6c8a1e1" providerId="AD" clId="Web-{8897F059-E259-4100-8B90-D7A92C13067E}" dt="2021-12-07T16:51:21.559" v="221"/>
          <ac:spMkLst>
            <pc:docMk/>
            <pc:sldMk cId="383091821" sldId="318"/>
            <ac:spMk id="328" creationId="{00000000-0000-0000-0000-000000000000}"/>
          </ac:spMkLst>
        </pc:spChg>
      </pc:sldChg>
      <pc:sldChg chg="del">
        <pc:chgData name="TRUONG THIEN TRANG" userId="S::ielsiu19288@student.hcmiu.edu.vn::345fd2d7-bd45-4767-970a-55a0e6c8a1e1" providerId="AD" clId="Web-{8897F059-E259-4100-8B90-D7A92C13067E}" dt="2021-12-07T16:42:12.640" v="0"/>
        <pc:sldMkLst>
          <pc:docMk/>
          <pc:sldMk cId="1140513940" sldId="318"/>
        </pc:sldMkLst>
      </pc:sldChg>
      <pc:sldChg chg="addSp delSp modSp add replId">
        <pc:chgData name="TRUONG THIEN TRANG" userId="S::ielsiu19288@student.hcmiu.edu.vn::345fd2d7-bd45-4767-970a-55a0e6c8a1e1" providerId="AD" clId="Web-{8897F059-E259-4100-8B90-D7A92C13067E}" dt="2021-12-07T16:50:28.620" v="216"/>
        <pc:sldMkLst>
          <pc:docMk/>
          <pc:sldMk cId="4080846018" sldId="319"/>
        </pc:sldMkLst>
        <pc:spChg chg="del">
          <ac:chgData name="TRUONG THIEN TRANG" userId="S::ielsiu19288@student.hcmiu.edu.vn::345fd2d7-bd45-4767-970a-55a0e6c8a1e1" providerId="AD" clId="Web-{8897F059-E259-4100-8B90-D7A92C13067E}" dt="2021-12-07T16:43:00.094" v="17"/>
          <ac:spMkLst>
            <pc:docMk/>
            <pc:sldMk cId="4080846018" sldId="319"/>
            <ac:spMk id="4" creationId="{DC0ED1DF-B813-436A-A6EF-AC6483F9FB54}"/>
          </ac:spMkLst>
        </pc:spChg>
        <pc:spChg chg="add del mod">
          <ac:chgData name="TRUONG THIEN TRANG" userId="S::ielsiu19288@student.hcmiu.edu.vn::345fd2d7-bd45-4767-970a-55a0e6c8a1e1" providerId="AD" clId="Web-{8897F059-E259-4100-8B90-D7A92C13067E}" dt="2021-12-07T16:43:03.219" v="19"/>
          <ac:spMkLst>
            <pc:docMk/>
            <pc:sldMk cId="4080846018" sldId="319"/>
            <ac:spMk id="6" creationId="{259E5105-EA40-4F44-B897-E71BE91EF060}"/>
          </ac:spMkLst>
        </pc:spChg>
        <pc:spChg chg="del">
          <ac:chgData name="TRUONG THIEN TRANG" userId="S::ielsiu19288@student.hcmiu.edu.vn::345fd2d7-bd45-4767-970a-55a0e6c8a1e1" providerId="AD" clId="Web-{8897F059-E259-4100-8B90-D7A92C13067E}" dt="2021-12-07T16:42:36.516" v="3"/>
          <ac:spMkLst>
            <pc:docMk/>
            <pc:sldMk cId="4080846018" sldId="319"/>
            <ac:spMk id="8" creationId="{4509C4FB-8A8D-4964-A313-3E5137B80AD8}"/>
          </ac:spMkLst>
        </pc:spChg>
        <pc:spChg chg="add del mod">
          <ac:chgData name="TRUONG THIEN TRANG" userId="S::ielsiu19288@student.hcmiu.edu.vn::345fd2d7-bd45-4767-970a-55a0e6c8a1e1" providerId="AD" clId="Web-{8897F059-E259-4100-8B90-D7A92C13067E}" dt="2021-12-07T16:45:19.316" v="62"/>
          <ac:spMkLst>
            <pc:docMk/>
            <pc:sldMk cId="4080846018" sldId="319"/>
            <ac:spMk id="10" creationId="{E2DE5E56-5FC7-4880-9C9B-BE78DBFCA976}"/>
          </ac:spMkLst>
        </pc:spChg>
        <pc:spChg chg="del">
          <ac:chgData name="TRUONG THIEN TRANG" userId="S::ielsiu19288@student.hcmiu.edu.vn::345fd2d7-bd45-4767-970a-55a0e6c8a1e1" providerId="AD" clId="Web-{8897F059-E259-4100-8B90-D7A92C13067E}" dt="2021-12-07T16:42:47.672" v="15"/>
          <ac:spMkLst>
            <pc:docMk/>
            <pc:sldMk cId="4080846018" sldId="319"/>
            <ac:spMk id="12" creationId="{BC722E4F-1488-45D3-B8A3-E5A596D0FF9C}"/>
          </ac:spMkLst>
        </pc:spChg>
        <pc:spChg chg="add mod ord">
          <ac:chgData name="TRUONG THIEN TRANG" userId="S::ielsiu19288@student.hcmiu.edu.vn::345fd2d7-bd45-4767-970a-55a0e6c8a1e1" providerId="AD" clId="Web-{8897F059-E259-4100-8B90-D7A92C13067E}" dt="2021-12-07T16:47:38.398" v="139" actId="20577"/>
          <ac:spMkLst>
            <pc:docMk/>
            <pc:sldMk cId="4080846018" sldId="319"/>
            <ac:spMk id="14" creationId="{D436F005-F903-4ED8-B6C1-D1FEE726815E}"/>
          </ac:spMkLst>
        </pc:spChg>
        <pc:spChg chg="del">
          <ac:chgData name="TRUONG THIEN TRANG" userId="S::ielsiu19288@student.hcmiu.edu.vn::345fd2d7-bd45-4767-970a-55a0e6c8a1e1" providerId="AD" clId="Web-{8897F059-E259-4100-8B90-D7A92C13067E}" dt="2021-12-07T16:42:46.125" v="12"/>
          <ac:spMkLst>
            <pc:docMk/>
            <pc:sldMk cId="4080846018" sldId="319"/>
            <ac:spMk id="15" creationId="{0DBF7925-D009-47B9-ADC1-12C524573E61}"/>
          </ac:spMkLst>
        </pc:spChg>
        <pc:spChg chg="del">
          <ac:chgData name="TRUONG THIEN TRANG" userId="S::ielsiu19288@student.hcmiu.edu.vn::345fd2d7-bd45-4767-970a-55a0e6c8a1e1" providerId="AD" clId="Web-{8897F059-E259-4100-8B90-D7A92C13067E}" dt="2021-12-07T16:42:46.110" v="10"/>
          <ac:spMkLst>
            <pc:docMk/>
            <pc:sldMk cId="4080846018" sldId="319"/>
            <ac:spMk id="19" creationId="{9344823F-442D-4211-A508-A208E03A8C7C}"/>
          </ac:spMkLst>
        </pc:spChg>
        <pc:spChg chg="del">
          <ac:chgData name="TRUONG THIEN TRANG" userId="S::ielsiu19288@student.hcmiu.edu.vn::345fd2d7-bd45-4767-970a-55a0e6c8a1e1" providerId="AD" clId="Web-{8897F059-E259-4100-8B90-D7A92C13067E}" dt="2021-12-07T16:42:46.110" v="8"/>
          <ac:spMkLst>
            <pc:docMk/>
            <pc:sldMk cId="4080846018" sldId="319"/>
            <ac:spMk id="31" creationId="{F869765F-B4A2-4964-8301-75CCE56D739C}"/>
          </ac:spMkLst>
        </pc:spChg>
        <pc:spChg chg="del">
          <ac:chgData name="TRUONG THIEN TRANG" userId="S::ielsiu19288@student.hcmiu.edu.vn::345fd2d7-bd45-4767-970a-55a0e6c8a1e1" providerId="AD" clId="Web-{8897F059-E259-4100-8B90-D7A92C13067E}" dt="2021-12-07T16:42:47.672" v="14"/>
          <ac:spMkLst>
            <pc:docMk/>
            <pc:sldMk cId="4080846018" sldId="319"/>
            <ac:spMk id="35" creationId="{D3F07B45-6E2D-4EC6-B0B6-C2ECD4EFBD6E}"/>
          </ac:spMkLst>
        </pc:spChg>
        <pc:spChg chg="del mod">
          <ac:chgData name="TRUONG THIEN TRANG" userId="S::ielsiu19288@student.hcmiu.edu.vn::345fd2d7-bd45-4767-970a-55a0e6c8a1e1" providerId="AD" clId="Web-{8897F059-E259-4100-8B90-D7A92C13067E}" dt="2021-12-07T16:45:11.816" v="59"/>
          <ac:spMkLst>
            <pc:docMk/>
            <pc:sldMk cId="4080846018" sldId="319"/>
            <ac:spMk id="36" creationId="{0A422196-E663-4EA9-BA42-BF7798338B69}"/>
          </ac:spMkLst>
        </pc:spChg>
        <pc:spChg chg="del mod">
          <ac:chgData name="TRUONG THIEN TRANG" userId="S::ielsiu19288@student.hcmiu.edu.vn::345fd2d7-bd45-4767-970a-55a0e6c8a1e1" providerId="AD" clId="Web-{8897F059-E259-4100-8B90-D7A92C13067E}" dt="2021-12-07T16:43:21.689" v="28"/>
          <ac:spMkLst>
            <pc:docMk/>
            <pc:sldMk cId="4080846018" sldId="319"/>
            <ac:spMk id="38" creationId="{01D737DB-9F7F-4A9F-8D74-D9FC09319374}"/>
          </ac:spMkLst>
        </pc:spChg>
        <pc:grpChg chg="del">
          <ac:chgData name="TRUONG THIEN TRANG" userId="S::ielsiu19288@student.hcmiu.edu.vn::345fd2d7-bd45-4767-970a-55a0e6c8a1e1" providerId="AD" clId="Web-{8897F059-E259-4100-8B90-D7A92C13067E}" dt="2021-12-07T16:42:46.125" v="13"/>
          <ac:grpSpMkLst>
            <pc:docMk/>
            <pc:sldMk cId="4080846018" sldId="319"/>
            <ac:grpSpMk id="13" creationId="{CDD8576C-FA7E-4D20-ABD3-CDECAF641B14}"/>
          </ac:grpSpMkLst>
        </pc:grpChg>
        <pc:grpChg chg="del">
          <ac:chgData name="TRUONG THIEN TRANG" userId="S::ielsiu19288@student.hcmiu.edu.vn::345fd2d7-bd45-4767-970a-55a0e6c8a1e1" providerId="AD" clId="Web-{8897F059-E259-4100-8B90-D7A92C13067E}" dt="2021-12-07T16:42:46.110" v="11"/>
          <ac:grpSpMkLst>
            <pc:docMk/>
            <pc:sldMk cId="4080846018" sldId="319"/>
            <ac:grpSpMk id="16" creationId="{FD0ADF58-1682-4EB9-B847-3F1C14D025AC}"/>
          </ac:grpSpMkLst>
        </pc:grpChg>
        <pc:grpChg chg="del">
          <ac:chgData name="TRUONG THIEN TRANG" userId="S::ielsiu19288@student.hcmiu.edu.vn::345fd2d7-bd45-4767-970a-55a0e6c8a1e1" providerId="AD" clId="Web-{8897F059-E259-4100-8B90-D7A92C13067E}" dt="2021-12-07T16:42:46.110" v="9"/>
          <ac:grpSpMkLst>
            <pc:docMk/>
            <pc:sldMk cId="4080846018" sldId="319"/>
            <ac:grpSpMk id="28" creationId="{A405FCCC-1391-4425-8156-E335AEF4863C}"/>
          </ac:grpSpMkLst>
        </pc:grpChg>
        <pc:grpChg chg="del">
          <ac:chgData name="TRUONG THIEN TRANG" userId="S::ielsiu19288@student.hcmiu.edu.vn::345fd2d7-bd45-4767-970a-55a0e6c8a1e1" providerId="AD" clId="Web-{8897F059-E259-4100-8B90-D7A92C13067E}" dt="2021-12-07T16:42:46.110" v="7"/>
          <ac:grpSpMkLst>
            <pc:docMk/>
            <pc:sldMk cId="4080846018" sldId="319"/>
            <ac:grpSpMk id="32" creationId="{CF1B5962-C8EC-48C6-85BF-28644A3468CB}"/>
          </ac:grpSpMkLst>
        </pc:grpChg>
        <pc:grpChg chg="del mod">
          <ac:chgData name="TRUONG THIEN TRANG" userId="S::ielsiu19288@student.hcmiu.edu.vn::345fd2d7-bd45-4767-970a-55a0e6c8a1e1" providerId="AD" clId="Web-{8897F059-E259-4100-8B90-D7A92C13067E}" dt="2021-12-07T16:50:28.620" v="216"/>
          <ac:grpSpMkLst>
            <pc:docMk/>
            <pc:sldMk cId="4080846018" sldId="319"/>
            <ac:grpSpMk id="37" creationId="{A896987D-0A9F-4C58-BF7F-E534352809DC}"/>
          </ac:grpSpMkLst>
        </pc:grpChg>
        <pc:picChg chg="del">
          <ac:chgData name="TRUONG THIEN TRANG" userId="S::ielsiu19288@student.hcmiu.edu.vn::345fd2d7-bd45-4767-970a-55a0e6c8a1e1" providerId="AD" clId="Web-{8897F059-E259-4100-8B90-D7A92C13067E}" dt="2021-12-07T16:42:39.656" v="5"/>
          <ac:picMkLst>
            <pc:docMk/>
            <pc:sldMk cId="4080846018" sldId="319"/>
            <ac:picMk id="9" creationId="{BE80BD68-A9D5-48E4-B33B-CF0283F4031F}"/>
          </ac:picMkLst>
        </pc:picChg>
        <pc:picChg chg="add mod">
          <ac:chgData name="TRUONG THIEN TRANG" userId="S::ielsiu19288@student.hcmiu.edu.vn::345fd2d7-bd45-4767-970a-55a0e6c8a1e1" providerId="AD" clId="Web-{8897F059-E259-4100-8B90-D7A92C13067E}" dt="2021-12-07T16:47:42.867" v="142" actId="1076"/>
          <ac:picMkLst>
            <pc:docMk/>
            <pc:sldMk cId="4080846018" sldId="319"/>
            <ac:picMk id="11" creationId="{99573F38-5FF9-4DB2-B067-02D51FDD742D}"/>
          </ac:picMkLst>
        </pc:picChg>
        <pc:picChg chg="del">
          <ac:chgData name="TRUONG THIEN TRANG" userId="S::ielsiu19288@student.hcmiu.edu.vn::345fd2d7-bd45-4767-970a-55a0e6c8a1e1" providerId="AD" clId="Web-{8897F059-E259-4100-8B90-D7A92C13067E}" dt="2021-12-07T16:42:39.656" v="4"/>
          <ac:picMkLst>
            <pc:docMk/>
            <pc:sldMk cId="4080846018" sldId="319"/>
            <ac:picMk id="39" creationId="{962A5AC2-FBB7-49FD-8568-13385C803D1C}"/>
          </ac:picMkLst>
        </pc:picChg>
      </pc:sldChg>
      <pc:sldChg chg="addSp delSp modSp new">
        <pc:chgData name="TRUONG THIEN TRANG" userId="S::ielsiu19288@student.hcmiu.edu.vn::345fd2d7-bd45-4767-970a-55a0e6c8a1e1" providerId="AD" clId="Web-{8897F059-E259-4100-8B90-D7A92C13067E}" dt="2021-12-07T16:54:55.736" v="305" actId="1076"/>
        <pc:sldMkLst>
          <pc:docMk/>
          <pc:sldMk cId="898353883" sldId="320"/>
        </pc:sldMkLst>
        <pc:spChg chg="del">
          <ac:chgData name="TRUONG THIEN TRANG" userId="S::ielsiu19288@student.hcmiu.edu.vn::345fd2d7-bd45-4767-970a-55a0e6c8a1e1" providerId="AD" clId="Web-{8897F059-E259-4100-8B90-D7A92C13067E}" dt="2021-12-07T16:46:30.302" v="107"/>
          <ac:spMkLst>
            <pc:docMk/>
            <pc:sldMk cId="898353883" sldId="320"/>
            <ac:spMk id="2" creationId="{3B33AA96-0E88-480C-BDA0-7F17809E5F0A}"/>
          </ac:spMkLst>
        </pc:spChg>
        <pc:spChg chg="del">
          <ac:chgData name="TRUONG THIEN TRANG" userId="S::ielsiu19288@student.hcmiu.edu.vn::345fd2d7-bd45-4767-970a-55a0e6c8a1e1" providerId="AD" clId="Web-{8897F059-E259-4100-8B90-D7A92C13067E}" dt="2021-12-07T16:46:30.302" v="106"/>
          <ac:spMkLst>
            <pc:docMk/>
            <pc:sldMk cId="898353883" sldId="320"/>
            <ac:spMk id="3" creationId="{3F3202FA-1C2B-4C2F-BD1E-6905D32C5A59}"/>
          </ac:spMkLst>
        </pc:spChg>
        <pc:spChg chg="mod">
          <ac:chgData name="TRUONG THIEN TRANG" userId="S::ielsiu19288@student.hcmiu.edu.vn::345fd2d7-bd45-4767-970a-55a0e6c8a1e1" providerId="AD" clId="Web-{8897F059-E259-4100-8B90-D7A92C13067E}" dt="2021-12-07T16:52:54.155" v="246" actId="20577"/>
          <ac:spMkLst>
            <pc:docMk/>
            <pc:sldMk cId="898353883" sldId="320"/>
            <ac:spMk id="6" creationId="{78545C34-9E47-4A9A-BAE1-5A631DDE0034}"/>
          </ac:spMkLst>
        </pc:spChg>
        <pc:spChg chg="del mod">
          <ac:chgData name="TRUONG THIEN TRANG" userId="S::ielsiu19288@student.hcmiu.edu.vn::345fd2d7-bd45-4767-970a-55a0e6c8a1e1" providerId="AD" clId="Web-{8897F059-E259-4100-8B90-D7A92C13067E}" dt="2021-12-07T16:46:42.725" v="111"/>
          <ac:spMkLst>
            <pc:docMk/>
            <pc:sldMk cId="898353883" sldId="320"/>
            <ac:spMk id="7" creationId="{DA917744-6B38-4F07-BA1D-E3F697B44DCE}"/>
          </ac:spMkLst>
        </pc:spChg>
        <pc:spChg chg="mod">
          <ac:chgData name="TRUONG THIEN TRANG" userId="S::ielsiu19288@student.hcmiu.edu.vn::345fd2d7-bd45-4767-970a-55a0e6c8a1e1" providerId="AD" clId="Web-{8897F059-E259-4100-8B90-D7A92C13067E}" dt="2021-12-07T16:54:24.001" v="299" actId="20577"/>
          <ac:spMkLst>
            <pc:docMk/>
            <pc:sldMk cId="898353883" sldId="320"/>
            <ac:spMk id="11" creationId="{3841F672-A726-4846-A65D-1EB633DA4712}"/>
          </ac:spMkLst>
        </pc:spChg>
        <pc:spChg chg="del">
          <ac:chgData name="TRUONG THIEN TRANG" userId="S::ielsiu19288@student.hcmiu.edu.vn::345fd2d7-bd45-4767-970a-55a0e6c8a1e1" providerId="AD" clId="Web-{8897F059-E259-4100-8B90-D7A92C13067E}" dt="2021-12-07T16:53:55.953" v="275"/>
          <ac:spMkLst>
            <pc:docMk/>
            <pc:sldMk cId="898353883" sldId="320"/>
            <ac:spMk id="12" creationId="{B7D678F4-B15D-461E-B226-4C61751F5122}"/>
          </ac:spMkLst>
        </pc:spChg>
        <pc:grpChg chg="add del mod">
          <ac:chgData name="TRUONG THIEN TRANG" userId="S::ielsiu19288@student.hcmiu.edu.vn::345fd2d7-bd45-4767-970a-55a0e6c8a1e1" providerId="AD" clId="Web-{8897F059-E259-4100-8B90-D7A92C13067E}" dt="2021-12-07T16:53:54.156" v="274"/>
          <ac:grpSpMkLst>
            <pc:docMk/>
            <pc:sldMk cId="898353883" sldId="320"/>
            <ac:grpSpMk id="9" creationId="{D06D0994-388D-43D6-917D-450AB5C38AC7}"/>
          </ac:grpSpMkLst>
        </pc:grpChg>
        <pc:grpChg chg="mod">
          <ac:chgData name="TRUONG THIEN TRANG" userId="S::ielsiu19288@student.hcmiu.edu.vn::345fd2d7-bd45-4767-970a-55a0e6c8a1e1" providerId="AD" clId="Web-{8897F059-E259-4100-8B90-D7A92C13067E}" dt="2021-12-07T16:54:55.736" v="305" actId="1076"/>
          <ac:grpSpMkLst>
            <pc:docMk/>
            <pc:sldMk cId="898353883" sldId="320"/>
            <ac:grpSpMk id="10" creationId="{1230EA30-2EDF-4BC9-B055-A3A2B866586A}"/>
          </ac:grpSpMkLst>
        </pc:grpChg>
        <pc:grpChg chg="add">
          <ac:chgData name="TRUONG THIEN TRANG" userId="S::ielsiu19288@student.hcmiu.edu.vn::345fd2d7-bd45-4767-970a-55a0e6c8a1e1" providerId="AD" clId="Web-{8897F059-E259-4100-8B90-D7A92C13067E}" dt="2021-12-07T16:54:45.658" v="304"/>
          <ac:grpSpMkLst>
            <pc:docMk/>
            <pc:sldMk cId="898353883" sldId="320"/>
            <ac:grpSpMk id="163" creationId="{7E52ED03-3B37-4685-95EC-7FF22BCB38AD}"/>
          </ac:grpSpMkLst>
        </pc:grpChg>
        <pc:picChg chg="mod">
          <ac:chgData name="TRUONG THIEN TRANG" userId="S::ielsiu19288@student.hcmiu.edu.vn::345fd2d7-bd45-4767-970a-55a0e6c8a1e1" providerId="AD" clId="Web-{8897F059-E259-4100-8B90-D7A92C13067E}" dt="2021-12-07T16:49:54.073" v="213" actId="1076"/>
          <ac:picMkLst>
            <pc:docMk/>
            <pc:sldMk cId="898353883" sldId="320"/>
            <ac:picMk id="8" creationId="{20C1AF5D-5300-4E65-A175-EAFC7A8ABDA9}"/>
          </ac:picMkLst>
        </pc:picChg>
        <pc:picChg chg="mod">
          <ac:chgData name="TRUONG THIEN TRANG" userId="S::ielsiu19288@student.hcmiu.edu.vn::345fd2d7-bd45-4767-970a-55a0e6c8a1e1" providerId="AD" clId="Web-{8897F059-E259-4100-8B90-D7A92C13067E}" dt="2021-12-07T16:54:28.860" v="302" actId="1076"/>
          <ac:picMkLst>
            <pc:docMk/>
            <pc:sldMk cId="898353883" sldId="320"/>
            <ac:picMk id="13" creationId="{3DF37B4D-D809-44C6-A3DE-8152A3C7693A}"/>
          </ac:picMkLst>
        </pc:picChg>
      </pc:sldChg>
      <pc:sldChg chg="addSp delSp modSp new">
        <pc:chgData name="TRUONG THIEN TRANG" userId="S::ielsiu19288@student.hcmiu.edu.vn::345fd2d7-bd45-4767-970a-55a0e6c8a1e1" providerId="AD" clId="Web-{8897F059-E259-4100-8B90-D7A92C13067E}" dt="2021-12-07T16:52:46.092" v="245" actId="1076"/>
        <pc:sldMkLst>
          <pc:docMk/>
          <pc:sldMk cId="746869128" sldId="321"/>
        </pc:sldMkLst>
        <pc:spChg chg="del">
          <ac:chgData name="TRUONG THIEN TRANG" userId="S::ielsiu19288@student.hcmiu.edu.vn::345fd2d7-bd45-4767-970a-55a0e6c8a1e1" providerId="AD" clId="Web-{8897F059-E259-4100-8B90-D7A92C13067E}" dt="2021-12-07T16:50:32.480" v="217"/>
          <ac:spMkLst>
            <pc:docMk/>
            <pc:sldMk cId="746869128" sldId="321"/>
            <ac:spMk id="2" creationId="{1374AEFC-3086-4AFC-BDF2-89D44809BD1B}"/>
          </ac:spMkLst>
        </pc:spChg>
        <pc:spChg chg="del">
          <ac:chgData name="TRUONG THIEN TRANG" userId="S::ielsiu19288@student.hcmiu.edu.vn::345fd2d7-bd45-4767-970a-55a0e6c8a1e1" providerId="AD" clId="Web-{8897F059-E259-4100-8B90-D7A92C13067E}" dt="2021-12-07T16:50:35.324" v="218"/>
          <ac:spMkLst>
            <pc:docMk/>
            <pc:sldMk cId="746869128" sldId="321"/>
            <ac:spMk id="3" creationId="{BC95AF68-29BA-48C8-9A10-F7399E208C77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5" creationId="{694525E9-18E1-4CD6-9F51-F8B09060E20F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6" creationId="{48FFB8C9-0C93-4C06-8DB5-633E81DDFA27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7" creationId="{31A4E82D-3574-45E0-A777-681A33E0E543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8" creationId="{833A2305-6D8C-45F4-8D9B-B6912278899E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9" creationId="{3F67829C-4F42-40D0-BAE1-C0BFD94AD5CA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10" creationId="{15E9F545-CD64-4D74-8B1C-5E675B2D5F66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11" creationId="{8F756E76-6EA6-452A-B369-54A63707751C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12" creationId="{B9C1B64B-4A1D-493F-AA4A-ADFB5524174B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13" creationId="{E4D5415A-D18E-46D1-AC85-277E9F43233E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14" creationId="{B811F205-4A56-4844-88EE-19DD73B1A5E7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15" creationId="{79E9B3BD-9A0A-4A08-B2A8-F36799230881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16" creationId="{92932FD3-7051-4F5D-AE7F-B82F3EC18436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17" creationId="{3B7D684A-47CC-407E-8AA7-ED66B524874B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18" creationId="{24FAC792-43D7-4008-A6B7-DE46E4737D82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19" creationId="{2E489317-BF32-49C1-ABB0-0CD887B26AF9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20" creationId="{C478FBCA-DB8F-4951-A78B-52418F7F2414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21" creationId="{CBF6500E-BEFF-4CDB-99EF-E6600F2931D1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22" creationId="{6F873C39-72BD-4ED4-BD23-F967D90F2FAA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23" creationId="{F9162B6E-4D9B-4920-BF48-A27E875B09CC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24" creationId="{69F8B66B-85AC-4170-8DAC-B9AE2FB862B7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25" creationId="{BAFDB62B-35CB-42FE-9147-AB96D3A5FEE8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26" creationId="{FAA3C6B1-0653-4F39-ADD7-13F1DBEA7DC8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27" creationId="{B1F26E52-00F1-456B-899A-FABFC9010252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28" creationId="{544C3498-A1D2-4D44-85B0-1603AE83AB73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29" creationId="{6AEA24C7-1F9A-468B-99CE-C1AE8AF694BD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30" creationId="{2C928A56-EECF-46B1-BD85-54570336F7CE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31" creationId="{63F9B557-7459-47FD-AB5C-2750D688695E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32" creationId="{1FBA153C-67B5-4CE4-BB5B-BAB7F6E1C735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33" creationId="{ECCC2EFF-7AEA-46DC-A146-30FF850FA635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34" creationId="{03AB768C-31B0-4405-A27E-A4BBEE5FA696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35" creationId="{CFF284AD-649A-41F0-9C38-AFB65D3CCEC3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36" creationId="{81A89156-B849-42E4-BDAB-B73240DC36B9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37" creationId="{2A481ACF-923C-48A9-9E5C-BA1C4A8D7F53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38" creationId="{6AC2E558-C7ED-4051-AB29-26BE3DA55B32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39" creationId="{28092447-2674-4187-8598-0E97F9F35931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40" creationId="{755919DB-2020-409B-A274-6E665B45BD7E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41" creationId="{309B8D75-ECB4-424D-84C4-497EED31A6D7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42" creationId="{70ABCE7B-1EB7-4B1F-A368-ABC26E004478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43" creationId="{36678A12-7112-45D4-AAE2-E93DFA8AF9F6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44" creationId="{8E345739-05C6-44B3-A6D5-247BA600F6AF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45" creationId="{6B5ADF00-67E5-4D9C-86C6-08D40A0A9C05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46" creationId="{D0B51805-3C7F-493D-BFBA-819904AD9B29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47" creationId="{EB45B294-ED16-4830-A108-25BED2A0855F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48" creationId="{119842F8-B370-4A8E-8F66-48BC4A4530BA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49" creationId="{FABE66EC-5004-4AAE-B74C-AA439541CE74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50" creationId="{6179F856-692D-468B-8F74-C7E726C2E8FF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51" creationId="{31D79DBF-EDFF-44FE-B5F7-15D83D6FE981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52" creationId="{62837BCF-CDAE-47F7-9B70-422EBD8A5193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53" creationId="{410D824A-ACE8-4136-8D46-4C9A7B0FB72E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54" creationId="{54A2D4B4-0813-41A0-B1CD-FAF2DB69D9E2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55" creationId="{D7C50B7C-963D-4AB9-A243-1DBE23E9482D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56" creationId="{E9BF692C-49A1-4D15-B2F7-D6C347F3FEA2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57" creationId="{C2A854C6-8FC1-478F-9F2B-8B6F5956203F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58" creationId="{D17B77D1-3AF1-4DD5-B6EF-C4F6033F8D8B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59" creationId="{F0A4DB58-CB06-4D87-B9F0-88352FC3D5D4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60" creationId="{14BAEACE-9AFA-4B24-B867-2640A8DEB3EA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61" creationId="{E1C90A12-0220-47C5-866A-0720DB10C0C7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62" creationId="{2770E418-2666-4B5D-BAB1-950EF69EC9C1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63" creationId="{B6578531-960C-4518-B0A6-6918E295BC4F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64" creationId="{ECEB7A88-8A24-49CE-866E-B148915565E1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65" creationId="{371F933D-6528-4EE9-9759-C919340F0523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66" creationId="{B0290B60-F6B2-4A12-A61E-01F1026C8DF9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67" creationId="{4D30E70F-2260-4EA5-8896-54E8E330F525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68" creationId="{8A03CB40-F969-4F97-B675-FAC701D1C22E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69" creationId="{F4CB0B4D-E2CF-4948-BDD9-3D41CE6DCD57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70" creationId="{12032B69-060A-4AF1-9FD6-66D02D7AD5BB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71" creationId="{969F8F5F-6912-402B-B053-417B29A7A08E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72" creationId="{31C4961B-C30F-4BA8-8A32-B1DF7F6C58D1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73" creationId="{04CE7D45-8388-49AB-B45E-431C90C01BC2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74" creationId="{A01A1954-4045-4C64-A6C8-46DC1FD0C6F3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75" creationId="{CF176298-77D5-4074-9997-4627785CD74B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76" creationId="{EF257FAD-7E35-484E-96C4-09CA11E12D47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77" creationId="{D0A6E7C8-6168-431A-9F65-DCB66995B56C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78" creationId="{E96BA8C3-1850-4074-B363-3B8D3912256E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0:48.652" v="219"/>
          <ac:spMkLst>
            <pc:docMk/>
            <pc:sldMk cId="746869128" sldId="321"/>
            <ac:spMk id="79" creationId="{A5D08EBA-1EF0-40AF-B488-8988ED974A7D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81" creationId="{694525E9-18E1-4CD6-9F51-F8B09060E20F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82" creationId="{48FFB8C9-0C93-4C06-8DB5-633E81DDFA27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83" creationId="{31A4E82D-3574-45E0-A777-681A33E0E543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84" creationId="{833A2305-6D8C-45F4-8D9B-B6912278899E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85" creationId="{3F67829C-4F42-40D0-BAE1-C0BFD94AD5CA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86" creationId="{15E9F545-CD64-4D74-8B1C-5E675B2D5F66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87" creationId="{8F756E76-6EA6-452A-B369-54A63707751C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88" creationId="{B9C1B64B-4A1D-493F-AA4A-ADFB5524174B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89" creationId="{E4D5415A-D18E-46D1-AC85-277E9F43233E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90" creationId="{B811F205-4A56-4844-88EE-19DD73B1A5E7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91" creationId="{79E9B3BD-9A0A-4A08-B2A8-F36799230881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92" creationId="{92932FD3-7051-4F5D-AE7F-B82F3EC18436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93" creationId="{3B7D684A-47CC-407E-8AA7-ED66B524874B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94" creationId="{24FAC792-43D7-4008-A6B7-DE46E4737D82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95" creationId="{2E489317-BF32-49C1-ABB0-0CD887B26AF9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96" creationId="{C478FBCA-DB8F-4951-A78B-52418F7F2414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97" creationId="{CBF6500E-BEFF-4CDB-99EF-E6600F2931D1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98" creationId="{6F873C39-72BD-4ED4-BD23-F967D90F2FAA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99" creationId="{F9162B6E-4D9B-4920-BF48-A27E875B09CC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100" creationId="{69F8B66B-85AC-4170-8DAC-B9AE2FB862B7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101" creationId="{BAFDB62B-35CB-42FE-9147-AB96D3A5FEE8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102" creationId="{FAA3C6B1-0653-4F39-ADD7-13F1DBEA7DC8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103" creationId="{B1F26E52-00F1-456B-899A-FABFC9010252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104" creationId="{544C3498-A1D2-4D44-85B0-1603AE83AB73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105" creationId="{6AEA24C7-1F9A-468B-99CE-C1AE8AF694BD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106" creationId="{2C928A56-EECF-46B1-BD85-54570336F7CE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107" creationId="{63F9B557-7459-47FD-AB5C-2750D688695E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108" creationId="{1FBA153C-67B5-4CE4-BB5B-BAB7F6E1C735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109" creationId="{ECCC2EFF-7AEA-46DC-A146-30FF850FA635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110" creationId="{03AB768C-31B0-4405-A27E-A4BBEE5FA696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111" creationId="{CFF284AD-649A-41F0-9C38-AFB65D3CCEC3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112" creationId="{81A89156-B849-42E4-BDAB-B73240DC36B9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113" creationId="{2A481ACF-923C-48A9-9E5C-BA1C4A8D7F53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114" creationId="{6AC2E558-C7ED-4051-AB29-26BE3DA55B32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115" creationId="{28092447-2674-4187-8598-0E97F9F35931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116" creationId="{755919DB-2020-409B-A274-6E665B45BD7E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117" creationId="{309B8D75-ECB4-424D-84C4-497EED31A6D7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118" creationId="{70ABCE7B-1EB7-4B1F-A368-ABC26E004478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119" creationId="{36678A12-7112-45D4-AAE2-E93DFA8AF9F6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120" creationId="{8E345739-05C6-44B3-A6D5-247BA600F6AF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121" creationId="{6B5ADF00-67E5-4D9C-86C6-08D40A0A9C05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122" creationId="{D0B51805-3C7F-493D-BFBA-819904AD9B29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123" creationId="{EB45B294-ED16-4830-A108-25BED2A0855F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124" creationId="{119842F8-B370-4A8E-8F66-48BC4A4530BA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125" creationId="{FABE66EC-5004-4AAE-B74C-AA439541CE74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126" creationId="{6179F856-692D-468B-8F74-C7E726C2E8FF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127" creationId="{31D79DBF-EDFF-44FE-B5F7-15D83D6FE981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128" creationId="{62837BCF-CDAE-47F7-9B70-422EBD8A5193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129" creationId="{410D824A-ACE8-4136-8D46-4C9A7B0FB72E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130" creationId="{54A2D4B4-0813-41A0-B1CD-FAF2DB69D9E2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131" creationId="{D7C50B7C-963D-4AB9-A243-1DBE23E9482D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132" creationId="{E9BF692C-49A1-4D15-B2F7-D6C347F3FEA2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133" creationId="{C2A854C6-8FC1-478F-9F2B-8B6F5956203F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134" creationId="{D17B77D1-3AF1-4DD5-B6EF-C4F6033F8D8B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135" creationId="{F0A4DB58-CB06-4D87-B9F0-88352FC3D5D4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136" creationId="{14BAEACE-9AFA-4B24-B867-2640A8DEB3EA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137" creationId="{E1C90A12-0220-47C5-866A-0720DB10C0C7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138" creationId="{2770E418-2666-4B5D-BAB1-950EF69EC9C1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139" creationId="{B6578531-960C-4518-B0A6-6918E295BC4F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140" creationId="{ECEB7A88-8A24-49CE-866E-B148915565E1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141" creationId="{371F933D-6528-4EE9-9759-C919340F0523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142" creationId="{B0290B60-F6B2-4A12-A61E-01F1026C8DF9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143" creationId="{4D30E70F-2260-4EA5-8896-54E8E330F525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144" creationId="{8A03CB40-F969-4F97-B675-FAC701D1C22E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145" creationId="{F4CB0B4D-E2CF-4948-BDD9-3D41CE6DCD57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146" creationId="{12032B69-060A-4AF1-9FD6-66D02D7AD5BB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147" creationId="{969F8F5F-6912-402B-B053-417B29A7A08E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148" creationId="{31C4961B-C30F-4BA8-8A32-B1DF7F6C58D1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149" creationId="{04CE7D45-8388-49AB-B45E-431C90C01BC2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150" creationId="{A01A1954-4045-4C64-A6C8-46DC1FD0C6F3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151" creationId="{CF176298-77D5-4074-9997-4627785CD74B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152" creationId="{EF257FAD-7E35-484E-96C4-09CA11E12D47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153" creationId="{D0A6E7C8-6168-431A-9F65-DCB66995B56C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154" creationId="{E96BA8C3-1850-4074-B363-3B8D3912256E}"/>
          </ac:spMkLst>
        </pc:spChg>
        <pc:spChg chg="add">
          <ac:chgData name="TRUONG THIEN TRANG" userId="S::ielsiu19288@student.hcmiu.edu.vn::345fd2d7-bd45-4767-970a-55a0e6c8a1e1" providerId="AD" clId="Web-{8897F059-E259-4100-8B90-D7A92C13067E}" dt="2021-12-07T16:51:07.028" v="220"/>
          <ac:spMkLst>
            <pc:docMk/>
            <pc:sldMk cId="746869128" sldId="321"/>
            <ac:spMk id="155" creationId="{A5D08EBA-1EF0-40AF-B488-8988ED974A7D}"/>
          </ac:spMkLst>
        </pc:spChg>
        <pc:spChg chg="mod">
          <ac:chgData name="TRUONG THIEN TRANG" userId="S::ielsiu19288@student.hcmiu.edu.vn::345fd2d7-bd45-4767-970a-55a0e6c8a1e1" providerId="AD" clId="Web-{8897F059-E259-4100-8B90-D7A92C13067E}" dt="2021-12-07T16:52:02.998" v="222" actId="1076"/>
          <ac:spMkLst>
            <pc:docMk/>
            <pc:sldMk cId="746869128" sldId="321"/>
            <ac:spMk id="158" creationId="{18AAF233-5DB3-4C23-A045-286A5C30D914}"/>
          </ac:spMkLst>
        </pc:spChg>
        <pc:spChg chg="mod">
          <ac:chgData name="TRUONG THIEN TRANG" userId="S::ielsiu19288@student.hcmiu.edu.vn::345fd2d7-bd45-4767-970a-55a0e6c8a1e1" providerId="AD" clId="Web-{8897F059-E259-4100-8B90-D7A92C13067E}" dt="2021-12-07T16:52:44.014" v="244" actId="20577"/>
          <ac:spMkLst>
            <pc:docMk/>
            <pc:sldMk cId="746869128" sldId="321"/>
            <ac:spMk id="160" creationId="{EAF9A147-3F2A-478F-A5ED-BD33BC70FE33}"/>
          </ac:spMkLst>
        </pc:spChg>
        <pc:spChg chg="del">
          <ac:chgData name="TRUONG THIEN TRANG" userId="S::ielsiu19288@student.hcmiu.edu.vn::345fd2d7-bd45-4767-970a-55a0e6c8a1e1" providerId="AD" clId="Web-{8897F059-E259-4100-8B90-D7A92C13067E}" dt="2021-12-07T16:52:20.201" v="223"/>
          <ac:spMkLst>
            <pc:docMk/>
            <pc:sldMk cId="746869128" sldId="321"/>
            <ac:spMk id="161" creationId="{F2D5859A-6709-48E7-8A1A-28B901D2C73F}"/>
          </ac:spMkLst>
        </pc:spChg>
        <pc:grpChg chg="add">
          <ac:chgData name="TRUONG THIEN TRANG" userId="S::ielsiu19288@student.hcmiu.edu.vn::345fd2d7-bd45-4767-970a-55a0e6c8a1e1" providerId="AD" clId="Web-{8897F059-E259-4100-8B90-D7A92C13067E}" dt="2021-12-07T16:50:48.652" v="219"/>
          <ac:grpSpMkLst>
            <pc:docMk/>
            <pc:sldMk cId="746869128" sldId="321"/>
            <ac:grpSpMk id="4" creationId="{A9D7AD62-8B63-4CAD-A356-78A464D2EF42}"/>
          </ac:grpSpMkLst>
        </pc:grpChg>
        <pc:grpChg chg="add">
          <ac:chgData name="TRUONG THIEN TRANG" userId="S::ielsiu19288@student.hcmiu.edu.vn::345fd2d7-bd45-4767-970a-55a0e6c8a1e1" providerId="AD" clId="Web-{8897F059-E259-4100-8B90-D7A92C13067E}" dt="2021-12-07T16:51:07.028" v="220"/>
          <ac:grpSpMkLst>
            <pc:docMk/>
            <pc:sldMk cId="746869128" sldId="321"/>
            <ac:grpSpMk id="80" creationId="{A9D7AD62-8B63-4CAD-A356-78A464D2EF42}"/>
          </ac:grpSpMkLst>
        </pc:grpChg>
        <pc:picChg chg="mod">
          <ac:chgData name="TRUONG THIEN TRANG" userId="S::ielsiu19288@student.hcmiu.edu.vn::345fd2d7-bd45-4767-970a-55a0e6c8a1e1" providerId="AD" clId="Web-{8897F059-E259-4100-8B90-D7A92C13067E}" dt="2021-12-07T16:52:46.092" v="245" actId="1076"/>
          <ac:picMkLst>
            <pc:docMk/>
            <pc:sldMk cId="746869128" sldId="321"/>
            <ac:picMk id="162" creationId="{07B75C35-4C87-4D1A-A3E2-92E12F2C4009}"/>
          </ac:picMkLst>
        </pc:picChg>
      </pc:sldChg>
      <pc:sldMasterChg chg="add addSldLayout">
        <pc:chgData name="TRUONG THIEN TRANG" userId="S::ielsiu19288@student.hcmiu.edu.vn::345fd2d7-bd45-4767-970a-55a0e6c8a1e1" providerId="AD" clId="Web-{8897F059-E259-4100-8B90-D7A92C13067E}" dt="2021-12-07T16:42:14.984" v="1"/>
        <pc:sldMasterMkLst>
          <pc:docMk/>
          <pc:sldMasterMk cId="0" sldId="2147483712"/>
        </pc:sldMasterMkLst>
        <pc:sldLayoutChg chg="add">
          <pc:chgData name="TRUONG THIEN TRANG" userId="S::ielsiu19288@student.hcmiu.edu.vn::345fd2d7-bd45-4767-970a-55a0e6c8a1e1" providerId="AD" clId="Web-{8897F059-E259-4100-8B90-D7A92C13067E}" dt="2021-12-07T16:42:14.984" v="1"/>
          <pc:sldLayoutMkLst>
            <pc:docMk/>
            <pc:sldMasterMk cId="0" sldId="2147483712"/>
            <pc:sldLayoutMk cId="0" sldId="2147483713"/>
          </pc:sldLayoutMkLst>
        </pc:sldLayoutChg>
        <pc:sldLayoutChg chg="add">
          <pc:chgData name="TRUONG THIEN TRANG" userId="S::ielsiu19288@student.hcmiu.edu.vn::345fd2d7-bd45-4767-970a-55a0e6c8a1e1" providerId="AD" clId="Web-{8897F059-E259-4100-8B90-D7A92C13067E}" dt="2021-12-07T16:42:14.984" v="1"/>
          <pc:sldLayoutMkLst>
            <pc:docMk/>
            <pc:sldMasterMk cId="0" sldId="2147483712"/>
            <pc:sldLayoutMk cId="0" sldId="2147483714"/>
          </pc:sldLayoutMkLst>
        </pc:sldLayoutChg>
        <pc:sldLayoutChg chg="add">
          <pc:chgData name="TRUONG THIEN TRANG" userId="S::ielsiu19288@student.hcmiu.edu.vn::345fd2d7-bd45-4767-970a-55a0e6c8a1e1" providerId="AD" clId="Web-{8897F059-E259-4100-8B90-D7A92C13067E}" dt="2021-12-07T16:42:14.984" v="1"/>
          <pc:sldLayoutMkLst>
            <pc:docMk/>
            <pc:sldMasterMk cId="0" sldId="2147483712"/>
            <pc:sldLayoutMk cId="0" sldId="2147483715"/>
          </pc:sldLayoutMkLst>
        </pc:sldLayoutChg>
        <pc:sldLayoutChg chg="add">
          <pc:chgData name="TRUONG THIEN TRANG" userId="S::ielsiu19288@student.hcmiu.edu.vn::345fd2d7-bd45-4767-970a-55a0e6c8a1e1" providerId="AD" clId="Web-{8897F059-E259-4100-8B90-D7A92C13067E}" dt="2021-12-07T16:42:14.984" v="1"/>
          <pc:sldLayoutMkLst>
            <pc:docMk/>
            <pc:sldMasterMk cId="0" sldId="2147483712"/>
            <pc:sldLayoutMk cId="0" sldId="2147483716"/>
          </pc:sldLayoutMkLst>
        </pc:sldLayoutChg>
        <pc:sldLayoutChg chg="add">
          <pc:chgData name="TRUONG THIEN TRANG" userId="S::ielsiu19288@student.hcmiu.edu.vn::345fd2d7-bd45-4767-970a-55a0e6c8a1e1" providerId="AD" clId="Web-{8897F059-E259-4100-8B90-D7A92C13067E}" dt="2021-12-07T16:42:14.984" v="1"/>
          <pc:sldLayoutMkLst>
            <pc:docMk/>
            <pc:sldMasterMk cId="0" sldId="2147483712"/>
            <pc:sldLayoutMk cId="0" sldId="2147483717"/>
          </pc:sldLayoutMkLst>
        </pc:sldLayoutChg>
        <pc:sldLayoutChg chg="add">
          <pc:chgData name="TRUONG THIEN TRANG" userId="S::ielsiu19288@student.hcmiu.edu.vn::345fd2d7-bd45-4767-970a-55a0e6c8a1e1" providerId="AD" clId="Web-{8897F059-E259-4100-8B90-D7A92C13067E}" dt="2021-12-07T16:42:14.984" v="1"/>
          <pc:sldLayoutMkLst>
            <pc:docMk/>
            <pc:sldMasterMk cId="0" sldId="2147483712"/>
            <pc:sldLayoutMk cId="0" sldId="2147483718"/>
          </pc:sldLayoutMkLst>
        </pc:sldLayoutChg>
        <pc:sldLayoutChg chg="add">
          <pc:chgData name="TRUONG THIEN TRANG" userId="S::ielsiu19288@student.hcmiu.edu.vn::345fd2d7-bd45-4767-970a-55a0e6c8a1e1" providerId="AD" clId="Web-{8897F059-E259-4100-8B90-D7A92C13067E}" dt="2021-12-07T16:42:14.984" v="1"/>
          <pc:sldLayoutMkLst>
            <pc:docMk/>
            <pc:sldMasterMk cId="0" sldId="2147483712"/>
            <pc:sldLayoutMk cId="0" sldId="2147483719"/>
          </pc:sldLayoutMkLst>
        </pc:sldLayoutChg>
        <pc:sldLayoutChg chg="add">
          <pc:chgData name="TRUONG THIEN TRANG" userId="S::ielsiu19288@student.hcmiu.edu.vn::345fd2d7-bd45-4767-970a-55a0e6c8a1e1" providerId="AD" clId="Web-{8897F059-E259-4100-8B90-D7A92C13067E}" dt="2021-12-07T16:42:14.984" v="1"/>
          <pc:sldLayoutMkLst>
            <pc:docMk/>
            <pc:sldMasterMk cId="0" sldId="2147483712"/>
            <pc:sldLayoutMk cId="0" sldId="2147483720"/>
          </pc:sldLayoutMkLst>
        </pc:sldLayoutChg>
        <pc:sldLayoutChg chg="add">
          <pc:chgData name="TRUONG THIEN TRANG" userId="S::ielsiu19288@student.hcmiu.edu.vn::345fd2d7-bd45-4767-970a-55a0e6c8a1e1" providerId="AD" clId="Web-{8897F059-E259-4100-8B90-D7A92C13067E}" dt="2021-12-07T16:42:14.984" v="1"/>
          <pc:sldLayoutMkLst>
            <pc:docMk/>
            <pc:sldMasterMk cId="0" sldId="2147483712"/>
            <pc:sldLayoutMk cId="0" sldId="2147483721"/>
          </pc:sldLayoutMkLst>
        </pc:sldLayoutChg>
        <pc:sldLayoutChg chg="add">
          <pc:chgData name="TRUONG THIEN TRANG" userId="S::ielsiu19288@student.hcmiu.edu.vn::345fd2d7-bd45-4767-970a-55a0e6c8a1e1" providerId="AD" clId="Web-{8897F059-E259-4100-8B90-D7A92C13067E}" dt="2021-12-07T16:42:14.984" v="1"/>
          <pc:sldLayoutMkLst>
            <pc:docMk/>
            <pc:sldMasterMk cId="0" sldId="2147483712"/>
            <pc:sldLayoutMk cId="0" sldId="2147483722"/>
          </pc:sldLayoutMkLst>
        </pc:sldLayoutChg>
        <pc:sldLayoutChg chg="add">
          <pc:chgData name="TRUONG THIEN TRANG" userId="S::ielsiu19288@student.hcmiu.edu.vn::345fd2d7-bd45-4767-970a-55a0e6c8a1e1" providerId="AD" clId="Web-{8897F059-E259-4100-8B90-D7A92C13067E}" dt="2021-12-07T16:42:14.984" v="1"/>
          <pc:sldLayoutMkLst>
            <pc:docMk/>
            <pc:sldMasterMk cId="0" sldId="2147483712"/>
            <pc:sldLayoutMk cId="0" sldId="2147483723"/>
          </pc:sldLayoutMkLst>
        </pc:sldLayoutChg>
        <pc:sldLayoutChg chg="add">
          <pc:chgData name="TRUONG THIEN TRANG" userId="S::ielsiu19288@student.hcmiu.edu.vn::345fd2d7-bd45-4767-970a-55a0e6c8a1e1" providerId="AD" clId="Web-{8897F059-E259-4100-8B90-D7A92C13067E}" dt="2021-12-07T16:42:14.984" v="1"/>
          <pc:sldLayoutMkLst>
            <pc:docMk/>
            <pc:sldMasterMk cId="0" sldId="2147483712"/>
            <pc:sldLayoutMk cId="0" sldId="2147483724"/>
          </pc:sldLayoutMkLst>
        </pc:sldLayoutChg>
        <pc:sldLayoutChg chg="add">
          <pc:chgData name="TRUONG THIEN TRANG" userId="S::ielsiu19288@student.hcmiu.edu.vn::345fd2d7-bd45-4767-970a-55a0e6c8a1e1" providerId="AD" clId="Web-{8897F059-E259-4100-8B90-D7A92C13067E}" dt="2021-12-07T16:42:14.984" v="1"/>
          <pc:sldLayoutMkLst>
            <pc:docMk/>
            <pc:sldMasterMk cId="0" sldId="2147483712"/>
            <pc:sldLayoutMk cId="0" sldId="2147483725"/>
          </pc:sldLayoutMkLst>
        </pc:sldLayoutChg>
        <pc:sldLayoutChg chg="add">
          <pc:chgData name="TRUONG THIEN TRANG" userId="S::ielsiu19288@student.hcmiu.edu.vn::345fd2d7-bd45-4767-970a-55a0e6c8a1e1" providerId="AD" clId="Web-{8897F059-E259-4100-8B90-D7A92C13067E}" dt="2021-12-07T16:42:14.984" v="1"/>
          <pc:sldLayoutMkLst>
            <pc:docMk/>
            <pc:sldMasterMk cId="0" sldId="2147483712"/>
            <pc:sldLayoutMk cId="0" sldId="2147483726"/>
          </pc:sldLayoutMkLst>
        </pc:sldLayoutChg>
        <pc:sldLayoutChg chg="add">
          <pc:chgData name="TRUONG THIEN TRANG" userId="S::ielsiu19288@student.hcmiu.edu.vn::345fd2d7-bd45-4767-970a-55a0e6c8a1e1" providerId="AD" clId="Web-{8897F059-E259-4100-8B90-D7A92C13067E}" dt="2021-12-07T16:42:14.984" v="1"/>
          <pc:sldLayoutMkLst>
            <pc:docMk/>
            <pc:sldMasterMk cId="0" sldId="2147483712"/>
            <pc:sldLayoutMk cId="0" sldId="2147483727"/>
          </pc:sldLayoutMkLst>
        </pc:sldLayoutChg>
        <pc:sldLayoutChg chg="add">
          <pc:chgData name="TRUONG THIEN TRANG" userId="S::ielsiu19288@student.hcmiu.edu.vn::345fd2d7-bd45-4767-970a-55a0e6c8a1e1" providerId="AD" clId="Web-{8897F059-E259-4100-8B90-D7A92C13067E}" dt="2021-12-07T16:42:14.984" v="1"/>
          <pc:sldLayoutMkLst>
            <pc:docMk/>
            <pc:sldMasterMk cId="0" sldId="2147483712"/>
            <pc:sldLayoutMk cId="0" sldId="2147483728"/>
          </pc:sldLayoutMkLst>
        </pc:sldLayoutChg>
        <pc:sldLayoutChg chg="add">
          <pc:chgData name="TRUONG THIEN TRANG" userId="S::ielsiu19288@student.hcmiu.edu.vn::345fd2d7-bd45-4767-970a-55a0e6c8a1e1" providerId="AD" clId="Web-{8897F059-E259-4100-8B90-D7A92C13067E}" dt="2021-12-07T16:42:14.984" v="1"/>
          <pc:sldLayoutMkLst>
            <pc:docMk/>
            <pc:sldMasterMk cId="0" sldId="2147483712"/>
            <pc:sldLayoutMk cId="0" sldId="2147483729"/>
          </pc:sldLayoutMkLst>
        </pc:sldLayoutChg>
        <pc:sldLayoutChg chg="add">
          <pc:chgData name="TRUONG THIEN TRANG" userId="S::ielsiu19288@student.hcmiu.edu.vn::345fd2d7-bd45-4767-970a-55a0e6c8a1e1" providerId="AD" clId="Web-{8897F059-E259-4100-8B90-D7A92C13067E}" dt="2021-12-07T16:42:14.984" v="1"/>
          <pc:sldLayoutMkLst>
            <pc:docMk/>
            <pc:sldMasterMk cId="0" sldId="2147483712"/>
            <pc:sldLayoutMk cId="0" sldId="2147483730"/>
          </pc:sldLayoutMkLst>
        </pc:sldLayoutChg>
        <pc:sldLayoutChg chg="add">
          <pc:chgData name="TRUONG THIEN TRANG" userId="S::ielsiu19288@student.hcmiu.edu.vn::345fd2d7-bd45-4767-970a-55a0e6c8a1e1" providerId="AD" clId="Web-{8897F059-E259-4100-8B90-D7A92C13067E}" dt="2021-12-07T16:42:14.984" v="1"/>
          <pc:sldLayoutMkLst>
            <pc:docMk/>
            <pc:sldMasterMk cId="0" sldId="2147483712"/>
            <pc:sldLayoutMk cId="0" sldId="2147483731"/>
          </pc:sldLayoutMkLst>
        </pc:sldLayoutChg>
        <pc:sldLayoutChg chg="add">
          <pc:chgData name="TRUONG THIEN TRANG" userId="S::ielsiu19288@student.hcmiu.edu.vn::345fd2d7-bd45-4767-970a-55a0e6c8a1e1" providerId="AD" clId="Web-{8897F059-E259-4100-8B90-D7A92C13067E}" dt="2021-12-07T16:42:14.984" v="1"/>
          <pc:sldLayoutMkLst>
            <pc:docMk/>
            <pc:sldMasterMk cId="0" sldId="2147483712"/>
            <pc:sldLayoutMk cId="0" sldId="2147483732"/>
          </pc:sldLayoutMkLst>
        </pc:sldLayoutChg>
        <pc:sldLayoutChg chg="add">
          <pc:chgData name="TRUONG THIEN TRANG" userId="S::ielsiu19288@student.hcmiu.edu.vn::345fd2d7-bd45-4767-970a-55a0e6c8a1e1" providerId="AD" clId="Web-{8897F059-E259-4100-8B90-D7A92C13067E}" dt="2021-12-07T16:42:14.984" v="1"/>
          <pc:sldLayoutMkLst>
            <pc:docMk/>
            <pc:sldMasterMk cId="0" sldId="2147483712"/>
            <pc:sldLayoutMk cId="0" sldId="2147483733"/>
          </pc:sldLayoutMkLst>
        </pc:sldLayoutChg>
        <pc:sldLayoutChg chg="add">
          <pc:chgData name="TRUONG THIEN TRANG" userId="S::ielsiu19288@student.hcmiu.edu.vn::345fd2d7-bd45-4767-970a-55a0e6c8a1e1" providerId="AD" clId="Web-{8897F059-E259-4100-8B90-D7A92C13067E}" dt="2021-12-07T16:42:14.984" v="1"/>
          <pc:sldLayoutMkLst>
            <pc:docMk/>
            <pc:sldMasterMk cId="0" sldId="2147483712"/>
            <pc:sldLayoutMk cId="0" sldId="2147483734"/>
          </pc:sldLayoutMkLst>
        </pc:sldLayoutChg>
        <pc:sldLayoutChg chg="add">
          <pc:chgData name="TRUONG THIEN TRANG" userId="S::ielsiu19288@student.hcmiu.edu.vn::345fd2d7-bd45-4767-970a-55a0e6c8a1e1" providerId="AD" clId="Web-{8897F059-E259-4100-8B90-D7A92C13067E}" dt="2021-12-07T16:42:14.984" v="1"/>
          <pc:sldLayoutMkLst>
            <pc:docMk/>
            <pc:sldMasterMk cId="0" sldId="2147483712"/>
            <pc:sldLayoutMk cId="0" sldId="2147483735"/>
          </pc:sldLayoutMkLst>
        </pc:sldLayoutChg>
        <pc:sldLayoutChg chg="add">
          <pc:chgData name="TRUONG THIEN TRANG" userId="S::ielsiu19288@student.hcmiu.edu.vn::345fd2d7-bd45-4767-970a-55a0e6c8a1e1" providerId="AD" clId="Web-{8897F059-E259-4100-8B90-D7A92C13067E}" dt="2021-12-07T16:42:14.984" v="1"/>
          <pc:sldLayoutMkLst>
            <pc:docMk/>
            <pc:sldMasterMk cId="0" sldId="2147483712"/>
            <pc:sldLayoutMk cId="0" sldId="2147483736"/>
          </pc:sldLayoutMkLst>
        </pc:sldLayoutChg>
        <pc:sldLayoutChg chg="add">
          <pc:chgData name="TRUONG THIEN TRANG" userId="S::ielsiu19288@student.hcmiu.edu.vn::345fd2d7-bd45-4767-970a-55a0e6c8a1e1" providerId="AD" clId="Web-{8897F059-E259-4100-8B90-D7A92C13067E}" dt="2021-12-07T16:42:14.984" v="1"/>
          <pc:sldLayoutMkLst>
            <pc:docMk/>
            <pc:sldMasterMk cId="0" sldId="2147483712"/>
            <pc:sldLayoutMk cId="0" sldId="2147483737"/>
          </pc:sldLayoutMkLst>
        </pc:sldLayoutChg>
        <pc:sldLayoutChg chg="add">
          <pc:chgData name="TRUONG THIEN TRANG" userId="S::ielsiu19288@student.hcmiu.edu.vn::345fd2d7-bd45-4767-970a-55a0e6c8a1e1" providerId="AD" clId="Web-{8897F059-E259-4100-8B90-D7A92C13067E}" dt="2021-12-07T16:42:14.984" v="1"/>
          <pc:sldLayoutMkLst>
            <pc:docMk/>
            <pc:sldMasterMk cId="0" sldId="2147483712"/>
            <pc:sldLayoutMk cId="0" sldId="2147483738"/>
          </pc:sldLayoutMkLst>
        </pc:sldLayoutChg>
        <pc:sldLayoutChg chg="add">
          <pc:chgData name="TRUONG THIEN TRANG" userId="S::ielsiu19288@student.hcmiu.edu.vn::345fd2d7-bd45-4767-970a-55a0e6c8a1e1" providerId="AD" clId="Web-{8897F059-E259-4100-8B90-D7A92C13067E}" dt="2021-12-07T16:42:14.984" v="1"/>
          <pc:sldLayoutMkLst>
            <pc:docMk/>
            <pc:sldMasterMk cId="0" sldId="2147483712"/>
            <pc:sldLayoutMk cId="0" sldId="2147483739"/>
          </pc:sldLayoutMkLst>
        </pc:sldLayoutChg>
        <pc:sldLayoutChg chg="add">
          <pc:chgData name="TRUONG THIEN TRANG" userId="S::ielsiu19288@student.hcmiu.edu.vn::345fd2d7-bd45-4767-970a-55a0e6c8a1e1" providerId="AD" clId="Web-{8897F059-E259-4100-8B90-D7A92C13067E}" dt="2021-12-07T16:42:14.984" v="1"/>
          <pc:sldLayoutMkLst>
            <pc:docMk/>
            <pc:sldMasterMk cId="0" sldId="2147483712"/>
            <pc:sldLayoutMk cId="0" sldId="2147483740"/>
          </pc:sldLayoutMkLst>
        </pc:sldLayoutChg>
        <pc:sldLayoutChg chg="add">
          <pc:chgData name="TRUONG THIEN TRANG" userId="S::ielsiu19288@student.hcmiu.edu.vn::345fd2d7-bd45-4767-970a-55a0e6c8a1e1" providerId="AD" clId="Web-{8897F059-E259-4100-8B90-D7A92C13067E}" dt="2021-12-07T16:42:14.984" v="1"/>
          <pc:sldLayoutMkLst>
            <pc:docMk/>
            <pc:sldMasterMk cId="0" sldId="2147483712"/>
            <pc:sldLayoutMk cId="0" sldId="2147483741"/>
          </pc:sldLayoutMkLst>
        </pc:sldLayoutChg>
      </pc:sldMasterChg>
    </pc:docChg>
  </pc:docChgLst>
  <pc:docChgLst>
    <pc:chgData name="TRUONG THIEN TRANG" userId="S::ielsiu19288@student.hcmiu.edu.vn::345fd2d7-bd45-4767-970a-55a0e6c8a1e1" providerId="AD" clId="Web-{5B9964C7-B353-410C-BE3A-0BD4C9D4639B}"/>
    <pc:docChg chg="modSld">
      <pc:chgData name="TRUONG THIEN TRANG" userId="S::ielsiu19288@student.hcmiu.edu.vn::345fd2d7-bd45-4767-970a-55a0e6c8a1e1" providerId="AD" clId="Web-{5B9964C7-B353-410C-BE3A-0BD4C9D4639B}" dt="2021-12-06T12:07:03.884" v="3"/>
      <pc:docMkLst>
        <pc:docMk/>
      </pc:docMkLst>
      <pc:sldChg chg="addSp delSp modSp">
        <pc:chgData name="TRUONG THIEN TRANG" userId="S::ielsiu19288@student.hcmiu.edu.vn::345fd2d7-bd45-4767-970a-55a0e6c8a1e1" providerId="AD" clId="Web-{5B9964C7-B353-410C-BE3A-0BD4C9D4639B}" dt="2021-12-06T12:07:03.884" v="3"/>
        <pc:sldMkLst>
          <pc:docMk/>
          <pc:sldMk cId="3194172184" sldId="257"/>
        </pc:sldMkLst>
        <pc:picChg chg="add del mod">
          <ac:chgData name="TRUONG THIEN TRANG" userId="S::ielsiu19288@student.hcmiu.edu.vn::345fd2d7-bd45-4767-970a-55a0e6c8a1e1" providerId="AD" clId="Web-{5B9964C7-B353-410C-BE3A-0BD4C9D4639B}" dt="2021-12-06T12:07:03.884" v="3"/>
          <ac:picMkLst>
            <pc:docMk/>
            <pc:sldMk cId="3194172184" sldId="257"/>
            <ac:picMk id="2" creationId="{8BF51D42-72B2-424C-9FA2-135DE55A41AB}"/>
          </ac:picMkLst>
        </pc:picChg>
        <pc:picChg chg="add del mod">
          <ac:chgData name="TRUONG THIEN TRANG" userId="S::ielsiu19288@student.hcmiu.edu.vn::345fd2d7-bd45-4767-970a-55a0e6c8a1e1" providerId="AD" clId="Web-{5B9964C7-B353-410C-BE3A-0BD4C9D4639B}" dt="2021-12-06T12:07:02.056" v="2"/>
          <ac:picMkLst>
            <pc:docMk/>
            <pc:sldMk cId="3194172184" sldId="257"/>
            <ac:picMk id="3" creationId="{DF7446F0-BA4B-4437-8778-4A4E8C05F67F}"/>
          </ac:picMkLst>
        </pc:picChg>
      </pc:sldChg>
    </pc:docChg>
  </pc:docChgLst>
  <pc:docChgLst>
    <pc:chgData name="HO VAN VIET NHAT" userId="S::ielsiu19226@student.hcmiu.edu.vn::9684002d-7849-41f1-9716-81959a126880" providerId="AD" clId="Web-{1B8FB7DB-7AE7-4518-B2F0-A51C2DA98269}"/>
    <pc:docChg chg="modSld">
      <pc:chgData name="HO VAN VIET NHAT" userId="S::ielsiu19226@student.hcmiu.edu.vn::9684002d-7849-41f1-9716-81959a126880" providerId="AD" clId="Web-{1B8FB7DB-7AE7-4518-B2F0-A51C2DA98269}" dt="2021-12-06T14:58:49.957" v="64" actId="1076"/>
      <pc:docMkLst>
        <pc:docMk/>
      </pc:docMkLst>
      <pc:sldChg chg="modSp">
        <pc:chgData name="HO VAN VIET NHAT" userId="S::ielsiu19226@student.hcmiu.edu.vn::9684002d-7849-41f1-9716-81959a126880" providerId="AD" clId="Web-{1B8FB7DB-7AE7-4518-B2F0-A51C2DA98269}" dt="2021-12-06T14:58:49.957" v="64" actId="1076"/>
        <pc:sldMkLst>
          <pc:docMk/>
          <pc:sldMk cId="998953176" sldId="286"/>
        </pc:sldMkLst>
        <pc:spChg chg="mod">
          <ac:chgData name="HO VAN VIET NHAT" userId="S::ielsiu19226@student.hcmiu.edu.vn::9684002d-7849-41f1-9716-81959a126880" providerId="AD" clId="Web-{1B8FB7DB-7AE7-4518-B2F0-A51C2DA98269}" dt="2021-12-06T14:58:49.957" v="64" actId="1076"/>
          <ac:spMkLst>
            <pc:docMk/>
            <pc:sldMk cId="998953176" sldId="286"/>
            <ac:spMk id="20" creationId="{2B65C2BB-64AD-4E1F-BBEE-FABA8C3205E5}"/>
          </ac:spMkLst>
        </pc:spChg>
      </pc:sldChg>
    </pc:docChg>
  </pc:docChgLst>
  <pc:docChgLst>
    <pc:chgData name="TRUONG THIEN TRANG" userId="S::ielsiu19288@student.hcmiu.edu.vn::345fd2d7-bd45-4767-970a-55a0e6c8a1e1" providerId="AD" clId="Web-{9ADB9518-AAD0-48AD-B7D2-2742DC8C1086}"/>
    <pc:docChg chg="addSld addMainMaster modMainMaster">
      <pc:chgData name="TRUONG THIEN TRANG" userId="S::ielsiu19288@student.hcmiu.edu.vn::345fd2d7-bd45-4767-970a-55a0e6c8a1e1" providerId="AD" clId="Web-{9ADB9518-AAD0-48AD-B7D2-2742DC8C1086}" dt="2021-12-06T12:07:41.602" v="3"/>
      <pc:docMkLst>
        <pc:docMk/>
      </pc:docMkLst>
      <pc:sldChg chg="add">
        <pc:chgData name="TRUONG THIEN TRANG" userId="S::ielsiu19288@student.hcmiu.edu.vn::345fd2d7-bd45-4767-970a-55a0e6c8a1e1" providerId="AD" clId="Web-{9ADB9518-AAD0-48AD-B7D2-2742DC8C1086}" dt="2021-12-06T12:07:41.305" v="0"/>
        <pc:sldMkLst>
          <pc:docMk/>
          <pc:sldMk cId="264354430" sldId="266"/>
        </pc:sldMkLst>
      </pc:sldChg>
      <pc:sldChg chg="add">
        <pc:chgData name="TRUONG THIEN TRANG" userId="S::ielsiu19288@student.hcmiu.edu.vn::345fd2d7-bd45-4767-970a-55a0e6c8a1e1" providerId="AD" clId="Web-{9ADB9518-AAD0-48AD-B7D2-2742DC8C1086}" dt="2021-12-06T12:07:41.383" v="1"/>
        <pc:sldMkLst>
          <pc:docMk/>
          <pc:sldMk cId="4284328573" sldId="267"/>
        </pc:sldMkLst>
      </pc:sldChg>
      <pc:sldChg chg="add">
        <pc:chgData name="TRUONG THIEN TRANG" userId="S::ielsiu19288@student.hcmiu.edu.vn::345fd2d7-bd45-4767-970a-55a0e6c8a1e1" providerId="AD" clId="Web-{9ADB9518-AAD0-48AD-B7D2-2742DC8C1086}" dt="2021-12-06T12:07:41.508" v="2"/>
        <pc:sldMkLst>
          <pc:docMk/>
          <pc:sldMk cId="1455938910" sldId="268"/>
        </pc:sldMkLst>
      </pc:sldChg>
      <pc:sldChg chg="add">
        <pc:chgData name="TRUONG THIEN TRANG" userId="S::ielsiu19288@student.hcmiu.edu.vn::345fd2d7-bd45-4767-970a-55a0e6c8a1e1" providerId="AD" clId="Web-{9ADB9518-AAD0-48AD-B7D2-2742DC8C1086}" dt="2021-12-06T12:07:41.602" v="3"/>
        <pc:sldMkLst>
          <pc:docMk/>
          <pc:sldMk cId="293312722" sldId="269"/>
        </pc:sldMkLst>
      </pc:sldChg>
      <pc:sldMasterChg chg="replId modSldLayout">
        <pc:chgData name="TRUONG THIEN TRANG" userId="S::ielsiu19288@student.hcmiu.edu.vn::345fd2d7-bd45-4767-970a-55a0e6c8a1e1" providerId="AD" clId="Web-{9ADB9518-AAD0-48AD-B7D2-2742DC8C1086}" dt="2021-12-06T12:07:41.305" v="0"/>
        <pc:sldMasterMkLst>
          <pc:docMk/>
          <pc:sldMasterMk cId="0" sldId="2147483700"/>
        </pc:sldMasterMkLst>
        <pc:sldLayoutChg chg="replId">
          <pc:chgData name="TRUONG THIEN TRANG" userId="S::ielsiu19288@student.hcmiu.edu.vn::345fd2d7-bd45-4767-970a-55a0e6c8a1e1" providerId="AD" clId="Web-{9ADB9518-AAD0-48AD-B7D2-2742DC8C1086}" dt="2021-12-06T12:07:41.305" v="0"/>
          <pc:sldLayoutMkLst>
            <pc:docMk/>
            <pc:sldMasterMk cId="0" sldId="2147483700"/>
            <pc:sldLayoutMk cId="0" sldId="2147483701"/>
          </pc:sldLayoutMkLst>
        </pc:sldLayoutChg>
        <pc:sldLayoutChg chg="replId">
          <pc:chgData name="TRUONG THIEN TRANG" userId="S::ielsiu19288@student.hcmiu.edu.vn::345fd2d7-bd45-4767-970a-55a0e6c8a1e1" providerId="AD" clId="Web-{9ADB9518-AAD0-48AD-B7D2-2742DC8C1086}" dt="2021-12-06T12:07:41.305" v="0"/>
          <pc:sldLayoutMkLst>
            <pc:docMk/>
            <pc:sldMasterMk cId="0" sldId="2147483700"/>
            <pc:sldLayoutMk cId="0" sldId="2147483702"/>
          </pc:sldLayoutMkLst>
        </pc:sldLayoutChg>
        <pc:sldLayoutChg chg="replId">
          <pc:chgData name="TRUONG THIEN TRANG" userId="S::ielsiu19288@student.hcmiu.edu.vn::345fd2d7-bd45-4767-970a-55a0e6c8a1e1" providerId="AD" clId="Web-{9ADB9518-AAD0-48AD-B7D2-2742DC8C1086}" dt="2021-12-06T12:07:41.305" v="0"/>
          <pc:sldLayoutMkLst>
            <pc:docMk/>
            <pc:sldMasterMk cId="0" sldId="2147483700"/>
            <pc:sldLayoutMk cId="0" sldId="2147483703"/>
          </pc:sldLayoutMkLst>
        </pc:sldLayoutChg>
        <pc:sldLayoutChg chg="replId">
          <pc:chgData name="TRUONG THIEN TRANG" userId="S::ielsiu19288@student.hcmiu.edu.vn::345fd2d7-bd45-4767-970a-55a0e6c8a1e1" providerId="AD" clId="Web-{9ADB9518-AAD0-48AD-B7D2-2742DC8C1086}" dt="2021-12-06T12:07:41.305" v="0"/>
          <pc:sldLayoutMkLst>
            <pc:docMk/>
            <pc:sldMasterMk cId="0" sldId="2147483700"/>
            <pc:sldLayoutMk cId="0" sldId="2147483704"/>
          </pc:sldLayoutMkLst>
        </pc:sldLayoutChg>
        <pc:sldLayoutChg chg="replId">
          <pc:chgData name="TRUONG THIEN TRANG" userId="S::ielsiu19288@student.hcmiu.edu.vn::345fd2d7-bd45-4767-970a-55a0e6c8a1e1" providerId="AD" clId="Web-{9ADB9518-AAD0-48AD-B7D2-2742DC8C1086}" dt="2021-12-06T12:07:41.305" v="0"/>
          <pc:sldLayoutMkLst>
            <pc:docMk/>
            <pc:sldMasterMk cId="0" sldId="2147483700"/>
            <pc:sldLayoutMk cId="0" sldId="2147483705"/>
          </pc:sldLayoutMkLst>
        </pc:sldLayoutChg>
        <pc:sldLayoutChg chg="replId">
          <pc:chgData name="TRUONG THIEN TRANG" userId="S::ielsiu19288@student.hcmiu.edu.vn::345fd2d7-bd45-4767-970a-55a0e6c8a1e1" providerId="AD" clId="Web-{9ADB9518-AAD0-48AD-B7D2-2742DC8C1086}" dt="2021-12-06T12:07:41.305" v="0"/>
          <pc:sldLayoutMkLst>
            <pc:docMk/>
            <pc:sldMasterMk cId="0" sldId="2147483700"/>
            <pc:sldLayoutMk cId="0" sldId="2147483706"/>
          </pc:sldLayoutMkLst>
        </pc:sldLayoutChg>
        <pc:sldLayoutChg chg="replId">
          <pc:chgData name="TRUONG THIEN TRANG" userId="S::ielsiu19288@student.hcmiu.edu.vn::345fd2d7-bd45-4767-970a-55a0e6c8a1e1" providerId="AD" clId="Web-{9ADB9518-AAD0-48AD-B7D2-2742DC8C1086}" dt="2021-12-06T12:07:41.305" v="0"/>
          <pc:sldLayoutMkLst>
            <pc:docMk/>
            <pc:sldMasterMk cId="0" sldId="2147483700"/>
            <pc:sldLayoutMk cId="0" sldId="2147483707"/>
          </pc:sldLayoutMkLst>
        </pc:sldLayoutChg>
        <pc:sldLayoutChg chg="replId">
          <pc:chgData name="TRUONG THIEN TRANG" userId="S::ielsiu19288@student.hcmiu.edu.vn::345fd2d7-bd45-4767-970a-55a0e6c8a1e1" providerId="AD" clId="Web-{9ADB9518-AAD0-48AD-B7D2-2742DC8C1086}" dt="2021-12-06T12:07:41.305" v="0"/>
          <pc:sldLayoutMkLst>
            <pc:docMk/>
            <pc:sldMasterMk cId="0" sldId="2147483700"/>
            <pc:sldLayoutMk cId="0" sldId="2147483708"/>
          </pc:sldLayoutMkLst>
        </pc:sldLayoutChg>
        <pc:sldLayoutChg chg="replId">
          <pc:chgData name="TRUONG THIEN TRANG" userId="S::ielsiu19288@student.hcmiu.edu.vn::345fd2d7-bd45-4767-970a-55a0e6c8a1e1" providerId="AD" clId="Web-{9ADB9518-AAD0-48AD-B7D2-2742DC8C1086}" dt="2021-12-06T12:07:41.305" v="0"/>
          <pc:sldLayoutMkLst>
            <pc:docMk/>
            <pc:sldMasterMk cId="0" sldId="2147483700"/>
            <pc:sldLayoutMk cId="0" sldId="2147483709"/>
          </pc:sldLayoutMkLst>
        </pc:sldLayoutChg>
        <pc:sldLayoutChg chg="replId">
          <pc:chgData name="TRUONG THIEN TRANG" userId="S::ielsiu19288@student.hcmiu.edu.vn::345fd2d7-bd45-4767-970a-55a0e6c8a1e1" providerId="AD" clId="Web-{9ADB9518-AAD0-48AD-B7D2-2742DC8C1086}" dt="2021-12-06T12:07:41.305" v="0"/>
          <pc:sldLayoutMkLst>
            <pc:docMk/>
            <pc:sldMasterMk cId="0" sldId="2147483700"/>
            <pc:sldLayoutMk cId="0" sldId="2147483710"/>
          </pc:sldLayoutMkLst>
        </pc:sldLayoutChg>
        <pc:sldLayoutChg chg="replId">
          <pc:chgData name="TRUONG THIEN TRANG" userId="S::ielsiu19288@student.hcmiu.edu.vn::345fd2d7-bd45-4767-970a-55a0e6c8a1e1" providerId="AD" clId="Web-{9ADB9518-AAD0-48AD-B7D2-2742DC8C1086}" dt="2021-12-06T12:07:41.305" v="0"/>
          <pc:sldLayoutMkLst>
            <pc:docMk/>
            <pc:sldMasterMk cId="0" sldId="2147483700"/>
            <pc:sldLayoutMk cId="0" sldId="2147483711"/>
          </pc:sldLayoutMkLst>
        </pc:sldLayoutChg>
      </pc:sldMasterChg>
      <pc:sldMasterChg chg="add addSldLayout">
        <pc:chgData name="TRUONG THIEN TRANG" userId="S::ielsiu19288@student.hcmiu.edu.vn::345fd2d7-bd45-4767-970a-55a0e6c8a1e1" providerId="AD" clId="Web-{9ADB9518-AAD0-48AD-B7D2-2742DC8C1086}" dt="2021-12-06T12:07:41.305" v="0"/>
        <pc:sldMasterMkLst>
          <pc:docMk/>
          <pc:sldMasterMk cId="3704351530" sldId="2147483700"/>
        </pc:sldMasterMkLst>
        <pc:sldLayoutChg chg="add">
          <pc:chgData name="TRUONG THIEN TRANG" userId="S::ielsiu19288@student.hcmiu.edu.vn::345fd2d7-bd45-4767-970a-55a0e6c8a1e1" providerId="AD" clId="Web-{9ADB9518-AAD0-48AD-B7D2-2742DC8C1086}" dt="2021-12-06T12:07:41.305" v="0"/>
          <pc:sldLayoutMkLst>
            <pc:docMk/>
            <pc:sldMasterMk cId="3704351530" sldId="2147483700"/>
            <pc:sldLayoutMk cId="82088459" sldId="2147483701"/>
          </pc:sldLayoutMkLst>
        </pc:sldLayoutChg>
        <pc:sldLayoutChg chg="add">
          <pc:chgData name="TRUONG THIEN TRANG" userId="S::ielsiu19288@student.hcmiu.edu.vn::345fd2d7-bd45-4767-970a-55a0e6c8a1e1" providerId="AD" clId="Web-{9ADB9518-AAD0-48AD-B7D2-2742DC8C1086}" dt="2021-12-06T12:07:41.305" v="0"/>
          <pc:sldLayoutMkLst>
            <pc:docMk/>
            <pc:sldMasterMk cId="3704351530" sldId="2147483700"/>
            <pc:sldLayoutMk cId="2606712724" sldId="2147483702"/>
          </pc:sldLayoutMkLst>
        </pc:sldLayoutChg>
        <pc:sldLayoutChg chg="add">
          <pc:chgData name="TRUONG THIEN TRANG" userId="S::ielsiu19288@student.hcmiu.edu.vn::345fd2d7-bd45-4767-970a-55a0e6c8a1e1" providerId="AD" clId="Web-{9ADB9518-AAD0-48AD-B7D2-2742DC8C1086}" dt="2021-12-06T12:07:41.305" v="0"/>
          <pc:sldLayoutMkLst>
            <pc:docMk/>
            <pc:sldMasterMk cId="3704351530" sldId="2147483700"/>
            <pc:sldLayoutMk cId="359567200" sldId="2147483703"/>
          </pc:sldLayoutMkLst>
        </pc:sldLayoutChg>
        <pc:sldLayoutChg chg="add">
          <pc:chgData name="TRUONG THIEN TRANG" userId="S::ielsiu19288@student.hcmiu.edu.vn::345fd2d7-bd45-4767-970a-55a0e6c8a1e1" providerId="AD" clId="Web-{9ADB9518-AAD0-48AD-B7D2-2742DC8C1086}" dt="2021-12-06T12:07:41.305" v="0"/>
          <pc:sldLayoutMkLst>
            <pc:docMk/>
            <pc:sldMasterMk cId="3704351530" sldId="2147483700"/>
            <pc:sldLayoutMk cId="2115729314" sldId="2147483704"/>
          </pc:sldLayoutMkLst>
        </pc:sldLayoutChg>
        <pc:sldLayoutChg chg="add">
          <pc:chgData name="TRUONG THIEN TRANG" userId="S::ielsiu19288@student.hcmiu.edu.vn::345fd2d7-bd45-4767-970a-55a0e6c8a1e1" providerId="AD" clId="Web-{9ADB9518-AAD0-48AD-B7D2-2742DC8C1086}" dt="2021-12-06T12:07:41.305" v="0"/>
          <pc:sldLayoutMkLst>
            <pc:docMk/>
            <pc:sldMasterMk cId="3704351530" sldId="2147483700"/>
            <pc:sldLayoutMk cId="4224991449" sldId="2147483705"/>
          </pc:sldLayoutMkLst>
        </pc:sldLayoutChg>
        <pc:sldLayoutChg chg="add">
          <pc:chgData name="TRUONG THIEN TRANG" userId="S::ielsiu19288@student.hcmiu.edu.vn::345fd2d7-bd45-4767-970a-55a0e6c8a1e1" providerId="AD" clId="Web-{9ADB9518-AAD0-48AD-B7D2-2742DC8C1086}" dt="2021-12-06T12:07:41.305" v="0"/>
          <pc:sldLayoutMkLst>
            <pc:docMk/>
            <pc:sldMasterMk cId="3704351530" sldId="2147483700"/>
            <pc:sldLayoutMk cId="382703843" sldId="2147483706"/>
          </pc:sldLayoutMkLst>
        </pc:sldLayoutChg>
        <pc:sldLayoutChg chg="add">
          <pc:chgData name="TRUONG THIEN TRANG" userId="S::ielsiu19288@student.hcmiu.edu.vn::345fd2d7-bd45-4767-970a-55a0e6c8a1e1" providerId="AD" clId="Web-{9ADB9518-AAD0-48AD-B7D2-2742DC8C1086}" dt="2021-12-06T12:07:41.305" v="0"/>
          <pc:sldLayoutMkLst>
            <pc:docMk/>
            <pc:sldMasterMk cId="3704351530" sldId="2147483700"/>
            <pc:sldLayoutMk cId="1577008167" sldId="2147483707"/>
          </pc:sldLayoutMkLst>
        </pc:sldLayoutChg>
        <pc:sldLayoutChg chg="add">
          <pc:chgData name="TRUONG THIEN TRANG" userId="S::ielsiu19288@student.hcmiu.edu.vn::345fd2d7-bd45-4767-970a-55a0e6c8a1e1" providerId="AD" clId="Web-{9ADB9518-AAD0-48AD-B7D2-2742DC8C1086}" dt="2021-12-06T12:07:41.305" v="0"/>
          <pc:sldLayoutMkLst>
            <pc:docMk/>
            <pc:sldMasterMk cId="3704351530" sldId="2147483700"/>
            <pc:sldLayoutMk cId="2729214995" sldId="2147483708"/>
          </pc:sldLayoutMkLst>
        </pc:sldLayoutChg>
        <pc:sldLayoutChg chg="add">
          <pc:chgData name="TRUONG THIEN TRANG" userId="S::ielsiu19288@student.hcmiu.edu.vn::345fd2d7-bd45-4767-970a-55a0e6c8a1e1" providerId="AD" clId="Web-{9ADB9518-AAD0-48AD-B7D2-2742DC8C1086}" dt="2021-12-06T12:07:41.305" v="0"/>
          <pc:sldLayoutMkLst>
            <pc:docMk/>
            <pc:sldMasterMk cId="3704351530" sldId="2147483700"/>
            <pc:sldLayoutMk cId="1348205422" sldId="2147483709"/>
          </pc:sldLayoutMkLst>
        </pc:sldLayoutChg>
        <pc:sldLayoutChg chg="add">
          <pc:chgData name="TRUONG THIEN TRANG" userId="S::ielsiu19288@student.hcmiu.edu.vn::345fd2d7-bd45-4767-970a-55a0e6c8a1e1" providerId="AD" clId="Web-{9ADB9518-AAD0-48AD-B7D2-2742DC8C1086}" dt="2021-12-06T12:07:41.305" v="0"/>
          <pc:sldLayoutMkLst>
            <pc:docMk/>
            <pc:sldMasterMk cId="3704351530" sldId="2147483700"/>
            <pc:sldLayoutMk cId="778433093" sldId="2147483710"/>
          </pc:sldLayoutMkLst>
        </pc:sldLayoutChg>
        <pc:sldLayoutChg chg="add">
          <pc:chgData name="TRUONG THIEN TRANG" userId="S::ielsiu19288@student.hcmiu.edu.vn::345fd2d7-bd45-4767-970a-55a0e6c8a1e1" providerId="AD" clId="Web-{9ADB9518-AAD0-48AD-B7D2-2742DC8C1086}" dt="2021-12-06T12:07:41.305" v="0"/>
          <pc:sldLayoutMkLst>
            <pc:docMk/>
            <pc:sldMasterMk cId="3704351530" sldId="2147483700"/>
            <pc:sldLayoutMk cId="3162519589" sldId="2147483711"/>
          </pc:sldLayoutMkLst>
        </pc:sldLayoutChg>
      </pc:sldMasterChg>
    </pc:docChg>
  </pc:docChgLst>
  <pc:docChgLst>
    <pc:chgData name="LE THE KIEN" userId="S::ielsiu19180@student.hcmiu.edu.vn::b0862aea-754a-4801-9bd1-254539f30122" providerId="AD" clId="Web-{04C451C2-C399-4593-B431-06088565F610}"/>
    <pc:docChg chg="modSld">
      <pc:chgData name="LE THE KIEN" userId="S::ielsiu19180@student.hcmiu.edu.vn::b0862aea-754a-4801-9bd1-254539f30122" providerId="AD" clId="Web-{04C451C2-C399-4593-B431-06088565F610}" dt="2021-12-06T16:43:15.507" v="14" actId="14100"/>
      <pc:docMkLst>
        <pc:docMk/>
      </pc:docMkLst>
      <pc:sldChg chg="modSp">
        <pc:chgData name="LE THE KIEN" userId="S::ielsiu19180@student.hcmiu.edu.vn::b0862aea-754a-4801-9bd1-254539f30122" providerId="AD" clId="Web-{04C451C2-C399-4593-B431-06088565F610}" dt="2021-12-06T16:43:15.507" v="14" actId="14100"/>
        <pc:sldMkLst>
          <pc:docMk/>
          <pc:sldMk cId="998953176" sldId="286"/>
        </pc:sldMkLst>
        <pc:spChg chg="mod">
          <ac:chgData name="LE THE KIEN" userId="S::ielsiu19180@student.hcmiu.edu.vn::b0862aea-754a-4801-9bd1-254539f30122" providerId="AD" clId="Web-{04C451C2-C399-4593-B431-06088565F610}" dt="2021-12-06T16:43:14.179" v="13" actId="1076"/>
          <ac:spMkLst>
            <pc:docMk/>
            <pc:sldMk cId="998953176" sldId="286"/>
            <ac:spMk id="2" creationId="{AF83BE12-67BF-4E9A-8346-73A63C75303F}"/>
          </ac:spMkLst>
        </pc:spChg>
        <pc:spChg chg="mod">
          <ac:chgData name="LE THE KIEN" userId="S::ielsiu19180@student.hcmiu.edu.vn::b0862aea-754a-4801-9bd1-254539f30122" providerId="AD" clId="Web-{04C451C2-C399-4593-B431-06088565F610}" dt="2021-12-06T16:43:15.507" v="14" actId="14100"/>
          <ac:spMkLst>
            <pc:docMk/>
            <pc:sldMk cId="998953176" sldId="286"/>
            <ac:spMk id="24" creationId="{4F8D1768-BAA0-4270-A7AC-ECA8D20D1901}"/>
          </ac:spMkLst>
        </pc:spChg>
        <pc:graphicFrameChg chg="mod">
          <ac:chgData name="LE THE KIEN" userId="S::ielsiu19180@student.hcmiu.edu.vn::b0862aea-754a-4801-9bd1-254539f30122" providerId="AD" clId="Web-{04C451C2-C399-4593-B431-06088565F610}" dt="2021-12-06T15:49:27.168" v="1" actId="14100"/>
          <ac:graphicFrameMkLst>
            <pc:docMk/>
            <pc:sldMk cId="998953176" sldId="286"/>
            <ac:graphicFrameMk id="18" creationId="{A2F88925-2030-4A43-85DA-CC8CAC19D034}"/>
          </ac:graphicFrameMkLst>
        </pc:graphicFrameChg>
      </pc:sldChg>
      <pc:sldChg chg="modSp">
        <pc:chgData name="LE THE KIEN" userId="S::ielsiu19180@student.hcmiu.edu.vn::b0862aea-754a-4801-9bd1-254539f30122" providerId="AD" clId="Web-{04C451C2-C399-4593-B431-06088565F610}" dt="2021-12-06T16:15:46.262" v="6" actId="1076"/>
        <pc:sldMkLst>
          <pc:docMk/>
          <pc:sldMk cId="1408566821" sldId="292"/>
        </pc:sldMkLst>
        <pc:spChg chg="mod">
          <ac:chgData name="LE THE KIEN" userId="S::ielsiu19180@student.hcmiu.edu.vn::b0862aea-754a-4801-9bd1-254539f30122" providerId="AD" clId="Web-{04C451C2-C399-4593-B431-06088565F610}" dt="2021-12-06T16:15:46.262" v="6" actId="1076"/>
          <ac:spMkLst>
            <pc:docMk/>
            <pc:sldMk cId="1408566821" sldId="292"/>
            <ac:spMk id="6" creationId="{358161E9-0C74-4408-BCEA-BC7525371D6A}"/>
          </ac:spMkLst>
        </pc:spChg>
      </pc:sldChg>
      <pc:sldChg chg="modSp">
        <pc:chgData name="LE THE KIEN" userId="S::ielsiu19180@student.hcmiu.edu.vn::b0862aea-754a-4801-9bd1-254539f30122" providerId="AD" clId="Web-{04C451C2-C399-4593-B431-06088565F610}" dt="2021-12-06T16:17:07.170" v="8" actId="1076"/>
        <pc:sldMkLst>
          <pc:docMk/>
          <pc:sldMk cId="3481585092" sldId="295"/>
        </pc:sldMkLst>
        <pc:spChg chg="mod">
          <ac:chgData name="LE THE KIEN" userId="S::ielsiu19180@student.hcmiu.edu.vn::b0862aea-754a-4801-9bd1-254539f30122" providerId="AD" clId="Web-{04C451C2-C399-4593-B431-06088565F610}" dt="2021-12-06T16:17:07.170" v="8" actId="1076"/>
          <ac:spMkLst>
            <pc:docMk/>
            <pc:sldMk cId="3481585092" sldId="295"/>
            <ac:spMk id="5" creationId="{43ABEB1F-2125-4BCD-B8F6-19C4C8F2D844}"/>
          </ac:spMkLst>
        </pc:spChg>
      </pc:sldChg>
    </pc:docChg>
  </pc:docChgLst>
  <pc:docChgLst>
    <pc:chgData name="HO VAN VIET NHAT" userId="S::ielsiu19226@student.hcmiu.edu.vn::9684002d-7849-41f1-9716-81959a126880" providerId="AD" clId="Web-{1AF90109-A37D-4468-93D2-AEDE867DE2C2}"/>
    <pc:docChg chg="modSld">
      <pc:chgData name="HO VAN VIET NHAT" userId="S::ielsiu19226@student.hcmiu.edu.vn::9684002d-7849-41f1-9716-81959a126880" providerId="AD" clId="Web-{1AF90109-A37D-4468-93D2-AEDE867DE2C2}" dt="2021-12-07T16:46:42.153" v="2"/>
      <pc:docMkLst>
        <pc:docMk/>
      </pc:docMkLst>
      <pc:sldChg chg="addSp delSp modSp">
        <pc:chgData name="HO VAN VIET NHAT" userId="S::ielsiu19226@student.hcmiu.edu.vn::9684002d-7849-41f1-9716-81959a126880" providerId="AD" clId="Web-{1AF90109-A37D-4468-93D2-AEDE867DE2C2}" dt="2021-12-07T16:46:42.153" v="2"/>
        <pc:sldMkLst>
          <pc:docMk/>
          <pc:sldMk cId="383091821" sldId="318"/>
        </pc:sldMkLst>
        <pc:spChg chg="add del mod">
          <ac:chgData name="HO VAN VIET NHAT" userId="S::ielsiu19226@student.hcmiu.edu.vn::9684002d-7849-41f1-9716-81959a126880" providerId="AD" clId="Web-{1AF90109-A37D-4468-93D2-AEDE867DE2C2}" dt="2021-12-07T16:46:42.153" v="2"/>
          <ac:spMkLst>
            <pc:docMk/>
            <pc:sldMk cId="383091821" sldId="318"/>
            <ac:spMk id="2" creationId="{5C423FB2-A12F-49A6-8C39-2D1E504EA88D}"/>
          </ac:spMkLst>
        </pc:spChg>
      </pc:sldChg>
    </pc:docChg>
  </pc:docChgLst>
  <pc:docChgLst>
    <pc:chgData name="LE THE KIEN" userId="S::ielsiu19180@student.hcmiu.edu.vn::b0862aea-754a-4801-9bd1-254539f30122" providerId="AD" clId="Web-{A8F09211-DA9C-4184-BEF1-389A9B6B22B2}"/>
    <pc:docChg chg="modSld">
      <pc:chgData name="LE THE KIEN" userId="S::ielsiu19180@student.hcmiu.edu.vn::b0862aea-754a-4801-9bd1-254539f30122" providerId="AD" clId="Web-{A8F09211-DA9C-4184-BEF1-389A9B6B22B2}" dt="2021-12-10T16:15:25.625" v="5"/>
      <pc:docMkLst>
        <pc:docMk/>
      </pc:docMkLst>
      <pc:sldChg chg="addSp delSp modSp">
        <pc:chgData name="LE THE KIEN" userId="S::ielsiu19180@student.hcmiu.edu.vn::b0862aea-754a-4801-9bd1-254539f30122" providerId="AD" clId="Web-{A8F09211-DA9C-4184-BEF1-389A9B6B22B2}" dt="2021-12-10T16:15:25.625" v="5"/>
        <pc:sldMkLst>
          <pc:docMk/>
          <pc:sldMk cId="746869128" sldId="321"/>
        </pc:sldMkLst>
        <pc:grpChg chg="add del mod">
          <ac:chgData name="LE THE KIEN" userId="S::ielsiu19180@student.hcmiu.edu.vn::b0862aea-754a-4801-9bd1-254539f30122" providerId="AD" clId="Web-{A8F09211-DA9C-4184-BEF1-389A9B6B22B2}" dt="2021-12-10T16:15:25.625" v="5"/>
          <ac:grpSpMkLst>
            <pc:docMk/>
            <pc:sldMk cId="746869128" sldId="321"/>
            <ac:grpSpMk id="80" creationId="{A9D7AD62-8B63-4CAD-A356-78A464D2EF42}"/>
          </ac:grpSpMkLst>
        </pc:grpChg>
      </pc:sldChg>
    </pc:docChg>
  </pc:docChgLst>
  <pc:docChgLst>
    <pc:chgData name="LE THE KIEN" userId="S::ielsiu19180@student.hcmiu.edu.vn::b0862aea-754a-4801-9bd1-254539f30122" providerId="AD" clId="Web-{62379AC5-1E50-485D-95BA-7355E67EAC67}"/>
    <pc:docChg chg="modSld">
      <pc:chgData name="LE THE KIEN" userId="S::ielsiu19180@student.hcmiu.edu.vn::b0862aea-754a-4801-9bd1-254539f30122" providerId="AD" clId="Web-{62379AC5-1E50-485D-95BA-7355E67EAC67}" dt="2021-12-07T16:37:05.708" v="6"/>
      <pc:docMkLst>
        <pc:docMk/>
      </pc:docMkLst>
      <pc:sldChg chg="delCm">
        <pc:chgData name="LE THE KIEN" userId="S::ielsiu19180@student.hcmiu.edu.vn::b0862aea-754a-4801-9bd1-254539f30122" providerId="AD" clId="Web-{62379AC5-1E50-485D-95BA-7355E67EAC67}" dt="2021-12-07T16:36:41.176" v="3"/>
        <pc:sldMkLst>
          <pc:docMk/>
          <pc:sldMk cId="3194172184" sldId="257"/>
        </pc:sldMkLst>
      </pc:sldChg>
      <pc:sldChg chg="delCm">
        <pc:chgData name="LE THE KIEN" userId="S::ielsiu19180@student.hcmiu.edu.vn::b0862aea-754a-4801-9bd1-254539f30122" providerId="AD" clId="Web-{62379AC5-1E50-485D-95BA-7355E67EAC67}" dt="2021-12-07T16:36:34.754" v="2"/>
        <pc:sldMkLst>
          <pc:docMk/>
          <pc:sldMk cId="998953176" sldId="286"/>
        </pc:sldMkLst>
      </pc:sldChg>
      <pc:sldChg chg="delCm">
        <pc:chgData name="LE THE KIEN" userId="S::ielsiu19180@student.hcmiu.edu.vn::b0862aea-754a-4801-9bd1-254539f30122" providerId="AD" clId="Web-{62379AC5-1E50-485D-95BA-7355E67EAC67}" dt="2021-12-07T16:36:28.723" v="1"/>
        <pc:sldMkLst>
          <pc:docMk/>
          <pc:sldMk cId="2194026953" sldId="287"/>
        </pc:sldMkLst>
      </pc:sldChg>
      <pc:sldChg chg="delSp modSp">
        <pc:chgData name="LE THE KIEN" userId="S::ielsiu19180@student.hcmiu.edu.vn::b0862aea-754a-4801-9bd1-254539f30122" providerId="AD" clId="Web-{62379AC5-1E50-485D-95BA-7355E67EAC67}" dt="2021-12-07T16:37:05.708" v="6"/>
        <pc:sldMkLst>
          <pc:docMk/>
          <pc:sldMk cId="2925496045" sldId="297"/>
        </pc:sldMkLst>
        <pc:spChg chg="del mod">
          <ac:chgData name="LE THE KIEN" userId="S::ielsiu19180@student.hcmiu.edu.vn::b0862aea-754a-4801-9bd1-254539f30122" providerId="AD" clId="Web-{62379AC5-1E50-485D-95BA-7355E67EAC67}" dt="2021-12-07T16:36:56.927" v="5"/>
          <ac:spMkLst>
            <pc:docMk/>
            <pc:sldMk cId="2925496045" sldId="297"/>
            <ac:spMk id="46" creationId="{0A0F5460-FDD9-481E-A3C4-27647CBCB064}"/>
          </ac:spMkLst>
        </pc:spChg>
        <pc:graphicFrameChg chg="del">
          <ac:chgData name="LE THE KIEN" userId="S::ielsiu19180@student.hcmiu.edu.vn::b0862aea-754a-4801-9bd1-254539f30122" providerId="AD" clId="Web-{62379AC5-1E50-485D-95BA-7355E67EAC67}" dt="2021-12-07T16:37:05.708" v="6"/>
          <ac:graphicFrameMkLst>
            <pc:docMk/>
            <pc:sldMk cId="2925496045" sldId="297"/>
            <ac:graphicFrameMk id="25" creationId="{FB6F2664-7E0A-4945-9F90-46A9072EEDA2}"/>
          </ac:graphicFrameMkLst>
        </pc:graphicFrameChg>
      </pc:sldChg>
      <pc:sldChg chg="delCm">
        <pc:chgData name="LE THE KIEN" userId="S::ielsiu19180@student.hcmiu.edu.vn::b0862aea-754a-4801-9bd1-254539f30122" providerId="AD" clId="Web-{62379AC5-1E50-485D-95BA-7355E67EAC67}" dt="2021-12-07T16:36:20.941" v="0"/>
        <pc:sldMkLst>
          <pc:docMk/>
          <pc:sldMk cId="4034681181" sldId="315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D:\DE\DATA%20FANATICS%20-%20N&#7896;P%20B&#192;I%20V&#210;NG%202%20-%20Copy.xlsm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\DATA%20FANATICS%20-%20N&#7896;P%20B&#192;I%20V&#210;NG%202%20-%20Copy.xlsm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\DATA%20FANATICSCopy.xlsm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Book3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Book3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\DATA%20FANATICSCopy.xlsm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&#244;n\VSCAC%20round%202\vendor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620552044761853E-2"/>
          <c:y val="0.27906379633562378"/>
          <c:w val="0.87598703103288555"/>
          <c:h val="0.57146068336638134"/>
        </c:manualLayout>
      </c:layout>
      <c:barChart>
        <c:barDir val="col"/>
        <c:grouping val="stacked"/>
        <c:varyColors val="0"/>
        <c:ser>
          <c:idx val="2"/>
          <c:order val="2"/>
          <c:tx>
            <c:strRef>
              <c:f>Data!$AU$17</c:f>
              <c:strCache>
                <c:ptCount val="1"/>
                <c:pt idx="0">
                  <c:v>Base PR-PO</c:v>
                </c:pt>
              </c:strCache>
            </c:strRef>
          </c:tx>
          <c:invertIfNegative val="0"/>
          <c:val>
            <c:numRef>
              <c:f>Data!$AV$17:$BG$17</c:f>
              <c:numCache>
                <c:formatCode>General</c:formatCode>
                <c:ptCount val="12"/>
                <c:pt idx="0">
                  <c:v>349</c:v>
                </c:pt>
                <c:pt idx="1">
                  <c:v>181</c:v>
                </c:pt>
                <c:pt idx="2">
                  <c:v>252</c:v>
                </c:pt>
                <c:pt idx="3">
                  <c:v>447</c:v>
                </c:pt>
                <c:pt idx="4">
                  <c:v>408</c:v>
                </c:pt>
                <c:pt idx="5">
                  <c:v>427</c:v>
                </c:pt>
                <c:pt idx="6">
                  <c:v>262</c:v>
                </c:pt>
                <c:pt idx="7">
                  <c:v>343</c:v>
                </c:pt>
                <c:pt idx="8">
                  <c:v>107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39-43AB-9F2D-7128308338BC}"/>
            </c:ext>
          </c:extLst>
        </c:ser>
        <c:ser>
          <c:idx val="3"/>
          <c:order val="3"/>
          <c:tx>
            <c:strRef>
              <c:f>Data!$AU$18</c:f>
              <c:strCache>
                <c:ptCount val="1"/>
                <c:pt idx="0">
                  <c:v>Gap PR-PO</c:v>
                </c:pt>
              </c:strCache>
            </c:strRef>
          </c:tx>
          <c:spPr>
            <a:pattFill prst="dkUpDiag">
              <a:fgClr>
                <a:srgbClr val="FFCB25"/>
              </a:fgClr>
              <a:bgClr>
                <a:schemeClr val="bg1"/>
              </a:bgClr>
            </a:pattFill>
            <a:ln>
              <a:solidFill>
                <a:schemeClr val="bg1"/>
              </a:solidFill>
              <a:prstDash val="sysDot"/>
            </a:ln>
            <a:effectLst/>
          </c:spPr>
          <c:invertIfNegative val="0"/>
          <c:cat>
            <c:strRef>
              <c:f>Data!$AV$3:$BG$3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Data!$AV$18:$BG$18</c:f>
              <c:numCache>
                <c:formatCode>General</c:formatCode>
                <c:ptCount val="12"/>
                <c:pt idx="0">
                  <c:v>14</c:v>
                </c:pt>
                <c:pt idx="1">
                  <c:v>9</c:v>
                </c:pt>
                <c:pt idx="2">
                  <c:v>#N/A</c:v>
                </c:pt>
                <c:pt idx="3">
                  <c:v>#N/A</c:v>
                </c:pt>
                <c:pt idx="4">
                  <c:v>57</c:v>
                </c:pt>
                <c:pt idx="5">
                  <c:v>135</c:v>
                </c:pt>
                <c:pt idx="6">
                  <c:v>312</c:v>
                </c:pt>
                <c:pt idx="7">
                  <c:v>405</c:v>
                </c:pt>
                <c:pt idx="8">
                  <c:v>218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39-43AB-9F2D-7128308338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100"/>
        <c:axId val="609249432"/>
        <c:axId val="609247792"/>
      </c:barChart>
      <c:barChart>
        <c:barDir val="col"/>
        <c:grouping val="clustered"/>
        <c:varyColors val="0"/>
        <c:ser>
          <c:idx val="0"/>
          <c:order val="0"/>
          <c:tx>
            <c:v>Total PR</c:v>
          </c:tx>
          <c:spPr>
            <a:solidFill>
              <a:srgbClr val="A5A1A1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Data!#REF!</c:f>
              <c:strCache>
                <c:ptCount val="1"/>
                <c:pt idx="0">
                  <c:v>#REF!</c:v>
                </c:pt>
              </c:strCache>
            </c:strRef>
          </c:cat>
          <c:val>
            <c:numRef>
              <c:f>Data!$AV$4:$BG$4</c:f>
              <c:numCache>
                <c:formatCode>General</c:formatCode>
                <c:ptCount val="12"/>
                <c:pt idx="0">
                  <c:v>363</c:v>
                </c:pt>
                <c:pt idx="1">
                  <c:v>190</c:v>
                </c:pt>
                <c:pt idx="2">
                  <c:v>252</c:v>
                </c:pt>
                <c:pt idx="3">
                  <c:v>447</c:v>
                </c:pt>
                <c:pt idx="4">
                  <c:v>465</c:v>
                </c:pt>
                <c:pt idx="5">
                  <c:v>562</c:v>
                </c:pt>
                <c:pt idx="6">
                  <c:v>574</c:v>
                </c:pt>
                <c:pt idx="7">
                  <c:v>748</c:v>
                </c:pt>
                <c:pt idx="8">
                  <c:v>325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139-43AB-9F2D-7128308338BC}"/>
            </c:ext>
          </c:extLst>
        </c:ser>
        <c:ser>
          <c:idx val="1"/>
          <c:order val="1"/>
          <c:tx>
            <c:v>Total PO</c:v>
          </c:tx>
          <c:spPr>
            <a:solidFill>
              <a:srgbClr val="BDBBBB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Data!#REF!</c:f>
              <c:strCache>
                <c:ptCount val="1"/>
                <c:pt idx="0">
                  <c:v>#REF!</c:v>
                </c:pt>
              </c:strCache>
            </c:strRef>
          </c:cat>
          <c:val>
            <c:numRef>
              <c:f>Data!$AV$5:$BG$5</c:f>
              <c:numCache>
                <c:formatCode>General</c:formatCode>
                <c:ptCount val="12"/>
                <c:pt idx="0">
                  <c:v>349</c:v>
                </c:pt>
                <c:pt idx="1">
                  <c:v>181</c:v>
                </c:pt>
                <c:pt idx="2">
                  <c:v>273</c:v>
                </c:pt>
                <c:pt idx="3">
                  <c:v>476</c:v>
                </c:pt>
                <c:pt idx="4">
                  <c:v>408</c:v>
                </c:pt>
                <c:pt idx="5">
                  <c:v>427</c:v>
                </c:pt>
                <c:pt idx="6">
                  <c:v>262</c:v>
                </c:pt>
                <c:pt idx="7">
                  <c:v>343</c:v>
                </c:pt>
                <c:pt idx="8">
                  <c:v>107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139-43AB-9F2D-7128308338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axId val="948959464"/>
        <c:axId val="948955144"/>
      </c:barChart>
      <c:catAx>
        <c:axId val="609249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sz="1600"/>
            </a:pPr>
            <a:endParaRPr lang="en-US"/>
          </a:p>
        </c:txPr>
        <c:crossAx val="609247792"/>
        <c:crosses val="autoZero"/>
        <c:auto val="1"/>
        <c:lblAlgn val="ctr"/>
        <c:lblOffset val="100"/>
        <c:noMultiLvlLbl val="0"/>
      </c:catAx>
      <c:valAx>
        <c:axId val="60924779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 sz="1600"/>
            </a:pPr>
            <a:endParaRPr lang="en-US"/>
          </a:p>
        </c:txPr>
        <c:crossAx val="609249432"/>
        <c:crosses val="autoZero"/>
        <c:crossBetween val="between"/>
        <c:majorUnit val="200"/>
      </c:valAx>
      <c:valAx>
        <c:axId val="948955144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948959464"/>
        <c:crosses val="max"/>
        <c:crossBetween val="between"/>
      </c:valAx>
      <c:catAx>
        <c:axId val="9489594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489551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15875" cap="flat" cmpd="sng" algn="ctr">
      <a:noFill/>
      <a:round/>
    </a:ln>
    <a:effectLst/>
  </c:spPr>
  <c:txPr>
    <a:bodyPr/>
    <a:lstStyle/>
    <a:p>
      <a:pPr>
        <a:defRPr sz="1800">
          <a:solidFill>
            <a:sysClr val="windowText" lastClr="000000"/>
          </a:solidFill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Data!$AU$9</c:f>
              <c:strCache>
                <c:ptCount val="1"/>
                <c:pt idx="0">
                  <c:v>PR-PO Average Processing Time</c:v>
                </c:pt>
              </c:strCache>
            </c:strRef>
          </c:tx>
          <c:spPr>
            <a:ln w="28575" cap="rnd">
              <a:solidFill>
                <a:srgbClr val="30AA67"/>
              </a:solidFill>
              <a:round/>
            </a:ln>
            <a:effectLst/>
          </c:spPr>
          <c:marker>
            <c:symbol val="none"/>
          </c:marker>
          <c:cat>
            <c:strRef>
              <c:f>Data!$AV$3:$BG$3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'Phòng mua hàng'!$D$82:$D$90</c:f>
              <c:numCache>
                <c:formatCode>General</c:formatCode>
                <c:ptCount val="9"/>
                <c:pt idx="0">
                  <c:v>0.75872092999999996</c:v>
                </c:pt>
                <c:pt idx="1">
                  <c:v>1.7976190480000001</c:v>
                </c:pt>
                <c:pt idx="2">
                  <c:v>2.1408450700000001</c:v>
                </c:pt>
                <c:pt idx="3">
                  <c:v>1.8516949149999999</c:v>
                </c:pt>
                <c:pt idx="4">
                  <c:v>1.5585365849999999</c:v>
                </c:pt>
                <c:pt idx="5">
                  <c:v>2.193103448</c:v>
                </c:pt>
                <c:pt idx="6">
                  <c:v>1.8549618320000001</c:v>
                </c:pt>
                <c:pt idx="7">
                  <c:v>1.5552325579999999</c:v>
                </c:pt>
                <c:pt idx="8">
                  <c:v>2.9345794390000002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2C-4401-9CD1-C1CC3288A9A8}"/>
            </c:ext>
          </c:extLst>
        </c:ser>
        <c:ser>
          <c:idx val="1"/>
          <c:order val="1"/>
          <c:tx>
            <c:strRef>
              <c:f>Data!$AU$19</c:f>
              <c:strCache>
                <c:ptCount val="1"/>
                <c:pt idx="0">
                  <c:v>Standard Process Time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9"/>
            <c:marker>
              <c:symbol val="none"/>
            </c:marker>
            <c:bubble3D val="0"/>
            <c:spPr>
              <a:ln w="28575" cap="rnd">
                <a:solidFill>
                  <a:schemeClr val="bg1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3C8E-4079-9578-CD6E3A9B9E02}"/>
              </c:ext>
            </c:extLst>
          </c:dPt>
          <c:dPt>
            <c:idx val="10"/>
            <c:marker>
              <c:symbol val="none"/>
            </c:marker>
            <c:bubble3D val="0"/>
            <c:spPr>
              <a:ln w="28575" cap="rnd">
                <a:solidFill>
                  <a:schemeClr val="bg1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0-3C8E-4079-9578-CD6E3A9B9E02}"/>
              </c:ext>
            </c:extLst>
          </c:dPt>
          <c:dPt>
            <c:idx val="11"/>
            <c:marker>
              <c:symbol val="none"/>
            </c:marker>
            <c:bubble3D val="0"/>
            <c:spPr>
              <a:ln w="28575" cap="rnd">
                <a:solidFill>
                  <a:schemeClr val="bg1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3C8E-4079-9578-CD6E3A9B9E02}"/>
              </c:ext>
            </c:extLst>
          </c:dPt>
          <c:cat>
            <c:strRef>
              <c:f>Data!$AV$3:$BG$3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Data!$AV$19:$BG$19</c:f>
              <c:numCache>
                <c:formatCode>0</c:formatCode>
                <c:ptCount val="12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>
                  <c:v>12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12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F2C-4401-9CD1-C1CC3288A9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37547672"/>
        <c:axId val="1137553792"/>
      </c:lineChart>
      <c:catAx>
        <c:axId val="1137547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137553792"/>
        <c:crosses val="autoZero"/>
        <c:auto val="1"/>
        <c:lblAlgn val="ctr"/>
        <c:lblOffset val="100"/>
        <c:noMultiLvlLbl val="0"/>
      </c:catAx>
      <c:valAx>
        <c:axId val="1137553792"/>
        <c:scaling>
          <c:orientation val="minMax"/>
          <c:max val="14"/>
          <c:min val="0"/>
        </c:scaling>
        <c:delete val="0"/>
        <c:axPos val="l"/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137547672"/>
        <c:crosses val="autoZero"/>
        <c:crossBetween val="between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5875" cap="flat" cmpd="sng" algn="ctr">
      <a:solidFill>
        <a:schemeClr val="bg2">
          <a:lumMod val="50000"/>
        </a:schemeClr>
      </a:solidFill>
      <a:round/>
    </a:ln>
    <a:effectLst/>
  </c:spPr>
  <c:txPr>
    <a:bodyPr/>
    <a:lstStyle/>
    <a:p>
      <a:pPr>
        <a:defRPr sz="1600">
          <a:solidFill>
            <a:sysClr val="windowText" lastClr="000000"/>
          </a:solidFill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0"/>
          <c:order val="0"/>
          <c:tx>
            <c:v>Total PR</c:v>
          </c:tx>
          <c:spPr>
            <a:solidFill>
              <a:srgbClr val="B0F6DF"/>
            </a:solidFill>
            <a:ln w="3175">
              <a:solidFill>
                <a:srgbClr val="ADE2C5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B0F6DF"/>
              </a:solidFill>
              <a:ln w="3175">
                <a:solidFill>
                  <a:srgbClr val="00A6A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6C28-4F1A-9C5C-F9B46331F7FD}"/>
              </c:ext>
            </c:extLst>
          </c:dPt>
          <c:xVal>
            <c:numLit>
              <c:formatCode>General</c:formatCode>
              <c:ptCount val="1"/>
              <c:pt idx="0">
                <c:v>1</c:v>
              </c:pt>
            </c:numLit>
          </c:xVal>
          <c:yVal>
            <c:numLit>
              <c:formatCode>General</c:formatCode>
              <c:ptCount val="1"/>
              <c:pt idx="0">
                <c:v>1</c:v>
              </c:pt>
            </c:numLit>
          </c:yVal>
          <c:bubbleSize>
            <c:numRef>
              <c:f>Data!$BH$4</c:f>
              <c:numCache>
                <c:formatCode>General</c:formatCode>
                <c:ptCount val="1"/>
                <c:pt idx="0">
                  <c:v>3926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A029-4A51-B11E-22F1E36066D5}"/>
            </c:ext>
          </c:extLst>
        </c:ser>
        <c:ser>
          <c:idx val="1"/>
          <c:order val="1"/>
          <c:tx>
            <c:v>PR Urgent</c:v>
          </c:tx>
          <c:spPr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/>
              </a:solidFill>
            </a:ln>
            <a:effectLst/>
          </c:spPr>
          <c:invertIfNegative val="0"/>
          <c:xVal>
            <c:numLit>
              <c:formatCode>General</c:formatCode>
              <c:ptCount val="1"/>
              <c:pt idx="0">
                <c:v>1.1000000000000001</c:v>
              </c:pt>
            </c:numLit>
          </c:xVal>
          <c:yVal>
            <c:numLit>
              <c:formatCode>General</c:formatCode>
              <c:ptCount val="1"/>
              <c:pt idx="0">
                <c:v>0.95</c:v>
              </c:pt>
            </c:numLit>
          </c:yVal>
          <c:bubbleSize>
            <c:numRef>
              <c:f>Data!$BH$10</c:f>
              <c:numCache>
                <c:formatCode>General</c:formatCode>
                <c:ptCount val="1"/>
                <c:pt idx="0">
                  <c:v>134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1-A029-4A51-B11E-22F1E36066D5}"/>
            </c:ext>
          </c:extLst>
        </c:ser>
        <c:ser>
          <c:idx val="2"/>
          <c:order val="2"/>
          <c:tx>
            <c:v>PR Urgent Complete</c:v>
          </c:tx>
          <c:spPr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accent4"/>
              </a:solidFill>
            </a:ln>
            <a:effectLst/>
          </c:spPr>
          <c:invertIfNegative val="0"/>
          <c:xVal>
            <c:numLit>
              <c:formatCode>General</c:formatCode>
              <c:ptCount val="1"/>
              <c:pt idx="0">
                <c:v>1.105</c:v>
              </c:pt>
            </c:numLit>
          </c:xVal>
          <c:yVal>
            <c:numLit>
              <c:formatCode>General</c:formatCode>
              <c:ptCount val="1"/>
              <c:pt idx="0">
                <c:v>0.94499999999999995</c:v>
              </c:pt>
            </c:numLit>
          </c:yVal>
          <c:bubbleSize>
            <c:numRef>
              <c:f>Data!$BH$11</c:f>
              <c:numCache>
                <c:formatCode>General</c:formatCode>
                <c:ptCount val="1"/>
                <c:pt idx="0">
                  <c:v>72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2-A029-4A51-B11E-22F1E36066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300"/>
        <c:showNegBubbles val="0"/>
        <c:axId val="508819239"/>
        <c:axId val="508819599"/>
      </c:bubbleChart>
      <c:valAx>
        <c:axId val="508819239"/>
        <c:scaling>
          <c:orientation val="minMax"/>
          <c:max val="1.5"/>
          <c:min val="0.5"/>
        </c:scaling>
        <c:delete val="1"/>
        <c:axPos val="b"/>
        <c:numFmt formatCode="General" sourceLinked="1"/>
        <c:majorTickMark val="out"/>
        <c:minorTickMark val="none"/>
        <c:tickLblPos val="nextTo"/>
        <c:crossAx val="508819599"/>
        <c:crosses val="autoZero"/>
        <c:crossBetween val="midCat"/>
      </c:valAx>
      <c:valAx>
        <c:axId val="508819599"/>
        <c:scaling>
          <c:orientation val="minMax"/>
          <c:max val="1.2"/>
          <c:min val="0.8"/>
        </c:scaling>
        <c:delete val="1"/>
        <c:axPos val="l"/>
        <c:numFmt formatCode="General" sourceLinked="1"/>
        <c:majorTickMark val="out"/>
        <c:minorTickMark val="none"/>
        <c:tickLblPos val="nextTo"/>
        <c:crossAx val="508819239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557356138136589"/>
          <c:y val="5.5805637196595877E-2"/>
          <c:w val="0.81139260348964803"/>
          <c:h val="0.77244472138824372"/>
        </c:manualLayout>
      </c:layout>
      <c:areaChart>
        <c:grouping val="stacked"/>
        <c:varyColors val="0"/>
        <c:ser>
          <c:idx val="1"/>
          <c:order val="1"/>
          <c:tx>
            <c:strRef>
              <c:f>Forecast!$F$19</c:f>
              <c:strCache>
                <c:ptCount val="1"/>
                <c:pt idx="0">
                  <c:v>Total PO</c:v>
                </c:pt>
              </c:strCache>
            </c:strRef>
          </c:tx>
          <c:spPr>
            <a:noFill/>
            <a:ln>
              <a:noFill/>
            </a:ln>
            <a:effectLst/>
          </c:spPr>
          <c:val>
            <c:numRef>
              <c:f>Forecast!$F$20:$F$34</c:f>
              <c:numCache>
                <c:formatCode>General</c:formatCode>
                <c:ptCount val="15"/>
                <c:pt idx="0">
                  <c:v>349</c:v>
                </c:pt>
                <c:pt idx="1">
                  <c:v>181</c:v>
                </c:pt>
                <c:pt idx="2">
                  <c:v>273</c:v>
                </c:pt>
                <c:pt idx="3">
                  <c:v>476</c:v>
                </c:pt>
                <c:pt idx="4">
                  <c:v>408</c:v>
                </c:pt>
                <c:pt idx="5">
                  <c:v>427</c:v>
                </c:pt>
                <c:pt idx="6">
                  <c:v>262</c:v>
                </c:pt>
                <c:pt idx="7">
                  <c:v>343</c:v>
                </c:pt>
                <c:pt idx="8">
                  <c:v>107</c:v>
                </c:pt>
                <c:pt idx="9">
                  <c:v>178</c:v>
                </c:pt>
                <c:pt idx="10">
                  <c:v>205</c:v>
                </c:pt>
                <c:pt idx="11">
                  <c:v>250</c:v>
                </c:pt>
                <c:pt idx="12">
                  <c:v>306</c:v>
                </c:pt>
                <c:pt idx="13">
                  <c:v>125</c:v>
                </c:pt>
                <c:pt idx="14">
                  <c:v>284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04-4E78-A448-3F040A96C611}"/>
            </c:ext>
          </c:extLst>
        </c:ser>
        <c:ser>
          <c:idx val="2"/>
          <c:order val="2"/>
          <c:tx>
            <c:strRef>
              <c:f>Forecast!$G$19</c:f>
              <c:strCache>
                <c:ptCount val="1"/>
                <c:pt idx="0">
                  <c:v>Gap PR-PO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val>
            <c:numRef>
              <c:f>Forecast!$G$20:$G$34</c:f>
              <c:numCache>
                <c:formatCode>General</c:formatCode>
                <c:ptCount val="15"/>
                <c:pt idx="9">
                  <c:v>62</c:v>
                </c:pt>
                <c:pt idx="10">
                  <c:v>125</c:v>
                </c:pt>
                <c:pt idx="11">
                  <c:v>189</c:v>
                </c:pt>
                <c:pt idx="12">
                  <c:v>358.71680855927059</c:v>
                </c:pt>
                <c:pt idx="13">
                  <c:v>96.219229179331336</c:v>
                </c:pt>
                <c:pt idx="14">
                  <c:v>163.60439148936166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04-4E78-A448-3F040A96C6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8307488"/>
        <c:axId val="708313392"/>
      </c:areaChart>
      <c:lineChart>
        <c:grouping val="standard"/>
        <c:varyColors val="0"/>
        <c:ser>
          <c:idx val="0"/>
          <c:order val="0"/>
          <c:tx>
            <c:strRef>
              <c:f>Forecast!$E$19</c:f>
              <c:strCache>
                <c:ptCount val="1"/>
                <c:pt idx="0">
                  <c:v>Total PR</c:v>
                </c:pt>
              </c:strCache>
            </c:strRef>
          </c:tx>
          <c:spPr>
            <a:ln w="31750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none"/>
          </c:marker>
          <c:dPt>
            <c:idx val="9"/>
            <c:marker>
              <c:symbol val="none"/>
            </c:marker>
            <c:bubble3D val="0"/>
            <c:spPr>
              <a:ln w="31750" cap="rnd">
                <a:solidFill>
                  <a:schemeClr val="bg1">
                    <a:lumMod val="65000"/>
                  </a:schemeClr>
                </a:solidFill>
                <a:prstDash val="solid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4504-4E78-A448-3F040A96C611}"/>
              </c:ext>
            </c:extLst>
          </c:dPt>
          <c:dPt>
            <c:idx val="10"/>
            <c:marker>
              <c:symbol val="none"/>
            </c:marker>
            <c:bubble3D val="0"/>
            <c:spPr>
              <a:ln w="31750" cap="rnd">
                <a:solidFill>
                  <a:srgbClr val="058F91"/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4504-4E78-A448-3F040A96C611}"/>
              </c:ext>
            </c:extLst>
          </c:dPt>
          <c:dPt>
            <c:idx val="11"/>
            <c:marker>
              <c:symbol val="none"/>
            </c:marker>
            <c:bubble3D val="0"/>
            <c:spPr>
              <a:ln w="31750" cap="rnd">
                <a:solidFill>
                  <a:srgbClr val="058F91"/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4504-4E78-A448-3F040A96C611}"/>
              </c:ext>
            </c:extLst>
          </c:dPt>
          <c:dPt>
            <c:idx val="12"/>
            <c:marker>
              <c:symbol val="circle"/>
              <c:size val="8"/>
              <c:spPr>
                <a:solidFill>
                  <a:srgbClr val="FF0000"/>
                </a:solidFill>
                <a:ln w="12700">
                  <a:solidFill>
                    <a:schemeClr val="bg1"/>
                  </a:solidFill>
                </a:ln>
                <a:effectLst/>
              </c:spPr>
            </c:marker>
            <c:bubble3D val="0"/>
            <c:spPr>
              <a:ln w="31750" cap="rnd">
                <a:solidFill>
                  <a:srgbClr val="058F91"/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504-4E78-A448-3F040A96C611}"/>
              </c:ext>
            </c:extLst>
          </c:dPt>
          <c:dPt>
            <c:idx val="13"/>
            <c:marker>
              <c:symbol val="none"/>
            </c:marker>
            <c:bubble3D val="0"/>
            <c:spPr>
              <a:ln w="31750" cap="rnd">
                <a:solidFill>
                  <a:srgbClr val="058F91"/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4504-4E78-A448-3F040A96C611}"/>
              </c:ext>
            </c:extLst>
          </c:dPt>
          <c:dPt>
            <c:idx val="14"/>
            <c:marker>
              <c:symbol val="none"/>
            </c:marker>
            <c:bubble3D val="0"/>
            <c:spPr>
              <a:ln w="31750" cap="rnd">
                <a:solidFill>
                  <a:srgbClr val="058F91"/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4504-4E78-A448-3F040A96C611}"/>
              </c:ext>
            </c:extLst>
          </c:dPt>
          <c:cat>
            <c:multiLvlStrRef>
              <c:f>Forecast!$C$20:$D$34</c:f>
              <c:multiLvlStrCache>
                <c:ptCount val="15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</c:v>
                  </c:pt>
                  <c:pt idx="13">
                    <c:v>2</c:v>
                  </c:pt>
                  <c:pt idx="14">
                    <c:v>3</c:v>
                  </c:pt>
                </c:lvl>
                <c:lvl>
                  <c:pt idx="0">
                    <c:v>2021</c:v>
                  </c:pt>
                  <c:pt idx="12">
                    <c:v>2022</c:v>
                  </c:pt>
                </c:lvl>
              </c:multiLvlStrCache>
            </c:multiLvlStrRef>
          </c:cat>
          <c:val>
            <c:numRef>
              <c:f>Forecast!$E$20:$E$34</c:f>
              <c:numCache>
                <c:formatCode>General</c:formatCode>
                <c:ptCount val="15"/>
                <c:pt idx="0">
                  <c:v>363</c:v>
                </c:pt>
                <c:pt idx="1">
                  <c:v>190</c:v>
                </c:pt>
                <c:pt idx="2">
                  <c:v>252</c:v>
                </c:pt>
                <c:pt idx="3">
                  <c:v>447</c:v>
                </c:pt>
                <c:pt idx="4">
                  <c:v>465</c:v>
                </c:pt>
                <c:pt idx="5">
                  <c:v>562</c:v>
                </c:pt>
                <c:pt idx="6">
                  <c:v>574</c:v>
                </c:pt>
                <c:pt idx="7">
                  <c:v>748</c:v>
                </c:pt>
                <c:pt idx="8">
                  <c:v>325</c:v>
                </c:pt>
                <c:pt idx="9">
                  <c:v>240</c:v>
                </c:pt>
                <c:pt idx="10">
                  <c:v>330</c:v>
                </c:pt>
                <c:pt idx="11">
                  <c:v>439</c:v>
                </c:pt>
                <c:pt idx="12" formatCode="0">
                  <c:v>664.71680855927059</c:v>
                </c:pt>
                <c:pt idx="13" formatCode="0">
                  <c:v>221.21922917933134</c:v>
                </c:pt>
                <c:pt idx="14" formatCode="0">
                  <c:v>447.60439148936166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4504-4E78-A448-3F040A96C611}"/>
            </c:ext>
          </c:extLst>
        </c:ser>
        <c:ser>
          <c:idx val="3"/>
          <c:order val="3"/>
          <c:tx>
            <c:strRef>
              <c:f>Forecast!$F$19</c:f>
              <c:strCache>
                <c:ptCount val="1"/>
                <c:pt idx="0">
                  <c:v>Total PO</c:v>
                </c:pt>
              </c:strCache>
            </c:strRef>
          </c:tx>
          <c:spPr>
            <a:ln w="28575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Pt>
            <c:idx val="10"/>
            <c:marker>
              <c:symbol val="none"/>
            </c:marker>
            <c:bubble3D val="0"/>
            <c:spPr>
              <a:ln w="28575" cap="rnd">
                <a:solidFill>
                  <a:srgbClr val="058F91"/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0-4504-4E78-A448-3F040A96C611}"/>
              </c:ext>
            </c:extLst>
          </c:dPt>
          <c:dPt>
            <c:idx val="11"/>
            <c:marker>
              <c:symbol val="none"/>
            </c:marker>
            <c:bubble3D val="0"/>
            <c:spPr>
              <a:ln w="28575" cap="rnd">
                <a:solidFill>
                  <a:srgbClr val="058F91"/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2-4504-4E78-A448-3F040A96C611}"/>
              </c:ext>
            </c:extLst>
          </c:dPt>
          <c:dPt>
            <c:idx val="12"/>
            <c:marker>
              <c:symbol val="circle"/>
              <c:size val="8"/>
              <c:spPr>
                <a:solidFill>
                  <a:srgbClr val="FF0000"/>
                </a:solidFill>
                <a:ln w="12700">
                  <a:solidFill>
                    <a:schemeClr val="bg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rgbClr val="058F91"/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4-4504-4E78-A448-3F040A96C611}"/>
              </c:ext>
            </c:extLst>
          </c:dPt>
          <c:dPt>
            <c:idx val="13"/>
            <c:marker>
              <c:symbol val="none"/>
            </c:marker>
            <c:bubble3D val="0"/>
            <c:spPr>
              <a:ln w="28575" cap="rnd">
                <a:solidFill>
                  <a:srgbClr val="058F91"/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6-4504-4E78-A448-3F040A96C611}"/>
              </c:ext>
            </c:extLst>
          </c:dPt>
          <c:dPt>
            <c:idx val="14"/>
            <c:marker>
              <c:symbol val="none"/>
            </c:marker>
            <c:bubble3D val="0"/>
            <c:spPr>
              <a:ln w="28575" cap="rnd">
                <a:solidFill>
                  <a:srgbClr val="058F91"/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8-4504-4E78-A448-3F040A96C611}"/>
              </c:ext>
            </c:extLst>
          </c:dPt>
          <c:val>
            <c:numRef>
              <c:f>Forecast!$F$20:$F$34</c:f>
              <c:numCache>
                <c:formatCode>General</c:formatCode>
                <c:ptCount val="15"/>
                <c:pt idx="0">
                  <c:v>349</c:v>
                </c:pt>
                <c:pt idx="1">
                  <c:v>181</c:v>
                </c:pt>
                <c:pt idx="2">
                  <c:v>273</c:v>
                </c:pt>
                <c:pt idx="3">
                  <c:v>476</c:v>
                </c:pt>
                <c:pt idx="4">
                  <c:v>408</c:v>
                </c:pt>
                <c:pt idx="5">
                  <c:v>427</c:v>
                </c:pt>
                <c:pt idx="6">
                  <c:v>262</c:v>
                </c:pt>
                <c:pt idx="7">
                  <c:v>343</c:v>
                </c:pt>
                <c:pt idx="8">
                  <c:v>107</c:v>
                </c:pt>
                <c:pt idx="9">
                  <c:v>178</c:v>
                </c:pt>
                <c:pt idx="10">
                  <c:v>205</c:v>
                </c:pt>
                <c:pt idx="11">
                  <c:v>250</c:v>
                </c:pt>
                <c:pt idx="12">
                  <c:v>306</c:v>
                </c:pt>
                <c:pt idx="13">
                  <c:v>125</c:v>
                </c:pt>
                <c:pt idx="14">
                  <c:v>284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4504-4E78-A448-3F040A96C6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9326376"/>
        <c:axId val="499324736"/>
      </c:lineChart>
      <c:catAx>
        <c:axId val="4993263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324736"/>
        <c:crosses val="autoZero"/>
        <c:auto val="1"/>
        <c:lblAlgn val="ctr"/>
        <c:lblOffset val="100"/>
        <c:noMultiLvlLbl val="0"/>
      </c:catAx>
      <c:valAx>
        <c:axId val="4993247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latin typeface="Arial" panose="020B0604020202020204" pitchFamily="34" charset="0"/>
                    <a:cs typeface="Arial" panose="020B0604020202020204" pitchFamily="34" charset="0"/>
                  </a:rPr>
                  <a:t>Tổng</a:t>
                </a:r>
                <a:r>
                  <a:rPr lang="en-US" sz="1200" baseline="0">
                    <a:latin typeface="Arial" panose="020B0604020202020204" pitchFamily="34" charset="0"/>
                    <a:cs typeface="Arial" panose="020B0604020202020204" pitchFamily="34" charset="0"/>
                  </a:rPr>
                  <a:t> PR</a:t>
                </a:r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4143565132459518E-2"/>
              <c:y val="4.2068204589180452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326376"/>
        <c:crosses val="autoZero"/>
        <c:crossBetween val="between"/>
      </c:valAx>
      <c:valAx>
        <c:axId val="708313392"/>
        <c:scaling>
          <c:orientation val="minMax"/>
          <c:max val="80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8307488"/>
        <c:crosses val="max"/>
        <c:crossBetween val="between"/>
      </c:valAx>
      <c:catAx>
        <c:axId val="708307488"/>
        <c:scaling>
          <c:orientation val="minMax"/>
        </c:scaling>
        <c:delete val="1"/>
        <c:axPos val="b"/>
        <c:majorTickMark val="out"/>
        <c:minorTickMark val="none"/>
        <c:tickLblPos val="nextTo"/>
        <c:crossAx val="70831339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94738486920275"/>
          <c:y val="2.6750634938798985E-2"/>
          <c:w val="0.86266551079576048"/>
          <c:h val="0.83951421470677112"/>
        </c:manualLayout>
      </c:layout>
      <c:lineChart>
        <c:grouping val="standard"/>
        <c:varyColors val="0"/>
        <c:ser>
          <c:idx val="0"/>
          <c:order val="0"/>
          <c:tx>
            <c:strRef>
              <c:f>Forecast!$D$2</c:f>
              <c:strCache>
                <c:ptCount val="1"/>
                <c:pt idx="0">
                  <c:v>Total PR  2021</c:v>
                </c:pt>
              </c:strCache>
            </c:strRef>
          </c:tx>
          <c:spPr>
            <a:ln w="25400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none"/>
          </c:marker>
          <c:dPt>
            <c:idx val="11"/>
            <c:marker>
              <c:symbol val="circle"/>
              <c:size val="7"/>
              <c:spPr>
                <a:solidFill>
                  <a:schemeClr val="bg1">
                    <a:lumMod val="65000"/>
                  </a:schemeClr>
                </a:solidFill>
                <a:ln w="12700">
                  <a:solidFill>
                    <a:schemeClr val="bg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C164-47BF-8CDD-1A9A0CD03323}"/>
              </c:ext>
            </c:extLst>
          </c:dPt>
          <c:cat>
            <c:numRef>
              <c:f>Forecast!$D$20:$D$31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Forecast!$D$3:$D$14</c:f>
              <c:numCache>
                <c:formatCode>General</c:formatCode>
                <c:ptCount val="12"/>
                <c:pt idx="0">
                  <c:v>363</c:v>
                </c:pt>
                <c:pt idx="1">
                  <c:v>190</c:v>
                </c:pt>
                <c:pt idx="2">
                  <c:v>252</c:v>
                </c:pt>
                <c:pt idx="3">
                  <c:v>447</c:v>
                </c:pt>
                <c:pt idx="4">
                  <c:v>465</c:v>
                </c:pt>
                <c:pt idx="5">
                  <c:v>562</c:v>
                </c:pt>
                <c:pt idx="6">
                  <c:v>574</c:v>
                </c:pt>
                <c:pt idx="7">
                  <c:v>748</c:v>
                </c:pt>
                <c:pt idx="8">
                  <c:v>325</c:v>
                </c:pt>
                <c:pt idx="9">
                  <c:v>240</c:v>
                </c:pt>
                <c:pt idx="10">
                  <c:v>330</c:v>
                </c:pt>
                <c:pt idx="11">
                  <c:v>439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64-47BF-8CDD-1A9A0CD03323}"/>
            </c:ext>
          </c:extLst>
        </c:ser>
        <c:ser>
          <c:idx val="1"/>
          <c:order val="1"/>
          <c:tx>
            <c:strRef>
              <c:f>Forecast!$H$2</c:f>
              <c:strCache>
                <c:ptCount val="1"/>
                <c:pt idx="0">
                  <c:v>Total PR forecast 2022</c:v>
                </c:pt>
              </c:strCache>
            </c:strRef>
          </c:tx>
          <c:spPr>
            <a:ln w="28575" cap="rnd">
              <a:solidFill>
                <a:schemeClr val="accent6">
                  <a:alpha val="99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8"/>
              <c:spPr>
                <a:solidFill>
                  <a:srgbClr val="FF0000"/>
                </a:solidFill>
                <a:ln w="12700">
                  <a:solidFill>
                    <a:schemeClr val="bg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6">
                    <a:alpha val="99000"/>
                  </a:schemeClr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C164-47BF-8CDD-1A9A0CD03323}"/>
              </c:ext>
            </c:extLst>
          </c:dPt>
          <c:dPt>
            <c:idx val="7"/>
            <c:marker>
              <c:symbol val="circle"/>
              <c:size val="8"/>
              <c:spPr>
                <a:solidFill>
                  <a:srgbClr val="FF0000"/>
                </a:solidFill>
                <a:ln w="12700">
                  <a:solidFill>
                    <a:schemeClr val="bg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C164-47BF-8CDD-1A9A0CD03323}"/>
              </c:ext>
            </c:extLst>
          </c:dPt>
          <c:dPt>
            <c:idx val="11"/>
            <c:marker>
              <c:symbol val="circle"/>
              <c:size val="8"/>
              <c:spPr>
                <a:solidFill>
                  <a:schemeClr val="accent6"/>
                </a:solidFill>
                <a:ln w="12700">
                  <a:solidFill>
                    <a:schemeClr val="bg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C164-47BF-8CDD-1A9A0CD03323}"/>
              </c:ext>
            </c:extLst>
          </c:dPt>
          <c:cat>
            <c:numRef>
              <c:f>Forecast!$D$20:$D$31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Forecast!$H$3:$H$14</c:f>
              <c:numCache>
                <c:formatCode>General</c:formatCode>
                <c:ptCount val="12"/>
                <c:pt idx="0">
                  <c:v>664.71680855927059</c:v>
                </c:pt>
                <c:pt idx="1">
                  <c:v>221.21922917933134</c:v>
                </c:pt>
                <c:pt idx="2">
                  <c:v>447.60439148936166</c:v>
                </c:pt>
                <c:pt idx="3">
                  <c:v>538.17256559270515</c:v>
                </c:pt>
                <c:pt idx="4">
                  <c:v>398.34440680851066</c:v>
                </c:pt>
                <c:pt idx="5">
                  <c:v>698.91399586626142</c:v>
                </c:pt>
                <c:pt idx="6">
                  <c:v>725.21804936170224</c:v>
                </c:pt>
                <c:pt idx="7">
                  <c:v>959.88816534954424</c:v>
                </c:pt>
                <c:pt idx="8">
                  <c:v>719.96264924012155</c:v>
                </c:pt>
                <c:pt idx="9">
                  <c:v>476.25360729483276</c:v>
                </c:pt>
                <c:pt idx="10">
                  <c:v>443.108673556231</c:v>
                </c:pt>
                <c:pt idx="11">
                  <c:v>657.99008748936183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164-47BF-8CDD-1A9A0CD03323}"/>
            </c:ext>
          </c:extLst>
        </c:ser>
        <c:ser>
          <c:idx val="2"/>
          <c:order val="2"/>
          <c:tx>
            <c:strRef>
              <c:f>Forecast!$J$2</c:f>
              <c:strCache>
                <c:ptCount val="1"/>
                <c:pt idx="0">
                  <c:v>Total PR forecast 2023</c:v>
                </c:pt>
              </c:strCache>
            </c:strRef>
          </c:tx>
          <c:spPr>
            <a:ln w="28575" cap="rnd">
              <a:solidFill>
                <a:schemeClr val="accent6"/>
              </a:solidFill>
              <a:prstDash val="sysDash"/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8"/>
              <c:spPr>
                <a:solidFill>
                  <a:srgbClr val="FF0000"/>
                </a:solidFill>
                <a:ln w="9525">
                  <a:solidFill>
                    <a:schemeClr val="bg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C164-47BF-8CDD-1A9A0CD03323}"/>
              </c:ext>
            </c:extLst>
          </c:dPt>
          <c:dPt>
            <c:idx val="7"/>
            <c:marker>
              <c:symbol val="circle"/>
              <c:size val="8"/>
              <c:spPr>
                <a:solidFill>
                  <a:srgbClr val="FF0000"/>
                </a:solidFill>
                <a:ln w="12700">
                  <a:solidFill>
                    <a:schemeClr val="bg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C164-47BF-8CDD-1A9A0CD03323}"/>
              </c:ext>
            </c:extLst>
          </c:dPt>
          <c:dPt>
            <c:idx val="11"/>
            <c:marker>
              <c:symbol val="circle"/>
              <c:size val="8"/>
              <c:spPr>
                <a:solidFill>
                  <a:schemeClr val="accent6"/>
                </a:solidFill>
                <a:ln w="9525">
                  <a:solidFill>
                    <a:schemeClr val="bg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C164-47BF-8CDD-1A9A0CD03323}"/>
              </c:ext>
            </c:extLst>
          </c:dPt>
          <c:val>
            <c:numRef>
              <c:f>Forecast!$J$3:$J$14</c:f>
              <c:numCache>
                <c:formatCode>General</c:formatCode>
                <c:ptCount val="12"/>
                <c:pt idx="0">
                  <c:v>802.90215683890574</c:v>
                </c:pt>
                <c:pt idx="1">
                  <c:v>266.42449118541037</c:v>
                </c:pt>
                <c:pt idx="2">
                  <c:v>537.53907063829774</c:v>
                </c:pt>
                <c:pt idx="3">
                  <c:v>644.52389252279636</c:v>
                </c:pt>
                <c:pt idx="4">
                  <c:v>475.78815829787237</c:v>
                </c:pt>
                <c:pt idx="5">
                  <c:v>832.62640243161104</c:v>
                </c:pt>
                <c:pt idx="6">
                  <c:v>861.78552510638303</c:v>
                </c:pt>
                <c:pt idx="7">
                  <c:v>1137.8541441945288</c:v>
                </c:pt>
                <c:pt idx="8">
                  <c:v>851.4147927051672</c:v>
                </c:pt>
                <c:pt idx="9">
                  <c:v>561.90568267477204</c:v>
                </c:pt>
                <c:pt idx="10">
                  <c:v>521.62307598784207</c:v>
                </c:pt>
                <c:pt idx="11">
                  <c:v>772.88282971428589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C164-47BF-8CDD-1A9A0CD033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9326376"/>
        <c:axId val="499324736"/>
      </c:lineChart>
      <c:catAx>
        <c:axId val="4993263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324736"/>
        <c:crosses val="autoZero"/>
        <c:auto val="1"/>
        <c:lblAlgn val="ctr"/>
        <c:lblOffset val="100"/>
        <c:noMultiLvlLbl val="0"/>
      </c:catAx>
      <c:valAx>
        <c:axId val="4993247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Tổng PR</a:t>
                </a:r>
                <a:endParaRPr lang="en-US" sz="80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9.3540119752688888E-3"/>
              <c:y val="5.3206130132609816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326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Data!$BZ$176</c:f>
              <c:strCache>
                <c:ptCount val="1"/>
                <c:pt idx="0">
                  <c:v>Của nhân viên tạo PR</c:v>
                </c:pt>
              </c:strCache>
            </c:strRef>
          </c:tx>
          <c:spPr>
            <a:solidFill>
              <a:srgbClr val="73CA9B"/>
            </a:solidFill>
            <a:ln w="25400">
              <a:solidFill>
                <a:srgbClr val="73CA9B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Data!$BY$177:$BY$179</c:f>
              <c:strCache>
                <c:ptCount val="3"/>
                <c:pt idx="0">
                  <c:v>DO TRUC LAM</c:v>
                </c:pt>
                <c:pt idx="1">
                  <c:v>DO MAI HA</c:v>
                </c:pt>
                <c:pt idx="2">
                  <c:v>BUI NHU BAO</c:v>
                </c:pt>
              </c:strCache>
            </c:strRef>
          </c:cat>
          <c:val>
            <c:numRef>
              <c:f>Data!$BZ$177:$BZ$179</c:f>
              <c:numCache>
                <c:formatCode>0%</c:formatCode>
                <c:ptCount val="3"/>
                <c:pt idx="0">
                  <c:v>9.0836653386454178E-2</c:v>
                </c:pt>
                <c:pt idx="1">
                  <c:v>1</c:v>
                </c:pt>
                <c:pt idx="2">
                  <c:v>0.52873563218390807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DB-4BC7-9D3D-F43FCD572461}"/>
            </c:ext>
          </c:extLst>
        </c:ser>
        <c:ser>
          <c:idx val="1"/>
          <c:order val="1"/>
          <c:tx>
            <c:strRef>
              <c:f>Data!$CA$176</c:f>
              <c:strCache>
                <c:ptCount val="1"/>
                <c:pt idx="0">
                  <c:v>Của nhân viên khác</c:v>
                </c:pt>
              </c:strCache>
            </c:strRef>
          </c:tx>
          <c:spPr>
            <a:solidFill>
              <a:schemeClr val="bg1"/>
            </a:solidFill>
            <a:ln w="25400">
              <a:solidFill>
                <a:srgbClr val="FFC000"/>
              </a:solidFill>
              <a:prstDash val="dash"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EDB-4BC7-9D3D-F43FCD57246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Data!$BY$177:$BY$179</c:f>
              <c:strCache>
                <c:ptCount val="3"/>
                <c:pt idx="0">
                  <c:v>DO TRUC LAM</c:v>
                </c:pt>
                <c:pt idx="1">
                  <c:v>DO MAI HA</c:v>
                </c:pt>
                <c:pt idx="2">
                  <c:v>BUI NHU BAO</c:v>
                </c:pt>
              </c:strCache>
            </c:strRef>
          </c:cat>
          <c:val>
            <c:numRef>
              <c:f>Data!$CA$177:$CA$179</c:f>
              <c:numCache>
                <c:formatCode>0%</c:formatCode>
                <c:ptCount val="3"/>
                <c:pt idx="0">
                  <c:v>0.90916334661354581</c:v>
                </c:pt>
                <c:pt idx="1">
                  <c:v>0</c:v>
                </c:pt>
                <c:pt idx="2">
                  <c:v>0.47126436781609193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DB-4BC7-9D3D-F43FCD57246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100"/>
        <c:axId val="854687232"/>
        <c:axId val="854688312"/>
      </c:barChart>
      <c:catAx>
        <c:axId val="85468723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008587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4688312"/>
        <c:crosses val="autoZero"/>
        <c:auto val="1"/>
        <c:lblAlgn val="ctr"/>
        <c:lblOffset val="100"/>
        <c:noMultiLvlLbl val="0"/>
      </c:catAx>
      <c:valAx>
        <c:axId val="854688312"/>
        <c:scaling>
          <c:orientation val="minMax"/>
          <c:max val="1"/>
        </c:scaling>
        <c:delete val="1"/>
        <c:axPos val="t"/>
        <c:numFmt formatCode="0%" sourceLinked="1"/>
        <c:majorTickMark val="none"/>
        <c:minorTickMark val="none"/>
        <c:tickLblPos val="nextTo"/>
        <c:crossAx val="854687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3175"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1783419848269451"/>
          <c:y val="0.11715166018518647"/>
          <c:w val="0.65864625722474135"/>
          <c:h val="0.82306560066266587"/>
        </c:manualLayout>
      </c:layout>
      <c:barChart>
        <c:barDir val="bar"/>
        <c:grouping val="clustered"/>
        <c:varyColors val="0"/>
        <c:ser>
          <c:idx val="0"/>
          <c:order val="0"/>
          <c:tx>
            <c:v>Điểm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D114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5A2-4B6B-AD4F-C8FB123066E0}"/>
              </c:ext>
            </c:extLst>
          </c:dPt>
          <c:dPt>
            <c:idx val="1"/>
            <c:invertIfNegative val="0"/>
            <c:bubble3D val="0"/>
            <c:spPr>
              <a:solidFill>
                <a:srgbClr val="ED114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5A2-4B6B-AD4F-C8FB123066E0}"/>
              </c:ext>
            </c:extLst>
          </c:dPt>
          <c:dPt>
            <c:idx val="2"/>
            <c:invertIfNegative val="0"/>
            <c:bubble3D val="0"/>
            <c:spPr>
              <a:solidFill>
                <a:srgbClr val="ED114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5A2-4B6B-AD4F-C8FB123066E0}"/>
              </c:ext>
            </c:extLst>
          </c:dPt>
          <c:dPt>
            <c:idx val="3"/>
            <c:invertIfNegative val="0"/>
            <c:bubble3D val="0"/>
            <c:spPr>
              <a:solidFill>
                <a:srgbClr val="ED114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5A2-4B6B-AD4F-C8FB123066E0}"/>
              </c:ext>
            </c:extLst>
          </c:dPt>
          <c:dPt>
            <c:idx val="4"/>
            <c:invertIfNegative val="0"/>
            <c:bubble3D val="0"/>
            <c:spPr>
              <a:solidFill>
                <a:srgbClr val="ED114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5A2-4B6B-AD4F-C8FB123066E0}"/>
              </c:ext>
            </c:extLst>
          </c:dPt>
          <c:dPt>
            <c:idx val="5"/>
            <c:invertIfNegative val="0"/>
            <c:bubble3D val="0"/>
            <c:spPr>
              <a:solidFill>
                <a:srgbClr val="FFD9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5A2-4B6B-AD4F-C8FB123066E0}"/>
              </c:ext>
            </c:extLst>
          </c:dPt>
          <c:dPt>
            <c:idx val="6"/>
            <c:invertIfNegative val="0"/>
            <c:bubble3D val="0"/>
            <c:spPr>
              <a:solidFill>
                <a:srgbClr val="FFD9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95A2-4B6B-AD4F-C8FB123066E0}"/>
              </c:ext>
            </c:extLst>
          </c:dPt>
          <c:dPt>
            <c:idx val="7"/>
            <c:invertIfNegative val="0"/>
            <c:bubble3D val="0"/>
            <c:spPr>
              <a:solidFill>
                <a:srgbClr val="FFD9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95A2-4B6B-AD4F-C8FB123066E0}"/>
              </c:ext>
            </c:extLst>
          </c:dPt>
          <c:dPt>
            <c:idx val="8"/>
            <c:invertIfNegative val="0"/>
            <c:bubble3D val="0"/>
            <c:spPr>
              <a:solidFill>
                <a:srgbClr val="FFD9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95A2-4B6B-AD4F-C8FB123066E0}"/>
              </c:ext>
            </c:extLst>
          </c:dPt>
          <c:dPt>
            <c:idx val="9"/>
            <c:invertIfNegative val="0"/>
            <c:bubble3D val="0"/>
            <c:spPr>
              <a:solidFill>
                <a:srgbClr val="FFD9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95A2-4B6B-AD4F-C8FB123066E0}"/>
              </c:ext>
            </c:extLst>
          </c:dPt>
          <c:dPt>
            <c:idx val="10"/>
            <c:invertIfNegative val="0"/>
            <c:bubble3D val="0"/>
            <c:spPr>
              <a:solidFill>
                <a:srgbClr val="FFD9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95A2-4B6B-AD4F-C8FB123066E0}"/>
              </c:ext>
            </c:extLst>
          </c:dPt>
          <c:dPt>
            <c:idx val="11"/>
            <c:invertIfNegative val="0"/>
            <c:bubble3D val="0"/>
            <c:spPr>
              <a:solidFill>
                <a:srgbClr val="FFD9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95A2-4B6B-AD4F-C8FB123066E0}"/>
              </c:ext>
            </c:extLst>
          </c:dPt>
          <c:dPt>
            <c:idx val="12"/>
            <c:invertIfNegative val="0"/>
            <c:bubble3D val="0"/>
            <c:spPr>
              <a:solidFill>
                <a:srgbClr val="FFD9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95A2-4B6B-AD4F-C8FB123066E0}"/>
              </c:ext>
            </c:extLst>
          </c:dPt>
          <c:dPt>
            <c:idx val="13"/>
            <c:invertIfNegative val="0"/>
            <c:bubble3D val="0"/>
            <c:spPr>
              <a:solidFill>
                <a:srgbClr val="00AE8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95A2-4B6B-AD4F-C8FB123066E0}"/>
              </c:ext>
            </c:extLst>
          </c:dPt>
          <c:dPt>
            <c:idx val="14"/>
            <c:invertIfNegative val="0"/>
            <c:bubble3D val="0"/>
            <c:spPr>
              <a:solidFill>
                <a:srgbClr val="00AE8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95A2-4B6B-AD4F-C8FB123066E0}"/>
              </c:ext>
            </c:extLst>
          </c:dPt>
          <c:dPt>
            <c:idx val="15"/>
            <c:invertIfNegative val="0"/>
            <c:bubble3D val="0"/>
            <c:spPr>
              <a:solidFill>
                <a:srgbClr val="00AE8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95A2-4B6B-AD4F-C8FB123066E0}"/>
              </c:ext>
            </c:extLst>
          </c:dPt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5A2-4B6B-AD4F-C8FB123066E0}"/>
                </c:ext>
              </c:extLst>
            </c:dLbl>
            <c:dLbl>
              <c:idx val="1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rgbClr val="00AE8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95A2-4B6B-AD4F-C8FB123066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rgbClr val="ED114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Sheet4!$S$53:$S$68</c:f>
              <c:strCache>
                <c:ptCount val="16"/>
                <c:pt idx="0">
                  <c:v> CTy TNHH TS Molymer Viet Nam</c:v>
                </c:pt>
                <c:pt idx="1">
                  <c:v> CTy TNHH Shinei Corona </c:v>
                </c:pt>
                <c:pt idx="2">
                  <c:v> CTy ông ty khác</c:v>
                </c:pt>
                <c:pt idx="3">
                  <c:v> CTy TNHH SX&amp;TM Mai Xa Huong</c:v>
                </c:pt>
                <c:pt idx="4">
                  <c:v> CTy Co Phan Hoa Phuong</c:v>
                </c:pt>
                <c:pt idx="5">
                  <c:v> CTyTNHH TM CKVTDL Hoang Long</c:v>
                </c:pt>
                <c:pt idx="6">
                  <c:v> CTy TNHH TM&amp;DV Nhat Minh</c:v>
                </c:pt>
                <c:pt idx="7">
                  <c:v> CTy TNHH TMDV OTo Trieu Giang</c:v>
                </c:pt>
                <c:pt idx="8">
                  <c:v> CTy Co Phan Nhan Luc</c:v>
                </c:pt>
                <c:pt idx="9">
                  <c:v> CTy TNHH Nagata </c:v>
                </c:pt>
                <c:pt idx="10">
                  <c:v> CTy TNHH XNK VINATRADE</c:v>
                </c:pt>
                <c:pt idx="11">
                  <c:v> CTy TNHH An Linh</c:v>
                </c:pt>
                <c:pt idx="12">
                  <c:v> CTy Co Phan O To Viet</c:v>
                </c:pt>
                <c:pt idx="13">
                  <c:v> CTy TNHH Thuong Mai Taiyo</c:v>
                </c:pt>
                <c:pt idx="14">
                  <c:v> CTy TNHH MTV DTPTHT KCN</c:v>
                </c:pt>
                <c:pt idx="15">
                  <c:v> CTy Co Phan Cong Nghe An Toan </c:v>
                </c:pt>
              </c:strCache>
            </c:strRef>
          </c:cat>
          <c:val>
            <c:numRef>
              <c:f>Sheet4!$Y$53:$Y$68</c:f>
              <c:numCache>
                <c:formatCode>General</c:formatCode>
                <c:ptCount val="16"/>
                <c:pt idx="0">
                  <c:v>0.95</c:v>
                </c:pt>
                <c:pt idx="1">
                  <c:v>1.7999999999999998</c:v>
                </c:pt>
                <c:pt idx="2">
                  <c:v>2</c:v>
                </c:pt>
                <c:pt idx="3">
                  <c:v>2.0500000000000003</c:v>
                </c:pt>
                <c:pt idx="4">
                  <c:v>2.0500000000000003</c:v>
                </c:pt>
                <c:pt idx="5">
                  <c:v>2.5500000000000003</c:v>
                </c:pt>
                <c:pt idx="6">
                  <c:v>2.8</c:v>
                </c:pt>
                <c:pt idx="7">
                  <c:v>2.85</c:v>
                </c:pt>
                <c:pt idx="8">
                  <c:v>2.9499999999999997</c:v>
                </c:pt>
                <c:pt idx="9">
                  <c:v>3.5</c:v>
                </c:pt>
                <c:pt idx="10">
                  <c:v>3.7</c:v>
                </c:pt>
                <c:pt idx="11">
                  <c:v>4.0999999999999996</c:v>
                </c:pt>
                <c:pt idx="12">
                  <c:v>4.4000000000000004</c:v>
                </c:pt>
                <c:pt idx="13">
                  <c:v>5.7999999999999989</c:v>
                </c:pt>
                <c:pt idx="14">
                  <c:v>6.4499999999999993</c:v>
                </c:pt>
                <c:pt idx="15">
                  <c:v>6.75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95A2-4B6B-AD4F-C8FB123066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6"/>
        <c:axId val="1657503855"/>
        <c:axId val="1657523823"/>
      </c:barChart>
      <c:catAx>
        <c:axId val="1657503855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just"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Aharoni" panose="02010803020104030203" pitchFamily="2" charset="-79"/>
              </a:defRPr>
            </a:pPr>
            <a:endParaRPr lang="en-US"/>
          </a:p>
        </c:txPr>
        <c:crossAx val="1657523823"/>
        <c:crosses val="autoZero"/>
        <c:auto val="1"/>
        <c:lblAlgn val="ctr"/>
        <c:lblOffset val="100"/>
        <c:noMultiLvlLbl val="0"/>
      </c:catAx>
      <c:valAx>
        <c:axId val="1657523823"/>
        <c:scaling>
          <c:orientation val="minMax"/>
          <c:max val="1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rnd" cmpd="sng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7503855"/>
        <c:crosses val="autoZero"/>
        <c:crossBetween val="between"/>
        <c:majorUnit val="1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rnd" cmpd="sng" algn="ctr">
      <a:solidFill>
        <a:srgbClr val="FFFFFF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0.72167</cdr:x>
      <cdr:y>0.38982</cdr:y>
    </cdr:from>
    <cdr:to>
      <cdr:x>0.76452</cdr:x>
      <cdr:y>0.61956</cdr:y>
    </cdr:to>
    <cdr:cxnSp macro="">
      <cdr:nvCxnSpPr>
        <cdr:cNvPr id="4" name="Connector: Elbow 3">
          <a:extLst xmlns:a="http://schemas.openxmlformats.org/drawingml/2006/main">
            <a:ext uri="{FF2B5EF4-FFF2-40B4-BE49-F238E27FC236}">
              <a16:creationId xmlns:a16="http://schemas.microsoft.com/office/drawing/2014/main" id="{F7D2968A-6CF4-4ABF-9F96-B05B281C5C9B}"/>
            </a:ext>
          </a:extLst>
        </cdr:cNvPr>
        <cdr:cNvCxnSpPr/>
      </cdr:nvCxnSpPr>
      <cdr:spPr>
        <a:xfrm xmlns:a="http://schemas.openxmlformats.org/drawingml/2006/main" rot="5400000" flipH="1" flipV="1">
          <a:off x="4062567" y="1839679"/>
          <a:ext cx="896670" cy="260127"/>
        </a:xfrm>
        <a:prstGeom xmlns:a="http://schemas.openxmlformats.org/drawingml/2006/main" prst="bentConnector3">
          <a:avLst>
            <a:gd name="adj1" fmla="val 99432"/>
          </a:avLst>
        </a:prstGeom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0.38542</cdr:x>
      <cdr:y>0.17451</cdr:y>
    </cdr:from>
    <cdr:to>
      <cdr:x>0.43656</cdr:x>
      <cdr:y>0.85001</cdr:y>
    </cdr:to>
    <cdr:cxnSp macro="">
      <cdr:nvCxnSpPr>
        <cdr:cNvPr id="10" name="Connector: Elbow 9">
          <a:extLst xmlns:a="http://schemas.openxmlformats.org/drawingml/2006/main">
            <a:ext uri="{FF2B5EF4-FFF2-40B4-BE49-F238E27FC236}">
              <a16:creationId xmlns:a16="http://schemas.microsoft.com/office/drawing/2014/main" id="{A45D11E2-0C44-4170-8F84-5DF9AB20BA95}"/>
            </a:ext>
          </a:extLst>
        </cdr:cNvPr>
        <cdr:cNvCxnSpPr/>
      </cdr:nvCxnSpPr>
      <cdr:spPr>
        <a:xfrm xmlns:a="http://schemas.openxmlformats.org/drawingml/2006/main" rot="5400000" flipH="1" flipV="1">
          <a:off x="1705612" y="2396564"/>
          <a:ext cx="3441322" cy="426327"/>
        </a:xfrm>
        <a:prstGeom xmlns:a="http://schemas.openxmlformats.org/drawingml/2006/main" prst="bentConnector3">
          <a:avLst>
            <a:gd name="adj1" fmla="val 99519"/>
          </a:avLst>
        </a:prstGeom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</cdr:x>
      <cdr:y>0.03</cdr:y>
    </cdr:from>
    <cdr:to>
      <cdr:x>1</cdr:x>
      <cdr:y>0.19098</cdr:y>
    </cdr:to>
    <cdr:sp macro="" textlink="">
      <cdr:nvSpPr>
        <cdr:cNvPr id="6" name="TextBox 5">
          <a:extLst xmlns:a="http://schemas.openxmlformats.org/drawingml/2006/main">
            <a:ext uri="{FF2B5EF4-FFF2-40B4-BE49-F238E27FC236}">
              <a16:creationId xmlns:a16="http://schemas.microsoft.com/office/drawing/2014/main" id="{72A24D8E-194C-479A-BB92-70F8CDE5DE98}"/>
            </a:ext>
          </a:extLst>
        </cdr:cNvPr>
        <cdr:cNvSpPr txBox="1"/>
      </cdr:nvSpPr>
      <cdr:spPr>
        <a:xfrm xmlns:a="http://schemas.openxmlformats.org/drawingml/2006/main">
          <a:off x="0" y="156755"/>
          <a:ext cx="8336645" cy="8411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0.44516</cdr:x>
      <cdr:y>0.4125</cdr:y>
    </cdr:from>
    <cdr:to>
      <cdr:x>0.55484</cdr:x>
      <cdr:y>0.5875</cdr:y>
    </cdr:to>
    <cdr:sp macro="" textlink="">
      <cdr:nvSpPr>
        <cdr:cNvPr id="7" name="TextBox 6">
          <a:extLst xmlns:a="http://schemas.openxmlformats.org/drawingml/2006/main">
            <a:ext uri="{FF2B5EF4-FFF2-40B4-BE49-F238E27FC236}">
              <a16:creationId xmlns:a16="http://schemas.microsoft.com/office/drawing/2014/main" id="{BC4794D9-C181-4FFA-9C3D-0F61B4006CF9}"/>
            </a:ext>
          </a:extLst>
        </cdr:cNvPr>
        <cdr:cNvSpPr txBox="1"/>
      </cdr:nvSpPr>
      <cdr:spPr>
        <a:xfrm xmlns:a="http://schemas.openxmlformats.org/drawingml/2006/main">
          <a:off x="3711122" y="2155371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1.64149E-7</cdr:x>
      <cdr:y>0.02684</cdr:y>
    </cdr:from>
    <cdr:to>
      <cdr:x>1</cdr:x>
      <cdr:y>0.21067</cdr:y>
    </cdr:to>
    <cdr:sp macro="" textlink="">
      <cdr:nvSpPr>
        <cdr:cNvPr id="11" name="TextBox 10">
          <a:extLst xmlns:a="http://schemas.openxmlformats.org/drawingml/2006/main">
            <a:ext uri="{FF2B5EF4-FFF2-40B4-BE49-F238E27FC236}">
              <a16:creationId xmlns:a16="http://schemas.microsoft.com/office/drawing/2014/main" id="{DC8F66CD-D624-437E-BF52-D5E87D0A9E86}"/>
            </a:ext>
          </a:extLst>
        </cdr:cNvPr>
        <cdr:cNvSpPr txBox="1"/>
      </cdr:nvSpPr>
      <cdr:spPr>
        <a:xfrm xmlns:a="http://schemas.openxmlformats.org/drawingml/2006/main">
          <a:off x="1" y="109026"/>
          <a:ext cx="6092038" cy="7466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just" rtl="0"/>
          <a:endParaRPr lang="en-US" sz="1700">
            <a:latin typeface="Calibri" panose="020F0502020204030204" pitchFamily="34" charset="0"/>
            <a:cs typeface="Calibri" panose="020F0502020204030204" pitchFamily="34" charset="0"/>
          </a:endParaRPr>
        </a:p>
      </cdr:txBody>
    </cdr:sp>
  </cdr:relSizeAnchor>
  <cdr:relSizeAnchor xmlns:cdr="http://schemas.openxmlformats.org/drawingml/2006/chartDrawing">
    <cdr:from>
      <cdr:x>0.79719</cdr:x>
      <cdr:y>0.41262</cdr:y>
    </cdr:from>
    <cdr:to>
      <cdr:x>0.90687</cdr:x>
      <cdr:y>0.5921</cdr:y>
    </cdr:to>
    <cdr:sp macro="" textlink="">
      <cdr:nvSpPr>
        <cdr:cNvPr id="9" name="TextBox 8">
          <a:extLst xmlns:a="http://schemas.openxmlformats.org/drawingml/2006/main">
            <a:ext uri="{FF2B5EF4-FFF2-40B4-BE49-F238E27FC236}">
              <a16:creationId xmlns:a16="http://schemas.microsoft.com/office/drawing/2014/main" id="{4373DA9F-2F5C-4825-9F14-17A65C4D1519}"/>
            </a:ext>
          </a:extLst>
        </cdr:cNvPr>
        <cdr:cNvSpPr txBox="1"/>
      </cdr:nvSpPr>
      <cdr:spPr>
        <a:xfrm xmlns:a="http://schemas.openxmlformats.org/drawingml/2006/main">
          <a:off x="6645870" y="2102081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0.49194</cdr:x>
      <cdr:y>0.46977</cdr:y>
    </cdr:from>
    <cdr:to>
      <cdr:x>0.88051</cdr:x>
      <cdr:y>0.70828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52D4B158-ADED-4AFB-BA63-BA45B4739291}"/>
            </a:ext>
          </a:extLst>
        </cdr:cNvPr>
        <cdr:cNvSpPr txBox="1"/>
      </cdr:nvSpPr>
      <cdr:spPr>
        <a:xfrm xmlns:a="http://schemas.openxmlformats.org/drawingml/2006/main">
          <a:off x="3074987" y="1801019"/>
          <a:ext cx="2428875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sz="1100" b="0"/>
        </a:p>
      </cdr:txBody>
    </cdr:sp>
  </cdr:relSizeAnchor>
  <cdr:relSizeAnchor xmlns:cdr="http://schemas.openxmlformats.org/drawingml/2006/chartDrawing">
    <cdr:from>
      <cdr:x>0.68813</cdr:x>
      <cdr:y>0.5</cdr:y>
    </cdr:from>
    <cdr:to>
      <cdr:x>1</cdr:x>
      <cdr:y>0.65704</cdr:y>
    </cdr:to>
    <cdr:sp macro="" textlink="">
      <cdr:nvSpPr>
        <cdr:cNvPr id="4" name="TextBox 28">
          <a:extLst xmlns:a="http://schemas.openxmlformats.org/drawingml/2006/main">
            <a:ext uri="{FF2B5EF4-FFF2-40B4-BE49-F238E27FC236}">
              <a16:creationId xmlns:a16="http://schemas.microsoft.com/office/drawing/2014/main" id="{F8EA2C45-AC1B-4279-BD37-05D698ECE09F}"/>
            </a:ext>
          </a:extLst>
        </cdr:cNvPr>
        <cdr:cNvSpPr txBox="1"/>
      </cdr:nvSpPr>
      <cdr:spPr>
        <a:xfrm xmlns:a="http://schemas.openxmlformats.org/drawingml/2006/main">
          <a:off x="7488616" y="1175936"/>
          <a:ext cx="3393886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rPr>
            <a:t>Thời gian xử lý trung bình = </a:t>
          </a:r>
          <a:r>
            <a:rPr lang="en-US" b="1">
              <a:solidFill>
                <a:srgbClr val="43B275"/>
              </a:solidFill>
              <a:latin typeface="Calibri" panose="020F0502020204030204" pitchFamily="34" charset="0"/>
              <a:cs typeface="Calibri" panose="020F0502020204030204" pitchFamily="34" charset="0"/>
            </a:rPr>
            <a:t>1.8 ngày 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0.58605</cdr:x>
      <cdr:y>0.5</cdr:y>
    </cdr:from>
    <cdr:to>
      <cdr:x>0.90332</cdr:x>
      <cdr:y>0.58425</cdr:y>
    </cdr:to>
    <cdr:cxnSp macro="">
      <cdr:nvCxnSpPr>
        <cdr:cNvPr id="18" name="Straight Arrow Connector 17">
          <a:extLst xmlns:a="http://schemas.openxmlformats.org/drawingml/2006/main">
            <a:ext uri="{FF2B5EF4-FFF2-40B4-BE49-F238E27FC236}">
              <a16:creationId xmlns:a16="http://schemas.microsoft.com/office/drawing/2014/main" id="{B08F685F-3A80-444C-88D3-A6DAEB27AD6F}"/>
            </a:ext>
          </a:extLst>
        </cdr:cNvPr>
        <cdr:cNvCxnSpPr/>
      </cdr:nvCxnSpPr>
      <cdr:spPr>
        <a:xfrm xmlns:a="http://schemas.openxmlformats.org/drawingml/2006/main" flipV="1">
          <a:off x="2736273" y="2479963"/>
          <a:ext cx="1481299" cy="417852"/>
        </a:xfrm>
        <a:prstGeom xmlns:a="http://schemas.openxmlformats.org/drawingml/2006/main" prst="straightConnector1">
          <a:avLst/>
        </a:prstGeom>
        <a:ln xmlns:a="http://schemas.openxmlformats.org/drawingml/2006/main" w="19050">
          <a:solidFill>
            <a:srgbClr val="ED7D3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0.65049</cdr:x>
      <cdr:y>0.04214</cdr:y>
    </cdr:from>
    <cdr:to>
      <cdr:x>0.93348</cdr:x>
      <cdr:y>0.83371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49939486-8F78-4CAE-B83F-239487468357}"/>
            </a:ext>
          </a:extLst>
        </cdr:cNvPr>
        <cdr:cNvSpPr/>
      </cdr:nvSpPr>
      <cdr:spPr>
        <a:xfrm xmlns:a="http://schemas.openxmlformats.org/drawingml/2006/main">
          <a:off x="3778260" y="109835"/>
          <a:ext cx="1643719" cy="2063037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>
            <a:lumMod val="65000"/>
            <a:alpha val="15000"/>
          </a:schemeClr>
        </a:solidFill>
        <a:ln xmlns:a="http://schemas.openxmlformats.org/drawingml/2006/main">
          <a:solidFill>
            <a:schemeClr val="tx1">
              <a:alpha val="0"/>
            </a:schemeClr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0.4167</cdr:x>
      <cdr:y>0.9146</cdr:y>
    </cdr:from>
    <cdr:to>
      <cdr:x>0.54281</cdr:x>
      <cdr:y>1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78C863EC-C155-48A7-ADFD-A7CA8310962B}"/>
            </a:ext>
          </a:extLst>
        </cdr:cNvPr>
        <cdr:cNvSpPr/>
      </cdr:nvSpPr>
      <cdr:spPr>
        <a:xfrm xmlns:a="http://schemas.openxmlformats.org/drawingml/2006/main">
          <a:off x="2420347" y="2031159"/>
          <a:ext cx="732493" cy="189658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chemeClr val="bg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0.81696</cdr:x>
      <cdr:y>0.91171</cdr:y>
    </cdr:from>
    <cdr:to>
      <cdr:x>0.94307</cdr:x>
      <cdr:y>0.9907</cdr:y>
    </cdr:to>
    <cdr:sp macro="" textlink="">
      <cdr:nvSpPr>
        <cdr:cNvPr id="4" name="Rectangle 3">
          <a:extLst xmlns:a="http://schemas.openxmlformats.org/drawingml/2006/main">
            <a:ext uri="{FF2B5EF4-FFF2-40B4-BE49-F238E27FC236}">
              <a16:creationId xmlns:a16="http://schemas.microsoft.com/office/drawing/2014/main" id="{7B70CC6B-545D-4DA7-99E5-D073A4A176BF}"/>
            </a:ext>
          </a:extLst>
        </cdr:cNvPr>
        <cdr:cNvSpPr/>
      </cdr:nvSpPr>
      <cdr:spPr>
        <a:xfrm xmlns:a="http://schemas.openxmlformats.org/drawingml/2006/main">
          <a:off x="4745204" y="2024741"/>
          <a:ext cx="732493" cy="175424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solidFill>
            <a:schemeClr val="bg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0.61013</cdr:x>
      <cdr:y>0.96017</cdr:y>
    </cdr:from>
    <cdr:to>
      <cdr:x>0.66603</cdr:x>
      <cdr:y>1</cdr:y>
    </cdr:to>
    <cdr:pic>
      <cdr:nvPicPr>
        <cdr:cNvPr id="5" name="Picture 4">
          <a:extLst xmlns:a="http://schemas.openxmlformats.org/drawingml/2006/main">
            <a:ext uri="{FF2B5EF4-FFF2-40B4-BE49-F238E27FC236}">
              <a16:creationId xmlns:a16="http://schemas.microsoft.com/office/drawing/2014/main" id="{7CAB5B84-FE68-4E95-BE47-5DF1F536050A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 rot="3582727">
          <a:off x="3654279" y="2696680"/>
          <a:ext cx="103814" cy="324696"/>
        </a:xfrm>
        <a:prstGeom xmlns:a="http://schemas.openxmlformats.org/drawingml/2006/main" prst="rect">
          <a:avLst/>
        </a:prstGeom>
      </cdr:spPr>
    </cdr:pic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0.0165</cdr:x>
      <cdr:y>0.02125</cdr:y>
    </cdr:from>
    <cdr:to>
      <cdr:x>0.89393</cdr:x>
      <cdr:y>0.11047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23399DE9-340B-4FB8-9FE3-95C87BA1A476}"/>
            </a:ext>
          </a:extLst>
        </cdr:cNvPr>
        <cdr:cNvSpPr txBox="1"/>
      </cdr:nvSpPr>
      <cdr:spPr>
        <a:xfrm xmlns:a="http://schemas.openxmlformats.org/drawingml/2006/main">
          <a:off x="121745" y="76081"/>
          <a:ext cx="6474589" cy="31935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l" rtl="0"/>
          <a:r>
            <a:rPr lang="en-US" sz="1800" b="1" dirty="0" err="1">
              <a:solidFill>
                <a:schemeClr val="tx1"/>
              </a:solidFill>
            </a:rPr>
            <a:t>Mức</a:t>
          </a:r>
          <a:r>
            <a:rPr lang="en-US" sz="1800" b="1" dirty="0">
              <a:solidFill>
                <a:schemeClr val="tx1"/>
              </a:solidFill>
            </a:rPr>
            <a:t> </a:t>
          </a:r>
          <a:r>
            <a:rPr lang="en-US" sz="1800" b="1" dirty="0" err="1">
              <a:solidFill>
                <a:schemeClr val="tx1"/>
              </a:solidFill>
            </a:rPr>
            <a:t>điểm</a:t>
          </a:r>
          <a:r>
            <a:rPr lang="en-US" sz="1800" b="1" dirty="0">
              <a:solidFill>
                <a:schemeClr val="tx1"/>
              </a:solidFill>
            </a:rPr>
            <a:t> </a:t>
          </a:r>
          <a:r>
            <a:rPr lang="en-US" sz="1800" b="1" dirty="0" err="1">
              <a:solidFill>
                <a:schemeClr val="tx1"/>
              </a:solidFill>
            </a:rPr>
            <a:t>của</a:t>
          </a:r>
          <a:r>
            <a:rPr lang="en-US" sz="1800" b="1" dirty="0">
              <a:solidFill>
                <a:schemeClr val="tx1"/>
              </a:solidFill>
            </a:rPr>
            <a:t> </a:t>
          </a:r>
          <a:r>
            <a:rPr lang="en-US" sz="1800" b="1" dirty="0" err="1">
              <a:solidFill>
                <a:schemeClr val="tx1"/>
              </a:solidFill>
            </a:rPr>
            <a:t>nhà</a:t>
          </a:r>
          <a:r>
            <a:rPr lang="en-US" sz="1800" b="1" dirty="0">
              <a:solidFill>
                <a:schemeClr val="tx1"/>
              </a:solidFill>
            </a:rPr>
            <a:t> </a:t>
          </a:r>
          <a:r>
            <a:rPr lang="en-US" sz="1800" b="1" dirty="0" err="1">
              <a:solidFill>
                <a:schemeClr val="tx1"/>
              </a:solidFill>
            </a:rPr>
            <a:t>cung</a:t>
          </a:r>
          <a:r>
            <a:rPr lang="en-US" sz="1800" b="1" dirty="0">
              <a:solidFill>
                <a:schemeClr val="tx1"/>
              </a:solidFill>
            </a:rPr>
            <a:t> </a:t>
          </a:r>
          <a:r>
            <a:rPr lang="en-US" sz="1800" b="1" dirty="0" err="1">
              <a:solidFill>
                <a:schemeClr val="tx1"/>
              </a:solidFill>
            </a:rPr>
            <a:t>cấp</a:t>
          </a:r>
          <a:r>
            <a:rPr lang="en-US" sz="1800" b="1" dirty="0">
              <a:solidFill>
                <a:schemeClr val="tx1"/>
              </a:solidFill>
            </a:rPr>
            <a:t> </a:t>
          </a:r>
          <a:r>
            <a:rPr lang="en-US" sz="1800" b="1" dirty="0" err="1">
              <a:solidFill>
                <a:schemeClr val="tx1"/>
              </a:solidFill>
            </a:rPr>
            <a:t>có</a:t>
          </a:r>
          <a:r>
            <a:rPr lang="en-US" sz="1800" b="1" dirty="0">
              <a:solidFill>
                <a:schemeClr val="tx1"/>
              </a:solidFill>
            </a:rPr>
            <a:t> </a:t>
          </a:r>
          <a:r>
            <a:rPr lang="en-US" sz="1800" b="1" dirty="0" err="1">
              <a:solidFill>
                <a:schemeClr val="tx1"/>
              </a:solidFill>
            </a:rPr>
            <a:t>tỉ</a:t>
          </a:r>
          <a:r>
            <a:rPr lang="en-US" sz="1800" b="1" dirty="0">
              <a:solidFill>
                <a:schemeClr val="tx1"/>
              </a:solidFill>
            </a:rPr>
            <a:t> </a:t>
          </a:r>
          <a:r>
            <a:rPr lang="en-US" sz="1800" b="1" dirty="0" err="1">
              <a:solidFill>
                <a:schemeClr val="tx1"/>
              </a:solidFill>
            </a:rPr>
            <a:t>lệ</a:t>
          </a:r>
          <a:r>
            <a:rPr lang="en-US" sz="1800" b="1" dirty="0">
              <a:solidFill>
                <a:schemeClr val="tx1"/>
              </a:solidFill>
            </a:rPr>
            <a:t> </a:t>
          </a:r>
          <a:r>
            <a:rPr lang="en-US" sz="1800" b="1" dirty="0" err="1">
              <a:solidFill>
                <a:schemeClr val="tx1"/>
              </a:solidFill>
            </a:rPr>
            <a:t>nợ</a:t>
          </a:r>
          <a:r>
            <a:rPr lang="en-US" sz="1800" b="1" dirty="0">
              <a:solidFill>
                <a:schemeClr val="tx1"/>
              </a:solidFill>
            </a:rPr>
            <a:t> </a:t>
          </a:r>
          <a:r>
            <a:rPr lang="en-US" sz="1800" b="1" dirty="0" err="1">
              <a:solidFill>
                <a:schemeClr val="tx1"/>
              </a:solidFill>
            </a:rPr>
            <a:t>hàng</a:t>
          </a:r>
          <a:r>
            <a:rPr lang="en-US" sz="1800" b="1" dirty="0">
              <a:solidFill>
                <a:schemeClr val="tx1"/>
              </a:solidFill>
            </a:rPr>
            <a:t> </a:t>
          </a:r>
          <a:r>
            <a:rPr lang="en-US" sz="1800" b="1" dirty="0" err="1">
              <a:solidFill>
                <a:schemeClr val="tx1"/>
              </a:solidFill>
            </a:rPr>
            <a:t>trên</a:t>
          </a:r>
          <a:r>
            <a:rPr lang="en-US" sz="1800" b="1" dirty="0">
              <a:solidFill>
                <a:schemeClr val="tx1"/>
              </a:solidFill>
            </a:rPr>
            <a:t> 50%                       </a:t>
          </a:r>
        </a:p>
        <a:p xmlns:a="http://schemas.openxmlformats.org/drawingml/2006/main">
          <a:endParaRPr lang="en-US" sz="12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11025-6F35-4139-8EEB-90072008AEB9}" type="datetimeFigureOut">
              <a:rPr lang="en-US"/>
              <a:t>12/10/2021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FF4D4-14EA-4188-A18C-DE7F00DFF8A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61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0FF4D4-14EA-4188-A18C-DE7F00DFF8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7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22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0FF4D4-14EA-4188-A18C-DE7F00DFF8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26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801FF8-DD5B-4287-B23D-4280752DAB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41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4225E-158A-804E-B575-D429C65293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68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7704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eb856e698b_2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eb856e698b_2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2301195"/>
            <a:ext cx="118872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009404"/>
            <a:ext cx="10668000" cy="586999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2073" y="6425865"/>
            <a:ext cx="6096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8CAE7-54B1-4799-98E8-FFB5AB88B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F1C7A-7701-4620-A536-98462F795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1D582-13EA-4443-A59E-80012781B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2F954-9F58-4968-8125-DA8C83E3C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0D17-E144-4852-B73D-A9F59BBF49E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90FE8-923D-43E5-BCE1-EF6212DAC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AB5C7-36DF-4433-A88E-F92B1BDE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E6C2-EFEE-4755-B9AC-936F5433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2931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4F33-EDFD-4316-A416-0C078F7F8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1D328-D071-470C-8731-DAD90F6A9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CD7C5-0178-46D5-AE0B-6478CFF86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ED469-B0B1-439A-98B6-97EFDE7C3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2A2C8-F8F3-4AF5-A186-376777411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8B2A7C-5A7A-4C9F-B72C-A3D703D5D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0D17-E144-4852-B73D-A9F59BBF49E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25894-46AC-442A-8A6F-3C17BB077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D03603-3AFC-48D1-9807-A9FF48AA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E6C2-EFEE-4755-B9AC-936F5433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9144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C626B-B12D-4B07-9974-2BF9656C7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CB39A4-FE95-4B95-9448-F4C176548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0D17-E144-4852-B73D-A9F59BBF49E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BC699B-6639-4154-A0CC-11E5AC92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1F408-B44B-4A53-A146-BE7CCDDBC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E6C2-EFEE-4755-B9AC-936F5433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384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8D6374-6759-41F0-BBA1-AB2DE7710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0D17-E144-4852-B73D-A9F59BBF49E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9DBAB-7638-47B8-A892-80855002A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B4A1-5811-4903-B65A-334789397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E6C2-EFEE-4755-B9AC-936F5433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0816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816F-B0DB-4CFC-BDDE-D1E2F5B25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0FA6F-5BD1-46B5-A742-1CC24266F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7AD20-9ACA-4CB7-A53D-E0137DFF5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2CF14-0CCC-4EA8-8DFE-C2313E2C5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0D17-E144-4852-B73D-A9F59BBF49E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1BFB0-B96B-45E7-98A9-55ABE9F40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C0076-8E8B-4C8C-B631-F5EE05CE3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E6C2-EFEE-4755-B9AC-936F5433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1499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B08C1-D845-41B9-B5D9-953C99361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E8A822-EA71-4D88-9EB0-291EA4E97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F10B1-18D0-4292-8414-84DC56C64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D9DF6-3320-4773-90D2-D11439778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0D17-E144-4852-B73D-A9F59BBF49E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F8A6A-46F7-4024-A075-49DA358C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15922-FD66-4D54-BD74-C59EB264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E6C2-EFEE-4755-B9AC-936F5433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0542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190F7-79D5-4683-BC70-66EBE13F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FD468-775F-4E47-9A5B-2E75D692C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85B93-363C-4B29-9AD9-ED3306E5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0D17-E144-4852-B73D-A9F59BBF49E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96645-3578-4DD4-83A2-D7A65B618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CCA49-7C2C-4079-8BE3-BFE05EB99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E6C2-EFEE-4755-B9AC-936F5433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3309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45016-0485-4BEB-BEB0-630AE4AC0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4E6B3-58AC-4E6A-9826-32A2DC421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CA66C-3089-4111-B3F3-228D6CBA8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0D17-E144-4852-B73D-A9F59BBF49E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9446F-C18A-4765-8356-E036244F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8F2CC-7A57-435C-9BEB-2F8578B2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E6C2-EFEE-4755-B9AC-936F5433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1958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53467" y="1078400"/>
            <a:ext cx="9284000" cy="17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600" b="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53467" y="2871200"/>
            <a:ext cx="58120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2100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accent1"/>
            </a:gs>
            <a:gs pos="63000">
              <a:srgbClr val="194175"/>
            </a:gs>
            <a:gs pos="100000">
              <a:schemeClr val="accent2"/>
            </a:gs>
          </a:gsLst>
          <a:lin ang="8099331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3"/>
          <p:cNvGrpSpPr/>
          <p:nvPr/>
        </p:nvGrpSpPr>
        <p:grpSpPr>
          <a:xfrm>
            <a:off x="-1279299" y="-229667"/>
            <a:ext cx="14710300" cy="7373333"/>
            <a:chOff x="-959475" y="-172250"/>
            <a:chExt cx="11032725" cy="5530000"/>
          </a:xfrm>
        </p:grpSpPr>
        <p:sp>
          <p:nvSpPr>
            <p:cNvPr id="13" name="Google Shape;13;p3"/>
            <p:cNvSpPr/>
            <p:nvPr/>
          </p:nvSpPr>
          <p:spPr>
            <a:xfrm flipH="1">
              <a:off x="-959475" y="3859250"/>
              <a:ext cx="2522400" cy="1498500"/>
            </a:xfrm>
            <a:prstGeom prst="round2Diag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3"/>
            <p:cNvSpPr/>
            <p:nvPr/>
          </p:nvSpPr>
          <p:spPr>
            <a:xfrm flipH="1">
              <a:off x="-92850" y="4262900"/>
              <a:ext cx="3009900" cy="6912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34000">
                  <a:srgbClr val="FAB93C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3"/>
            <p:cNvSpPr/>
            <p:nvPr/>
          </p:nvSpPr>
          <p:spPr>
            <a:xfrm rot="-5400000" flipH="1">
              <a:off x="82400" y="-466550"/>
              <a:ext cx="1265400" cy="1854000"/>
            </a:xfrm>
            <a:prstGeom prst="round1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 flipH="1">
              <a:off x="7063350" y="189400"/>
              <a:ext cx="3009900" cy="6912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 flipH="1">
              <a:off x="7891375" y="3436250"/>
              <a:ext cx="1311600" cy="1921500"/>
            </a:xfrm>
            <a:prstGeom prst="round1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631000" y="2276333"/>
            <a:ext cx="5813600" cy="15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2083900" y="2613443"/>
            <a:ext cx="2286000" cy="13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13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4631000" y="4001667"/>
            <a:ext cx="5813600" cy="5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4"/>
          <p:cNvGrpSpPr/>
          <p:nvPr/>
        </p:nvGrpSpPr>
        <p:grpSpPr>
          <a:xfrm>
            <a:off x="1" y="330079"/>
            <a:ext cx="13073367" cy="6736188"/>
            <a:chOff x="0" y="247559"/>
            <a:chExt cx="9805025" cy="5052141"/>
          </a:xfrm>
        </p:grpSpPr>
        <p:sp>
          <p:nvSpPr>
            <p:cNvPr id="23" name="Google Shape;23;p4"/>
            <p:cNvSpPr/>
            <p:nvPr/>
          </p:nvSpPr>
          <p:spPr>
            <a:xfrm flipH="1">
              <a:off x="6795125" y="4608500"/>
              <a:ext cx="3009900" cy="6912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" name="Google Shape;24;p4"/>
            <p:cNvCxnSpPr/>
            <p:nvPr/>
          </p:nvCxnSpPr>
          <p:spPr>
            <a:xfrm>
              <a:off x="0" y="247559"/>
              <a:ext cx="1577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" name="Google Shape;25;p4"/>
            <p:cNvSpPr/>
            <p:nvPr/>
          </p:nvSpPr>
          <p:spPr>
            <a:xfrm>
              <a:off x="8076775" y="4041350"/>
              <a:ext cx="1623254" cy="771653"/>
            </a:xfrm>
            <a:custGeom>
              <a:avLst/>
              <a:gdLst/>
              <a:ahLst/>
              <a:cxnLst/>
              <a:rect l="l" t="t" r="r" b="b"/>
              <a:pathLst>
                <a:path w="21766" h="10347" extrusionOk="0">
                  <a:moveTo>
                    <a:pt x="4787" y="1417"/>
                  </a:moveTo>
                  <a:lnTo>
                    <a:pt x="1" y="10347"/>
                  </a:lnTo>
                  <a:lnTo>
                    <a:pt x="16217" y="10347"/>
                  </a:lnTo>
                  <a:lnTo>
                    <a:pt x="21765" y="0"/>
                  </a:lnTo>
                  <a:lnTo>
                    <a:pt x="7156" y="0"/>
                  </a:lnTo>
                  <a:cubicBezTo>
                    <a:pt x="6168" y="0"/>
                    <a:pt x="5251" y="548"/>
                    <a:pt x="4787" y="141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4000">
                  <a:srgbClr val="FAB93C"/>
                </a:gs>
                <a:gs pos="100000">
                  <a:schemeClr val="accent4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4543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AutoNum type="arabicPeriod"/>
              <a:defRPr>
                <a:solidFill>
                  <a:srgbClr val="434343"/>
                </a:solidFill>
              </a:defRPr>
            </a:lvl1pPr>
            <a:lvl2pPr marL="1219170" lvl="1" indent="-34543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828754" lvl="2" indent="-34543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2438339" lvl="3" indent="-34543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3047924" lvl="4" indent="-3454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3657509" lvl="5" indent="-3454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4267093" lvl="6" indent="-3454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4876678" lvl="7" indent="-3454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5486263" lvl="8" indent="-3454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953400" y="477467"/>
            <a:ext cx="1028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5"/>
          <p:cNvGrpSpPr/>
          <p:nvPr/>
        </p:nvGrpSpPr>
        <p:grpSpPr>
          <a:xfrm>
            <a:off x="-691267" y="1"/>
            <a:ext cx="13525267" cy="6904033"/>
            <a:chOff x="-518450" y="0"/>
            <a:chExt cx="10143950" cy="5178025"/>
          </a:xfrm>
        </p:grpSpPr>
        <p:sp>
          <p:nvSpPr>
            <p:cNvPr id="30" name="Google Shape;30;p5"/>
            <p:cNvSpPr/>
            <p:nvPr/>
          </p:nvSpPr>
          <p:spPr>
            <a:xfrm>
              <a:off x="7610975" y="0"/>
              <a:ext cx="1786242" cy="1144831"/>
            </a:xfrm>
            <a:custGeom>
              <a:avLst/>
              <a:gdLst/>
              <a:ahLst/>
              <a:cxnLst/>
              <a:rect l="l" t="t" r="r" b="b"/>
              <a:pathLst>
                <a:path w="25100" h="16087" extrusionOk="0">
                  <a:moveTo>
                    <a:pt x="1013" y="4144"/>
                  </a:moveTo>
                  <a:lnTo>
                    <a:pt x="6740" y="14824"/>
                  </a:lnTo>
                  <a:cubicBezTo>
                    <a:pt x="7156" y="15610"/>
                    <a:pt x="7966" y="16086"/>
                    <a:pt x="8859" y="16086"/>
                  </a:cubicBezTo>
                  <a:lnTo>
                    <a:pt x="25099" y="16086"/>
                  </a:lnTo>
                  <a:lnTo>
                    <a:pt x="25099" y="1"/>
                  </a:lnTo>
                  <a:lnTo>
                    <a:pt x="3513" y="1"/>
                  </a:lnTo>
                  <a:cubicBezTo>
                    <a:pt x="1370" y="1"/>
                    <a:pt x="1" y="2263"/>
                    <a:pt x="1013" y="4144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5"/>
            <p:cNvSpPr/>
            <p:nvPr/>
          </p:nvSpPr>
          <p:spPr>
            <a:xfrm flipH="1">
              <a:off x="8260448" y="1021150"/>
              <a:ext cx="1136777" cy="306906"/>
            </a:xfrm>
            <a:custGeom>
              <a:avLst/>
              <a:gdLst/>
              <a:ahLst/>
              <a:cxnLst/>
              <a:rect l="l" t="t" r="r" b="b"/>
              <a:pathLst>
                <a:path w="22361" h="6037" extrusionOk="0">
                  <a:moveTo>
                    <a:pt x="19337" y="6037"/>
                  </a:moveTo>
                  <a:lnTo>
                    <a:pt x="3025" y="6037"/>
                  </a:lnTo>
                  <a:cubicBezTo>
                    <a:pt x="1358" y="6037"/>
                    <a:pt x="1" y="4679"/>
                    <a:pt x="1" y="3013"/>
                  </a:cubicBezTo>
                  <a:lnTo>
                    <a:pt x="1" y="3013"/>
                  </a:lnTo>
                  <a:cubicBezTo>
                    <a:pt x="1" y="1346"/>
                    <a:pt x="1358" y="0"/>
                    <a:pt x="3025" y="0"/>
                  </a:cubicBezTo>
                  <a:lnTo>
                    <a:pt x="19337" y="0"/>
                  </a:lnTo>
                  <a:cubicBezTo>
                    <a:pt x="21004" y="0"/>
                    <a:pt x="22361" y="1346"/>
                    <a:pt x="22361" y="3013"/>
                  </a:cubicBezTo>
                  <a:lnTo>
                    <a:pt x="22361" y="3013"/>
                  </a:lnTo>
                  <a:cubicBezTo>
                    <a:pt x="22361" y="4679"/>
                    <a:pt x="21004" y="6037"/>
                    <a:pt x="19337" y="603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4000">
                  <a:srgbClr val="FAB93C"/>
                </a:gs>
                <a:gs pos="100000">
                  <a:schemeClr val="accent4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 flipH="1">
              <a:off x="8488723" y="1234875"/>
              <a:ext cx="1136777" cy="306906"/>
            </a:xfrm>
            <a:custGeom>
              <a:avLst/>
              <a:gdLst/>
              <a:ahLst/>
              <a:cxnLst/>
              <a:rect l="l" t="t" r="r" b="b"/>
              <a:pathLst>
                <a:path w="22361" h="6037" extrusionOk="0">
                  <a:moveTo>
                    <a:pt x="19337" y="6037"/>
                  </a:moveTo>
                  <a:lnTo>
                    <a:pt x="3025" y="6037"/>
                  </a:lnTo>
                  <a:cubicBezTo>
                    <a:pt x="1358" y="6037"/>
                    <a:pt x="1" y="4679"/>
                    <a:pt x="1" y="3013"/>
                  </a:cubicBezTo>
                  <a:lnTo>
                    <a:pt x="1" y="3013"/>
                  </a:lnTo>
                  <a:cubicBezTo>
                    <a:pt x="1" y="1346"/>
                    <a:pt x="1358" y="0"/>
                    <a:pt x="3025" y="0"/>
                  </a:cubicBezTo>
                  <a:lnTo>
                    <a:pt x="19337" y="0"/>
                  </a:lnTo>
                  <a:cubicBezTo>
                    <a:pt x="21004" y="0"/>
                    <a:pt x="22361" y="1346"/>
                    <a:pt x="22361" y="3013"/>
                  </a:cubicBezTo>
                  <a:lnTo>
                    <a:pt x="22361" y="3013"/>
                  </a:lnTo>
                  <a:cubicBezTo>
                    <a:pt x="22361" y="4679"/>
                    <a:pt x="21004" y="6037"/>
                    <a:pt x="19337" y="603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3000">
                  <a:srgbClr val="194175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 flipH="1">
              <a:off x="-518450" y="3502225"/>
              <a:ext cx="986100" cy="1675800"/>
            </a:xfrm>
            <a:prstGeom prst="round2SameRect">
              <a:avLst>
                <a:gd name="adj1" fmla="val 16667"/>
                <a:gd name="adj2" fmla="val 0"/>
              </a:avLst>
            </a:prstGeom>
            <a:gradFill>
              <a:gsLst>
                <a:gs pos="0">
                  <a:schemeClr val="accent1"/>
                </a:gs>
                <a:gs pos="63000">
                  <a:srgbClr val="194175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1799767" y="3922400"/>
            <a:ext cx="3284400" cy="5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2"/>
          </p:nvPr>
        </p:nvSpPr>
        <p:spPr>
          <a:xfrm>
            <a:off x="7107767" y="3922400"/>
            <a:ext cx="3284400" cy="5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3"/>
          </p:nvPr>
        </p:nvSpPr>
        <p:spPr>
          <a:xfrm>
            <a:off x="1799900" y="4544867"/>
            <a:ext cx="32844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4"/>
          </p:nvPr>
        </p:nvSpPr>
        <p:spPr>
          <a:xfrm>
            <a:off x="7107767" y="4544867"/>
            <a:ext cx="32844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953400" y="477467"/>
            <a:ext cx="1028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6"/>
          <p:cNvGrpSpPr/>
          <p:nvPr/>
        </p:nvGrpSpPr>
        <p:grpSpPr>
          <a:xfrm>
            <a:off x="-498349" y="-116782"/>
            <a:ext cx="13256600" cy="7102900"/>
            <a:chOff x="-367875" y="0"/>
            <a:chExt cx="9942450" cy="5327175"/>
          </a:xfrm>
        </p:grpSpPr>
        <p:sp>
          <p:nvSpPr>
            <p:cNvPr id="41" name="Google Shape;41;p6"/>
            <p:cNvSpPr/>
            <p:nvPr/>
          </p:nvSpPr>
          <p:spPr>
            <a:xfrm flipH="1">
              <a:off x="8" y="0"/>
              <a:ext cx="1786242" cy="1144831"/>
            </a:xfrm>
            <a:custGeom>
              <a:avLst/>
              <a:gdLst/>
              <a:ahLst/>
              <a:cxnLst/>
              <a:rect l="l" t="t" r="r" b="b"/>
              <a:pathLst>
                <a:path w="25100" h="16087" extrusionOk="0">
                  <a:moveTo>
                    <a:pt x="1013" y="4144"/>
                  </a:moveTo>
                  <a:lnTo>
                    <a:pt x="6740" y="14824"/>
                  </a:lnTo>
                  <a:cubicBezTo>
                    <a:pt x="7156" y="15610"/>
                    <a:pt x="7966" y="16086"/>
                    <a:pt x="8859" y="16086"/>
                  </a:cubicBezTo>
                  <a:lnTo>
                    <a:pt x="25099" y="16086"/>
                  </a:lnTo>
                  <a:lnTo>
                    <a:pt x="25099" y="1"/>
                  </a:lnTo>
                  <a:lnTo>
                    <a:pt x="3513" y="1"/>
                  </a:lnTo>
                  <a:cubicBezTo>
                    <a:pt x="1370" y="1"/>
                    <a:pt x="1" y="2263"/>
                    <a:pt x="1013" y="4144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-139600" y="1021150"/>
              <a:ext cx="1136777" cy="306906"/>
            </a:xfrm>
            <a:custGeom>
              <a:avLst/>
              <a:gdLst/>
              <a:ahLst/>
              <a:cxnLst/>
              <a:rect l="l" t="t" r="r" b="b"/>
              <a:pathLst>
                <a:path w="22361" h="6037" extrusionOk="0">
                  <a:moveTo>
                    <a:pt x="19337" y="6037"/>
                  </a:moveTo>
                  <a:lnTo>
                    <a:pt x="3025" y="6037"/>
                  </a:lnTo>
                  <a:cubicBezTo>
                    <a:pt x="1358" y="6037"/>
                    <a:pt x="1" y="4679"/>
                    <a:pt x="1" y="3013"/>
                  </a:cubicBezTo>
                  <a:lnTo>
                    <a:pt x="1" y="3013"/>
                  </a:lnTo>
                  <a:cubicBezTo>
                    <a:pt x="1" y="1346"/>
                    <a:pt x="1358" y="0"/>
                    <a:pt x="3025" y="0"/>
                  </a:cubicBezTo>
                  <a:lnTo>
                    <a:pt x="19337" y="0"/>
                  </a:lnTo>
                  <a:cubicBezTo>
                    <a:pt x="21004" y="0"/>
                    <a:pt x="22361" y="1346"/>
                    <a:pt x="22361" y="3013"/>
                  </a:cubicBezTo>
                  <a:lnTo>
                    <a:pt x="22361" y="3013"/>
                  </a:lnTo>
                  <a:cubicBezTo>
                    <a:pt x="22361" y="4679"/>
                    <a:pt x="21004" y="6037"/>
                    <a:pt x="19337" y="603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4000">
                  <a:srgbClr val="FAB93C"/>
                </a:gs>
                <a:gs pos="100000">
                  <a:schemeClr val="accent4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367875" y="1234875"/>
              <a:ext cx="1136777" cy="306906"/>
            </a:xfrm>
            <a:custGeom>
              <a:avLst/>
              <a:gdLst/>
              <a:ahLst/>
              <a:cxnLst/>
              <a:rect l="l" t="t" r="r" b="b"/>
              <a:pathLst>
                <a:path w="22361" h="6037" extrusionOk="0">
                  <a:moveTo>
                    <a:pt x="19337" y="6037"/>
                  </a:moveTo>
                  <a:lnTo>
                    <a:pt x="3025" y="6037"/>
                  </a:lnTo>
                  <a:cubicBezTo>
                    <a:pt x="1358" y="6037"/>
                    <a:pt x="1" y="4679"/>
                    <a:pt x="1" y="3013"/>
                  </a:cubicBezTo>
                  <a:lnTo>
                    <a:pt x="1" y="3013"/>
                  </a:lnTo>
                  <a:cubicBezTo>
                    <a:pt x="1" y="1346"/>
                    <a:pt x="1358" y="0"/>
                    <a:pt x="3025" y="0"/>
                  </a:cubicBezTo>
                  <a:lnTo>
                    <a:pt x="19337" y="0"/>
                  </a:lnTo>
                  <a:cubicBezTo>
                    <a:pt x="21004" y="0"/>
                    <a:pt x="22361" y="1346"/>
                    <a:pt x="22361" y="3013"/>
                  </a:cubicBezTo>
                  <a:lnTo>
                    <a:pt x="22361" y="3013"/>
                  </a:lnTo>
                  <a:cubicBezTo>
                    <a:pt x="22361" y="4679"/>
                    <a:pt x="21004" y="6037"/>
                    <a:pt x="19337" y="603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3000">
                  <a:srgbClr val="194175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8588475" y="3651375"/>
              <a:ext cx="986100" cy="1675800"/>
            </a:xfrm>
            <a:prstGeom prst="round2SameRect">
              <a:avLst>
                <a:gd name="adj1" fmla="val 16667"/>
                <a:gd name="adj2" fmla="val 0"/>
              </a:avLst>
            </a:pr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953400" y="477467"/>
            <a:ext cx="1028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7"/>
          <p:cNvGrpSpPr/>
          <p:nvPr/>
        </p:nvGrpSpPr>
        <p:grpSpPr>
          <a:xfrm>
            <a:off x="-1279299" y="252534"/>
            <a:ext cx="14710300" cy="7371833"/>
            <a:chOff x="-959475" y="189400"/>
            <a:chExt cx="11032725" cy="5528875"/>
          </a:xfrm>
        </p:grpSpPr>
        <p:sp>
          <p:nvSpPr>
            <p:cNvPr id="48" name="Google Shape;48;p7"/>
            <p:cNvSpPr/>
            <p:nvPr/>
          </p:nvSpPr>
          <p:spPr>
            <a:xfrm>
              <a:off x="7550850" y="3859250"/>
              <a:ext cx="2522400" cy="1498500"/>
            </a:xfrm>
            <a:prstGeom prst="round2Diag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3"/>
                </a:gs>
                <a:gs pos="34000">
                  <a:srgbClr val="FAB93C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7"/>
            <p:cNvSpPr/>
            <p:nvPr/>
          </p:nvSpPr>
          <p:spPr>
            <a:xfrm>
              <a:off x="-959475" y="189400"/>
              <a:ext cx="3009900" cy="6912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34000">
                  <a:srgbClr val="FAB93C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-238300" y="4321475"/>
              <a:ext cx="953400" cy="1396800"/>
            </a:xfrm>
            <a:prstGeom prst="round1Rect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63000">
                  <a:srgbClr val="194175"/>
                </a:gs>
                <a:gs pos="100000">
                  <a:schemeClr val="accent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953400" y="3001500"/>
            <a:ext cx="5496400" cy="25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600"/>
              <a:buFont typeface="Exo"/>
              <a:buChar char="●"/>
              <a:defRPr sz="2100">
                <a:solidFill>
                  <a:srgbClr val="434343"/>
                </a:solidFill>
              </a:defRPr>
            </a:lvl1pPr>
            <a:lvl2pPr marL="1219170" lvl="1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600"/>
              <a:buFont typeface="Exo"/>
              <a:buChar char="○"/>
              <a:defRPr>
                <a:solidFill>
                  <a:srgbClr val="434343"/>
                </a:solidFill>
              </a:defRPr>
            </a:lvl2pPr>
            <a:lvl3pPr marL="1828754" lvl="2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600"/>
              <a:buFont typeface="Exo"/>
              <a:buChar char="■"/>
              <a:defRPr>
                <a:solidFill>
                  <a:srgbClr val="434343"/>
                </a:solidFill>
              </a:defRPr>
            </a:lvl3pPr>
            <a:lvl4pPr marL="2438339" lvl="3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600"/>
              <a:buFont typeface="Exo"/>
              <a:buChar char="●"/>
              <a:defRPr>
                <a:solidFill>
                  <a:srgbClr val="434343"/>
                </a:solidFill>
              </a:defRPr>
            </a:lvl4pPr>
            <a:lvl5pPr marL="3047924" lvl="4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600"/>
              <a:buFont typeface="Exo"/>
              <a:buChar char="○"/>
              <a:defRPr>
                <a:solidFill>
                  <a:srgbClr val="434343"/>
                </a:solidFill>
              </a:defRPr>
            </a:lvl5pPr>
            <a:lvl6pPr marL="3657509" lvl="5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600"/>
              <a:buFont typeface="Exo"/>
              <a:buChar char="■"/>
              <a:defRPr>
                <a:solidFill>
                  <a:srgbClr val="434343"/>
                </a:solidFill>
              </a:defRPr>
            </a:lvl6pPr>
            <a:lvl7pPr marL="4267093" lvl="6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600"/>
              <a:buFont typeface="Exo"/>
              <a:buChar char="●"/>
              <a:defRPr>
                <a:solidFill>
                  <a:srgbClr val="434343"/>
                </a:solidFill>
              </a:defRPr>
            </a:lvl7pPr>
            <a:lvl8pPr marL="4876678" lvl="7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600"/>
              <a:buFont typeface="Exo"/>
              <a:buChar char="○"/>
              <a:defRPr>
                <a:solidFill>
                  <a:srgbClr val="434343"/>
                </a:solidFill>
              </a:defRPr>
            </a:lvl8pPr>
            <a:lvl9pPr marL="5486263" lvl="8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600"/>
              <a:buFont typeface="Exo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953400" y="1317700"/>
            <a:ext cx="5496400" cy="1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6200000" flipH="1">
            <a:off x="6913403" y="1080716"/>
            <a:ext cx="7231968" cy="432256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9"/>
          <p:cNvSpPr/>
          <p:nvPr/>
        </p:nvSpPr>
        <p:spPr>
          <a:xfrm rot="10800000">
            <a:off x="10350400" y="-158900"/>
            <a:ext cx="1841600" cy="26980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63000">
                <a:srgbClr val="194175"/>
              </a:gs>
              <a:gs pos="100000">
                <a:schemeClr val="accent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/>
          <p:nvPr/>
        </p:nvSpPr>
        <p:spPr>
          <a:xfrm rot="10800000" flipH="1">
            <a:off x="9257739" y="3413383"/>
            <a:ext cx="2934315" cy="3444621"/>
          </a:xfrm>
          <a:custGeom>
            <a:avLst/>
            <a:gdLst/>
            <a:ahLst/>
            <a:cxnLst/>
            <a:rect l="l" t="t" r="r" b="b"/>
            <a:pathLst>
              <a:path w="30112" h="35350" extrusionOk="0">
                <a:moveTo>
                  <a:pt x="30111" y="0"/>
                </a:moveTo>
                <a:lnTo>
                  <a:pt x="0" y="0"/>
                </a:lnTo>
                <a:lnTo>
                  <a:pt x="17169" y="32016"/>
                </a:lnTo>
                <a:cubicBezTo>
                  <a:pt x="18265" y="34064"/>
                  <a:pt x="20408" y="35350"/>
                  <a:pt x="22753" y="35350"/>
                </a:cubicBezTo>
                <a:lnTo>
                  <a:pt x="30111" y="35350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accent5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9"/>
          <p:cNvSpPr/>
          <p:nvPr/>
        </p:nvSpPr>
        <p:spPr>
          <a:xfrm>
            <a:off x="8964600" y="4907634"/>
            <a:ext cx="1751456" cy="1950351"/>
          </a:xfrm>
          <a:custGeom>
            <a:avLst/>
            <a:gdLst/>
            <a:ahLst/>
            <a:cxnLst/>
            <a:rect l="l" t="t" r="r" b="b"/>
            <a:pathLst>
              <a:path w="26004" h="28957" extrusionOk="0">
                <a:moveTo>
                  <a:pt x="16931" y="1"/>
                </a:moveTo>
                <a:cubicBezTo>
                  <a:pt x="16062" y="1"/>
                  <a:pt x="15276" y="477"/>
                  <a:pt x="14871" y="1239"/>
                </a:cubicBezTo>
                <a:lnTo>
                  <a:pt x="0" y="28957"/>
                </a:lnTo>
                <a:lnTo>
                  <a:pt x="11490" y="28957"/>
                </a:lnTo>
                <a:lnTo>
                  <a:pt x="25182" y="3418"/>
                </a:lnTo>
                <a:cubicBezTo>
                  <a:pt x="26003" y="1870"/>
                  <a:pt x="24872" y="1"/>
                  <a:pt x="2311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6" name="Google Shape;66;p9"/>
          <p:cNvCxnSpPr/>
          <p:nvPr/>
        </p:nvCxnSpPr>
        <p:spPr>
          <a:xfrm rot="10800000" flipH="1">
            <a:off x="9370133" y="3253745"/>
            <a:ext cx="1071600" cy="199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953467" y="1811200"/>
            <a:ext cx="5117600" cy="16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sz="53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>
                <a:solidFill>
                  <a:schemeClr val="accent3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>
                <a:solidFill>
                  <a:schemeClr val="accent3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>
                <a:solidFill>
                  <a:schemeClr val="accent3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>
                <a:solidFill>
                  <a:schemeClr val="accent3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>
                <a:solidFill>
                  <a:schemeClr val="accent3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>
                <a:solidFill>
                  <a:schemeClr val="accent3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>
                <a:solidFill>
                  <a:schemeClr val="accent3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953467" y="3481200"/>
            <a:ext cx="5117600" cy="15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1015833" y="713333"/>
            <a:ext cx="5025600" cy="17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chemeClr val="accent1"/>
            </a:gs>
            <a:gs pos="63000">
              <a:srgbClr val="194175"/>
            </a:gs>
            <a:gs pos="100000">
              <a:schemeClr val="accent2"/>
            </a:gs>
          </a:gsLst>
          <a:lin ang="8099331" scaled="0"/>
        </a:gra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1"/>
          <p:cNvGrpSpPr/>
          <p:nvPr/>
        </p:nvGrpSpPr>
        <p:grpSpPr>
          <a:xfrm flipH="1">
            <a:off x="-101600" y="-101600"/>
            <a:ext cx="12429789" cy="7073043"/>
            <a:chOff x="-76200" y="-76200"/>
            <a:chExt cx="9322342" cy="5304782"/>
          </a:xfrm>
        </p:grpSpPr>
        <p:sp>
          <p:nvSpPr>
            <p:cNvPr id="73" name="Google Shape;73;p11"/>
            <p:cNvSpPr/>
            <p:nvPr/>
          </p:nvSpPr>
          <p:spPr>
            <a:xfrm>
              <a:off x="7367425" y="2903175"/>
              <a:ext cx="1852769" cy="2325407"/>
            </a:xfrm>
            <a:custGeom>
              <a:avLst/>
              <a:gdLst/>
              <a:ahLst/>
              <a:cxnLst/>
              <a:rect l="l" t="t" r="r" b="b"/>
              <a:pathLst>
                <a:path w="54234" h="68069" extrusionOk="0">
                  <a:moveTo>
                    <a:pt x="34553" y="2906"/>
                  </a:moveTo>
                  <a:lnTo>
                    <a:pt x="1" y="67866"/>
                  </a:lnTo>
                  <a:lnTo>
                    <a:pt x="54234" y="68068"/>
                  </a:lnTo>
                  <a:lnTo>
                    <a:pt x="54234" y="0"/>
                  </a:lnTo>
                  <a:lnTo>
                    <a:pt x="39399" y="0"/>
                  </a:lnTo>
                  <a:cubicBezTo>
                    <a:pt x="37363" y="0"/>
                    <a:pt x="35505" y="1120"/>
                    <a:pt x="34553" y="2906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-76200" y="-76200"/>
              <a:ext cx="1852769" cy="2325407"/>
            </a:xfrm>
            <a:custGeom>
              <a:avLst/>
              <a:gdLst/>
              <a:ahLst/>
              <a:cxnLst/>
              <a:rect l="l" t="t" r="r" b="b"/>
              <a:pathLst>
                <a:path w="54234" h="68069" extrusionOk="0">
                  <a:moveTo>
                    <a:pt x="34553" y="2906"/>
                  </a:moveTo>
                  <a:lnTo>
                    <a:pt x="1" y="67866"/>
                  </a:lnTo>
                  <a:lnTo>
                    <a:pt x="54234" y="68068"/>
                  </a:lnTo>
                  <a:lnTo>
                    <a:pt x="54234" y="0"/>
                  </a:lnTo>
                  <a:lnTo>
                    <a:pt x="39399" y="0"/>
                  </a:lnTo>
                  <a:cubicBezTo>
                    <a:pt x="37363" y="0"/>
                    <a:pt x="35505" y="1120"/>
                    <a:pt x="34553" y="2906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-76200" y="-76200"/>
              <a:ext cx="839392" cy="934332"/>
            </a:xfrm>
            <a:custGeom>
              <a:avLst/>
              <a:gdLst/>
              <a:ahLst/>
              <a:cxnLst/>
              <a:rect l="l" t="t" r="r" b="b"/>
              <a:pathLst>
                <a:path w="13884" h="15455" extrusionOk="0">
                  <a:moveTo>
                    <a:pt x="9037" y="15454"/>
                  </a:moveTo>
                  <a:lnTo>
                    <a:pt x="12335" y="15454"/>
                  </a:lnTo>
                  <a:cubicBezTo>
                    <a:pt x="13276" y="15454"/>
                    <a:pt x="13883" y="14454"/>
                    <a:pt x="13443" y="13633"/>
                  </a:cubicBezTo>
                  <a:lnTo>
                    <a:pt x="6132" y="0"/>
                  </a:lnTo>
                  <a:lnTo>
                    <a:pt x="0" y="0"/>
                  </a:lnTo>
                  <a:lnTo>
                    <a:pt x="7930" y="14799"/>
                  </a:lnTo>
                  <a:cubicBezTo>
                    <a:pt x="8144" y="15204"/>
                    <a:pt x="8573" y="15454"/>
                    <a:pt x="9037" y="15454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4000">
                  <a:srgbClr val="FAB93C"/>
                </a:gs>
                <a:gs pos="100000">
                  <a:schemeClr val="accent4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10800000">
              <a:off x="8406750" y="4294250"/>
              <a:ext cx="839392" cy="934332"/>
            </a:xfrm>
            <a:custGeom>
              <a:avLst/>
              <a:gdLst/>
              <a:ahLst/>
              <a:cxnLst/>
              <a:rect l="l" t="t" r="r" b="b"/>
              <a:pathLst>
                <a:path w="13884" h="15455" extrusionOk="0">
                  <a:moveTo>
                    <a:pt x="9037" y="15454"/>
                  </a:moveTo>
                  <a:lnTo>
                    <a:pt x="12335" y="15454"/>
                  </a:lnTo>
                  <a:cubicBezTo>
                    <a:pt x="13276" y="15454"/>
                    <a:pt x="13883" y="14454"/>
                    <a:pt x="13443" y="13633"/>
                  </a:cubicBezTo>
                  <a:lnTo>
                    <a:pt x="6132" y="0"/>
                  </a:lnTo>
                  <a:lnTo>
                    <a:pt x="0" y="0"/>
                  </a:lnTo>
                  <a:lnTo>
                    <a:pt x="7930" y="14799"/>
                  </a:lnTo>
                  <a:cubicBezTo>
                    <a:pt x="8144" y="15204"/>
                    <a:pt x="8573" y="15454"/>
                    <a:pt x="9037" y="15454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4000">
                  <a:srgbClr val="FAB93C"/>
                </a:gs>
                <a:gs pos="100000">
                  <a:schemeClr val="accent4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7" name="Google Shape;77;p11"/>
            <p:cNvCxnSpPr/>
            <p:nvPr/>
          </p:nvCxnSpPr>
          <p:spPr>
            <a:xfrm rot="10800000" flipH="1">
              <a:off x="379975" y="601034"/>
              <a:ext cx="803700" cy="14985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11"/>
            <p:cNvCxnSpPr/>
            <p:nvPr/>
          </p:nvCxnSpPr>
          <p:spPr>
            <a:xfrm rot="10800000" flipH="1">
              <a:off x="7977050" y="3065509"/>
              <a:ext cx="803700" cy="14985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9" name="Google Shape;79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2251884"/>
            <a:ext cx="87680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1"/>
          <p:cNvSpPr txBox="1">
            <a:spLocks noGrp="1"/>
          </p:cNvSpPr>
          <p:nvPr>
            <p:ph type="subTitle" idx="1"/>
          </p:nvPr>
        </p:nvSpPr>
        <p:spPr>
          <a:xfrm>
            <a:off x="1712000" y="4211317"/>
            <a:ext cx="8768000" cy="3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3"/>
          <p:cNvGrpSpPr/>
          <p:nvPr/>
        </p:nvGrpSpPr>
        <p:grpSpPr>
          <a:xfrm>
            <a:off x="0" y="0"/>
            <a:ext cx="12226589" cy="6869843"/>
            <a:chOff x="0" y="0"/>
            <a:chExt cx="9169942" cy="5152382"/>
          </a:xfrm>
        </p:grpSpPr>
        <p:sp>
          <p:nvSpPr>
            <p:cNvPr id="84" name="Google Shape;84;p13"/>
            <p:cNvSpPr/>
            <p:nvPr/>
          </p:nvSpPr>
          <p:spPr>
            <a:xfrm>
              <a:off x="7291225" y="2826975"/>
              <a:ext cx="1852769" cy="2325407"/>
            </a:xfrm>
            <a:custGeom>
              <a:avLst/>
              <a:gdLst/>
              <a:ahLst/>
              <a:cxnLst/>
              <a:rect l="l" t="t" r="r" b="b"/>
              <a:pathLst>
                <a:path w="54234" h="68069" extrusionOk="0">
                  <a:moveTo>
                    <a:pt x="34553" y="2906"/>
                  </a:moveTo>
                  <a:lnTo>
                    <a:pt x="1" y="67866"/>
                  </a:lnTo>
                  <a:lnTo>
                    <a:pt x="54234" y="68068"/>
                  </a:lnTo>
                  <a:lnTo>
                    <a:pt x="54234" y="0"/>
                  </a:lnTo>
                  <a:lnTo>
                    <a:pt x="39399" y="0"/>
                  </a:lnTo>
                  <a:cubicBezTo>
                    <a:pt x="37363" y="0"/>
                    <a:pt x="35505" y="1120"/>
                    <a:pt x="34553" y="2906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 rot="10800000">
              <a:off x="0" y="0"/>
              <a:ext cx="1852769" cy="2325407"/>
            </a:xfrm>
            <a:custGeom>
              <a:avLst/>
              <a:gdLst/>
              <a:ahLst/>
              <a:cxnLst/>
              <a:rect l="l" t="t" r="r" b="b"/>
              <a:pathLst>
                <a:path w="54234" h="68069" extrusionOk="0">
                  <a:moveTo>
                    <a:pt x="34553" y="2906"/>
                  </a:moveTo>
                  <a:lnTo>
                    <a:pt x="1" y="67866"/>
                  </a:lnTo>
                  <a:lnTo>
                    <a:pt x="54234" y="68068"/>
                  </a:lnTo>
                  <a:lnTo>
                    <a:pt x="54234" y="0"/>
                  </a:lnTo>
                  <a:lnTo>
                    <a:pt x="39399" y="0"/>
                  </a:lnTo>
                  <a:cubicBezTo>
                    <a:pt x="37363" y="0"/>
                    <a:pt x="35505" y="1120"/>
                    <a:pt x="34553" y="2906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0" y="0"/>
              <a:ext cx="839392" cy="934332"/>
            </a:xfrm>
            <a:custGeom>
              <a:avLst/>
              <a:gdLst/>
              <a:ahLst/>
              <a:cxnLst/>
              <a:rect l="l" t="t" r="r" b="b"/>
              <a:pathLst>
                <a:path w="13884" h="15455" extrusionOk="0">
                  <a:moveTo>
                    <a:pt x="9037" y="15454"/>
                  </a:moveTo>
                  <a:lnTo>
                    <a:pt x="12335" y="15454"/>
                  </a:lnTo>
                  <a:cubicBezTo>
                    <a:pt x="13276" y="15454"/>
                    <a:pt x="13883" y="14454"/>
                    <a:pt x="13443" y="13633"/>
                  </a:cubicBezTo>
                  <a:lnTo>
                    <a:pt x="6132" y="0"/>
                  </a:lnTo>
                  <a:lnTo>
                    <a:pt x="0" y="0"/>
                  </a:lnTo>
                  <a:lnTo>
                    <a:pt x="7930" y="14799"/>
                  </a:lnTo>
                  <a:cubicBezTo>
                    <a:pt x="8144" y="15204"/>
                    <a:pt x="8573" y="15454"/>
                    <a:pt x="9037" y="15454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4000">
                  <a:srgbClr val="FAB93C"/>
                </a:gs>
                <a:gs pos="100000">
                  <a:schemeClr val="accent4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 rot="10800000">
              <a:off x="8330550" y="4218050"/>
              <a:ext cx="839392" cy="934332"/>
            </a:xfrm>
            <a:custGeom>
              <a:avLst/>
              <a:gdLst/>
              <a:ahLst/>
              <a:cxnLst/>
              <a:rect l="l" t="t" r="r" b="b"/>
              <a:pathLst>
                <a:path w="13884" h="15455" extrusionOk="0">
                  <a:moveTo>
                    <a:pt x="9037" y="15454"/>
                  </a:moveTo>
                  <a:lnTo>
                    <a:pt x="12335" y="15454"/>
                  </a:lnTo>
                  <a:cubicBezTo>
                    <a:pt x="13276" y="15454"/>
                    <a:pt x="13883" y="14454"/>
                    <a:pt x="13443" y="13633"/>
                  </a:cubicBezTo>
                  <a:lnTo>
                    <a:pt x="6132" y="0"/>
                  </a:lnTo>
                  <a:lnTo>
                    <a:pt x="0" y="0"/>
                  </a:lnTo>
                  <a:lnTo>
                    <a:pt x="7930" y="14799"/>
                  </a:lnTo>
                  <a:cubicBezTo>
                    <a:pt x="8144" y="15204"/>
                    <a:pt x="8573" y="15454"/>
                    <a:pt x="9037" y="15454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4000">
                  <a:srgbClr val="FAB93C"/>
                </a:gs>
                <a:gs pos="100000">
                  <a:schemeClr val="accent4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8" name="Google Shape;88;p13"/>
            <p:cNvCxnSpPr/>
            <p:nvPr/>
          </p:nvCxnSpPr>
          <p:spPr>
            <a:xfrm rot="10800000" flipH="1">
              <a:off x="456175" y="677234"/>
              <a:ext cx="803700" cy="14985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13"/>
            <p:cNvCxnSpPr/>
            <p:nvPr/>
          </p:nvCxnSpPr>
          <p:spPr>
            <a:xfrm rot="10800000" flipH="1">
              <a:off x="7900850" y="2989309"/>
              <a:ext cx="803700" cy="14985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0" name="Google Shape;90;p13"/>
          <p:cNvSpPr txBox="1">
            <a:spLocks noGrp="1"/>
          </p:cNvSpPr>
          <p:nvPr>
            <p:ph type="title"/>
          </p:nvPr>
        </p:nvSpPr>
        <p:spPr>
          <a:xfrm>
            <a:off x="3668667" y="4118267"/>
            <a:ext cx="48540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1116800" y="2030533"/>
            <a:ext cx="9958400" cy="20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4"/>
          <p:cNvGrpSpPr/>
          <p:nvPr/>
        </p:nvGrpSpPr>
        <p:grpSpPr>
          <a:xfrm>
            <a:off x="-490499" y="1"/>
            <a:ext cx="13324500" cy="6910500"/>
            <a:chOff x="-367875" y="0"/>
            <a:chExt cx="9993375" cy="5182875"/>
          </a:xfrm>
        </p:grpSpPr>
        <p:sp>
          <p:nvSpPr>
            <p:cNvPr id="94" name="Google Shape;94;p14"/>
            <p:cNvSpPr/>
            <p:nvPr/>
          </p:nvSpPr>
          <p:spPr>
            <a:xfrm flipH="1">
              <a:off x="8" y="0"/>
              <a:ext cx="1786242" cy="1144831"/>
            </a:xfrm>
            <a:custGeom>
              <a:avLst/>
              <a:gdLst/>
              <a:ahLst/>
              <a:cxnLst/>
              <a:rect l="l" t="t" r="r" b="b"/>
              <a:pathLst>
                <a:path w="25100" h="16087" extrusionOk="0">
                  <a:moveTo>
                    <a:pt x="1013" y="4144"/>
                  </a:moveTo>
                  <a:lnTo>
                    <a:pt x="6740" y="14824"/>
                  </a:lnTo>
                  <a:cubicBezTo>
                    <a:pt x="7156" y="15610"/>
                    <a:pt x="7966" y="16086"/>
                    <a:pt x="8859" y="16086"/>
                  </a:cubicBezTo>
                  <a:lnTo>
                    <a:pt x="25099" y="16086"/>
                  </a:lnTo>
                  <a:lnTo>
                    <a:pt x="25099" y="1"/>
                  </a:lnTo>
                  <a:lnTo>
                    <a:pt x="3513" y="1"/>
                  </a:lnTo>
                  <a:cubicBezTo>
                    <a:pt x="1370" y="1"/>
                    <a:pt x="1" y="2263"/>
                    <a:pt x="1013" y="4144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-139600" y="1021150"/>
              <a:ext cx="1136777" cy="306906"/>
            </a:xfrm>
            <a:custGeom>
              <a:avLst/>
              <a:gdLst/>
              <a:ahLst/>
              <a:cxnLst/>
              <a:rect l="l" t="t" r="r" b="b"/>
              <a:pathLst>
                <a:path w="22361" h="6037" extrusionOk="0">
                  <a:moveTo>
                    <a:pt x="19337" y="6037"/>
                  </a:moveTo>
                  <a:lnTo>
                    <a:pt x="3025" y="6037"/>
                  </a:lnTo>
                  <a:cubicBezTo>
                    <a:pt x="1358" y="6037"/>
                    <a:pt x="1" y="4679"/>
                    <a:pt x="1" y="3013"/>
                  </a:cubicBezTo>
                  <a:lnTo>
                    <a:pt x="1" y="3013"/>
                  </a:lnTo>
                  <a:cubicBezTo>
                    <a:pt x="1" y="1346"/>
                    <a:pt x="1358" y="0"/>
                    <a:pt x="3025" y="0"/>
                  </a:cubicBezTo>
                  <a:lnTo>
                    <a:pt x="19337" y="0"/>
                  </a:lnTo>
                  <a:cubicBezTo>
                    <a:pt x="21004" y="0"/>
                    <a:pt x="22361" y="1346"/>
                    <a:pt x="22361" y="3013"/>
                  </a:cubicBezTo>
                  <a:lnTo>
                    <a:pt x="22361" y="3013"/>
                  </a:lnTo>
                  <a:cubicBezTo>
                    <a:pt x="22361" y="4679"/>
                    <a:pt x="21004" y="6037"/>
                    <a:pt x="19337" y="603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4000">
                  <a:srgbClr val="FAB93C"/>
                </a:gs>
                <a:gs pos="100000">
                  <a:schemeClr val="accent4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-367875" y="1234875"/>
              <a:ext cx="1136777" cy="306906"/>
            </a:xfrm>
            <a:custGeom>
              <a:avLst/>
              <a:gdLst/>
              <a:ahLst/>
              <a:cxnLst/>
              <a:rect l="l" t="t" r="r" b="b"/>
              <a:pathLst>
                <a:path w="22361" h="6037" extrusionOk="0">
                  <a:moveTo>
                    <a:pt x="19337" y="6037"/>
                  </a:moveTo>
                  <a:lnTo>
                    <a:pt x="3025" y="6037"/>
                  </a:lnTo>
                  <a:cubicBezTo>
                    <a:pt x="1358" y="6037"/>
                    <a:pt x="1" y="4679"/>
                    <a:pt x="1" y="3013"/>
                  </a:cubicBezTo>
                  <a:lnTo>
                    <a:pt x="1" y="3013"/>
                  </a:lnTo>
                  <a:cubicBezTo>
                    <a:pt x="1" y="1346"/>
                    <a:pt x="1358" y="0"/>
                    <a:pt x="3025" y="0"/>
                  </a:cubicBezTo>
                  <a:lnTo>
                    <a:pt x="19337" y="0"/>
                  </a:lnTo>
                  <a:cubicBezTo>
                    <a:pt x="21004" y="0"/>
                    <a:pt x="22361" y="1346"/>
                    <a:pt x="22361" y="3013"/>
                  </a:cubicBezTo>
                  <a:lnTo>
                    <a:pt x="22361" y="3013"/>
                  </a:lnTo>
                  <a:cubicBezTo>
                    <a:pt x="22361" y="4679"/>
                    <a:pt x="21004" y="6037"/>
                    <a:pt x="19337" y="603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3000">
                  <a:srgbClr val="194175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8639400" y="3507075"/>
              <a:ext cx="986100" cy="1675800"/>
            </a:xfrm>
            <a:prstGeom prst="round2SameRect">
              <a:avLst>
                <a:gd name="adj1" fmla="val 16667"/>
                <a:gd name="adj2" fmla="val 0"/>
              </a:avLst>
            </a:prstGeom>
            <a:gradFill>
              <a:gsLst>
                <a:gs pos="0">
                  <a:schemeClr val="accent3"/>
                </a:gs>
                <a:gs pos="34000">
                  <a:srgbClr val="FAB93C"/>
                </a:gs>
                <a:gs pos="100000">
                  <a:schemeClr val="accent4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953400" y="477467"/>
            <a:ext cx="1028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1"/>
          </p:nvPr>
        </p:nvSpPr>
        <p:spPr>
          <a:xfrm>
            <a:off x="953400" y="2684333"/>
            <a:ext cx="5127600" cy="2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600"/>
              <a:buFont typeface="Exo"/>
              <a:buChar char="○"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600"/>
              <a:buFont typeface="Exo"/>
              <a:buChar char="■"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600"/>
              <a:buFont typeface="Exo"/>
              <a:buChar char="●"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600"/>
              <a:buFont typeface="Exo"/>
              <a:buChar char="○"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600"/>
              <a:buFont typeface="Exo"/>
              <a:buChar char="■"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600"/>
              <a:buFont typeface="Exo"/>
              <a:buChar char="●"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600"/>
              <a:buFont typeface="Exo"/>
              <a:buChar char="○"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94949"/>
              </a:buClr>
              <a:buSzPts val="1600"/>
              <a:buFont typeface="Exo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8806"/>
          </a:xfrm>
          <a:solidFill>
            <a:srgbClr val="262626"/>
          </a:solidFill>
        </p:spPr>
        <p:txBody>
          <a:bodyPr/>
          <a:lstStyle>
            <a:lvl1pPr>
              <a:defRPr>
                <a:latin typeface="+mj-lt"/>
                <a:cs typeface="Avenir Book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2073" y="6425865"/>
            <a:ext cx="6096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17186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960000" y="3641051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960000" y="4344651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title" idx="2"/>
          </p:nvPr>
        </p:nvSpPr>
        <p:spPr>
          <a:xfrm>
            <a:off x="4538400" y="3641051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subTitle" idx="3"/>
          </p:nvPr>
        </p:nvSpPr>
        <p:spPr>
          <a:xfrm>
            <a:off x="4538400" y="4344651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title" idx="4"/>
          </p:nvPr>
        </p:nvSpPr>
        <p:spPr>
          <a:xfrm>
            <a:off x="8116800" y="3641051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subTitle" idx="5"/>
          </p:nvPr>
        </p:nvSpPr>
        <p:spPr>
          <a:xfrm>
            <a:off x="8116800" y="4344651"/>
            <a:ext cx="31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 idx="6"/>
          </p:nvPr>
        </p:nvSpPr>
        <p:spPr>
          <a:xfrm>
            <a:off x="953400" y="477467"/>
            <a:ext cx="1028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-272000" y="5671867"/>
            <a:ext cx="2427600" cy="1442000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0">
                <a:schemeClr val="accent1"/>
              </a:gs>
              <a:gs pos="63000">
                <a:srgbClr val="194175"/>
              </a:gs>
              <a:gs pos="100000">
                <a:schemeClr val="accent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462300" y="6403600"/>
            <a:ext cx="4013200" cy="921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6"/>
              </a:gs>
              <a:gs pos="100000">
                <a:schemeClr val="accent5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5"/>
          <p:cNvSpPr/>
          <p:nvPr/>
        </p:nvSpPr>
        <p:spPr>
          <a:xfrm rot="16200000">
            <a:off x="9794400" y="792967"/>
            <a:ext cx="4013200" cy="921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34000">
                <a:srgbClr val="FAB93C"/>
              </a:gs>
              <a:gs pos="100000">
                <a:schemeClr val="accent4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5"/>
          <p:cNvSpPr/>
          <p:nvPr/>
        </p:nvSpPr>
        <p:spPr>
          <a:xfrm rot="10800000">
            <a:off x="10348800" y="-1149067"/>
            <a:ext cx="1271200" cy="18624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63000">
                <a:srgbClr val="194175"/>
              </a:gs>
              <a:gs pos="100000">
                <a:schemeClr val="accent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6"/>
          <p:cNvGrpSpPr/>
          <p:nvPr/>
        </p:nvGrpSpPr>
        <p:grpSpPr>
          <a:xfrm>
            <a:off x="-385715" y="-770007"/>
            <a:ext cx="13960884" cy="3142009"/>
            <a:chOff x="-289287" y="-577506"/>
            <a:chExt cx="10470663" cy="2356507"/>
          </a:xfrm>
        </p:grpSpPr>
        <p:sp>
          <p:nvSpPr>
            <p:cNvPr id="114" name="Google Shape;114;p16"/>
            <p:cNvSpPr/>
            <p:nvPr/>
          </p:nvSpPr>
          <p:spPr>
            <a:xfrm flipH="1">
              <a:off x="-227693" y="-82087"/>
              <a:ext cx="1585322" cy="1861089"/>
            </a:xfrm>
            <a:custGeom>
              <a:avLst/>
              <a:gdLst/>
              <a:ahLst/>
              <a:cxnLst/>
              <a:rect l="l" t="t" r="r" b="b"/>
              <a:pathLst>
                <a:path w="30112" h="35350" extrusionOk="0">
                  <a:moveTo>
                    <a:pt x="30111" y="0"/>
                  </a:moveTo>
                  <a:lnTo>
                    <a:pt x="0" y="0"/>
                  </a:lnTo>
                  <a:lnTo>
                    <a:pt x="17169" y="32016"/>
                  </a:lnTo>
                  <a:cubicBezTo>
                    <a:pt x="18265" y="34064"/>
                    <a:pt x="20408" y="35350"/>
                    <a:pt x="22753" y="35350"/>
                  </a:cubicBezTo>
                  <a:lnTo>
                    <a:pt x="30111" y="3535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 rot="3397010" flipH="1">
              <a:off x="21768" y="-360169"/>
              <a:ext cx="1298627" cy="1444518"/>
            </a:xfrm>
            <a:custGeom>
              <a:avLst/>
              <a:gdLst/>
              <a:ahLst/>
              <a:cxnLst/>
              <a:rect l="l" t="t" r="r" b="b"/>
              <a:pathLst>
                <a:path w="13895" h="15456" extrusionOk="0">
                  <a:moveTo>
                    <a:pt x="4846" y="15455"/>
                  </a:moveTo>
                  <a:lnTo>
                    <a:pt x="1548" y="15455"/>
                  </a:lnTo>
                  <a:cubicBezTo>
                    <a:pt x="608" y="15455"/>
                    <a:pt x="0" y="14455"/>
                    <a:pt x="453" y="13634"/>
                  </a:cubicBezTo>
                  <a:lnTo>
                    <a:pt x="7763" y="1"/>
                  </a:lnTo>
                  <a:lnTo>
                    <a:pt x="13895" y="1"/>
                  </a:lnTo>
                  <a:lnTo>
                    <a:pt x="5953" y="14800"/>
                  </a:lnTo>
                  <a:cubicBezTo>
                    <a:pt x="5739" y="15205"/>
                    <a:pt x="5311" y="15455"/>
                    <a:pt x="4846" y="1545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4000">
                  <a:srgbClr val="FAB93C"/>
                </a:gs>
                <a:gs pos="100000">
                  <a:schemeClr val="accent4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8483225" y="0"/>
              <a:ext cx="1698150" cy="459376"/>
            </a:xfrm>
            <a:custGeom>
              <a:avLst/>
              <a:gdLst/>
              <a:ahLst/>
              <a:cxnLst/>
              <a:rect l="l" t="t" r="r" b="b"/>
              <a:pathLst>
                <a:path w="22361" h="6049" extrusionOk="0">
                  <a:moveTo>
                    <a:pt x="19336" y="6049"/>
                  </a:moveTo>
                  <a:lnTo>
                    <a:pt x="3024" y="6049"/>
                  </a:lnTo>
                  <a:cubicBezTo>
                    <a:pt x="1358" y="6049"/>
                    <a:pt x="0" y="4692"/>
                    <a:pt x="0" y="3025"/>
                  </a:cubicBezTo>
                  <a:lnTo>
                    <a:pt x="0" y="3025"/>
                  </a:lnTo>
                  <a:cubicBezTo>
                    <a:pt x="0" y="1358"/>
                    <a:pt x="1358" y="1"/>
                    <a:pt x="3024" y="1"/>
                  </a:cubicBezTo>
                  <a:lnTo>
                    <a:pt x="19336" y="1"/>
                  </a:lnTo>
                  <a:cubicBezTo>
                    <a:pt x="21003" y="1"/>
                    <a:pt x="22360" y="1358"/>
                    <a:pt x="22360" y="3025"/>
                  </a:cubicBezTo>
                  <a:lnTo>
                    <a:pt x="22360" y="3025"/>
                  </a:lnTo>
                  <a:cubicBezTo>
                    <a:pt x="22360" y="4692"/>
                    <a:pt x="21003" y="6049"/>
                    <a:pt x="19336" y="6049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" name="Google Shape;117;p16"/>
          <p:cNvSpPr txBox="1">
            <a:spLocks noGrp="1"/>
          </p:cNvSpPr>
          <p:nvPr>
            <p:ph type="subTitle" idx="1"/>
          </p:nvPr>
        </p:nvSpPr>
        <p:spPr>
          <a:xfrm flipH="1">
            <a:off x="8512509" y="4456733"/>
            <a:ext cx="2726000" cy="4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subTitle" idx="2"/>
          </p:nvPr>
        </p:nvSpPr>
        <p:spPr>
          <a:xfrm flipH="1">
            <a:off x="8512509" y="5069333"/>
            <a:ext cx="2726000" cy="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subTitle" idx="3"/>
          </p:nvPr>
        </p:nvSpPr>
        <p:spPr>
          <a:xfrm flipH="1">
            <a:off x="5676876" y="4456717"/>
            <a:ext cx="2726000" cy="4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4"/>
          </p:nvPr>
        </p:nvSpPr>
        <p:spPr>
          <a:xfrm flipH="1">
            <a:off x="5676876" y="5064700"/>
            <a:ext cx="2726000" cy="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subTitle" idx="5"/>
          </p:nvPr>
        </p:nvSpPr>
        <p:spPr>
          <a:xfrm flipH="1">
            <a:off x="5676876" y="2575033"/>
            <a:ext cx="2726000" cy="4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ubTitle" idx="6"/>
          </p:nvPr>
        </p:nvSpPr>
        <p:spPr>
          <a:xfrm flipH="1">
            <a:off x="5676876" y="3178400"/>
            <a:ext cx="2726000" cy="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xfrm>
            <a:off x="5676867" y="477467"/>
            <a:ext cx="5561600" cy="14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subTitle" idx="7"/>
          </p:nvPr>
        </p:nvSpPr>
        <p:spPr>
          <a:xfrm>
            <a:off x="5676876" y="2938233"/>
            <a:ext cx="2726000" cy="4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subTitle" idx="8"/>
          </p:nvPr>
        </p:nvSpPr>
        <p:spPr>
          <a:xfrm>
            <a:off x="5676876" y="4819767"/>
            <a:ext cx="2726000" cy="4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9"/>
          </p:nvPr>
        </p:nvSpPr>
        <p:spPr>
          <a:xfrm>
            <a:off x="8512509" y="4819633"/>
            <a:ext cx="2726000" cy="4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ubTitle" idx="13"/>
          </p:nvPr>
        </p:nvSpPr>
        <p:spPr>
          <a:xfrm flipH="1">
            <a:off x="8512509" y="2575033"/>
            <a:ext cx="2726000" cy="4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9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amabhadra"/>
              <a:buNone/>
              <a:defRPr sz="2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14"/>
          </p:nvPr>
        </p:nvSpPr>
        <p:spPr>
          <a:xfrm flipH="1">
            <a:off x="8512509" y="3178400"/>
            <a:ext cx="2726000" cy="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subTitle" idx="15"/>
          </p:nvPr>
        </p:nvSpPr>
        <p:spPr>
          <a:xfrm>
            <a:off x="8512509" y="2938233"/>
            <a:ext cx="2726000" cy="4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7"/>
          <p:cNvGrpSpPr/>
          <p:nvPr/>
        </p:nvGrpSpPr>
        <p:grpSpPr>
          <a:xfrm>
            <a:off x="-28800" y="-630566"/>
            <a:ext cx="12970933" cy="8003407"/>
            <a:chOff x="-21600" y="-472925"/>
            <a:chExt cx="9728200" cy="6002555"/>
          </a:xfrm>
        </p:grpSpPr>
        <p:sp>
          <p:nvSpPr>
            <p:cNvPr id="132" name="Google Shape;132;p17"/>
            <p:cNvSpPr/>
            <p:nvPr/>
          </p:nvSpPr>
          <p:spPr>
            <a:xfrm>
              <a:off x="7617098" y="4237818"/>
              <a:ext cx="2089501" cy="1291812"/>
            </a:xfrm>
            <a:custGeom>
              <a:avLst/>
              <a:gdLst/>
              <a:ahLst/>
              <a:cxnLst/>
              <a:rect l="l" t="t" r="r" b="b"/>
              <a:pathLst>
                <a:path w="56317" h="33350" extrusionOk="0">
                  <a:moveTo>
                    <a:pt x="56317" y="33350"/>
                  </a:moveTo>
                  <a:lnTo>
                    <a:pt x="56317" y="0"/>
                  </a:lnTo>
                  <a:lnTo>
                    <a:pt x="20074" y="0"/>
                  </a:lnTo>
                  <a:cubicBezTo>
                    <a:pt x="18741" y="0"/>
                    <a:pt x="17514" y="739"/>
                    <a:pt x="16883" y="1905"/>
                  </a:cubicBezTo>
                  <a:lnTo>
                    <a:pt x="0" y="33350"/>
                  </a:lnTo>
                  <a:cubicBezTo>
                    <a:pt x="0" y="33350"/>
                    <a:pt x="53412" y="33326"/>
                    <a:pt x="56317" y="333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4000">
                  <a:srgbClr val="FAB93C"/>
                </a:gs>
                <a:gs pos="100000">
                  <a:schemeClr val="accent4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" name="Google Shape;133;p17"/>
            <p:cNvGrpSpPr/>
            <p:nvPr/>
          </p:nvGrpSpPr>
          <p:grpSpPr>
            <a:xfrm>
              <a:off x="-21600" y="-472925"/>
              <a:ext cx="1218325" cy="1833575"/>
              <a:chOff x="-21600" y="-472925"/>
              <a:chExt cx="1218325" cy="1833575"/>
            </a:xfrm>
          </p:grpSpPr>
          <p:sp>
            <p:nvSpPr>
              <p:cNvPr id="134" name="Google Shape;134;p17"/>
              <p:cNvSpPr/>
              <p:nvPr/>
            </p:nvSpPr>
            <p:spPr>
              <a:xfrm rot="10800000" flipH="1">
                <a:off x="-21600" y="-472925"/>
                <a:ext cx="1218325" cy="1833575"/>
              </a:xfrm>
              <a:custGeom>
                <a:avLst/>
                <a:gdLst/>
                <a:ahLst/>
                <a:cxnLst/>
                <a:rect l="l" t="t" r="r" b="b"/>
                <a:pathLst>
                  <a:path w="48733" h="73343" extrusionOk="0">
                    <a:moveTo>
                      <a:pt x="48732" y="73342"/>
                    </a:moveTo>
                    <a:lnTo>
                      <a:pt x="0" y="73342"/>
                    </a:lnTo>
                    <a:lnTo>
                      <a:pt x="0" y="0"/>
                    </a:lnTo>
                    <a:lnTo>
                      <a:pt x="45399" y="23932"/>
                    </a:lnTo>
                    <a:cubicBezTo>
                      <a:pt x="47447" y="25015"/>
                      <a:pt x="48732" y="27134"/>
                      <a:pt x="48732" y="29432"/>
                    </a:cubicBezTo>
                    <a:lnTo>
                      <a:pt x="48732" y="7334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63000">
                    <a:srgbClr val="194175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7"/>
              <p:cNvSpPr/>
              <p:nvPr/>
            </p:nvSpPr>
            <p:spPr>
              <a:xfrm rot="5400000" flipH="1">
                <a:off x="-290306" y="-195780"/>
                <a:ext cx="1407925" cy="870435"/>
              </a:xfrm>
              <a:custGeom>
                <a:avLst/>
                <a:gdLst/>
                <a:ahLst/>
                <a:cxnLst/>
                <a:rect l="l" t="t" r="r" b="b"/>
                <a:pathLst>
                  <a:path w="56317" h="33350" extrusionOk="0">
                    <a:moveTo>
                      <a:pt x="56317" y="33350"/>
                    </a:moveTo>
                    <a:lnTo>
                      <a:pt x="56317" y="0"/>
                    </a:lnTo>
                    <a:lnTo>
                      <a:pt x="20074" y="0"/>
                    </a:lnTo>
                    <a:cubicBezTo>
                      <a:pt x="18741" y="0"/>
                      <a:pt x="17514" y="739"/>
                      <a:pt x="16883" y="1905"/>
                    </a:cubicBezTo>
                    <a:lnTo>
                      <a:pt x="0" y="33350"/>
                    </a:lnTo>
                    <a:cubicBezTo>
                      <a:pt x="0" y="33350"/>
                      <a:pt x="53412" y="33326"/>
                      <a:pt x="56317" y="3335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34000">
                    <a:srgbClr val="FAB93C"/>
                  </a:gs>
                  <a:gs pos="100000">
                    <a:schemeClr val="accent4"/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6" name="Google Shape;136;p17"/>
            <p:cNvCxnSpPr/>
            <p:nvPr/>
          </p:nvCxnSpPr>
          <p:spPr>
            <a:xfrm>
              <a:off x="7566300" y="4827634"/>
              <a:ext cx="1577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7" name="Google Shape;137;p17"/>
          <p:cNvSpPr txBox="1">
            <a:spLocks noGrp="1"/>
          </p:cNvSpPr>
          <p:nvPr>
            <p:ph type="title"/>
          </p:nvPr>
        </p:nvSpPr>
        <p:spPr>
          <a:xfrm>
            <a:off x="2025764" y="2147367"/>
            <a:ext cx="310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9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ubTitle" idx="1"/>
          </p:nvPr>
        </p:nvSpPr>
        <p:spPr>
          <a:xfrm>
            <a:off x="2025751" y="3031000"/>
            <a:ext cx="382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title" idx="2"/>
          </p:nvPr>
        </p:nvSpPr>
        <p:spPr>
          <a:xfrm>
            <a:off x="7415732" y="2147367"/>
            <a:ext cx="310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9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subTitle" idx="3"/>
          </p:nvPr>
        </p:nvSpPr>
        <p:spPr>
          <a:xfrm>
            <a:off x="7415724" y="3031000"/>
            <a:ext cx="382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title" idx="4"/>
          </p:nvPr>
        </p:nvSpPr>
        <p:spPr>
          <a:xfrm>
            <a:off x="2025764" y="4261767"/>
            <a:ext cx="310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9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subTitle" idx="5"/>
          </p:nvPr>
        </p:nvSpPr>
        <p:spPr>
          <a:xfrm>
            <a:off x="2025751" y="5145400"/>
            <a:ext cx="382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title" idx="6"/>
          </p:nvPr>
        </p:nvSpPr>
        <p:spPr>
          <a:xfrm>
            <a:off x="7415732" y="4261767"/>
            <a:ext cx="310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9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subTitle" idx="7"/>
          </p:nvPr>
        </p:nvSpPr>
        <p:spPr>
          <a:xfrm>
            <a:off x="7415724" y="5145400"/>
            <a:ext cx="382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subTitle" idx="8"/>
          </p:nvPr>
        </p:nvSpPr>
        <p:spPr>
          <a:xfrm>
            <a:off x="953451" y="2195989"/>
            <a:ext cx="927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39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9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9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9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9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9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9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9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9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subTitle" idx="9"/>
          </p:nvPr>
        </p:nvSpPr>
        <p:spPr>
          <a:xfrm>
            <a:off x="6342117" y="2195989"/>
            <a:ext cx="927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39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9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9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9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9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9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9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9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9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subTitle" idx="13"/>
          </p:nvPr>
        </p:nvSpPr>
        <p:spPr>
          <a:xfrm>
            <a:off x="953451" y="4319056"/>
            <a:ext cx="927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39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9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9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9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9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9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9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9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9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subTitle" idx="14"/>
          </p:nvPr>
        </p:nvSpPr>
        <p:spPr>
          <a:xfrm>
            <a:off x="6342117" y="4319056"/>
            <a:ext cx="927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39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9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9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9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9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9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9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9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Ramabhadra"/>
              <a:buNone/>
              <a:defRPr sz="2900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title" idx="15"/>
          </p:nvPr>
        </p:nvSpPr>
        <p:spPr>
          <a:xfrm>
            <a:off x="953400" y="477467"/>
            <a:ext cx="1028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4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8"/>
          <p:cNvGrpSpPr/>
          <p:nvPr/>
        </p:nvGrpSpPr>
        <p:grpSpPr>
          <a:xfrm>
            <a:off x="-28800" y="-766566"/>
            <a:ext cx="12220800" cy="2580767"/>
            <a:chOff x="-21600" y="-574925"/>
            <a:chExt cx="9165600" cy="1935575"/>
          </a:xfrm>
        </p:grpSpPr>
        <p:grpSp>
          <p:nvGrpSpPr>
            <p:cNvPr id="152" name="Google Shape;152;p18"/>
            <p:cNvGrpSpPr/>
            <p:nvPr/>
          </p:nvGrpSpPr>
          <p:grpSpPr>
            <a:xfrm>
              <a:off x="-21600" y="-472925"/>
              <a:ext cx="1218325" cy="1833575"/>
              <a:chOff x="-21600" y="-472925"/>
              <a:chExt cx="1218325" cy="1833575"/>
            </a:xfrm>
          </p:grpSpPr>
          <p:sp>
            <p:nvSpPr>
              <p:cNvPr id="153" name="Google Shape;153;p18"/>
              <p:cNvSpPr/>
              <p:nvPr/>
            </p:nvSpPr>
            <p:spPr>
              <a:xfrm rot="10800000" flipH="1">
                <a:off x="-21600" y="-472925"/>
                <a:ext cx="1218325" cy="1833575"/>
              </a:xfrm>
              <a:custGeom>
                <a:avLst/>
                <a:gdLst/>
                <a:ahLst/>
                <a:cxnLst/>
                <a:rect l="l" t="t" r="r" b="b"/>
                <a:pathLst>
                  <a:path w="48733" h="73343" extrusionOk="0">
                    <a:moveTo>
                      <a:pt x="48732" y="73342"/>
                    </a:moveTo>
                    <a:lnTo>
                      <a:pt x="0" y="73342"/>
                    </a:lnTo>
                    <a:lnTo>
                      <a:pt x="0" y="0"/>
                    </a:lnTo>
                    <a:lnTo>
                      <a:pt x="45399" y="23932"/>
                    </a:lnTo>
                    <a:cubicBezTo>
                      <a:pt x="47447" y="25015"/>
                      <a:pt x="48732" y="27134"/>
                      <a:pt x="48732" y="29432"/>
                    </a:cubicBezTo>
                    <a:lnTo>
                      <a:pt x="48732" y="7334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63000">
                    <a:srgbClr val="194175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8"/>
              <p:cNvSpPr/>
              <p:nvPr/>
            </p:nvSpPr>
            <p:spPr>
              <a:xfrm rot="5400000" flipH="1">
                <a:off x="-290306" y="-195780"/>
                <a:ext cx="1407925" cy="870435"/>
              </a:xfrm>
              <a:custGeom>
                <a:avLst/>
                <a:gdLst/>
                <a:ahLst/>
                <a:cxnLst/>
                <a:rect l="l" t="t" r="r" b="b"/>
                <a:pathLst>
                  <a:path w="56317" h="33350" extrusionOk="0">
                    <a:moveTo>
                      <a:pt x="56317" y="33350"/>
                    </a:moveTo>
                    <a:lnTo>
                      <a:pt x="56317" y="0"/>
                    </a:lnTo>
                    <a:lnTo>
                      <a:pt x="20074" y="0"/>
                    </a:lnTo>
                    <a:cubicBezTo>
                      <a:pt x="18741" y="0"/>
                      <a:pt x="17514" y="739"/>
                      <a:pt x="16883" y="1905"/>
                    </a:cubicBezTo>
                    <a:lnTo>
                      <a:pt x="0" y="33350"/>
                    </a:lnTo>
                    <a:cubicBezTo>
                      <a:pt x="0" y="33350"/>
                      <a:pt x="53412" y="33326"/>
                      <a:pt x="56317" y="3335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34000">
                    <a:srgbClr val="FAB93C"/>
                  </a:gs>
                  <a:gs pos="100000">
                    <a:schemeClr val="accent4"/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" name="Google Shape;155;p18"/>
            <p:cNvGrpSpPr/>
            <p:nvPr/>
          </p:nvGrpSpPr>
          <p:grpSpPr>
            <a:xfrm flipH="1">
              <a:off x="7925675" y="-574925"/>
              <a:ext cx="1218325" cy="1833575"/>
              <a:chOff x="-21600" y="-472925"/>
              <a:chExt cx="1218325" cy="1833575"/>
            </a:xfrm>
          </p:grpSpPr>
          <p:sp>
            <p:nvSpPr>
              <p:cNvPr id="156" name="Google Shape;156;p18"/>
              <p:cNvSpPr/>
              <p:nvPr/>
            </p:nvSpPr>
            <p:spPr>
              <a:xfrm rot="10800000" flipH="1">
                <a:off x="-21600" y="-472925"/>
                <a:ext cx="1218325" cy="1833575"/>
              </a:xfrm>
              <a:custGeom>
                <a:avLst/>
                <a:gdLst/>
                <a:ahLst/>
                <a:cxnLst/>
                <a:rect l="l" t="t" r="r" b="b"/>
                <a:pathLst>
                  <a:path w="48733" h="73343" extrusionOk="0">
                    <a:moveTo>
                      <a:pt x="48732" y="73342"/>
                    </a:moveTo>
                    <a:lnTo>
                      <a:pt x="0" y="73342"/>
                    </a:lnTo>
                    <a:lnTo>
                      <a:pt x="0" y="0"/>
                    </a:lnTo>
                    <a:lnTo>
                      <a:pt x="45399" y="23932"/>
                    </a:lnTo>
                    <a:cubicBezTo>
                      <a:pt x="47447" y="25015"/>
                      <a:pt x="48732" y="27134"/>
                      <a:pt x="48732" y="29432"/>
                    </a:cubicBezTo>
                    <a:lnTo>
                      <a:pt x="48732" y="7334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63000">
                    <a:srgbClr val="194175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8"/>
              <p:cNvSpPr/>
              <p:nvPr/>
            </p:nvSpPr>
            <p:spPr>
              <a:xfrm rot="5400000" flipH="1">
                <a:off x="-290306" y="-195780"/>
                <a:ext cx="1407925" cy="870435"/>
              </a:xfrm>
              <a:custGeom>
                <a:avLst/>
                <a:gdLst/>
                <a:ahLst/>
                <a:cxnLst/>
                <a:rect l="l" t="t" r="r" b="b"/>
                <a:pathLst>
                  <a:path w="56317" h="33350" extrusionOk="0">
                    <a:moveTo>
                      <a:pt x="56317" y="33350"/>
                    </a:moveTo>
                    <a:lnTo>
                      <a:pt x="56317" y="0"/>
                    </a:lnTo>
                    <a:lnTo>
                      <a:pt x="20074" y="0"/>
                    </a:lnTo>
                    <a:cubicBezTo>
                      <a:pt x="18741" y="0"/>
                      <a:pt x="17514" y="739"/>
                      <a:pt x="16883" y="1905"/>
                    </a:cubicBezTo>
                    <a:lnTo>
                      <a:pt x="0" y="33350"/>
                    </a:lnTo>
                    <a:cubicBezTo>
                      <a:pt x="0" y="33350"/>
                      <a:pt x="53412" y="33326"/>
                      <a:pt x="56317" y="3335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34000">
                    <a:srgbClr val="FAB93C"/>
                  </a:gs>
                  <a:gs pos="100000">
                    <a:schemeClr val="accent4"/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2008451" y="2248967"/>
            <a:ext cx="382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9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subTitle" idx="1"/>
          </p:nvPr>
        </p:nvSpPr>
        <p:spPr>
          <a:xfrm>
            <a:off x="2008451" y="2827800"/>
            <a:ext cx="382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title" idx="2"/>
          </p:nvPr>
        </p:nvSpPr>
        <p:spPr>
          <a:xfrm>
            <a:off x="6386924" y="2248967"/>
            <a:ext cx="382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9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9pPr>
          </a:lstStyle>
          <a:p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subTitle" idx="3"/>
          </p:nvPr>
        </p:nvSpPr>
        <p:spPr>
          <a:xfrm>
            <a:off x="6386924" y="2827800"/>
            <a:ext cx="382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title" idx="4"/>
          </p:nvPr>
        </p:nvSpPr>
        <p:spPr>
          <a:xfrm>
            <a:off x="2008451" y="4160167"/>
            <a:ext cx="382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9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9pPr>
          </a:lstStyle>
          <a:p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subTitle" idx="5"/>
          </p:nvPr>
        </p:nvSpPr>
        <p:spPr>
          <a:xfrm>
            <a:off x="2008451" y="4739000"/>
            <a:ext cx="382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title" idx="6"/>
          </p:nvPr>
        </p:nvSpPr>
        <p:spPr>
          <a:xfrm>
            <a:off x="6386924" y="4160167"/>
            <a:ext cx="382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9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9pPr>
          </a:lstStyle>
          <a:p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subTitle" idx="7"/>
          </p:nvPr>
        </p:nvSpPr>
        <p:spPr>
          <a:xfrm>
            <a:off x="6386924" y="4739000"/>
            <a:ext cx="382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title" idx="8"/>
          </p:nvPr>
        </p:nvSpPr>
        <p:spPr>
          <a:xfrm>
            <a:off x="953400" y="477467"/>
            <a:ext cx="1028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19"/>
          <p:cNvGrpSpPr/>
          <p:nvPr/>
        </p:nvGrpSpPr>
        <p:grpSpPr>
          <a:xfrm>
            <a:off x="0" y="0"/>
            <a:ext cx="12192000" cy="6566379"/>
            <a:chOff x="0" y="0"/>
            <a:chExt cx="9144000" cy="4924784"/>
          </a:xfrm>
        </p:grpSpPr>
        <p:sp>
          <p:nvSpPr>
            <p:cNvPr id="169" name="Google Shape;169;p19"/>
            <p:cNvSpPr/>
            <p:nvPr/>
          </p:nvSpPr>
          <p:spPr>
            <a:xfrm>
              <a:off x="0" y="0"/>
              <a:ext cx="1895873" cy="393554"/>
            </a:xfrm>
            <a:custGeom>
              <a:avLst/>
              <a:gdLst/>
              <a:ahLst/>
              <a:cxnLst/>
              <a:rect l="l" t="t" r="r" b="b"/>
              <a:pathLst>
                <a:path w="40899" h="8490" extrusionOk="0">
                  <a:moveTo>
                    <a:pt x="37386" y="0"/>
                  </a:moveTo>
                  <a:lnTo>
                    <a:pt x="1" y="0"/>
                  </a:lnTo>
                  <a:lnTo>
                    <a:pt x="1" y="8490"/>
                  </a:lnTo>
                  <a:lnTo>
                    <a:pt x="35850" y="8490"/>
                  </a:lnTo>
                  <a:cubicBezTo>
                    <a:pt x="36898" y="8490"/>
                    <a:pt x="37863" y="7918"/>
                    <a:pt x="38363" y="7001"/>
                  </a:cubicBezTo>
                  <a:lnTo>
                    <a:pt x="39887" y="4132"/>
                  </a:lnTo>
                  <a:cubicBezTo>
                    <a:pt x="40899" y="2263"/>
                    <a:pt x="39529" y="0"/>
                    <a:pt x="3738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171000" y="191625"/>
              <a:ext cx="1269322" cy="343371"/>
            </a:xfrm>
            <a:custGeom>
              <a:avLst/>
              <a:gdLst/>
              <a:ahLst/>
              <a:cxnLst/>
              <a:rect l="l" t="t" r="r" b="b"/>
              <a:pathLst>
                <a:path w="22361" h="6049" extrusionOk="0">
                  <a:moveTo>
                    <a:pt x="19336" y="6049"/>
                  </a:moveTo>
                  <a:lnTo>
                    <a:pt x="3024" y="6049"/>
                  </a:lnTo>
                  <a:cubicBezTo>
                    <a:pt x="1358" y="6049"/>
                    <a:pt x="0" y="4692"/>
                    <a:pt x="0" y="3025"/>
                  </a:cubicBezTo>
                  <a:lnTo>
                    <a:pt x="0" y="3025"/>
                  </a:lnTo>
                  <a:cubicBezTo>
                    <a:pt x="0" y="1358"/>
                    <a:pt x="1358" y="1"/>
                    <a:pt x="3024" y="1"/>
                  </a:cubicBezTo>
                  <a:lnTo>
                    <a:pt x="19336" y="1"/>
                  </a:lnTo>
                  <a:cubicBezTo>
                    <a:pt x="21003" y="1"/>
                    <a:pt x="22360" y="1358"/>
                    <a:pt x="22360" y="3025"/>
                  </a:cubicBezTo>
                  <a:lnTo>
                    <a:pt x="22360" y="3025"/>
                  </a:lnTo>
                  <a:cubicBezTo>
                    <a:pt x="22360" y="4692"/>
                    <a:pt x="21003" y="6049"/>
                    <a:pt x="19336" y="604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4000">
                  <a:srgbClr val="FAB93C"/>
                </a:gs>
                <a:gs pos="100000">
                  <a:schemeClr val="accent4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1" name="Google Shape;171;p19"/>
            <p:cNvCxnSpPr/>
            <p:nvPr/>
          </p:nvCxnSpPr>
          <p:spPr>
            <a:xfrm>
              <a:off x="7566300" y="4924784"/>
              <a:ext cx="1577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960000" y="25486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9pPr>
          </a:lstStyle>
          <a:p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subTitle" idx="1"/>
          </p:nvPr>
        </p:nvSpPr>
        <p:spPr>
          <a:xfrm>
            <a:off x="959967" y="31784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9"/>
          <p:cNvSpPr txBox="1">
            <a:spLocks noGrp="1"/>
          </p:cNvSpPr>
          <p:nvPr>
            <p:ph type="title" idx="2"/>
          </p:nvPr>
        </p:nvSpPr>
        <p:spPr>
          <a:xfrm>
            <a:off x="4559025" y="25486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9pPr>
          </a:lstStyle>
          <a:p>
            <a:endParaRPr/>
          </a:p>
        </p:txBody>
      </p:sp>
      <p:sp>
        <p:nvSpPr>
          <p:cNvPr id="175" name="Google Shape;175;p19"/>
          <p:cNvSpPr txBox="1">
            <a:spLocks noGrp="1"/>
          </p:cNvSpPr>
          <p:nvPr>
            <p:ph type="subTitle" idx="3"/>
          </p:nvPr>
        </p:nvSpPr>
        <p:spPr>
          <a:xfrm>
            <a:off x="4558992" y="31784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9"/>
          <p:cNvSpPr txBox="1">
            <a:spLocks noGrp="1"/>
          </p:cNvSpPr>
          <p:nvPr>
            <p:ph type="title" idx="4"/>
          </p:nvPr>
        </p:nvSpPr>
        <p:spPr>
          <a:xfrm>
            <a:off x="960000" y="4866333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9pPr>
          </a:lstStyle>
          <a:p>
            <a:endParaRPr/>
          </a:p>
        </p:txBody>
      </p:sp>
      <p:sp>
        <p:nvSpPr>
          <p:cNvPr id="177" name="Google Shape;177;p19"/>
          <p:cNvSpPr txBox="1">
            <a:spLocks noGrp="1"/>
          </p:cNvSpPr>
          <p:nvPr>
            <p:ph type="subTitle" idx="5"/>
          </p:nvPr>
        </p:nvSpPr>
        <p:spPr>
          <a:xfrm>
            <a:off x="960000" y="54982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9"/>
          <p:cNvSpPr txBox="1">
            <a:spLocks noGrp="1"/>
          </p:cNvSpPr>
          <p:nvPr>
            <p:ph type="title" idx="6"/>
          </p:nvPr>
        </p:nvSpPr>
        <p:spPr>
          <a:xfrm>
            <a:off x="4559025" y="4866333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9pPr>
          </a:lstStyle>
          <a:p>
            <a:endParaRPr/>
          </a:p>
        </p:txBody>
      </p:sp>
      <p:sp>
        <p:nvSpPr>
          <p:cNvPr id="179" name="Google Shape;179;p19"/>
          <p:cNvSpPr txBox="1">
            <a:spLocks noGrp="1"/>
          </p:cNvSpPr>
          <p:nvPr>
            <p:ph type="subTitle" idx="7"/>
          </p:nvPr>
        </p:nvSpPr>
        <p:spPr>
          <a:xfrm>
            <a:off x="4559025" y="54982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9"/>
          <p:cNvSpPr txBox="1">
            <a:spLocks noGrp="1"/>
          </p:cNvSpPr>
          <p:nvPr>
            <p:ph type="title" idx="8"/>
          </p:nvPr>
        </p:nvSpPr>
        <p:spPr>
          <a:xfrm>
            <a:off x="8158060" y="2548600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9pPr>
          </a:lstStyle>
          <a:p>
            <a:endParaRPr/>
          </a:p>
        </p:txBody>
      </p:sp>
      <p:sp>
        <p:nvSpPr>
          <p:cNvPr id="181" name="Google Shape;181;p19"/>
          <p:cNvSpPr txBox="1">
            <a:spLocks noGrp="1"/>
          </p:cNvSpPr>
          <p:nvPr>
            <p:ph type="subTitle" idx="9"/>
          </p:nvPr>
        </p:nvSpPr>
        <p:spPr>
          <a:xfrm>
            <a:off x="8158027" y="31784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title" idx="13"/>
          </p:nvPr>
        </p:nvSpPr>
        <p:spPr>
          <a:xfrm>
            <a:off x="8158060" y="4866333"/>
            <a:ext cx="307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9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9pPr>
          </a:lstStyle>
          <a:p>
            <a:endParaRPr/>
          </a:p>
        </p:txBody>
      </p:sp>
      <p:sp>
        <p:nvSpPr>
          <p:cNvPr id="183" name="Google Shape;183;p19"/>
          <p:cNvSpPr txBox="1">
            <a:spLocks noGrp="1"/>
          </p:cNvSpPr>
          <p:nvPr>
            <p:ph type="subTitle" idx="14"/>
          </p:nvPr>
        </p:nvSpPr>
        <p:spPr>
          <a:xfrm>
            <a:off x="8158060" y="54982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title" idx="15"/>
          </p:nvPr>
        </p:nvSpPr>
        <p:spPr>
          <a:xfrm>
            <a:off x="953400" y="477467"/>
            <a:ext cx="1028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Montserrat ExtraBold"/>
              <a:buNone/>
              <a:defRPr sz="43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Montserrat ExtraBold"/>
              <a:buNone/>
              <a:defRPr sz="43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Montserrat ExtraBold"/>
              <a:buNone/>
              <a:defRPr sz="43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Montserrat ExtraBold"/>
              <a:buNone/>
              <a:defRPr sz="43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Montserrat ExtraBold"/>
              <a:buNone/>
              <a:defRPr sz="43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Montserrat ExtraBold"/>
              <a:buNone/>
              <a:defRPr sz="43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Montserrat ExtraBold"/>
              <a:buNone/>
              <a:defRPr sz="43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Montserrat ExtraBold"/>
              <a:buNone/>
              <a:defRPr sz="43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Montserrat ExtraBold"/>
              <a:buNone/>
              <a:defRPr sz="43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0"/>
          <p:cNvGrpSpPr/>
          <p:nvPr/>
        </p:nvGrpSpPr>
        <p:grpSpPr>
          <a:xfrm>
            <a:off x="-3240951" y="-440033"/>
            <a:ext cx="15030451" cy="7786704"/>
            <a:chOff x="-2430713" y="-330025"/>
            <a:chExt cx="11272838" cy="5840028"/>
          </a:xfrm>
        </p:grpSpPr>
        <p:sp>
          <p:nvSpPr>
            <p:cNvPr id="187" name="Google Shape;187;p20"/>
            <p:cNvSpPr/>
            <p:nvPr/>
          </p:nvSpPr>
          <p:spPr>
            <a:xfrm rot="5400000">
              <a:off x="-3532599" y="867490"/>
              <a:ext cx="5404039" cy="3200266"/>
            </a:xfrm>
            <a:custGeom>
              <a:avLst/>
              <a:gdLst/>
              <a:ahLst/>
              <a:cxnLst/>
              <a:rect l="l" t="t" r="r" b="b"/>
              <a:pathLst>
                <a:path w="56317" h="33350" extrusionOk="0">
                  <a:moveTo>
                    <a:pt x="56317" y="33350"/>
                  </a:moveTo>
                  <a:lnTo>
                    <a:pt x="56317" y="0"/>
                  </a:lnTo>
                  <a:lnTo>
                    <a:pt x="20074" y="0"/>
                  </a:lnTo>
                  <a:cubicBezTo>
                    <a:pt x="18741" y="0"/>
                    <a:pt x="17514" y="739"/>
                    <a:pt x="16883" y="1905"/>
                  </a:cubicBezTo>
                  <a:lnTo>
                    <a:pt x="0" y="33350"/>
                  </a:lnTo>
                  <a:cubicBezTo>
                    <a:pt x="0" y="33350"/>
                    <a:pt x="53412" y="33326"/>
                    <a:pt x="56317" y="333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4000">
                  <a:srgbClr val="FAB93C"/>
                </a:gs>
                <a:gs pos="100000">
                  <a:schemeClr val="accent4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88" name="Google Shape;188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226262" y="815750"/>
              <a:ext cx="1190481" cy="13639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Google Shape;189;p20"/>
            <p:cNvSpPr/>
            <p:nvPr/>
          </p:nvSpPr>
          <p:spPr>
            <a:xfrm rot="5400000" flipH="1">
              <a:off x="-760722" y="3659453"/>
              <a:ext cx="3009900" cy="6912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0"/>
            <p:cNvSpPr/>
            <p:nvPr/>
          </p:nvSpPr>
          <p:spPr>
            <a:xfrm rot="5400000">
              <a:off x="7822637" y="256007"/>
              <a:ext cx="1605520" cy="433457"/>
            </a:xfrm>
            <a:custGeom>
              <a:avLst/>
              <a:gdLst/>
              <a:ahLst/>
              <a:cxnLst/>
              <a:rect l="l" t="t" r="r" b="b"/>
              <a:pathLst>
                <a:path w="22361" h="6037" extrusionOk="0">
                  <a:moveTo>
                    <a:pt x="19337" y="6037"/>
                  </a:moveTo>
                  <a:lnTo>
                    <a:pt x="3025" y="6037"/>
                  </a:lnTo>
                  <a:cubicBezTo>
                    <a:pt x="1358" y="6037"/>
                    <a:pt x="1" y="4679"/>
                    <a:pt x="1" y="3013"/>
                  </a:cubicBezTo>
                  <a:lnTo>
                    <a:pt x="1" y="3013"/>
                  </a:lnTo>
                  <a:cubicBezTo>
                    <a:pt x="1" y="1346"/>
                    <a:pt x="1358" y="0"/>
                    <a:pt x="3025" y="0"/>
                  </a:cubicBezTo>
                  <a:lnTo>
                    <a:pt x="19337" y="0"/>
                  </a:lnTo>
                  <a:cubicBezTo>
                    <a:pt x="21004" y="0"/>
                    <a:pt x="22361" y="1346"/>
                    <a:pt x="22361" y="3013"/>
                  </a:cubicBezTo>
                  <a:lnTo>
                    <a:pt x="22361" y="3013"/>
                  </a:lnTo>
                  <a:cubicBezTo>
                    <a:pt x="22361" y="4679"/>
                    <a:pt x="21004" y="6037"/>
                    <a:pt x="19337" y="6037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" name="Google Shape;191;p20"/>
          <p:cNvSpPr txBox="1">
            <a:spLocks noGrp="1"/>
          </p:cNvSpPr>
          <p:nvPr>
            <p:ph type="title" hasCustomPrompt="1"/>
          </p:nvPr>
        </p:nvSpPr>
        <p:spPr>
          <a:xfrm>
            <a:off x="1712000" y="720000"/>
            <a:ext cx="8768000" cy="1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300"/>
            </a:lvl9pPr>
          </a:lstStyle>
          <a:p>
            <a:r>
              <a:t>xx%</a:t>
            </a:r>
          </a:p>
        </p:txBody>
      </p:sp>
      <p:sp>
        <p:nvSpPr>
          <p:cNvPr id="192" name="Google Shape;192;p20"/>
          <p:cNvSpPr txBox="1">
            <a:spLocks noGrp="1"/>
          </p:cNvSpPr>
          <p:nvPr>
            <p:ph type="subTitle" idx="1"/>
          </p:nvPr>
        </p:nvSpPr>
        <p:spPr>
          <a:xfrm>
            <a:off x="1712000" y="1661367"/>
            <a:ext cx="8768000" cy="5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0"/>
          <p:cNvSpPr txBox="1">
            <a:spLocks noGrp="1"/>
          </p:cNvSpPr>
          <p:nvPr>
            <p:ph type="title" idx="2" hasCustomPrompt="1"/>
          </p:nvPr>
        </p:nvSpPr>
        <p:spPr>
          <a:xfrm>
            <a:off x="1712000" y="2661517"/>
            <a:ext cx="8768000" cy="1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300"/>
            </a:lvl9pPr>
          </a:lstStyle>
          <a:p>
            <a:r>
              <a:t>xx%</a:t>
            </a:r>
          </a:p>
        </p:txBody>
      </p:sp>
      <p:sp>
        <p:nvSpPr>
          <p:cNvPr id="194" name="Google Shape;194;p20"/>
          <p:cNvSpPr txBox="1">
            <a:spLocks noGrp="1"/>
          </p:cNvSpPr>
          <p:nvPr>
            <p:ph type="subTitle" idx="3"/>
          </p:nvPr>
        </p:nvSpPr>
        <p:spPr>
          <a:xfrm>
            <a:off x="1712000" y="3602884"/>
            <a:ext cx="8768000" cy="5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0"/>
          <p:cNvSpPr txBox="1">
            <a:spLocks noGrp="1"/>
          </p:cNvSpPr>
          <p:nvPr>
            <p:ph type="title" idx="4" hasCustomPrompt="1"/>
          </p:nvPr>
        </p:nvSpPr>
        <p:spPr>
          <a:xfrm>
            <a:off x="1712000" y="4603051"/>
            <a:ext cx="8768000" cy="1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300"/>
            </a:lvl9pPr>
          </a:lstStyle>
          <a:p>
            <a:r>
              <a:t>xx%</a:t>
            </a:r>
          </a:p>
        </p:txBody>
      </p:sp>
      <p:sp>
        <p:nvSpPr>
          <p:cNvPr id="196" name="Google Shape;196;p20"/>
          <p:cNvSpPr txBox="1">
            <a:spLocks noGrp="1"/>
          </p:cNvSpPr>
          <p:nvPr>
            <p:ph type="subTitle" idx="5"/>
          </p:nvPr>
        </p:nvSpPr>
        <p:spPr>
          <a:xfrm>
            <a:off x="1712000" y="5544417"/>
            <a:ext cx="8768000" cy="5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21"/>
          <p:cNvGrpSpPr/>
          <p:nvPr/>
        </p:nvGrpSpPr>
        <p:grpSpPr>
          <a:xfrm>
            <a:off x="-2695197" y="-373983"/>
            <a:ext cx="17582471" cy="7449988"/>
            <a:chOff x="-2021398" y="-280488"/>
            <a:chExt cx="13186853" cy="5587491"/>
          </a:xfrm>
        </p:grpSpPr>
        <p:grpSp>
          <p:nvGrpSpPr>
            <p:cNvPr id="199" name="Google Shape;199;p21"/>
            <p:cNvGrpSpPr/>
            <p:nvPr/>
          </p:nvGrpSpPr>
          <p:grpSpPr>
            <a:xfrm>
              <a:off x="-2021398" y="-280488"/>
              <a:ext cx="3285628" cy="5470491"/>
              <a:chOff x="-2021398" y="-280488"/>
              <a:chExt cx="3285628" cy="5470491"/>
            </a:xfrm>
          </p:grpSpPr>
          <p:pic>
            <p:nvPicPr>
              <p:cNvPr id="200" name="Google Shape;200;p2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 rot="5400000">
                <a:off x="-3112423" y="810537"/>
                <a:ext cx="5423976" cy="32419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1" name="Google Shape;201;p21"/>
              <p:cNvSpPr/>
              <p:nvPr/>
            </p:nvSpPr>
            <p:spPr>
              <a:xfrm rot="10800000" flipH="1">
                <a:off x="-980170" y="-153175"/>
                <a:ext cx="1381200" cy="2023500"/>
              </a:xfrm>
              <a:prstGeom prst="round1Rect">
                <a:avLst>
                  <a:gd name="adj" fmla="val 50000"/>
                </a:avLst>
              </a:prstGeom>
              <a:gradFill>
                <a:gsLst>
                  <a:gs pos="0">
                    <a:schemeClr val="accent1"/>
                  </a:gs>
                  <a:gs pos="63000">
                    <a:srgbClr val="194175"/>
                  </a:gs>
                  <a:gs pos="100000">
                    <a:schemeClr val="accent2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1"/>
              <p:cNvSpPr/>
              <p:nvPr/>
            </p:nvSpPr>
            <p:spPr>
              <a:xfrm rot="10800000">
                <a:off x="-980184" y="2606537"/>
                <a:ext cx="2200736" cy="2583466"/>
              </a:xfrm>
              <a:custGeom>
                <a:avLst/>
                <a:gdLst/>
                <a:ahLst/>
                <a:cxnLst/>
                <a:rect l="l" t="t" r="r" b="b"/>
                <a:pathLst>
                  <a:path w="30112" h="35350" extrusionOk="0">
                    <a:moveTo>
                      <a:pt x="30111" y="0"/>
                    </a:moveTo>
                    <a:lnTo>
                      <a:pt x="0" y="0"/>
                    </a:lnTo>
                    <a:lnTo>
                      <a:pt x="17169" y="32016"/>
                    </a:lnTo>
                    <a:cubicBezTo>
                      <a:pt x="18265" y="34064"/>
                      <a:pt x="20408" y="35350"/>
                      <a:pt x="22753" y="35350"/>
                    </a:cubicBezTo>
                    <a:lnTo>
                      <a:pt x="30111" y="3535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5"/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1"/>
              <p:cNvSpPr/>
              <p:nvPr/>
            </p:nvSpPr>
            <p:spPr>
              <a:xfrm flipH="1">
                <a:off x="-49362" y="3718588"/>
                <a:ext cx="1313592" cy="1462763"/>
              </a:xfrm>
              <a:custGeom>
                <a:avLst/>
                <a:gdLst/>
                <a:ahLst/>
                <a:cxnLst/>
                <a:rect l="l" t="t" r="r" b="b"/>
                <a:pathLst>
                  <a:path w="26004" h="28957" extrusionOk="0">
                    <a:moveTo>
                      <a:pt x="16931" y="1"/>
                    </a:moveTo>
                    <a:cubicBezTo>
                      <a:pt x="16062" y="1"/>
                      <a:pt x="15276" y="477"/>
                      <a:pt x="14871" y="1239"/>
                    </a:cubicBezTo>
                    <a:lnTo>
                      <a:pt x="0" y="28957"/>
                    </a:lnTo>
                    <a:lnTo>
                      <a:pt x="11490" y="28957"/>
                    </a:lnTo>
                    <a:lnTo>
                      <a:pt x="25182" y="3418"/>
                    </a:lnTo>
                    <a:cubicBezTo>
                      <a:pt x="26003" y="1870"/>
                      <a:pt x="24872" y="1"/>
                      <a:pt x="231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4" name="Google Shape;204;p21"/>
              <p:cNvCxnSpPr/>
              <p:nvPr/>
            </p:nvCxnSpPr>
            <p:spPr>
              <a:xfrm rot="10800000">
                <a:off x="-133745" y="2037184"/>
                <a:ext cx="803700" cy="149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5" name="Google Shape;205;p21"/>
              <p:cNvSpPr/>
              <p:nvPr/>
            </p:nvSpPr>
            <p:spPr>
              <a:xfrm>
                <a:off x="341500" y="1930000"/>
                <a:ext cx="747202" cy="831749"/>
              </a:xfrm>
              <a:custGeom>
                <a:avLst/>
                <a:gdLst/>
                <a:ahLst/>
                <a:cxnLst/>
                <a:rect l="l" t="t" r="r" b="b"/>
                <a:pathLst>
                  <a:path w="13884" h="15455" extrusionOk="0">
                    <a:moveTo>
                      <a:pt x="9037" y="15454"/>
                    </a:moveTo>
                    <a:lnTo>
                      <a:pt x="12335" y="15454"/>
                    </a:lnTo>
                    <a:cubicBezTo>
                      <a:pt x="13276" y="15454"/>
                      <a:pt x="13883" y="14454"/>
                      <a:pt x="13443" y="13633"/>
                    </a:cubicBezTo>
                    <a:lnTo>
                      <a:pt x="6132" y="0"/>
                    </a:lnTo>
                    <a:lnTo>
                      <a:pt x="0" y="0"/>
                    </a:lnTo>
                    <a:lnTo>
                      <a:pt x="7930" y="14799"/>
                    </a:lnTo>
                    <a:cubicBezTo>
                      <a:pt x="8144" y="15204"/>
                      <a:pt x="8573" y="15454"/>
                      <a:pt x="9037" y="1545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63000">
                    <a:srgbClr val="194175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" name="Google Shape;206;p21"/>
            <p:cNvGrpSpPr/>
            <p:nvPr/>
          </p:nvGrpSpPr>
          <p:grpSpPr>
            <a:xfrm flipH="1">
              <a:off x="7879827" y="-163488"/>
              <a:ext cx="3285628" cy="5470491"/>
              <a:chOff x="-2021398" y="-280488"/>
              <a:chExt cx="3285628" cy="5470491"/>
            </a:xfrm>
          </p:grpSpPr>
          <p:pic>
            <p:nvPicPr>
              <p:cNvPr id="207" name="Google Shape;207;p2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 rot="5400000">
                <a:off x="-3112423" y="810537"/>
                <a:ext cx="5423976" cy="32419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8" name="Google Shape;208;p21"/>
              <p:cNvSpPr/>
              <p:nvPr/>
            </p:nvSpPr>
            <p:spPr>
              <a:xfrm rot="10800000" flipH="1">
                <a:off x="-980170" y="-153175"/>
                <a:ext cx="1381200" cy="2023500"/>
              </a:xfrm>
              <a:prstGeom prst="round1Rect">
                <a:avLst>
                  <a:gd name="adj" fmla="val 50000"/>
                </a:avLst>
              </a:prstGeom>
              <a:gradFill>
                <a:gsLst>
                  <a:gs pos="0">
                    <a:schemeClr val="accent1"/>
                  </a:gs>
                  <a:gs pos="63000">
                    <a:srgbClr val="194175"/>
                  </a:gs>
                  <a:gs pos="100000">
                    <a:schemeClr val="accent2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1"/>
              <p:cNvSpPr/>
              <p:nvPr/>
            </p:nvSpPr>
            <p:spPr>
              <a:xfrm rot="10800000">
                <a:off x="-980184" y="2606537"/>
                <a:ext cx="2200736" cy="2583466"/>
              </a:xfrm>
              <a:custGeom>
                <a:avLst/>
                <a:gdLst/>
                <a:ahLst/>
                <a:cxnLst/>
                <a:rect l="l" t="t" r="r" b="b"/>
                <a:pathLst>
                  <a:path w="30112" h="35350" extrusionOk="0">
                    <a:moveTo>
                      <a:pt x="30111" y="0"/>
                    </a:moveTo>
                    <a:lnTo>
                      <a:pt x="0" y="0"/>
                    </a:lnTo>
                    <a:lnTo>
                      <a:pt x="17169" y="32016"/>
                    </a:lnTo>
                    <a:cubicBezTo>
                      <a:pt x="18265" y="34064"/>
                      <a:pt x="20408" y="35350"/>
                      <a:pt x="22753" y="35350"/>
                    </a:cubicBezTo>
                    <a:lnTo>
                      <a:pt x="30111" y="3535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5"/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1"/>
              <p:cNvSpPr/>
              <p:nvPr/>
            </p:nvSpPr>
            <p:spPr>
              <a:xfrm flipH="1">
                <a:off x="-49362" y="3718588"/>
                <a:ext cx="1313592" cy="1462763"/>
              </a:xfrm>
              <a:custGeom>
                <a:avLst/>
                <a:gdLst/>
                <a:ahLst/>
                <a:cxnLst/>
                <a:rect l="l" t="t" r="r" b="b"/>
                <a:pathLst>
                  <a:path w="26004" h="28957" extrusionOk="0">
                    <a:moveTo>
                      <a:pt x="16931" y="1"/>
                    </a:moveTo>
                    <a:cubicBezTo>
                      <a:pt x="16062" y="1"/>
                      <a:pt x="15276" y="477"/>
                      <a:pt x="14871" y="1239"/>
                    </a:cubicBezTo>
                    <a:lnTo>
                      <a:pt x="0" y="28957"/>
                    </a:lnTo>
                    <a:lnTo>
                      <a:pt x="11490" y="28957"/>
                    </a:lnTo>
                    <a:lnTo>
                      <a:pt x="25182" y="3418"/>
                    </a:lnTo>
                    <a:cubicBezTo>
                      <a:pt x="26003" y="1870"/>
                      <a:pt x="24872" y="1"/>
                      <a:pt x="231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11" name="Google Shape;211;p21"/>
              <p:cNvCxnSpPr/>
              <p:nvPr/>
            </p:nvCxnSpPr>
            <p:spPr>
              <a:xfrm rot="10800000">
                <a:off x="-133745" y="2037184"/>
                <a:ext cx="803700" cy="149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2" name="Google Shape;212;p21"/>
              <p:cNvSpPr/>
              <p:nvPr/>
            </p:nvSpPr>
            <p:spPr>
              <a:xfrm>
                <a:off x="341500" y="1930000"/>
                <a:ext cx="747202" cy="831749"/>
              </a:xfrm>
              <a:custGeom>
                <a:avLst/>
                <a:gdLst/>
                <a:ahLst/>
                <a:cxnLst/>
                <a:rect l="l" t="t" r="r" b="b"/>
                <a:pathLst>
                  <a:path w="13884" h="15455" extrusionOk="0">
                    <a:moveTo>
                      <a:pt x="9037" y="15454"/>
                    </a:moveTo>
                    <a:lnTo>
                      <a:pt x="12335" y="15454"/>
                    </a:lnTo>
                    <a:cubicBezTo>
                      <a:pt x="13276" y="15454"/>
                      <a:pt x="13883" y="14454"/>
                      <a:pt x="13443" y="13633"/>
                    </a:cubicBezTo>
                    <a:lnTo>
                      <a:pt x="6132" y="0"/>
                    </a:lnTo>
                    <a:lnTo>
                      <a:pt x="0" y="0"/>
                    </a:lnTo>
                    <a:lnTo>
                      <a:pt x="7930" y="14799"/>
                    </a:lnTo>
                    <a:cubicBezTo>
                      <a:pt x="8144" y="15204"/>
                      <a:pt x="8573" y="15454"/>
                      <a:pt x="9037" y="1545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63000">
                    <a:srgbClr val="194175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3" name="Google Shape;213;p21"/>
          <p:cNvSpPr txBox="1">
            <a:spLocks noGrp="1"/>
          </p:cNvSpPr>
          <p:nvPr>
            <p:ph type="ctrTitle"/>
          </p:nvPr>
        </p:nvSpPr>
        <p:spPr>
          <a:xfrm>
            <a:off x="3240033" y="893100"/>
            <a:ext cx="57120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9pPr>
          </a:lstStyle>
          <a:p>
            <a:endParaRPr/>
          </a:p>
        </p:txBody>
      </p:sp>
      <p:sp>
        <p:nvSpPr>
          <p:cNvPr id="214" name="Google Shape;214;p21"/>
          <p:cNvSpPr txBox="1">
            <a:spLocks noGrp="1"/>
          </p:cNvSpPr>
          <p:nvPr>
            <p:ph type="subTitle" idx="1"/>
          </p:nvPr>
        </p:nvSpPr>
        <p:spPr>
          <a:xfrm>
            <a:off x="3233433" y="2195767"/>
            <a:ext cx="5725200" cy="12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21"/>
          <p:cNvSpPr txBox="1"/>
          <p:nvPr/>
        </p:nvSpPr>
        <p:spPr>
          <a:xfrm>
            <a:off x="2829833" y="4484933"/>
            <a:ext cx="6532400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CREDITS: This presentation template was created by</a:t>
            </a:r>
            <a:r>
              <a:rPr lang="en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b="1">
                <a:solidFill>
                  <a:schemeClr val="accen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 including icons by</a:t>
            </a:r>
            <a:r>
              <a:rPr lang="en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b="1">
                <a:solidFill>
                  <a:schemeClr val="accen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 infographics &amp;</a:t>
            </a:r>
            <a:r>
              <a:rPr lang="en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images by </a:t>
            </a:r>
            <a:r>
              <a:rPr lang="en" b="1">
                <a:solidFill>
                  <a:schemeClr val="accen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b="1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22"/>
          <p:cNvGrpSpPr/>
          <p:nvPr/>
        </p:nvGrpSpPr>
        <p:grpSpPr>
          <a:xfrm>
            <a:off x="23" y="-932033"/>
            <a:ext cx="12885444" cy="8237900"/>
            <a:chOff x="17" y="-699025"/>
            <a:chExt cx="9664083" cy="6178425"/>
          </a:xfrm>
        </p:grpSpPr>
        <p:sp>
          <p:nvSpPr>
            <p:cNvPr id="218" name="Google Shape;218;p22"/>
            <p:cNvSpPr/>
            <p:nvPr/>
          </p:nvSpPr>
          <p:spPr>
            <a:xfrm rot="-5400000">
              <a:off x="-263636" y="263644"/>
              <a:ext cx="1468476" cy="941170"/>
            </a:xfrm>
            <a:custGeom>
              <a:avLst/>
              <a:gdLst/>
              <a:ahLst/>
              <a:cxnLst/>
              <a:rect l="l" t="t" r="r" b="b"/>
              <a:pathLst>
                <a:path w="25100" h="16087" extrusionOk="0">
                  <a:moveTo>
                    <a:pt x="1013" y="4144"/>
                  </a:moveTo>
                  <a:lnTo>
                    <a:pt x="6740" y="14824"/>
                  </a:lnTo>
                  <a:cubicBezTo>
                    <a:pt x="7156" y="15610"/>
                    <a:pt x="7966" y="16086"/>
                    <a:pt x="8859" y="16086"/>
                  </a:cubicBezTo>
                  <a:lnTo>
                    <a:pt x="25099" y="16086"/>
                  </a:lnTo>
                  <a:lnTo>
                    <a:pt x="25099" y="1"/>
                  </a:lnTo>
                  <a:lnTo>
                    <a:pt x="3513" y="1"/>
                  </a:lnTo>
                  <a:cubicBezTo>
                    <a:pt x="1370" y="1"/>
                    <a:pt x="1" y="2263"/>
                    <a:pt x="1013" y="4144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4000">
                  <a:srgbClr val="FAB93C"/>
                </a:gs>
                <a:gs pos="100000">
                  <a:schemeClr val="accent4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2"/>
            <p:cNvSpPr/>
            <p:nvPr/>
          </p:nvSpPr>
          <p:spPr>
            <a:xfrm rot="10800000">
              <a:off x="746500" y="-699025"/>
              <a:ext cx="986100" cy="1675800"/>
            </a:xfrm>
            <a:prstGeom prst="round2SameRect">
              <a:avLst>
                <a:gd name="adj1" fmla="val 16667"/>
                <a:gd name="adj2" fmla="val 0"/>
              </a:avLst>
            </a:prstGeom>
            <a:gradFill>
              <a:gsLst>
                <a:gs pos="0">
                  <a:schemeClr val="accent1"/>
                </a:gs>
                <a:gs pos="63000">
                  <a:srgbClr val="194175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0" name="Google Shape;220;p22"/>
            <p:cNvCxnSpPr/>
            <p:nvPr/>
          </p:nvCxnSpPr>
          <p:spPr>
            <a:xfrm>
              <a:off x="181788" y="236388"/>
              <a:ext cx="0" cy="9957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22"/>
            <p:cNvCxnSpPr/>
            <p:nvPr/>
          </p:nvCxnSpPr>
          <p:spPr>
            <a:xfrm>
              <a:off x="941163" y="-229887"/>
              <a:ext cx="0" cy="9957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2" name="Google Shape;222;p22"/>
            <p:cNvSpPr/>
            <p:nvPr/>
          </p:nvSpPr>
          <p:spPr>
            <a:xfrm flipH="1">
              <a:off x="6654200" y="4788200"/>
              <a:ext cx="3009900" cy="6912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3" name="Google Shape;223;p22"/>
            <p:cNvCxnSpPr/>
            <p:nvPr/>
          </p:nvCxnSpPr>
          <p:spPr>
            <a:xfrm>
              <a:off x="7566300" y="4652784"/>
              <a:ext cx="1577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4" name="Google Shape;224;p22"/>
          <p:cNvSpPr txBox="1">
            <a:spLocks noGrp="1"/>
          </p:cNvSpPr>
          <p:nvPr>
            <p:ph type="title"/>
          </p:nvPr>
        </p:nvSpPr>
        <p:spPr>
          <a:xfrm>
            <a:off x="953400" y="477467"/>
            <a:ext cx="1028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23"/>
          <p:cNvGrpSpPr/>
          <p:nvPr/>
        </p:nvGrpSpPr>
        <p:grpSpPr>
          <a:xfrm>
            <a:off x="9509367" y="-84199"/>
            <a:ext cx="3213611" cy="2921033"/>
            <a:chOff x="7132025" y="-63150"/>
            <a:chExt cx="2410208" cy="2190775"/>
          </a:xfrm>
        </p:grpSpPr>
        <p:sp>
          <p:nvSpPr>
            <p:cNvPr id="227" name="Google Shape;227;p23"/>
            <p:cNvSpPr/>
            <p:nvPr/>
          </p:nvSpPr>
          <p:spPr>
            <a:xfrm rot="10800000" flipH="1">
              <a:off x="7274600" y="-17209"/>
              <a:ext cx="1869356" cy="2144834"/>
            </a:xfrm>
            <a:custGeom>
              <a:avLst/>
              <a:gdLst/>
              <a:ahLst/>
              <a:cxnLst/>
              <a:rect l="l" t="t" r="r" b="b"/>
              <a:pathLst>
                <a:path w="46137" h="52936" extrusionOk="0">
                  <a:moveTo>
                    <a:pt x="46137" y="0"/>
                  </a:moveTo>
                  <a:lnTo>
                    <a:pt x="31599" y="0"/>
                  </a:lnTo>
                  <a:cubicBezTo>
                    <a:pt x="29635" y="0"/>
                    <a:pt x="27813" y="1084"/>
                    <a:pt x="26896" y="2810"/>
                  </a:cubicBezTo>
                  <a:lnTo>
                    <a:pt x="0" y="52935"/>
                  </a:lnTo>
                  <a:lnTo>
                    <a:pt x="46137" y="52935"/>
                  </a:lnTo>
                  <a:lnTo>
                    <a:pt x="4613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4000">
                  <a:srgbClr val="FAB93C"/>
                </a:gs>
                <a:gs pos="100000">
                  <a:schemeClr val="accent4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8134575" y="-63150"/>
              <a:ext cx="1407658" cy="1095603"/>
            </a:xfrm>
            <a:custGeom>
              <a:avLst/>
              <a:gdLst/>
              <a:ahLst/>
              <a:cxnLst/>
              <a:rect l="l" t="t" r="r" b="b"/>
              <a:pathLst>
                <a:path w="34910" h="27171" extrusionOk="0">
                  <a:moveTo>
                    <a:pt x="13264" y="12"/>
                  </a:moveTo>
                  <a:lnTo>
                    <a:pt x="1072" y="22765"/>
                  </a:lnTo>
                  <a:cubicBezTo>
                    <a:pt x="0" y="24765"/>
                    <a:pt x="1453" y="27171"/>
                    <a:pt x="3739" y="27171"/>
                  </a:cubicBezTo>
                  <a:lnTo>
                    <a:pt x="18526" y="27171"/>
                  </a:lnTo>
                  <a:cubicBezTo>
                    <a:pt x="19645" y="27171"/>
                    <a:pt x="20669" y="26563"/>
                    <a:pt x="21193" y="25587"/>
                  </a:cubicBezTo>
                  <a:lnTo>
                    <a:pt x="34909" y="1"/>
                  </a:lnTo>
                  <a:lnTo>
                    <a:pt x="13264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8261925" y="535000"/>
              <a:ext cx="818600" cy="1140325"/>
            </a:xfrm>
            <a:custGeom>
              <a:avLst/>
              <a:gdLst/>
              <a:ahLst/>
              <a:cxnLst/>
              <a:rect l="l" t="t" r="r" b="b"/>
              <a:pathLst>
                <a:path w="32744" h="45613" extrusionOk="0">
                  <a:moveTo>
                    <a:pt x="23671" y="1488"/>
                  </a:moveTo>
                  <a:lnTo>
                    <a:pt x="1" y="45613"/>
                  </a:lnTo>
                  <a:lnTo>
                    <a:pt x="8288" y="45613"/>
                  </a:lnTo>
                  <a:lnTo>
                    <a:pt x="32743" y="0"/>
                  </a:lnTo>
                  <a:lnTo>
                    <a:pt x="26171" y="0"/>
                  </a:lnTo>
                  <a:cubicBezTo>
                    <a:pt x="25123" y="0"/>
                    <a:pt x="24159" y="572"/>
                    <a:pt x="23671" y="148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3000">
                  <a:srgbClr val="194175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0" name="Google Shape;230;p23"/>
            <p:cNvCxnSpPr/>
            <p:nvPr/>
          </p:nvCxnSpPr>
          <p:spPr>
            <a:xfrm rot="10800000" flipH="1">
              <a:off x="8012900" y="40425"/>
              <a:ext cx="416100" cy="720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p23"/>
            <p:cNvCxnSpPr/>
            <p:nvPr/>
          </p:nvCxnSpPr>
          <p:spPr>
            <a:xfrm rot="10800000">
              <a:off x="7132025" y="-4875"/>
              <a:ext cx="749700" cy="13446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2" name="Google Shape;232;p23"/>
          <p:cNvSpPr txBox="1">
            <a:spLocks noGrp="1"/>
          </p:cNvSpPr>
          <p:nvPr>
            <p:ph type="title"/>
          </p:nvPr>
        </p:nvSpPr>
        <p:spPr>
          <a:xfrm>
            <a:off x="953400" y="477467"/>
            <a:ext cx="1028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5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 txBox="1">
            <a:spLocks noGrp="1"/>
          </p:cNvSpPr>
          <p:nvPr>
            <p:ph type="title"/>
          </p:nvPr>
        </p:nvSpPr>
        <p:spPr>
          <a:xfrm>
            <a:off x="953400" y="477467"/>
            <a:ext cx="1028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9889" y="1048837"/>
            <a:ext cx="5541391" cy="522600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3402" y="1048837"/>
            <a:ext cx="5541391" cy="522600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52073" y="6425865"/>
            <a:ext cx="6096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6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26"/>
          <p:cNvGrpSpPr/>
          <p:nvPr/>
        </p:nvGrpSpPr>
        <p:grpSpPr>
          <a:xfrm>
            <a:off x="9509367" y="-84199"/>
            <a:ext cx="3213611" cy="2921033"/>
            <a:chOff x="7132025" y="-63150"/>
            <a:chExt cx="2410208" cy="2190775"/>
          </a:xfrm>
        </p:grpSpPr>
        <p:sp>
          <p:nvSpPr>
            <p:cNvPr id="244" name="Google Shape;244;p26"/>
            <p:cNvSpPr/>
            <p:nvPr/>
          </p:nvSpPr>
          <p:spPr>
            <a:xfrm rot="10800000" flipH="1">
              <a:off x="7274600" y="-17209"/>
              <a:ext cx="1869356" cy="2144834"/>
            </a:xfrm>
            <a:custGeom>
              <a:avLst/>
              <a:gdLst/>
              <a:ahLst/>
              <a:cxnLst/>
              <a:rect l="l" t="t" r="r" b="b"/>
              <a:pathLst>
                <a:path w="46137" h="52936" extrusionOk="0">
                  <a:moveTo>
                    <a:pt x="46137" y="0"/>
                  </a:moveTo>
                  <a:lnTo>
                    <a:pt x="31599" y="0"/>
                  </a:lnTo>
                  <a:cubicBezTo>
                    <a:pt x="29635" y="0"/>
                    <a:pt x="27813" y="1084"/>
                    <a:pt x="26896" y="2810"/>
                  </a:cubicBezTo>
                  <a:lnTo>
                    <a:pt x="0" y="52935"/>
                  </a:lnTo>
                  <a:lnTo>
                    <a:pt x="46137" y="52935"/>
                  </a:lnTo>
                  <a:lnTo>
                    <a:pt x="4613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4000">
                  <a:srgbClr val="FAB93C"/>
                </a:gs>
                <a:gs pos="100000">
                  <a:schemeClr val="accent4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8134575" y="-63150"/>
              <a:ext cx="1407658" cy="1095603"/>
            </a:xfrm>
            <a:custGeom>
              <a:avLst/>
              <a:gdLst/>
              <a:ahLst/>
              <a:cxnLst/>
              <a:rect l="l" t="t" r="r" b="b"/>
              <a:pathLst>
                <a:path w="34910" h="27171" extrusionOk="0">
                  <a:moveTo>
                    <a:pt x="13264" y="12"/>
                  </a:moveTo>
                  <a:lnTo>
                    <a:pt x="1072" y="22765"/>
                  </a:lnTo>
                  <a:cubicBezTo>
                    <a:pt x="0" y="24765"/>
                    <a:pt x="1453" y="27171"/>
                    <a:pt x="3739" y="27171"/>
                  </a:cubicBezTo>
                  <a:lnTo>
                    <a:pt x="18526" y="27171"/>
                  </a:lnTo>
                  <a:cubicBezTo>
                    <a:pt x="19645" y="27171"/>
                    <a:pt x="20669" y="26563"/>
                    <a:pt x="21193" y="25587"/>
                  </a:cubicBezTo>
                  <a:lnTo>
                    <a:pt x="34909" y="1"/>
                  </a:lnTo>
                  <a:lnTo>
                    <a:pt x="13264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8261925" y="535000"/>
              <a:ext cx="818600" cy="1140325"/>
            </a:xfrm>
            <a:custGeom>
              <a:avLst/>
              <a:gdLst/>
              <a:ahLst/>
              <a:cxnLst/>
              <a:rect l="l" t="t" r="r" b="b"/>
              <a:pathLst>
                <a:path w="32744" h="45613" extrusionOk="0">
                  <a:moveTo>
                    <a:pt x="23671" y="1488"/>
                  </a:moveTo>
                  <a:lnTo>
                    <a:pt x="1" y="45613"/>
                  </a:lnTo>
                  <a:lnTo>
                    <a:pt x="8288" y="45613"/>
                  </a:lnTo>
                  <a:lnTo>
                    <a:pt x="32743" y="0"/>
                  </a:lnTo>
                  <a:lnTo>
                    <a:pt x="26171" y="0"/>
                  </a:lnTo>
                  <a:cubicBezTo>
                    <a:pt x="25123" y="0"/>
                    <a:pt x="24159" y="572"/>
                    <a:pt x="23671" y="148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3000">
                  <a:srgbClr val="194175"/>
                </a:gs>
                <a:gs pos="100000">
                  <a:schemeClr val="accent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7" name="Google Shape;247;p26"/>
            <p:cNvCxnSpPr/>
            <p:nvPr/>
          </p:nvCxnSpPr>
          <p:spPr>
            <a:xfrm rot="10800000" flipH="1">
              <a:off x="8012900" y="40425"/>
              <a:ext cx="416100" cy="720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26"/>
            <p:cNvCxnSpPr/>
            <p:nvPr/>
          </p:nvCxnSpPr>
          <p:spPr>
            <a:xfrm rot="10800000">
              <a:off x="7132025" y="-4875"/>
              <a:ext cx="749700" cy="13446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9" name="Google Shape;249;p26"/>
          <p:cNvSpPr txBox="1">
            <a:spLocks noGrp="1"/>
          </p:cNvSpPr>
          <p:nvPr>
            <p:ph type="subTitle" idx="1"/>
          </p:nvPr>
        </p:nvSpPr>
        <p:spPr>
          <a:xfrm>
            <a:off x="950800" y="1140217"/>
            <a:ext cx="4986000" cy="46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2727"/>
              </a:buClr>
              <a:buSzPts val="1800"/>
              <a:buFont typeface="Open Sans"/>
              <a:buChar char="●"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 sz="2100"/>
            </a:lvl9pPr>
          </a:lstStyle>
          <a:p>
            <a:endParaRPr/>
          </a:p>
        </p:txBody>
      </p:sp>
      <p:sp>
        <p:nvSpPr>
          <p:cNvPr id="250" name="Google Shape;250;p26"/>
          <p:cNvSpPr txBox="1">
            <a:spLocks noGrp="1"/>
          </p:cNvSpPr>
          <p:nvPr>
            <p:ph type="subTitle" idx="2"/>
          </p:nvPr>
        </p:nvSpPr>
        <p:spPr>
          <a:xfrm>
            <a:off x="6255200" y="2432400"/>
            <a:ext cx="4986000" cy="32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 sz="2100"/>
            </a:lvl9pPr>
          </a:lstStyle>
          <a:p>
            <a:endParaRPr/>
          </a:p>
        </p:txBody>
      </p:sp>
      <p:sp>
        <p:nvSpPr>
          <p:cNvPr id="251" name="Google Shape;251;p26"/>
          <p:cNvSpPr txBox="1">
            <a:spLocks noGrp="1"/>
          </p:cNvSpPr>
          <p:nvPr>
            <p:ph type="title"/>
          </p:nvPr>
        </p:nvSpPr>
        <p:spPr>
          <a:xfrm>
            <a:off x="953400" y="477467"/>
            <a:ext cx="1028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7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27"/>
          <p:cNvGrpSpPr/>
          <p:nvPr/>
        </p:nvGrpSpPr>
        <p:grpSpPr>
          <a:xfrm>
            <a:off x="-28800" y="-630567"/>
            <a:ext cx="12646248" cy="7597733"/>
            <a:chOff x="-21600" y="-472925"/>
            <a:chExt cx="9484686" cy="5698300"/>
          </a:xfrm>
        </p:grpSpPr>
        <p:grpSp>
          <p:nvGrpSpPr>
            <p:cNvPr id="254" name="Google Shape;254;p27"/>
            <p:cNvGrpSpPr/>
            <p:nvPr/>
          </p:nvGrpSpPr>
          <p:grpSpPr>
            <a:xfrm>
              <a:off x="-21600" y="-472925"/>
              <a:ext cx="1218325" cy="1833575"/>
              <a:chOff x="-21600" y="-472925"/>
              <a:chExt cx="1218325" cy="1833575"/>
            </a:xfrm>
          </p:grpSpPr>
          <p:sp>
            <p:nvSpPr>
              <p:cNvPr id="255" name="Google Shape;255;p27"/>
              <p:cNvSpPr/>
              <p:nvPr/>
            </p:nvSpPr>
            <p:spPr>
              <a:xfrm rot="10800000" flipH="1">
                <a:off x="-21600" y="-472925"/>
                <a:ext cx="1218325" cy="1833575"/>
              </a:xfrm>
              <a:custGeom>
                <a:avLst/>
                <a:gdLst/>
                <a:ahLst/>
                <a:cxnLst/>
                <a:rect l="l" t="t" r="r" b="b"/>
                <a:pathLst>
                  <a:path w="48733" h="73343" extrusionOk="0">
                    <a:moveTo>
                      <a:pt x="48732" y="73342"/>
                    </a:moveTo>
                    <a:lnTo>
                      <a:pt x="0" y="73342"/>
                    </a:lnTo>
                    <a:lnTo>
                      <a:pt x="0" y="0"/>
                    </a:lnTo>
                    <a:lnTo>
                      <a:pt x="45399" y="23932"/>
                    </a:lnTo>
                    <a:cubicBezTo>
                      <a:pt x="47447" y="25015"/>
                      <a:pt x="48732" y="27134"/>
                      <a:pt x="48732" y="29432"/>
                    </a:cubicBezTo>
                    <a:lnTo>
                      <a:pt x="48732" y="7334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5"/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7"/>
              <p:cNvSpPr/>
              <p:nvPr/>
            </p:nvSpPr>
            <p:spPr>
              <a:xfrm rot="5400000" flipH="1">
                <a:off x="-290306" y="-195780"/>
                <a:ext cx="1407925" cy="870435"/>
              </a:xfrm>
              <a:custGeom>
                <a:avLst/>
                <a:gdLst/>
                <a:ahLst/>
                <a:cxnLst/>
                <a:rect l="l" t="t" r="r" b="b"/>
                <a:pathLst>
                  <a:path w="56317" h="33350" extrusionOk="0">
                    <a:moveTo>
                      <a:pt x="56317" y="33350"/>
                    </a:moveTo>
                    <a:lnTo>
                      <a:pt x="56317" y="0"/>
                    </a:lnTo>
                    <a:lnTo>
                      <a:pt x="20074" y="0"/>
                    </a:lnTo>
                    <a:cubicBezTo>
                      <a:pt x="18741" y="0"/>
                      <a:pt x="17514" y="739"/>
                      <a:pt x="16883" y="1905"/>
                    </a:cubicBezTo>
                    <a:lnTo>
                      <a:pt x="0" y="33350"/>
                    </a:lnTo>
                    <a:cubicBezTo>
                      <a:pt x="0" y="33350"/>
                      <a:pt x="53412" y="33326"/>
                      <a:pt x="56317" y="3335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34000">
                    <a:srgbClr val="FAB93C"/>
                  </a:gs>
                  <a:gs pos="100000">
                    <a:schemeClr val="accent4"/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7" name="Google Shape;257;p27"/>
            <p:cNvSpPr/>
            <p:nvPr/>
          </p:nvSpPr>
          <p:spPr>
            <a:xfrm>
              <a:off x="8062250" y="3901975"/>
              <a:ext cx="1153425" cy="1323400"/>
            </a:xfrm>
            <a:custGeom>
              <a:avLst/>
              <a:gdLst/>
              <a:ahLst/>
              <a:cxnLst/>
              <a:rect l="l" t="t" r="r" b="b"/>
              <a:pathLst>
                <a:path w="46137" h="52936" extrusionOk="0">
                  <a:moveTo>
                    <a:pt x="46137" y="0"/>
                  </a:moveTo>
                  <a:lnTo>
                    <a:pt x="31599" y="0"/>
                  </a:lnTo>
                  <a:cubicBezTo>
                    <a:pt x="29635" y="0"/>
                    <a:pt x="27813" y="1084"/>
                    <a:pt x="26896" y="2810"/>
                  </a:cubicBezTo>
                  <a:lnTo>
                    <a:pt x="0" y="52935"/>
                  </a:lnTo>
                  <a:lnTo>
                    <a:pt x="46137" y="52935"/>
                  </a:lnTo>
                  <a:lnTo>
                    <a:pt x="46137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8626502" y="3996175"/>
              <a:ext cx="836583" cy="930567"/>
            </a:xfrm>
            <a:custGeom>
              <a:avLst/>
              <a:gdLst/>
              <a:ahLst/>
              <a:cxnLst/>
              <a:rect l="l" t="t" r="r" b="b"/>
              <a:pathLst>
                <a:path w="13895" h="15456" extrusionOk="0">
                  <a:moveTo>
                    <a:pt x="4846" y="15455"/>
                  </a:moveTo>
                  <a:lnTo>
                    <a:pt x="1548" y="15455"/>
                  </a:lnTo>
                  <a:cubicBezTo>
                    <a:pt x="608" y="15455"/>
                    <a:pt x="0" y="14455"/>
                    <a:pt x="453" y="13634"/>
                  </a:cubicBezTo>
                  <a:lnTo>
                    <a:pt x="7763" y="1"/>
                  </a:lnTo>
                  <a:lnTo>
                    <a:pt x="13895" y="1"/>
                  </a:lnTo>
                  <a:lnTo>
                    <a:pt x="5953" y="14800"/>
                  </a:lnTo>
                  <a:cubicBezTo>
                    <a:pt x="5739" y="15205"/>
                    <a:pt x="5311" y="15455"/>
                    <a:pt x="4846" y="1545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4000">
                  <a:srgbClr val="FAB93C"/>
                </a:gs>
                <a:gs pos="100000">
                  <a:schemeClr val="accent4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9" name="Google Shape;259;p27"/>
          <p:cNvSpPr txBox="1">
            <a:spLocks noGrp="1"/>
          </p:cNvSpPr>
          <p:nvPr>
            <p:ph type="subTitle" idx="1"/>
          </p:nvPr>
        </p:nvSpPr>
        <p:spPr>
          <a:xfrm>
            <a:off x="950800" y="1329733"/>
            <a:ext cx="4986000" cy="46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 sz="2100"/>
            </a:lvl9pPr>
          </a:lstStyle>
          <a:p>
            <a:endParaRPr/>
          </a:p>
        </p:txBody>
      </p:sp>
      <p:sp>
        <p:nvSpPr>
          <p:cNvPr id="260" name="Google Shape;260;p27"/>
          <p:cNvSpPr txBox="1">
            <a:spLocks noGrp="1"/>
          </p:cNvSpPr>
          <p:nvPr>
            <p:ph type="subTitle" idx="2"/>
          </p:nvPr>
        </p:nvSpPr>
        <p:spPr>
          <a:xfrm>
            <a:off x="6255200" y="2621900"/>
            <a:ext cx="4986000" cy="33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1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 sz="2100"/>
            </a:lvl9pPr>
          </a:lstStyle>
          <a:p>
            <a:endParaRPr/>
          </a:p>
        </p:txBody>
      </p:sp>
      <p:sp>
        <p:nvSpPr>
          <p:cNvPr id="261" name="Google Shape;261;p27"/>
          <p:cNvSpPr txBox="1">
            <a:spLocks noGrp="1"/>
          </p:cNvSpPr>
          <p:nvPr>
            <p:ph type="title"/>
          </p:nvPr>
        </p:nvSpPr>
        <p:spPr>
          <a:xfrm>
            <a:off x="953400" y="477467"/>
            <a:ext cx="1028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mabhadra"/>
              <a:buNone/>
              <a:defRPr sz="3700" b="1">
                <a:solidFill>
                  <a:schemeClr val="accent1"/>
                </a:solidFill>
                <a:latin typeface="Ramabhadra"/>
                <a:ea typeface="Ramabhadra"/>
                <a:cs typeface="Ramabhadra"/>
                <a:sym typeface="Ramabhadr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1">
  <p:cSld name="BLANK_1_1_1_1_1_1_2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263;p28"/>
          <p:cNvGrpSpPr/>
          <p:nvPr/>
        </p:nvGrpSpPr>
        <p:grpSpPr>
          <a:xfrm>
            <a:off x="-2695197" y="-373983"/>
            <a:ext cx="17582471" cy="7449988"/>
            <a:chOff x="-2021398" y="-280488"/>
            <a:chExt cx="13186853" cy="5587491"/>
          </a:xfrm>
        </p:grpSpPr>
        <p:grpSp>
          <p:nvGrpSpPr>
            <p:cNvPr id="264" name="Google Shape;264;p28"/>
            <p:cNvGrpSpPr/>
            <p:nvPr/>
          </p:nvGrpSpPr>
          <p:grpSpPr>
            <a:xfrm>
              <a:off x="-2021398" y="-280488"/>
              <a:ext cx="3285628" cy="5470491"/>
              <a:chOff x="-2021398" y="-280488"/>
              <a:chExt cx="3285628" cy="5470491"/>
            </a:xfrm>
          </p:grpSpPr>
          <p:pic>
            <p:nvPicPr>
              <p:cNvPr id="265" name="Google Shape;265;p2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 rot="5400000">
                <a:off x="-3112423" y="810537"/>
                <a:ext cx="5423976" cy="32419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6" name="Google Shape;266;p28"/>
              <p:cNvSpPr/>
              <p:nvPr/>
            </p:nvSpPr>
            <p:spPr>
              <a:xfrm rot="10800000" flipH="1">
                <a:off x="-980170" y="-153175"/>
                <a:ext cx="1381200" cy="2023500"/>
              </a:xfrm>
              <a:prstGeom prst="round1Rect">
                <a:avLst>
                  <a:gd name="adj" fmla="val 50000"/>
                </a:avLst>
              </a:prstGeom>
              <a:gradFill>
                <a:gsLst>
                  <a:gs pos="0">
                    <a:schemeClr val="accent1"/>
                  </a:gs>
                  <a:gs pos="63000">
                    <a:srgbClr val="194175"/>
                  </a:gs>
                  <a:gs pos="100000">
                    <a:schemeClr val="accent2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8"/>
              <p:cNvSpPr/>
              <p:nvPr/>
            </p:nvSpPr>
            <p:spPr>
              <a:xfrm rot="10800000">
                <a:off x="-980184" y="2606537"/>
                <a:ext cx="2200736" cy="2583466"/>
              </a:xfrm>
              <a:custGeom>
                <a:avLst/>
                <a:gdLst/>
                <a:ahLst/>
                <a:cxnLst/>
                <a:rect l="l" t="t" r="r" b="b"/>
                <a:pathLst>
                  <a:path w="30112" h="35350" extrusionOk="0">
                    <a:moveTo>
                      <a:pt x="30111" y="0"/>
                    </a:moveTo>
                    <a:lnTo>
                      <a:pt x="0" y="0"/>
                    </a:lnTo>
                    <a:lnTo>
                      <a:pt x="17169" y="32016"/>
                    </a:lnTo>
                    <a:cubicBezTo>
                      <a:pt x="18265" y="34064"/>
                      <a:pt x="20408" y="35350"/>
                      <a:pt x="22753" y="35350"/>
                    </a:cubicBezTo>
                    <a:lnTo>
                      <a:pt x="30111" y="3535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5"/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8"/>
              <p:cNvSpPr/>
              <p:nvPr/>
            </p:nvSpPr>
            <p:spPr>
              <a:xfrm flipH="1">
                <a:off x="-49362" y="3718588"/>
                <a:ext cx="1313592" cy="1462763"/>
              </a:xfrm>
              <a:custGeom>
                <a:avLst/>
                <a:gdLst/>
                <a:ahLst/>
                <a:cxnLst/>
                <a:rect l="l" t="t" r="r" b="b"/>
                <a:pathLst>
                  <a:path w="26004" h="28957" extrusionOk="0">
                    <a:moveTo>
                      <a:pt x="16931" y="1"/>
                    </a:moveTo>
                    <a:cubicBezTo>
                      <a:pt x="16062" y="1"/>
                      <a:pt x="15276" y="477"/>
                      <a:pt x="14871" y="1239"/>
                    </a:cubicBezTo>
                    <a:lnTo>
                      <a:pt x="0" y="28957"/>
                    </a:lnTo>
                    <a:lnTo>
                      <a:pt x="11490" y="28957"/>
                    </a:lnTo>
                    <a:lnTo>
                      <a:pt x="25182" y="3418"/>
                    </a:lnTo>
                    <a:cubicBezTo>
                      <a:pt x="26003" y="1870"/>
                      <a:pt x="24872" y="1"/>
                      <a:pt x="231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69" name="Google Shape;269;p28"/>
              <p:cNvCxnSpPr/>
              <p:nvPr/>
            </p:nvCxnSpPr>
            <p:spPr>
              <a:xfrm rot="10800000">
                <a:off x="-133745" y="2037184"/>
                <a:ext cx="803700" cy="149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70" name="Google Shape;270;p28"/>
              <p:cNvSpPr/>
              <p:nvPr/>
            </p:nvSpPr>
            <p:spPr>
              <a:xfrm>
                <a:off x="341500" y="1930000"/>
                <a:ext cx="747202" cy="831749"/>
              </a:xfrm>
              <a:custGeom>
                <a:avLst/>
                <a:gdLst/>
                <a:ahLst/>
                <a:cxnLst/>
                <a:rect l="l" t="t" r="r" b="b"/>
                <a:pathLst>
                  <a:path w="13884" h="15455" extrusionOk="0">
                    <a:moveTo>
                      <a:pt x="9037" y="15454"/>
                    </a:moveTo>
                    <a:lnTo>
                      <a:pt x="12335" y="15454"/>
                    </a:lnTo>
                    <a:cubicBezTo>
                      <a:pt x="13276" y="15454"/>
                      <a:pt x="13883" y="14454"/>
                      <a:pt x="13443" y="13633"/>
                    </a:cubicBezTo>
                    <a:lnTo>
                      <a:pt x="6132" y="0"/>
                    </a:lnTo>
                    <a:lnTo>
                      <a:pt x="0" y="0"/>
                    </a:lnTo>
                    <a:lnTo>
                      <a:pt x="7930" y="14799"/>
                    </a:lnTo>
                    <a:cubicBezTo>
                      <a:pt x="8144" y="15204"/>
                      <a:pt x="8573" y="15454"/>
                      <a:pt x="9037" y="1545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63000">
                    <a:srgbClr val="194175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28"/>
            <p:cNvGrpSpPr/>
            <p:nvPr/>
          </p:nvGrpSpPr>
          <p:grpSpPr>
            <a:xfrm flipH="1">
              <a:off x="7879827" y="-163488"/>
              <a:ext cx="3285628" cy="5470491"/>
              <a:chOff x="-2021398" y="-280488"/>
              <a:chExt cx="3285628" cy="5470491"/>
            </a:xfrm>
          </p:grpSpPr>
          <p:pic>
            <p:nvPicPr>
              <p:cNvPr id="272" name="Google Shape;272;p2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 rot="5400000">
                <a:off x="-3112423" y="810537"/>
                <a:ext cx="5423976" cy="32419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3" name="Google Shape;273;p28"/>
              <p:cNvSpPr/>
              <p:nvPr/>
            </p:nvSpPr>
            <p:spPr>
              <a:xfrm rot="10800000" flipH="1">
                <a:off x="-980170" y="-153175"/>
                <a:ext cx="1381200" cy="2023500"/>
              </a:xfrm>
              <a:prstGeom prst="round1Rect">
                <a:avLst>
                  <a:gd name="adj" fmla="val 50000"/>
                </a:avLst>
              </a:prstGeom>
              <a:gradFill>
                <a:gsLst>
                  <a:gs pos="0">
                    <a:schemeClr val="accent1"/>
                  </a:gs>
                  <a:gs pos="63000">
                    <a:srgbClr val="194175"/>
                  </a:gs>
                  <a:gs pos="100000">
                    <a:schemeClr val="accent2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8"/>
              <p:cNvSpPr/>
              <p:nvPr/>
            </p:nvSpPr>
            <p:spPr>
              <a:xfrm rot="10800000">
                <a:off x="-980184" y="2606537"/>
                <a:ext cx="2200736" cy="2583466"/>
              </a:xfrm>
              <a:custGeom>
                <a:avLst/>
                <a:gdLst/>
                <a:ahLst/>
                <a:cxnLst/>
                <a:rect l="l" t="t" r="r" b="b"/>
                <a:pathLst>
                  <a:path w="30112" h="35350" extrusionOk="0">
                    <a:moveTo>
                      <a:pt x="30111" y="0"/>
                    </a:moveTo>
                    <a:lnTo>
                      <a:pt x="0" y="0"/>
                    </a:lnTo>
                    <a:lnTo>
                      <a:pt x="17169" y="32016"/>
                    </a:lnTo>
                    <a:cubicBezTo>
                      <a:pt x="18265" y="34064"/>
                      <a:pt x="20408" y="35350"/>
                      <a:pt x="22753" y="35350"/>
                    </a:cubicBezTo>
                    <a:lnTo>
                      <a:pt x="30111" y="3535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5"/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8"/>
              <p:cNvSpPr/>
              <p:nvPr/>
            </p:nvSpPr>
            <p:spPr>
              <a:xfrm flipH="1">
                <a:off x="-49362" y="3718588"/>
                <a:ext cx="1313592" cy="1462763"/>
              </a:xfrm>
              <a:custGeom>
                <a:avLst/>
                <a:gdLst/>
                <a:ahLst/>
                <a:cxnLst/>
                <a:rect l="l" t="t" r="r" b="b"/>
                <a:pathLst>
                  <a:path w="26004" h="28957" extrusionOk="0">
                    <a:moveTo>
                      <a:pt x="16931" y="1"/>
                    </a:moveTo>
                    <a:cubicBezTo>
                      <a:pt x="16062" y="1"/>
                      <a:pt x="15276" y="477"/>
                      <a:pt x="14871" y="1239"/>
                    </a:cubicBezTo>
                    <a:lnTo>
                      <a:pt x="0" y="28957"/>
                    </a:lnTo>
                    <a:lnTo>
                      <a:pt x="11490" y="28957"/>
                    </a:lnTo>
                    <a:lnTo>
                      <a:pt x="25182" y="3418"/>
                    </a:lnTo>
                    <a:cubicBezTo>
                      <a:pt x="26003" y="1870"/>
                      <a:pt x="24872" y="1"/>
                      <a:pt x="231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76" name="Google Shape;276;p28"/>
              <p:cNvCxnSpPr/>
              <p:nvPr/>
            </p:nvCxnSpPr>
            <p:spPr>
              <a:xfrm rot="10800000">
                <a:off x="-133745" y="2037184"/>
                <a:ext cx="803700" cy="149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77" name="Google Shape;277;p28"/>
              <p:cNvSpPr/>
              <p:nvPr/>
            </p:nvSpPr>
            <p:spPr>
              <a:xfrm>
                <a:off x="341500" y="1930000"/>
                <a:ext cx="747202" cy="831749"/>
              </a:xfrm>
              <a:custGeom>
                <a:avLst/>
                <a:gdLst/>
                <a:ahLst/>
                <a:cxnLst/>
                <a:rect l="l" t="t" r="r" b="b"/>
                <a:pathLst>
                  <a:path w="13884" h="15455" extrusionOk="0">
                    <a:moveTo>
                      <a:pt x="9037" y="15454"/>
                    </a:moveTo>
                    <a:lnTo>
                      <a:pt x="12335" y="15454"/>
                    </a:lnTo>
                    <a:cubicBezTo>
                      <a:pt x="13276" y="15454"/>
                      <a:pt x="13883" y="14454"/>
                      <a:pt x="13443" y="13633"/>
                    </a:cubicBezTo>
                    <a:lnTo>
                      <a:pt x="6132" y="0"/>
                    </a:lnTo>
                    <a:lnTo>
                      <a:pt x="0" y="0"/>
                    </a:lnTo>
                    <a:lnTo>
                      <a:pt x="7930" y="14799"/>
                    </a:lnTo>
                    <a:cubicBezTo>
                      <a:pt x="8144" y="15204"/>
                      <a:pt x="8573" y="15454"/>
                      <a:pt x="9037" y="1545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63000">
                    <a:srgbClr val="194175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8" name="Google Shape;278;p28"/>
          <p:cNvSpPr txBox="1">
            <a:spLocks noGrp="1"/>
          </p:cNvSpPr>
          <p:nvPr>
            <p:ph type="ctrTitle"/>
          </p:nvPr>
        </p:nvSpPr>
        <p:spPr>
          <a:xfrm>
            <a:off x="3240033" y="893100"/>
            <a:ext cx="57120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9pPr>
          </a:lstStyle>
          <a:p>
            <a:endParaRPr/>
          </a:p>
        </p:txBody>
      </p:sp>
      <p:sp>
        <p:nvSpPr>
          <p:cNvPr id="279" name="Google Shape;279;p28"/>
          <p:cNvSpPr txBox="1">
            <a:spLocks noGrp="1"/>
          </p:cNvSpPr>
          <p:nvPr>
            <p:ph type="subTitle" idx="1"/>
          </p:nvPr>
        </p:nvSpPr>
        <p:spPr>
          <a:xfrm>
            <a:off x="3233433" y="2195767"/>
            <a:ext cx="5725200" cy="12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80" name="Google Shape;280;p28"/>
          <p:cNvSpPr txBox="1"/>
          <p:nvPr/>
        </p:nvSpPr>
        <p:spPr>
          <a:xfrm>
            <a:off x="2829833" y="4484933"/>
            <a:ext cx="6532400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CREDITS: This presentation template was created by</a:t>
            </a:r>
            <a:r>
              <a:rPr lang="en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b="1">
                <a:solidFill>
                  <a:schemeClr val="accen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 including icons by</a:t>
            </a:r>
            <a:r>
              <a:rPr lang="en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b="1">
                <a:solidFill>
                  <a:schemeClr val="accen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 infographics &amp;</a:t>
            </a:r>
            <a:r>
              <a:rPr lang="en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images by </a:t>
            </a:r>
            <a:r>
              <a:rPr lang="en" b="1">
                <a:solidFill>
                  <a:schemeClr val="accen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b="1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29"/>
          <p:cNvGrpSpPr/>
          <p:nvPr/>
        </p:nvGrpSpPr>
        <p:grpSpPr>
          <a:xfrm>
            <a:off x="-385715" y="-770007"/>
            <a:ext cx="13960884" cy="7628009"/>
            <a:chOff x="-289287" y="-577506"/>
            <a:chExt cx="10470663" cy="5721007"/>
          </a:xfrm>
        </p:grpSpPr>
        <p:sp>
          <p:nvSpPr>
            <p:cNvPr id="283" name="Google Shape;283;p29"/>
            <p:cNvSpPr/>
            <p:nvPr/>
          </p:nvSpPr>
          <p:spPr>
            <a:xfrm flipH="1">
              <a:off x="-227693" y="-82087"/>
              <a:ext cx="1585322" cy="1861089"/>
            </a:xfrm>
            <a:custGeom>
              <a:avLst/>
              <a:gdLst/>
              <a:ahLst/>
              <a:cxnLst/>
              <a:rect l="l" t="t" r="r" b="b"/>
              <a:pathLst>
                <a:path w="30112" h="35350" extrusionOk="0">
                  <a:moveTo>
                    <a:pt x="30111" y="0"/>
                  </a:moveTo>
                  <a:lnTo>
                    <a:pt x="0" y="0"/>
                  </a:lnTo>
                  <a:lnTo>
                    <a:pt x="17169" y="32016"/>
                  </a:lnTo>
                  <a:cubicBezTo>
                    <a:pt x="18265" y="34064"/>
                    <a:pt x="20408" y="35350"/>
                    <a:pt x="22753" y="35350"/>
                  </a:cubicBezTo>
                  <a:lnTo>
                    <a:pt x="30111" y="3535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 rot="3397010" flipH="1">
              <a:off x="21768" y="-360169"/>
              <a:ext cx="1298627" cy="1444518"/>
            </a:xfrm>
            <a:custGeom>
              <a:avLst/>
              <a:gdLst/>
              <a:ahLst/>
              <a:cxnLst/>
              <a:rect l="l" t="t" r="r" b="b"/>
              <a:pathLst>
                <a:path w="13895" h="15456" extrusionOk="0">
                  <a:moveTo>
                    <a:pt x="4846" y="15455"/>
                  </a:moveTo>
                  <a:lnTo>
                    <a:pt x="1548" y="15455"/>
                  </a:lnTo>
                  <a:cubicBezTo>
                    <a:pt x="608" y="15455"/>
                    <a:pt x="0" y="14455"/>
                    <a:pt x="453" y="13634"/>
                  </a:cubicBezTo>
                  <a:lnTo>
                    <a:pt x="7763" y="1"/>
                  </a:lnTo>
                  <a:lnTo>
                    <a:pt x="13895" y="1"/>
                  </a:lnTo>
                  <a:lnTo>
                    <a:pt x="5953" y="14800"/>
                  </a:lnTo>
                  <a:cubicBezTo>
                    <a:pt x="5739" y="15205"/>
                    <a:pt x="5311" y="15455"/>
                    <a:pt x="4846" y="1545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4000">
                  <a:srgbClr val="FAB93C"/>
                </a:gs>
                <a:gs pos="100000">
                  <a:schemeClr val="accent4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7613825" y="4684125"/>
              <a:ext cx="1698150" cy="459376"/>
            </a:xfrm>
            <a:custGeom>
              <a:avLst/>
              <a:gdLst/>
              <a:ahLst/>
              <a:cxnLst/>
              <a:rect l="l" t="t" r="r" b="b"/>
              <a:pathLst>
                <a:path w="22361" h="6049" extrusionOk="0">
                  <a:moveTo>
                    <a:pt x="19336" y="6049"/>
                  </a:moveTo>
                  <a:lnTo>
                    <a:pt x="3024" y="6049"/>
                  </a:lnTo>
                  <a:cubicBezTo>
                    <a:pt x="1358" y="6049"/>
                    <a:pt x="0" y="4692"/>
                    <a:pt x="0" y="3025"/>
                  </a:cubicBezTo>
                  <a:lnTo>
                    <a:pt x="0" y="3025"/>
                  </a:lnTo>
                  <a:cubicBezTo>
                    <a:pt x="0" y="1358"/>
                    <a:pt x="1358" y="1"/>
                    <a:pt x="3024" y="1"/>
                  </a:cubicBezTo>
                  <a:lnTo>
                    <a:pt x="19336" y="1"/>
                  </a:lnTo>
                  <a:cubicBezTo>
                    <a:pt x="21003" y="1"/>
                    <a:pt x="22360" y="1358"/>
                    <a:pt x="22360" y="3025"/>
                  </a:cubicBezTo>
                  <a:lnTo>
                    <a:pt x="22360" y="3025"/>
                  </a:lnTo>
                  <a:cubicBezTo>
                    <a:pt x="22360" y="4692"/>
                    <a:pt x="21003" y="6049"/>
                    <a:pt x="19336" y="6049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8483225" y="0"/>
              <a:ext cx="1698150" cy="459376"/>
            </a:xfrm>
            <a:custGeom>
              <a:avLst/>
              <a:gdLst/>
              <a:ahLst/>
              <a:cxnLst/>
              <a:rect l="l" t="t" r="r" b="b"/>
              <a:pathLst>
                <a:path w="22361" h="6049" extrusionOk="0">
                  <a:moveTo>
                    <a:pt x="19336" y="6049"/>
                  </a:moveTo>
                  <a:lnTo>
                    <a:pt x="3024" y="6049"/>
                  </a:lnTo>
                  <a:cubicBezTo>
                    <a:pt x="1358" y="6049"/>
                    <a:pt x="0" y="4692"/>
                    <a:pt x="0" y="3025"/>
                  </a:cubicBezTo>
                  <a:lnTo>
                    <a:pt x="0" y="3025"/>
                  </a:lnTo>
                  <a:cubicBezTo>
                    <a:pt x="0" y="1358"/>
                    <a:pt x="1358" y="1"/>
                    <a:pt x="3024" y="1"/>
                  </a:cubicBezTo>
                  <a:lnTo>
                    <a:pt x="19336" y="1"/>
                  </a:lnTo>
                  <a:cubicBezTo>
                    <a:pt x="21003" y="1"/>
                    <a:pt x="22360" y="1358"/>
                    <a:pt x="22360" y="3025"/>
                  </a:cubicBezTo>
                  <a:lnTo>
                    <a:pt x="22360" y="3025"/>
                  </a:lnTo>
                  <a:cubicBezTo>
                    <a:pt x="22360" y="4692"/>
                    <a:pt x="21003" y="6049"/>
                    <a:pt x="19336" y="6049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30"/>
          <p:cNvGrpSpPr/>
          <p:nvPr/>
        </p:nvGrpSpPr>
        <p:grpSpPr>
          <a:xfrm>
            <a:off x="1" y="17"/>
            <a:ext cx="12192009" cy="6857985"/>
            <a:chOff x="0" y="12"/>
            <a:chExt cx="9144007" cy="5143489"/>
          </a:xfrm>
        </p:grpSpPr>
        <p:grpSp>
          <p:nvGrpSpPr>
            <p:cNvPr id="289" name="Google Shape;289;p30"/>
            <p:cNvGrpSpPr/>
            <p:nvPr/>
          </p:nvGrpSpPr>
          <p:grpSpPr>
            <a:xfrm>
              <a:off x="0" y="3592959"/>
              <a:ext cx="2320507" cy="1550542"/>
              <a:chOff x="0" y="3592959"/>
              <a:chExt cx="2320507" cy="1550542"/>
            </a:xfrm>
          </p:grpSpPr>
          <p:sp>
            <p:nvSpPr>
              <p:cNvPr id="290" name="Google Shape;290;p30"/>
              <p:cNvSpPr/>
              <p:nvPr/>
            </p:nvSpPr>
            <p:spPr>
              <a:xfrm>
                <a:off x="0" y="4661800"/>
                <a:ext cx="2320507" cy="481701"/>
              </a:xfrm>
              <a:custGeom>
                <a:avLst/>
                <a:gdLst/>
                <a:ahLst/>
                <a:cxnLst/>
                <a:rect l="l" t="t" r="r" b="b"/>
                <a:pathLst>
                  <a:path w="40899" h="8490" extrusionOk="0">
                    <a:moveTo>
                      <a:pt x="37386" y="0"/>
                    </a:moveTo>
                    <a:lnTo>
                      <a:pt x="1" y="0"/>
                    </a:lnTo>
                    <a:lnTo>
                      <a:pt x="1" y="8490"/>
                    </a:lnTo>
                    <a:lnTo>
                      <a:pt x="35850" y="8490"/>
                    </a:lnTo>
                    <a:cubicBezTo>
                      <a:pt x="36898" y="8490"/>
                      <a:pt x="37863" y="7918"/>
                      <a:pt x="38363" y="7001"/>
                    </a:cubicBezTo>
                    <a:lnTo>
                      <a:pt x="39887" y="4132"/>
                    </a:lnTo>
                    <a:cubicBezTo>
                      <a:pt x="40899" y="2263"/>
                      <a:pt x="39529" y="0"/>
                      <a:pt x="3738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34000">
                    <a:srgbClr val="FAB93C"/>
                  </a:gs>
                  <a:gs pos="100000">
                    <a:schemeClr val="accent4"/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0"/>
              <p:cNvSpPr/>
              <p:nvPr/>
            </p:nvSpPr>
            <p:spPr>
              <a:xfrm>
                <a:off x="0" y="3592959"/>
                <a:ext cx="1139773" cy="1550539"/>
              </a:xfrm>
              <a:custGeom>
                <a:avLst/>
                <a:gdLst/>
                <a:ahLst/>
                <a:cxnLst/>
                <a:rect l="l" t="t" r="r" b="b"/>
                <a:pathLst>
                  <a:path w="24576" h="33433" extrusionOk="0">
                    <a:moveTo>
                      <a:pt x="22611" y="83"/>
                    </a:moveTo>
                    <a:lnTo>
                      <a:pt x="1" y="0"/>
                    </a:lnTo>
                    <a:lnTo>
                      <a:pt x="1" y="33433"/>
                    </a:lnTo>
                    <a:lnTo>
                      <a:pt x="7513" y="33433"/>
                    </a:lnTo>
                    <a:lnTo>
                      <a:pt x="24015" y="2405"/>
                    </a:lnTo>
                    <a:cubicBezTo>
                      <a:pt x="24575" y="1357"/>
                      <a:pt x="23813" y="95"/>
                      <a:pt x="22611" y="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5"/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0"/>
              <p:cNvSpPr/>
              <p:nvPr/>
            </p:nvSpPr>
            <p:spPr>
              <a:xfrm>
                <a:off x="244913" y="4013000"/>
                <a:ext cx="940363" cy="1046767"/>
              </a:xfrm>
              <a:custGeom>
                <a:avLst/>
                <a:gdLst/>
                <a:ahLst/>
                <a:cxnLst/>
                <a:rect l="l" t="t" r="r" b="b"/>
                <a:pathLst>
                  <a:path w="13884" h="15455" extrusionOk="0">
                    <a:moveTo>
                      <a:pt x="9037" y="15454"/>
                    </a:moveTo>
                    <a:lnTo>
                      <a:pt x="12335" y="15454"/>
                    </a:lnTo>
                    <a:cubicBezTo>
                      <a:pt x="13276" y="15454"/>
                      <a:pt x="13883" y="14454"/>
                      <a:pt x="13443" y="13633"/>
                    </a:cubicBezTo>
                    <a:lnTo>
                      <a:pt x="6132" y="0"/>
                    </a:lnTo>
                    <a:lnTo>
                      <a:pt x="0" y="0"/>
                    </a:lnTo>
                    <a:lnTo>
                      <a:pt x="7930" y="14799"/>
                    </a:lnTo>
                    <a:cubicBezTo>
                      <a:pt x="8144" y="15204"/>
                      <a:pt x="8573" y="15454"/>
                      <a:pt x="9037" y="1545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63000">
                    <a:srgbClr val="194175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30"/>
            <p:cNvGrpSpPr/>
            <p:nvPr/>
          </p:nvGrpSpPr>
          <p:grpSpPr>
            <a:xfrm flipH="1">
              <a:off x="7958731" y="12"/>
              <a:ext cx="1185276" cy="1550539"/>
              <a:chOff x="0" y="3592959"/>
              <a:chExt cx="1185276" cy="1550539"/>
            </a:xfrm>
          </p:grpSpPr>
          <p:sp>
            <p:nvSpPr>
              <p:cNvPr id="294" name="Google Shape;294;p30"/>
              <p:cNvSpPr/>
              <p:nvPr/>
            </p:nvSpPr>
            <p:spPr>
              <a:xfrm>
                <a:off x="0" y="3592959"/>
                <a:ext cx="1139773" cy="1550539"/>
              </a:xfrm>
              <a:custGeom>
                <a:avLst/>
                <a:gdLst/>
                <a:ahLst/>
                <a:cxnLst/>
                <a:rect l="l" t="t" r="r" b="b"/>
                <a:pathLst>
                  <a:path w="24576" h="33433" extrusionOk="0">
                    <a:moveTo>
                      <a:pt x="22611" y="83"/>
                    </a:moveTo>
                    <a:lnTo>
                      <a:pt x="1" y="0"/>
                    </a:lnTo>
                    <a:lnTo>
                      <a:pt x="1" y="33433"/>
                    </a:lnTo>
                    <a:lnTo>
                      <a:pt x="7513" y="33433"/>
                    </a:lnTo>
                    <a:lnTo>
                      <a:pt x="24015" y="2405"/>
                    </a:lnTo>
                    <a:cubicBezTo>
                      <a:pt x="24575" y="1357"/>
                      <a:pt x="23813" y="95"/>
                      <a:pt x="22611" y="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5"/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0"/>
              <p:cNvSpPr/>
              <p:nvPr/>
            </p:nvSpPr>
            <p:spPr>
              <a:xfrm>
                <a:off x="244913" y="4013000"/>
                <a:ext cx="940363" cy="1046767"/>
              </a:xfrm>
              <a:custGeom>
                <a:avLst/>
                <a:gdLst/>
                <a:ahLst/>
                <a:cxnLst/>
                <a:rect l="l" t="t" r="r" b="b"/>
                <a:pathLst>
                  <a:path w="13884" h="15455" extrusionOk="0">
                    <a:moveTo>
                      <a:pt x="9037" y="15454"/>
                    </a:moveTo>
                    <a:lnTo>
                      <a:pt x="12335" y="15454"/>
                    </a:lnTo>
                    <a:cubicBezTo>
                      <a:pt x="13276" y="15454"/>
                      <a:pt x="13883" y="14454"/>
                      <a:pt x="13443" y="13633"/>
                    </a:cubicBezTo>
                    <a:lnTo>
                      <a:pt x="6132" y="0"/>
                    </a:lnTo>
                    <a:lnTo>
                      <a:pt x="0" y="0"/>
                    </a:lnTo>
                    <a:lnTo>
                      <a:pt x="7930" y="14799"/>
                    </a:lnTo>
                    <a:cubicBezTo>
                      <a:pt x="8144" y="15204"/>
                      <a:pt x="8573" y="15454"/>
                      <a:pt x="9037" y="1545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63000">
                    <a:srgbClr val="194175"/>
                  </a:gs>
                  <a:gs pos="100000">
                    <a:schemeClr val="accent2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6934" y="0"/>
            <a:ext cx="12327467" cy="6870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Rectangle 3"/>
          <p:cNvSpPr/>
          <p:nvPr userDrawn="1"/>
        </p:nvSpPr>
        <p:spPr>
          <a:xfrm>
            <a:off x="-16934" y="0"/>
            <a:ext cx="12327467" cy="6870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819400"/>
            <a:ext cx="11885084" cy="574806"/>
          </a:xfrm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452073" y="6425865"/>
            <a:ext cx="6096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8212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6934" y="0"/>
            <a:ext cx="12327467" cy="6870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Rectangle 3"/>
          <p:cNvSpPr/>
          <p:nvPr userDrawn="1"/>
        </p:nvSpPr>
        <p:spPr>
          <a:xfrm>
            <a:off x="-16934" y="0"/>
            <a:ext cx="12327467" cy="6870700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819400"/>
            <a:ext cx="11885084" cy="574806"/>
          </a:xfrm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452073" y="6425865"/>
            <a:ext cx="609600" cy="365125"/>
          </a:xfrm>
          <a:prstGeom prst="rect">
            <a:avLst/>
          </a:prstGeom>
        </p:spPr>
        <p:txBody>
          <a:bodyPr/>
          <a:lstStyle/>
          <a:p>
            <a:fld id="{78AE9BE8-FE88-2C43-BCBB-924429931E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0916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9BF3-923E-401A-B65F-040E45597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8BE78-4F8F-4232-876C-D3482E331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F817B-DB84-4F42-8564-E093E85A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0D17-E144-4852-B73D-A9F59BBF49E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A0BCE-5144-4E8E-9539-B3A09C67B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A2AE0-3582-4209-95E7-25EBAED5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E6C2-EFEE-4755-B9AC-936F5433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845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FC026-AFFE-4B4D-A745-01DE158B6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26256-3D15-4765-A61D-7166D1B80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55A69-64C6-4114-9C3E-EE6F305BE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0D17-E144-4852-B73D-A9F59BBF49E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142EB-62DE-42D5-BF6E-4225AE38D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FBC37-0A37-4333-912E-DA4460821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E6C2-EFEE-4755-B9AC-936F5433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1272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5342-6759-4FE1-8D3C-0C9F8F07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CC4A1-E64F-4ECA-92D9-CAD3D8767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6E3BF-8BFB-49A2-BDC7-7CFF8D886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0D17-E144-4852-B73D-A9F59BBF49E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ACDA4-8282-44A8-BDE0-121B4D495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B39B2-110A-4B25-950B-8BFD2F7DC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E6C2-EFEE-4755-B9AC-936F5433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720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26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38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5" Type="http://schemas.openxmlformats.org/officeDocument/2006/relationships/slideLayout" Target="../slideLayouts/slideLayout4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24" Type="http://schemas.openxmlformats.org/officeDocument/2006/relationships/slideLayout" Target="../slideLayouts/slideLayout41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23" Type="http://schemas.openxmlformats.org/officeDocument/2006/relationships/slideLayout" Target="../slideLayouts/slideLayout40.xml"/><Relationship Id="rId28" Type="http://schemas.openxmlformats.org/officeDocument/2006/relationships/theme" Target="../theme/theme3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8806"/>
          </a:xfrm>
          <a:prstGeom prst="rect">
            <a:avLst/>
          </a:prstGeom>
          <a:solidFill>
            <a:srgbClr val="262626"/>
          </a:solidFill>
        </p:spPr>
        <p:txBody>
          <a:bodyPr vert="horz" lIns="274320" tIns="45720" rIns="27432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617" y="1043712"/>
            <a:ext cx="11589467" cy="5281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9" r:id="rId3"/>
    <p:sldLayoutId id="2147483690" r:id="rId4"/>
    <p:sldLayoutId id="2147483693" r:id="rId5"/>
    <p:sldLayoutId id="2147483698" r:id="rId6"/>
  </p:sldLayoutIdLst>
  <p:hf hdr="0" ftr="0" dt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Tx/>
        <a:buFont typeface="Arial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Tx/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Tx/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Tx/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40952F-49F0-4BCB-8F54-6A602935F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58057-AFA9-4C3F-B7DD-949E0A2D7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3DA46-167E-4D11-99C1-198DC530F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20D17-E144-4852-B73D-A9F59BBF49E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87DD7-3E30-4227-9322-9BC0CFEAB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16301-A4C2-462F-86C5-D5156337B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6E6C2-EFEE-4755-B9AC-936F5433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5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00" y="477467"/>
            <a:ext cx="102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Montserrat ExtraBold"/>
              <a:buNone/>
              <a:defRPr sz="32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Montserrat ExtraBold"/>
              <a:buNone/>
              <a:defRPr sz="32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Montserrat ExtraBold"/>
              <a:buNone/>
              <a:defRPr sz="32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Montserrat ExtraBold"/>
              <a:buNone/>
              <a:defRPr sz="32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Montserrat ExtraBold"/>
              <a:buNone/>
              <a:defRPr sz="32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Montserrat ExtraBold"/>
              <a:buNone/>
              <a:defRPr sz="32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Montserrat ExtraBold"/>
              <a:buNone/>
              <a:defRPr sz="32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Montserrat ExtraBold"/>
              <a:buNone/>
              <a:defRPr sz="32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Montserrat ExtraBold"/>
              <a:buNone/>
              <a:defRPr sz="32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600" y="1536633"/>
            <a:ext cx="10285200" cy="46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Char char="●"/>
              <a:defRPr sz="1200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Char char="○"/>
              <a:defRPr sz="1200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Char char="■"/>
              <a:defRPr sz="1200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Char char="●"/>
              <a:defRPr sz="1200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Char char="○"/>
              <a:defRPr sz="1200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Char char="■"/>
              <a:defRPr sz="1200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Char char="●"/>
              <a:defRPr sz="1200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Char char="○"/>
              <a:defRPr sz="1200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aleway Medium"/>
              <a:buChar char="■"/>
              <a:defRPr sz="1200">
                <a:solidFill>
                  <a:schemeClr val="accent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  <p:sldLayoutId id="2147483733" r:id="rId20"/>
    <p:sldLayoutId id="2147483734" r:id="rId21"/>
    <p:sldLayoutId id="2147483736" r:id="rId22"/>
    <p:sldLayoutId id="2147483737" r:id="rId23"/>
    <p:sldLayoutId id="2147483738" r:id="rId24"/>
    <p:sldLayoutId id="2147483739" r:id="rId25"/>
    <p:sldLayoutId id="2147483740" r:id="rId26"/>
    <p:sldLayoutId id="2147483741" r:id="rId2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jpe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jpe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jpe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10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sv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29.jpe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Relationship Id="rId1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2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image" Target="../media/image10.png"/><Relationship Id="rId7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image" Target="../media/image22.png"/><Relationship Id="rId4" Type="http://schemas.openxmlformats.org/officeDocument/2006/relationships/image" Target="../media/image5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A422196-E663-4EA9-BA42-BF7798338B69}"/>
              </a:ext>
            </a:extLst>
          </p:cNvPr>
          <p:cNvSpPr/>
          <p:nvPr/>
        </p:nvSpPr>
        <p:spPr>
          <a:xfrm>
            <a:off x="5276930" y="1"/>
            <a:ext cx="6915070" cy="6858000"/>
          </a:xfrm>
          <a:prstGeom prst="rect">
            <a:avLst/>
          </a:prstGeom>
          <a:gradFill flip="none" rotWithShape="1">
            <a:gsLst>
              <a:gs pos="45000">
                <a:schemeClr val="accent4">
                  <a:lumMod val="5000"/>
                  <a:lumOff val="95000"/>
                </a:schemeClr>
              </a:gs>
              <a:gs pos="100000">
                <a:schemeClr val="accent4">
                  <a:lumMod val="45000"/>
                  <a:lumOff val="55000"/>
                </a:schemeClr>
              </a:gs>
              <a:gs pos="92000">
                <a:schemeClr val="accent4">
                  <a:lumMod val="30000"/>
                  <a:lumOff val="70000"/>
                </a:schemeClr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ED1DF-B813-436A-A6EF-AC6483F9FB5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18938" y="2645676"/>
            <a:ext cx="6357257" cy="3151181"/>
          </a:xfrm>
        </p:spPr>
        <p:txBody>
          <a:bodyPr>
            <a:normAutofit fontScale="77500" lnSpcReduction="20000"/>
          </a:bodyPr>
          <a:lstStyle/>
          <a:p>
            <a:pPr marL="114300" indent="0" algn="ctr">
              <a:lnSpc>
                <a:spcPct val="150000"/>
              </a:lnSpc>
              <a:buNone/>
            </a:pPr>
            <a:r>
              <a:rPr lang="en-US" sz="3900" b="1">
                <a:solidFill>
                  <a:srgbClr val="289478"/>
                </a:solidFill>
                <a:effectLst/>
                <a:latin typeface="Roboto"/>
                <a:ea typeface="Roboto"/>
                <a:cs typeface="Times New Roman"/>
              </a:rPr>
              <a:t>BÁO CÁO </a:t>
            </a:r>
          </a:p>
          <a:p>
            <a:pPr marL="114300" indent="0" algn="ctr">
              <a:lnSpc>
                <a:spcPct val="150000"/>
              </a:lnSpc>
              <a:buNone/>
            </a:pPr>
            <a:r>
              <a:rPr lang="en-US" sz="3200" b="1">
                <a:effectLst/>
                <a:latin typeface="Roboto"/>
                <a:ea typeface="Roboto"/>
                <a:cs typeface="Times New Roman"/>
              </a:rPr>
              <a:t>HIỆU QUẢ HOẠT ĐỘNG </a:t>
            </a:r>
            <a:r>
              <a:rPr lang="en-US" sz="3200">
                <a:effectLst/>
                <a:latin typeface="Roboto"/>
                <a:ea typeface="Roboto"/>
                <a:cs typeface="Times New Roman"/>
              </a:rPr>
              <a:t>PHÒNG THU MUA </a:t>
            </a:r>
          </a:p>
          <a:p>
            <a:pPr marL="114300" indent="0" algn="ctr">
              <a:lnSpc>
                <a:spcPct val="150000"/>
              </a:lnSpc>
              <a:buNone/>
            </a:pPr>
            <a:r>
              <a:rPr lang="en-US" sz="3200">
                <a:effectLst/>
                <a:latin typeface="Roboto"/>
                <a:ea typeface="Roboto"/>
                <a:cs typeface="Times New Roman"/>
              </a:rPr>
              <a:t>TẠI CÔNG TY </a:t>
            </a:r>
            <a:r>
              <a:rPr lang="en-US" sz="3200" b="1" kern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FOODNATICS</a:t>
            </a:r>
            <a:r>
              <a:rPr lang="en-US" sz="3200" b="1" kern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sz="3200">
                <a:effectLst/>
                <a:latin typeface="Roboto"/>
                <a:ea typeface="Roboto"/>
                <a:cs typeface="Times New Roman"/>
              </a:rPr>
              <a:t>VÀ </a:t>
            </a:r>
          </a:p>
          <a:p>
            <a:pPr marL="114300" indent="0" algn="ctr">
              <a:lnSpc>
                <a:spcPct val="150000"/>
              </a:lnSpc>
              <a:buNone/>
            </a:pPr>
            <a:r>
              <a:rPr lang="en-US" sz="3200" b="1">
                <a:effectLst/>
                <a:latin typeface="Roboto"/>
                <a:ea typeface="Roboto"/>
                <a:cs typeface="Times New Roman"/>
              </a:rPr>
              <a:t>ĐỀ XUẤT </a:t>
            </a:r>
            <a:r>
              <a:rPr lang="en-US" sz="3200">
                <a:effectLst/>
                <a:latin typeface="Roboto"/>
                <a:ea typeface="Roboto"/>
                <a:cs typeface="Times New Roman"/>
              </a:rPr>
              <a:t>PHÁT TRIỂN</a:t>
            </a:r>
            <a:endParaRPr lang="en-US" sz="3200" b="1">
              <a:latin typeface="Roboto"/>
              <a:ea typeface="Roboto"/>
              <a:cs typeface="Times New Roman"/>
            </a:endParaRPr>
          </a:p>
        </p:txBody>
      </p:sp>
      <p:sp>
        <p:nvSpPr>
          <p:cNvPr id="8" name="Google Shape;87;g10321a19653_0_5">
            <a:extLst>
              <a:ext uri="{FF2B5EF4-FFF2-40B4-BE49-F238E27FC236}">
                <a16:creationId xmlns:a16="http://schemas.microsoft.com/office/drawing/2014/main" id="{4509C4FB-8A8D-4964-A313-3E5137B80AD8}"/>
              </a:ext>
            </a:extLst>
          </p:cNvPr>
          <p:cNvSpPr txBox="1"/>
          <p:nvPr/>
        </p:nvSpPr>
        <p:spPr>
          <a:xfrm>
            <a:off x="5619580" y="104862"/>
            <a:ext cx="6357257" cy="241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VIET NAM SUPPLY CHAIN ANALYST CHALLENGE 2021</a:t>
            </a:r>
            <a:endParaRPr sz="3700" b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 ROUND</a:t>
            </a:r>
            <a:endParaRPr sz="3100" b="1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" name="Google Shape;95;g10321a19653_0_60">
            <a:extLst>
              <a:ext uri="{FF2B5EF4-FFF2-40B4-BE49-F238E27FC236}">
                <a16:creationId xmlns:a16="http://schemas.microsoft.com/office/drawing/2014/main" id="{BE80BD68-A9D5-48E4-B33B-CF0283F4031F}"/>
              </a:ext>
            </a:extLst>
          </p:cNvPr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485" b="89973" l="24526" r="75068">
                        <a14:foregroundMark x1="25068" y1="64905" x2="24526" y2="68835"/>
                        <a14:foregroundMark x1="40921" y1="11247" x2="40921" y2="9485"/>
                        <a14:foregroundMark x1="73848" y1="66802" x2="73848" y2="71274"/>
                        <a14:foregroundMark x1="74119" y1="66802" x2="73848" y2="71545"/>
                      </a14:backgroundRemoval>
                    </a14:imgEffect>
                  </a14:imgLayer>
                </a14:imgProps>
              </a:ext>
            </a:extLst>
          </a:blip>
          <a:srcRect l="18346" r="18346"/>
          <a:stretch/>
        </p:blipFill>
        <p:spPr>
          <a:xfrm>
            <a:off x="3605747" y="552371"/>
            <a:ext cx="632824" cy="96028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722E4F-1488-45D3-B8A3-E5A596D0FF9C}"/>
              </a:ext>
            </a:extLst>
          </p:cNvPr>
          <p:cNvSpPr txBox="1"/>
          <p:nvPr/>
        </p:nvSpPr>
        <p:spPr>
          <a:xfrm>
            <a:off x="712183" y="2632866"/>
            <a:ext cx="409592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>
                <a:latin typeface="Roboto"/>
                <a:ea typeface="Roboto"/>
                <a:cs typeface="Roboto"/>
                <a:sym typeface="Roboto"/>
              </a:rPr>
              <a:t>TEAM: </a:t>
            </a:r>
            <a:r>
              <a:rPr lang="en-US" sz="26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DATA FANATICS</a:t>
            </a:r>
            <a:endParaRPr lang="en-US" sz="2600">
              <a:solidFill>
                <a:schemeClr val="accent4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D8576C-FA7E-4D20-ABD3-CDECAF641B14}"/>
              </a:ext>
            </a:extLst>
          </p:cNvPr>
          <p:cNvGrpSpPr/>
          <p:nvPr/>
        </p:nvGrpSpPr>
        <p:grpSpPr>
          <a:xfrm>
            <a:off x="1171577" y="3173332"/>
            <a:ext cx="554182" cy="554182"/>
            <a:chOff x="920996" y="1939636"/>
            <a:chExt cx="554182" cy="554182"/>
          </a:xfrm>
        </p:grpSpPr>
        <p:pic>
          <p:nvPicPr>
            <p:cNvPr id="3" name="Picture 2" descr="Logo&#10;&#10;Description automatically generated">
              <a:extLst>
                <a:ext uri="{FF2B5EF4-FFF2-40B4-BE49-F238E27FC236}">
                  <a16:creationId xmlns:a16="http://schemas.microsoft.com/office/drawing/2014/main" id="{94C81FE2-6012-4591-ACB2-873CA3625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011" y="2044578"/>
              <a:ext cx="411862" cy="340130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18A3BC0-B967-4ABB-9DEC-2745BEE6CA41}"/>
                </a:ext>
              </a:extLst>
            </p:cNvPr>
            <p:cNvSpPr/>
            <p:nvPr/>
          </p:nvSpPr>
          <p:spPr>
            <a:xfrm>
              <a:off x="920996" y="1939636"/>
              <a:ext cx="554182" cy="554182"/>
            </a:xfrm>
            <a:prstGeom prst="ellipse">
              <a:avLst/>
            </a:prstGeom>
            <a:noFill/>
            <a:ln w="12700">
              <a:solidFill>
                <a:srgbClr val="FC8F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DBF7925-D009-47B9-ADC1-12C524573E61}"/>
              </a:ext>
            </a:extLst>
          </p:cNvPr>
          <p:cNvSpPr txBox="1"/>
          <p:nvPr/>
        </p:nvSpPr>
        <p:spPr>
          <a:xfrm>
            <a:off x="1753469" y="3233569"/>
            <a:ext cx="2608140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00">
                <a:solidFill>
                  <a:srgbClr val="434343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Lê Thế Kiên</a:t>
            </a:r>
            <a:endParaRPr lang="en-US" sz="23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D0ADF58-1682-4EB9-B847-3F1C14D025AC}"/>
              </a:ext>
            </a:extLst>
          </p:cNvPr>
          <p:cNvGrpSpPr/>
          <p:nvPr/>
        </p:nvGrpSpPr>
        <p:grpSpPr>
          <a:xfrm>
            <a:off x="1171577" y="3784713"/>
            <a:ext cx="554182" cy="554182"/>
            <a:chOff x="920996" y="1939636"/>
            <a:chExt cx="554182" cy="554182"/>
          </a:xfrm>
        </p:grpSpPr>
        <p:pic>
          <p:nvPicPr>
            <p:cNvPr id="17" name="Picture 16" descr="Logo&#10;&#10;Description automatically generated">
              <a:extLst>
                <a:ext uri="{FF2B5EF4-FFF2-40B4-BE49-F238E27FC236}">
                  <a16:creationId xmlns:a16="http://schemas.microsoft.com/office/drawing/2014/main" id="{8F3169AB-505C-45E3-AC0F-34595B0BE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011" y="2044578"/>
              <a:ext cx="411862" cy="340130"/>
            </a:xfrm>
            <a:prstGeom prst="rect">
              <a:avLst/>
            </a:prstGeom>
          </p:spPr>
        </p:pic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54F2E0B-88CF-4F06-BD7F-4E4D9003F8D1}"/>
                </a:ext>
              </a:extLst>
            </p:cNvPr>
            <p:cNvSpPr/>
            <p:nvPr/>
          </p:nvSpPr>
          <p:spPr>
            <a:xfrm>
              <a:off x="920996" y="1939636"/>
              <a:ext cx="554182" cy="554182"/>
            </a:xfrm>
            <a:prstGeom prst="ellipse">
              <a:avLst/>
            </a:prstGeom>
            <a:noFill/>
            <a:ln w="12700">
              <a:solidFill>
                <a:srgbClr val="FC8F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344823F-442D-4211-A508-A208E03A8C7C}"/>
              </a:ext>
            </a:extLst>
          </p:cNvPr>
          <p:cNvSpPr txBox="1"/>
          <p:nvPr/>
        </p:nvSpPr>
        <p:spPr>
          <a:xfrm>
            <a:off x="1753469" y="3836582"/>
            <a:ext cx="2608140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00">
                <a:solidFill>
                  <a:srgbClr val="434343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Hồ Văn Việt Nhật</a:t>
            </a:r>
            <a:endParaRPr lang="en-US" sz="23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405FCCC-1391-4425-8156-E335AEF4863C}"/>
              </a:ext>
            </a:extLst>
          </p:cNvPr>
          <p:cNvGrpSpPr/>
          <p:nvPr/>
        </p:nvGrpSpPr>
        <p:grpSpPr>
          <a:xfrm>
            <a:off x="1171577" y="4390199"/>
            <a:ext cx="554182" cy="554182"/>
            <a:chOff x="920996" y="1939636"/>
            <a:chExt cx="554182" cy="554182"/>
          </a:xfrm>
        </p:grpSpPr>
        <p:pic>
          <p:nvPicPr>
            <p:cNvPr id="29" name="Picture 28" descr="Logo&#10;&#10;Description automatically generated">
              <a:extLst>
                <a:ext uri="{FF2B5EF4-FFF2-40B4-BE49-F238E27FC236}">
                  <a16:creationId xmlns:a16="http://schemas.microsoft.com/office/drawing/2014/main" id="{BBD6A1AE-36E5-4E57-8D3F-79757137A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011" y="2044578"/>
              <a:ext cx="411862" cy="340130"/>
            </a:xfrm>
            <a:prstGeom prst="rect">
              <a:avLst/>
            </a:prstGeom>
          </p:spPr>
        </p:pic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C3C9377-D8FA-4B3E-8FD5-08091CB4FEA4}"/>
                </a:ext>
              </a:extLst>
            </p:cNvPr>
            <p:cNvSpPr/>
            <p:nvPr/>
          </p:nvSpPr>
          <p:spPr>
            <a:xfrm>
              <a:off x="920996" y="1939636"/>
              <a:ext cx="554182" cy="554182"/>
            </a:xfrm>
            <a:prstGeom prst="ellipse">
              <a:avLst/>
            </a:prstGeom>
            <a:noFill/>
            <a:ln w="12700">
              <a:solidFill>
                <a:srgbClr val="FC8F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869765F-B4A2-4964-8301-75CCE56D739C}"/>
              </a:ext>
            </a:extLst>
          </p:cNvPr>
          <p:cNvSpPr txBox="1"/>
          <p:nvPr/>
        </p:nvSpPr>
        <p:spPr>
          <a:xfrm>
            <a:off x="1753469" y="4442299"/>
            <a:ext cx="2608140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00">
                <a:solidFill>
                  <a:srgbClr val="434343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Trần Lê Phú</a:t>
            </a:r>
            <a:endParaRPr lang="en-US" sz="23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F1B5962-C8EC-48C6-85BF-28644A3468CB}"/>
              </a:ext>
            </a:extLst>
          </p:cNvPr>
          <p:cNvGrpSpPr/>
          <p:nvPr/>
        </p:nvGrpSpPr>
        <p:grpSpPr>
          <a:xfrm>
            <a:off x="1171577" y="5005195"/>
            <a:ext cx="554182" cy="554182"/>
            <a:chOff x="920996" y="1939636"/>
            <a:chExt cx="554182" cy="554182"/>
          </a:xfrm>
        </p:grpSpPr>
        <p:pic>
          <p:nvPicPr>
            <p:cNvPr id="33" name="Picture 32" descr="Logo&#10;&#10;Description automatically generated">
              <a:extLst>
                <a:ext uri="{FF2B5EF4-FFF2-40B4-BE49-F238E27FC236}">
                  <a16:creationId xmlns:a16="http://schemas.microsoft.com/office/drawing/2014/main" id="{BF01151C-5B90-4AF4-B616-AA85E6558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011" y="2044578"/>
              <a:ext cx="411862" cy="340130"/>
            </a:xfrm>
            <a:prstGeom prst="rect">
              <a:avLst/>
            </a:prstGeom>
          </p:spPr>
        </p:pic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7310BBB-E71D-4F18-A126-016D3F2AE7DB}"/>
                </a:ext>
              </a:extLst>
            </p:cNvPr>
            <p:cNvSpPr/>
            <p:nvPr/>
          </p:nvSpPr>
          <p:spPr>
            <a:xfrm>
              <a:off x="920996" y="1939636"/>
              <a:ext cx="554182" cy="554182"/>
            </a:xfrm>
            <a:prstGeom prst="ellipse">
              <a:avLst/>
            </a:prstGeom>
            <a:noFill/>
            <a:ln w="12700">
              <a:solidFill>
                <a:srgbClr val="FC8F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3F07B45-6E2D-4EC6-B0B6-C2ECD4EFBD6E}"/>
              </a:ext>
            </a:extLst>
          </p:cNvPr>
          <p:cNvSpPr txBox="1"/>
          <p:nvPr/>
        </p:nvSpPr>
        <p:spPr>
          <a:xfrm>
            <a:off x="1725759" y="5057064"/>
            <a:ext cx="300992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00">
                <a:solidFill>
                  <a:srgbClr val="434343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Trương Thiên Trang</a:t>
            </a:r>
            <a:endParaRPr lang="en-US" sz="23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1D737DB-9F7F-4A9F-8D74-D9FC09319374}"/>
              </a:ext>
            </a:extLst>
          </p:cNvPr>
          <p:cNvSpPr/>
          <p:nvPr/>
        </p:nvSpPr>
        <p:spPr>
          <a:xfrm>
            <a:off x="5649567" y="2704050"/>
            <a:ext cx="6171212" cy="2757978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Google Shape;96;g10321a19653_0_60">
            <a:extLst>
              <a:ext uri="{FF2B5EF4-FFF2-40B4-BE49-F238E27FC236}">
                <a16:creationId xmlns:a16="http://schemas.microsoft.com/office/drawing/2014/main" id="{962A5AC2-FBB7-49FD-8568-13385C803D1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3118" y="542219"/>
            <a:ext cx="2417344" cy="100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A913CC-D5E1-4295-962F-0A4BA791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E6C2-EFEE-4755-B9AC-936F5433D6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100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!!long1">
            <a:extLst>
              <a:ext uri="{FF2B5EF4-FFF2-40B4-BE49-F238E27FC236}">
                <a16:creationId xmlns:a16="http://schemas.microsoft.com/office/drawing/2014/main" id="{863554B7-3BA7-4C1A-9E59-FEF561FB2D99}"/>
              </a:ext>
            </a:extLst>
          </p:cNvPr>
          <p:cNvSpPr/>
          <p:nvPr/>
        </p:nvSpPr>
        <p:spPr>
          <a:xfrm>
            <a:off x="4091951" y="1426594"/>
            <a:ext cx="3328416" cy="4584567"/>
          </a:xfrm>
          <a:prstGeom prst="rect">
            <a:avLst/>
          </a:prstGeom>
          <a:noFill/>
          <a:ln w="28575">
            <a:solidFill>
              <a:srgbClr val="E5B000"/>
            </a:solidFill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FCF9A6-829B-4F37-AABE-B94331DB1C62}"/>
              </a:ext>
            </a:extLst>
          </p:cNvPr>
          <p:cNvSpPr txBox="1"/>
          <p:nvPr/>
        </p:nvSpPr>
        <p:spPr>
          <a:xfrm>
            <a:off x="1050465" y="2015613"/>
            <a:ext cx="1361201" cy="336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THÍCH ỨNG</a:t>
            </a:r>
          </a:p>
        </p:txBody>
      </p:sp>
      <p:grpSp>
        <p:nvGrpSpPr>
          <p:cNvPr id="13" name="Google Shape;14485;p76">
            <a:extLst>
              <a:ext uri="{FF2B5EF4-FFF2-40B4-BE49-F238E27FC236}">
                <a16:creationId xmlns:a16="http://schemas.microsoft.com/office/drawing/2014/main" id="{B14AFE63-ECB8-4CE1-87B9-9376CA6D7B03}"/>
              </a:ext>
            </a:extLst>
          </p:cNvPr>
          <p:cNvGrpSpPr/>
          <p:nvPr/>
        </p:nvGrpSpPr>
        <p:grpSpPr>
          <a:xfrm>
            <a:off x="612114" y="1975508"/>
            <a:ext cx="423309" cy="341948"/>
            <a:chOff x="3235438" y="1970606"/>
            <a:chExt cx="354364" cy="354743"/>
          </a:xfrm>
          <a:solidFill>
            <a:schemeClr val="tx1"/>
          </a:solidFill>
        </p:grpSpPr>
        <p:sp>
          <p:nvSpPr>
            <p:cNvPr id="14" name="Google Shape;14486;p76">
              <a:extLst>
                <a:ext uri="{FF2B5EF4-FFF2-40B4-BE49-F238E27FC236}">
                  <a16:creationId xmlns:a16="http://schemas.microsoft.com/office/drawing/2014/main" id="{78E56989-3F46-4C10-8BD4-E3615D3BD06B}"/>
                </a:ext>
              </a:extLst>
            </p:cNvPr>
            <p:cNvSpPr/>
            <p:nvPr/>
          </p:nvSpPr>
          <p:spPr>
            <a:xfrm>
              <a:off x="3235438" y="2125712"/>
              <a:ext cx="132667" cy="199288"/>
            </a:xfrm>
            <a:custGeom>
              <a:avLst/>
              <a:gdLst/>
              <a:ahLst/>
              <a:cxnLst/>
              <a:rect l="l" t="t" r="r" b="b"/>
              <a:pathLst>
                <a:path w="4168" h="6261" extrusionOk="0">
                  <a:moveTo>
                    <a:pt x="2102" y="325"/>
                  </a:moveTo>
                  <a:cubicBezTo>
                    <a:pt x="2147" y="325"/>
                    <a:pt x="2191" y="331"/>
                    <a:pt x="2239" y="343"/>
                  </a:cubicBezTo>
                  <a:cubicBezTo>
                    <a:pt x="2953" y="402"/>
                    <a:pt x="3501" y="1021"/>
                    <a:pt x="3501" y="1748"/>
                  </a:cubicBezTo>
                  <a:cubicBezTo>
                    <a:pt x="3501" y="2438"/>
                    <a:pt x="3668" y="3081"/>
                    <a:pt x="3811" y="3414"/>
                  </a:cubicBezTo>
                  <a:lnTo>
                    <a:pt x="3811" y="3438"/>
                  </a:lnTo>
                  <a:cubicBezTo>
                    <a:pt x="3632" y="3534"/>
                    <a:pt x="3310" y="3736"/>
                    <a:pt x="2775" y="3831"/>
                  </a:cubicBezTo>
                  <a:lnTo>
                    <a:pt x="2775" y="3795"/>
                  </a:lnTo>
                  <a:lnTo>
                    <a:pt x="2775" y="3462"/>
                  </a:lnTo>
                  <a:cubicBezTo>
                    <a:pt x="2977" y="3343"/>
                    <a:pt x="3156" y="3164"/>
                    <a:pt x="3299" y="2938"/>
                  </a:cubicBezTo>
                  <a:cubicBezTo>
                    <a:pt x="3513" y="2545"/>
                    <a:pt x="3441" y="2021"/>
                    <a:pt x="3096" y="1712"/>
                  </a:cubicBezTo>
                  <a:cubicBezTo>
                    <a:pt x="2858" y="1486"/>
                    <a:pt x="2429" y="1236"/>
                    <a:pt x="1751" y="1236"/>
                  </a:cubicBezTo>
                  <a:cubicBezTo>
                    <a:pt x="1703" y="1236"/>
                    <a:pt x="1656" y="1248"/>
                    <a:pt x="1632" y="1271"/>
                  </a:cubicBezTo>
                  <a:lnTo>
                    <a:pt x="1286" y="1617"/>
                  </a:lnTo>
                  <a:cubicBezTo>
                    <a:pt x="1227" y="1676"/>
                    <a:pt x="1227" y="1783"/>
                    <a:pt x="1286" y="1843"/>
                  </a:cubicBezTo>
                  <a:cubicBezTo>
                    <a:pt x="1316" y="1873"/>
                    <a:pt x="1358" y="1887"/>
                    <a:pt x="1400" y="1887"/>
                  </a:cubicBezTo>
                  <a:cubicBezTo>
                    <a:pt x="1441" y="1887"/>
                    <a:pt x="1483" y="1873"/>
                    <a:pt x="1513" y="1843"/>
                  </a:cubicBezTo>
                  <a:lnTo>
                    <a:pt x="1810" y="1545"/>
                  </a:lnTo>
                  <a:cubicBezTo>
                    <a:pt x="2239" y="1557"/>
                    <a:pt x="2596" y="1688"/>
                    <a:pt x="2882" y="1950"/>
                  </a:cubicBezTo>
                  <a:cubicBezTo>
                    <a:pt x="3120" y="2152"/>
                    <a:pt x="3156" y="2510"/>
                    <a:pt x="3013" y="2783"/>
                  </a:cubicBezTo>
                  <a:cubicBezTo>
                    <a:pt x="2822" y="3105"/>
                    <a:pt x="2477" y="3319"/>
                    <a:pt x="2084" y="3319"/>
                  </a:cubicBezTo>
                  <a:cubicBezTo>
                    <a:pt x="1513" y="3319"/>
                    <a:pt x="1036" y="2843"/>
                    <a:pt x="1036" y="2260"/>
                  </a:cubicBezTo>
                  <a:cubicBezTo>
                    <a:pt x="1036" y="2164"/>
                    <a:pt x="953" y="2093"/>
                    <a:pt x="870" y="2093"/>
                  </a:cubicBezTo>
                  <a:cubicBezTo>
                    <a:pt x="774" y="2093"/>
                    <a:pt x="703" y="2164"/>
                    <a:pt x="703" y="2260"/>
                  </a:cubicBezTo>
                  <a:cubicBezTo>
                    <a:pt x="703" y="2760"/>
                    <a:pt x="989" y="3224"/>
                    <a:pt x="1405" y="3462"/>
                  </a:cubicBezTo>
                  <a:lnTo>
                    <a:pt x="1405" y="3795"/>
                  </a:lnTo>
                  <a:lnTo>
                    <a:pt x="1405" y="3831"/>
                  </a:lnTo>
                  <a:cubicBezTo>
                    <a:pt x="858" y="3712"/>
                    <a:pt x="524" y="3534"/>
                    <a:pt x="393" y="3438"/>
                  </a:cubicBezTo>
                  <a:cubicBezTo>
                    <a:pt x="393" y="3438"/>
                    <a:pt x="382" y="3438"/>
                    <a:pt x="393" y="3414"/>
                  </a:cubicBezTo>
                  <a:cubicBezTo>
                    <a:pt x="524" y="3081"/>
                    <a:pt x="691" y="2438"/>
                    <a:pt x="703" y="1748"/>
                  </a:cubicBezTo>
                  <a:cubicBezTo>
                    <a:pt x="703" y="1021"/>
                    <a:pt x="1275" y="402"/>
                    <a:pt x="1965" y="343"/>
                  </a:cubicBezTo>
                  <a:cubicBezTo>
                    <a:pt x="2013" y="331"/>
                    <a:pt x="2057" y="325"/>
                    <a:pt x="2102" y="325"/>
                  </a:cubicBezTo>
                  <a:close/>
                  <a:moveTo>
                    <a:pt x="2429" y="3581"/>
                  </a:moveTo>
                  <a:lnTo>
                    <a:pt x="2429" y="3772"/>
                  </a:lnTo>
                  <a:cubicBezTo>
                    <a:pt x="2429" y="3974"/>
                    <a:pt x="2537" y="4153"/>
                    <a:pt x="2715" y="4236"/>
                  </a:cubicBezTo>
                  <a:lnTo>
                    <a:pt x="2822" y="4296"/>
                  </a:lnTo>
                  <a:cubicBezTo>
                    <a:pt x="2668" y="4546"/>
                    <a:pt x="2382" y="4712"/>
                    <a:pt x="2072" y="4712"/>
                  </a:cubicBezTo>
                  <a:cubicBezTo>
                    <a:pt x="1775" y="4712"/>
                    <a:pt x="1489" y="4546"/>
                    <a:pt x="1334" y="4296"/>
                  </a:cubicBezTo>
                  <a:lnTo>
                    <a:pt x="1429" y="4236"/>
                  </a:lnTo>
                  <a:cubicBezTo>
                    <a:pt x="1608" y="4153"/>
                    <a:pt x="1715" y="3974"/>
                    <a:pt x="1715" y="3772"/>
                  </a:cubicBezTo>
                  <a:lnTo>
                    <a:pt x="1715" y="3581"/>
                  </a:lnTo>
                  <a:cubicBezTo>
                    <a:pt x="1834" y="3617"/>
                    <a:pt x="1953" y="3629"/>
                    <a:pt x="2072" y="3629"/>
                  </a:cubicBezTo>
                  <a:cubicBezTo>
                    <a:pt x="2191" y="3629"/>
                    <a:pt x="2310" y="3617"/>
                    <a:pt x="2429" y="3581"/>
                  </a:cubicBezTo>
                  <a:close/>
                  <a:moveTo>
                    <a:pt x="2072" y="0"/>
                  </a:moveTo>
                  <a:cubicBezTo>
                    <a:pt x="2016" y="0"/>
                    <a:pt x="1959" y="3"/>
                    <a:pt x="1906" y="9"/>
                  </a:cubicBezTo>
                  <a:cubicBezTo>
                    <a:pt x="1036" y="81"/>
                    <a:pt x="346" y="855"/>
                    <a:pt x="346" y="1748"/>
                  </a:cubicBezTo>
                  <a:cubicBezTo>
                    <a:pt x="346" y="2391"/>
                    <a:pt x="203" y="2986"/>
                    <a:pt x="60" y="3295"/>
                  </a:cubicBezTo>
                  <a:cubicBezTo>
                    <a:pt x="1" y="3450"/>
                    <a:pt x="48" y="3617"/>
                    <a:pt x="179" y="3700"/>
                  </a:cubicBezTo>
                  <a:cubicBezTo>
                    <a:pt x="322" y="3795"/>
                    <a:pt x="584" y="3950"/>
                    <a:pt x="1036" y="4093"/>
                  </a:cubicBezTo>
                  <a:lnTo>
                    <a:pt x="382" y="4415"/>
                  </a:lnTo>
                  <a:cubicBezTo>
                    <a:pt x="143" y="4534"/>
                    <a:pt x="1" y="4772"/>
                    <a:pt x="1" y="5022"/>
                  </a:cubicBezTo>
                  <a:lnTo>
                    <a:pt x="1" y="6093"/>
                  </a:lnTo>
                  <a:cubicBezTo>
                    <a:pt x="1" y="6189"/>
                    <a:pt x="84" y="6260"/>
                    <a:pt x="167" y="6260"/>
                  </a:cubicBezTo>
                  <a:cubicBezTo>
                    <a:pt x="262" y="6260"/>
                    <a:pt x="334" y="6189"/>
                    <a:pt x="334" y="6093"/>
                  </a:cubicBezTo>
                  <a:lnTo>
                    <a:pt x="334" y="5022"/>
                  </a:lnTo>
                  <a:cubicBezTo>
                    <a:pt x="334" y="4891"/>
                    <a:pt x="405" y="4772"/>
                    <a:pt x="524" y="4700"/>
                  </a:cubicBezTo>
                  <a:lnTo>
                    <a:pt x="1048" y="4450"/>
                  </a:lnTo>
                  <a:cubicBezTo>
                    <a:pt x="1275" y="4807"/>
                    <a:pt x="1656" y="5046"/>
                    <a:pt x="2084" y="5046"/>
                  </a:cubicBezTo>
                  <a:cubicBezTo>
                    <a:pt x="2525" y="5046"/>
                    <a:pt x="2906" y="4819"/>
                    <a:pt x="3132" y="4450"/>
                  </a:cubicBezTo>
                  <a:lnTo>
                    <a:pt x="3656" y="4700"/>
                  </a:lnTo>
                  <a:cubicBezTo>
                    <a:pt x="3775" y="4760"/>
                    <a:pt x="3846" y="4879"/>
                    <a:pt x="3846" y="5022"/>
                  </a:cubicBezTo>
                  <a:lnTo>
                    <a:pt x="3846" y="6093"/>
                  </a:lnTo>
                  <a:cubicBezTo>
                    <a:pt x="3846" y="6189"/>
                    <a:pt x="3918" y="6260"/>
                    <a:pt x="4013" y="6260"/>
                  </a:cubicBezTo>
                  <a:cubicBezTo>
                    <a:pt x="4096" y="6260"/>
                    <a:pt x="4168" y="6189"/>
                    <a:pt x="4168" y="6093"/>
                  </a:cubicBezTo>
                  <a:lnTo>
                    <a:pt x="4168" y="5022"/>
                  </a:lnTo>
                  <a:cubicBezTo>
                    <a:pt x="4156" y="4772"/>
                    <a:pt x="4013" y="4534"/>
                    <a:pt x="3775" y="4415"/>
                  </a:cubicBezTo>
                  <a:lnTo>
                    <a:pt x="3120" y="4093"/>
                  </a:lnTo>
                  <a:cubicBezTo>
                    <a:pt x="3549" y="3974"/>
                    <a:pt x="3834" y="3807"/>
                    <a:pt x="3965" y="3700"/>
                  </a:cubicBezTo>
                  <a:cubicBezTo>
                    <a:pt x="4096" y="3617"/>
                    <a:pt x="4144" y="3450"/>
                    <a:pt x="4084" y="3295"/>
                  </a:cubicBezTo>
                  <a:cubicBezTo>
                    <a:pt x="3953" y="2986"/>
                    <a:pt x="3799" y="2391"/>
                    <a:pt x="3799" y="1748"/>
                  </a:cubicBezTo>
                  <a:cubicBezTo>
                    <a:pt x="3799" y="855"/>
                    <a:pt x="3096" y="81"/>
                    <a:pt x="2239" y="9"/>
                  </a:cubicBezTo>
                  <a:cubicBezTo>
                    <a:pt x="2185" y="3"/>
                    <a:pt x="2129" y="0"/>
                    <a:pt x="2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Google Shape;14487;p76">
              <a:extLst>
                <a:ext uri="{FF2B5EF4-FFF2-40B4-BE49-F238E27FC236}">
                  <a16:creationId xmlns:a16="http://schemas.microsoft.com/office/drawing/2014/main" id="{144C2EB1-E7B9-422F-9099-D74910861006}"/>
                </a:ext>
              </a:extLst>
            </p:cNvPr>
            <p:cNvSpPr/>
            <p:nvPr/>
          </p:nvSpPr>
          <p:spPr>
            <a:xfrm>
              <a:off x="3257433" y="2292373"/>
              <a:ext cx="10249" cy="32626"/>
            </a:xfrm>
            <a:custGeom>
              <a:avLst/>
              <a:gdLst/>
              <a:ahLst/>
              <a:cxnLst/>
              <a:rect l="l" t="t" r="r" b="b"/>
              <a:pathLst>
                <a:path w="322" h="1025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57"/>
                  </a:lnTo>
                  <a:cubicBezTo>
                    <a:pt x="0" y="953"/>
                    <a:pt x="72" y="1024"/>
                    <a:pt x="167" y="1024"/>
                  </a:cubicBezTo>
                  <a:cubicBezTo>
                    <a:pt x="250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" name="Google Shape;14488;p76">
              <a:extLst>
                <a:ext uri="{FF2B5EF4-FFF2-40B4-BE49-F238E27FC236}">
                  <a16:creationId xmlns:a16="http://schemas.microsoft.com/office/drawing/2014/main" id="{3544A145-8FE0-49D2-9DB3-284F67317C19}"/>
                </a:ext>
              </a:extLst>
            </p:cNvPr>
            <p:cNvSpPr/>
            <p:nvPr/>
          </p:nvSpPr>
          <p:spPr>
            <a:xfrm>
              <a:off x="3335098" y="2292373"/>
              <a:ext cx="10281" cy="32626"/>
            </a:xfrm>
            <a:custGeom>
              <a:avLst/>
              <a:gdLst/>
              <a:ahLst/>
              <a:cxnLst/>
              <a:rect l="l" t="t" r="r" b="b"/>
              <a:pathLst>
                <a:path w="323" h="1025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857"/>
                  </a:lnTo>
                  <a:cubicBezTo>
                    <a:pt x="1" y="953"/>
                    <a:pt x="72" y="1024"/>
                    <a:pt x="168" y="1024"/>
                  </a:cubicBezTo>
                  <a:cubicBezTo>
                    <a:pt x="251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" name="Google Shape;14489;p76">
              <a:extLst>
                <a:ext uri="{FF2B5EF4-FFF2-40B4-BE49-F238E27FC236}">
                  <a16:creationId xmlns:a16="http://schemas.microsoft.com/office/drawing/2014/main" id="{C098D2E1-E486-450C-AEA6-CF34A97EAFAC}"/>
                </a:ext>
              </a:extLst>
            </p:cNvPr>
            <p:cNvSpPr/>
            <p:nvPr/>
          </p:nvSpPr>
          <p:spPr>
            <a:xfrm>
              <a:off x="3490110" y="2163685"/>
              <a:ext cx="55734" cy="18430"/>
            </a:xfrm>
            <a:custGeom>
              <a:avLst/>
              <a:gdLst/>
              <a:ahLst/>
              <a:cxnLst/>
              <a:rect l="l" t="t" r="r" b="b"/>
              <a:pathLst>
                <a:path w="1751" h="579" extrusionOk="0">
                  <a:moveTo>
                    <a:pt x="649" y="0"/>
                  </a:moveTo>
                  <a:cubicBezTo>
                    <a:pt x="492" y="0"/>
                    <a:pt x="319" y="16"/>
                    <a:pt x="132" y="55"/>
                  </a:cubicBezTo>
                  <a:cubicBezTo>
                    <a:pt x="60" y="66"/>
                    <a:pt x="1" y="138"/>
                    <a:pt x="1" y="221"/>
                  </a:cubicBezTo>
                  <a:lnTo>
                    <a:pt x="1" y="400"/>
                  </a:lnTo>
                  <a:cubicBezTo>
                    <a:pt x="1" y="483"/>
                    <a:pt x="72" y="555"/>
                    <a:pt x="155" y="555"/>
                  </a:cubicBezTo>
                  <a:cubicBezTo>
                    <a:pt x="251" y="555"/>
                    <a:pt x="322" y="483"/>
                    <a:pt x="322" y="400"/>
                  </a:cubicBezTo>
                  <a:lnTo>
                    <a:pt x="322" y="364"/>
                  </a:lnTo>
                  <a:cubicBezTo>
                    <a:pt x="434" y="349"/>
                    <a:pt x="539" y="342"/>
                    <a:pt x="636" y="342"/>
                  </a:cubicBezTo>
                  <a:cubicBezTo>
                    <a:pt x="841" y="342"/>
                    <a:pt x="1011" y="371"/>
                    <a:pt x="1132" y="412"/>
                  </a:cubicBezTo>
                  <a:cubicBezTo>
                    <a:pt x="1334" y="471"/>
                    <a:pt x="1453" y="543"/>
                    <a:pt x="1465" y="543"/>
                  </a:cubicBezTo>
                  <a:cubicBezTo>
                    <a:pt x="1501" y="555"/>
                    <a:pt x="1525" y="578"/>
                    <a:pt x="1560" y="578"/>
                  </a:cubicBezTo>
                  <a:cubicBezTo>
                    <a:pt x="1620" y="578"/>
                    <a:pt x="1667" y="543"/>
                    <a:pt x="1691" y="495"/>
                  </a:cubicBezTo>
                  <a:cubicBezTo>
                    <a:pt x="1751" y="400"/>
                    <a:pt x="1727" y="293"/>
                    <a:pt x="1644" y="245"/>
                  </a:cubicBezTo>
                  <a:cubicBezTo>
                    <a:pt x="1625" y="236"/>
                    <a:pt x="1259" y="0"/>
                    <a:pt x="6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" name="Google Shape;14490;p76">
              <a:extLst>
                <a:ext uri="{FF2B5EF4-FFF2-40B4-BE49-F238E27FC236}">
                  <a16:creationId xmlns:a16="http://schemas.microsoft.com/office/drawing/2014/main" id="{89258DDA-B1E7-4657-B23A-5062CC4279C9}"/>
                </a:ext>
              </a:extLst>
            </p:cNvPr>
            <p:cNvSpPr/>
            <p:nvPr/>
          </p:nvSpPr>
          <p:spPr>
            <a:xfrm>
              <a:off x="3445771" y="2131664"/>
              <a:ext cx="144031" cy="192953"/>
            </a:xfrm>
            <a:custGeom>
              <a:avLst/>
              <a:gdLst/>
              <a:ahLst/>
              <a:cxnLst/>
              <a:rect l="l" t="t" r="r" b="b"/>
              <a:pathLst>
                <a:path w="4525" h="6062" extrusionOk="0">
                  <a:moveTo>
                    <a:pt x="3489" y="310"/>
                  </a:moveTo>
                  <a:lnTo>
                    <a:pt x="3489" y="1120"/>
                  </a:lnTo>
                  <a:cubicBezTo>
                    <a:pt x="3489" y="1251"/>
                    <a:pt x="3453" y="1382"/>
                    <a:pt x="3394" y="1525"/>
                  </a:cubicBezTo>
                  <a:lnTo>
                    <a:pt x="3334" y="1656"/>
                  </a:lnTo>
                  <a:cubicBezTo>
                    <a:pt x="3322" y="1680"/>
                    <a:pt x="3322" y="1703"/>
                    <a:pt x="3322" y="1727"/>
                  </a:cubicBezTo>
                  <a:lnTo>
                    <a:pt x="3322" y="2073"/>
                  </a:lnTo>
                  <a:cubicBezTo>
                    <a:pt x="3322" y="2370"/>
                    <a:pt x="3203" y="2632"/>
                    <a:pt x="3001" y="2835"/>
                  </a:cubicBezTo>
                  <a:cubicBezTo>
                    <a:pt x="2796" y="3016"/>
                    <a:pt x="2549" y="3133"/>
                    <a:pt x="2268" y="3133"/>
                  </a:cubicBezTo>
                  <a:cubicBezTo>
                    <a:pt x="2254" y="3133"/>
                    <a:pt x="2241" y="3133"/>
                    <a:pt x="2227" y="3132"/>
                  </a:cubicBezTo>
                  <a:cubicBezTo>
                    <a:pt x="1655" y="3108"/>
                    <a:pt x="1191" y="2608"/>
                    <a:pt x="1191" y="2025"/>
                  </a:cubicBezTo>
                  <a:lnTo>
                    <a:pt x="1191" y="1727"/>
                  </a:lnTo>
                  <a:cubicBezTo>
                    <a:pt x="1191" y="1703"/>
                    <a:pt x="1191" y="1680"/>
                    <a:pt x="1179" y="1656"/>
                  </a:cubicBezTo>
                  <a:lnTo>
                    <a:pt x="1120" y="1525"/>
                  </a:lnTo>
                  <a:cubicBezTo>
                    <a:pt x="1060" y="1406"/>
                    <a:pt x="1036" y="1263"/>
                    <a:pt x="1036" y="1120"/>
                  </a:cubicBezTo>
                  <a:cubicBezTo>
                    <a:pt x="1036" y="668"/>
                    <a:pt x="1394" y="310"/>
                    <a:pt x="1834" y="310"/>
                  </a:cubicBezTo>
                  <a:close/>
                  <a:moveTo>
                    <a:pt x="1727" y="3335"/>
                  </a:moveTo>
                  <a:cubicBezTo>
                    <a:pt x="1882" y="3406"/>
                    <a:pt x="2048" y="3442"/>
                    <a:pt x="2215" y="3454"/>
                  </a:cubicBezTo>
                  <a:lnTo>
                    <a:pt x="2263" y="3454"/>
                  </a:lnTo>
                  <a:cubicBezTo>
                    <a:pt x="2453" y="3454"/>
                    <a:pt x="2632" y="3430"/>
                    <a:pt x="2798" y="3347"/>
                  </a:cubicBezTo>
                  <a:lnTo>
                    <a:pt x="2798" y="3573"/>
                  </a:lnTo>
                  <a:cubicBezTo>
                    <a:pt x="2798" y="3620"/>
                    <a:pt x="2810" y="3680"/>
                    <a:pt x="2810" y="3728"/>
                  </a:cubicBezTo>
                  <a:lnTo>
                    <a:pt x="2263" y="4144"/>
                  </a:lnTo>
                  <a:lnTo>
                    <a:pt x="1715" y="3728"/>
                  </a:lnTo>
                  <a:cubicBezTo>
                    <a:pt x="1727" y="3680"/>
                    <a:pt x="1727" y="3632"/>
                    <a:pt x="1727" y="3573"/>
                  </a:cubicBezTo>
                  <a:lnTo>
                    <a:pt x="1727" y="3335"/>
                  </a:lnTo>
                  <a:close/>
                  <a:moveTo>
                    <a:pt x="1834" y="1"/>
                  </a:moveTo>
                  <a:cubicBezTo>
                    <a:pt x="1203" y="1"/>
                    <a:pt x="703" y="501"/>
                    <a:pt x="703" y="1132"/>
                  </a:cubicBezTo>
                  <a:cubicBezTo>
                    <a:pt x="703" y="1322"/>
                    <a:pt x="751" y="1501"/>
                    <a:pt x="834" y="1668"/>
                  </a:cubicBezTo>
                  <a:lnTo>
                    <a:pt x="882" y="1751"/>
                  </a:lnTo>
                  <a:lnTo>
                    <a:pt x="882" y="2013"/>
                  </a:lnTo>
                  <a:cubicBezTo>
                    <a:pt x="882" y="2454"/>
                    <a:pt x="1084" y="2858"/>
                    <a:pt x="1405" y="3120"/>
                  </a:cubicBezTo>
                  <a:lnTo>
                    <a:pt x="1405" y="3561"/>
                  </a:lnTo>
                  <a:cubicBezTo>
                    <a:pt x="1405" y="3632"/>
                    <a:pt x="1358" y="3704"/>
                    <a:pt x="1286" y="3739"/>
                  </a:cubicBezTo>
                  <a:lnTo>
                    <a:pt x="453" y="4049"/>
                  </a:lnTo>
                  <a:cubicBezTo>
                    <a:pt x="179" y="4156"/>
                    <a:pt x="1" y="4406"/>
                    <a:pt x="1" y="4692"/>
                  </a:cubicBezTo>
                  <a:lnTo>
                    <a:pt x="1" y="5894"/>
                  </a:lnTo>
                  <a:cubicBezTo>
                    <a:pt x="1" y="5990"/>
                    <a:pt x="72" y="6061"/>
                    <a:pt x="167" y="6061"/>
                  </a:cubicBezTo>
                  <a:cubicBezTo>
                    <a:pt x="251" y="6061"/>
                    <a:pt x="334" y="5990"/>
                    <a:pt x="334" y="5894"/>
                  </a:cubicBezTo>
                  <a:lnTo>
                    <a:pt x="334" y="4692"/>
                  </a:lnTo>
                  <a:cubicBezTo>
                    <a:pt x="334" y="4537"/>
                    <a:pt x="417" y="4406"/>
                    <a:pt x="572" y="4347"/>
                  </a:cubicBezTo>
                  <a:lnTo>
                    <a:pt x="1405" y="4037"/>
                  </a:lnTo>
                  <a:cubicBezTo>
                    <a:pt x="1441" y="4013"/>
                    <a:pt x="1489" y="3989"/>
                    <a:pt x="1525" y="3954"/>
                  </a:cubicBezTo>
                  <a:lnTo>
                    <a:pt x="2096" y="4394"/>
                  </a:lnTo>
                  <a:lnTo>
                    <a:pt x="2096" y="5883"/>
                  </a:lnTo>
                  <a:cubicBezTo>
                    <a:pt x="2096" y="5966"/>
                    <a:pt x="2179" y="6037"/>
                    <a:pt x="2263" y="6037"/>
                  </a:cubicBezTo>
                  <a:cubicBezTo>
                    <a:pt x="2358" y="6037"/>
                    <a:pt x="2429" y="5966"/>
                    <a:pt x="2429" y="5883"/>
                  </a:cubicBezTo>
                  <a:lnTo>
                    <a:pt x="2429" y="4394"/>
                  </a:lnTo>
                  <a:lnTo>
                    <a:pt x="3013" y="3954"/>
                  </a:lnTo>
                  <a:cubicBezTo>
                    <a:pt x="3049" y="3989"/>
                    <a:pt x="3084" y="4001"/>
                    <a:pt x="3132" y="4037"/>
                  </a:cubicBezTo>
                  <a:lnTo>
                    <a:pt x="3965" y="4347"/>
                  </a:lnTo>
                  <a:cubicBezTo>
                    <a:pt x="4096" y="4406"/>
                    <a:pt x="4203" y="4537"/>
                    <a:pt x="4203" y="4692"/>
                  </a:cubicBezTo>
                  <a:lnTo>
                    <a:pt x="4203" y="5894"/>
                  </a:lnTo>
                  <a:cubicBezTo>
                    <a:pt x="4203" y="5990"/>
                    <a:pt x="4275" y="6061"/>
                    <a:pt x="4358" y="6061"/>
                  </a:cubicBezTo>
                  <a:cubicBezTo>
                    <a:pt x="4453" y="6061"/>
                    <a:pt x="4525" y="5990"/>
                    <a:pt x="4525" y="5894"/>
                  </a:cubicBezTo>
                  <a:lnTo>
                    <a:pt x="4525" y="4692"/>
                  </a:lnTo>
                  <a:cubicBezTo>
                    <a:pt x="4513" y="4418"/>
                    <a:pt x="4334" y="4168"/>
                    <a:pt x="4072" y="4061"/>
                  </a:cubicBezTo>
                  <a:lnTo>
                    <a:pt x="3239" y="3751"/>
                  </a:lnTo>
                  <a:cubicBezTo>
                    <a:pt x="3156" y="3728"/>
                    <a:pt x="3120" y="3644"/>
                    <a:pt x="3120" y="3573"/>
                  </a:cubicBezTo>
                  <a:lnTo>
                    <a:pt x="3120" y="3156"/>
                  </a:lnTo>
                  <a:cubicBezTo>
                    <a:pt x="3144" y="3132"/>
                    <a:pt x="3191" y="3096"/>
                    <a:pt x="3215" y="3061"/>
                  </a:cubicBezTo>
                  <a:cubicBezTo>
                    <a:pt x="3489" y="2799"/>
                    <a:pt x="3632" y="2454"/>
                    <a:pt x="3632" y="2073"/>
                  </a:cubicBezTo>
                  <a:lnTo>
                    <a:pt x="3632" y="1751"/>
                  </a:lnTo>
                  <a:lnTo>
                    <a:pt x="3680" y="1668"/>
                  </a:lnTo>
                  <a:cubicBezTo>
                    <a:pt x="3775" y="1501"/>
                    <a:pt x="3811" y="1311"/>
                    <a:pt x="3811" y="1132"/>
                  </a:cubicBezTo>
                  <a:lnTo>
                    <a:pt x="3811" y="168"/>
                  </a:lnTo>
                  <a:cubicBezTo>
                    <a:pt x="3811" y="72"/>
                    <a:pt x="3739" y="1"/>
                    <a:pt x="36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" name="Google Shape;14491;p76">
              <a:extLst>
                <a:ext uri="{FF2B5EF4-FFF2-40B4-BE49-F238E27FC236}">
                  <a16:creationId xmlns:a16="http://schemas.microsoft.com/office/drawing/2014/main" id="{9AB55924-5C3A-46E6-9F6F-633AE78FBA6B}"/>
                </a:ext>
              </a:extLst>
            </p:cNvPr>
            <p:cNvSpPr/>
            <p:nvPr/>
          </p:nvSpPr>
          <p:spPr>
            <a:xfrm>
              <a:off x="3473813" y="2287058"/>
              <a:ext cx="10631" cy="38291"/>
            </a:xfrm>
            <a:custGeom>
              <a:avLst/>
              <a:gdLst/>
              <a:ahLst/>
              <a:cxnLst/>
              <a:rect l="l" t="t" r="r" b="b"/>
              <a:pathLst>
                <a:path w="334" h="120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048"/>
                  </a:lnTo>
                  <a:cubicBezTo>
                    <a:pt x="1" y="1131"/>
                    <a:pt x="72" y="1203"/>
                    <a:pt x="167" y="1203"/>
                  </a:cubicBezTo>
                  <a:cubicBezTo>
                    <a:pt x="251" y="1203"/>
                    <a:pt x="334" y="1131"/>
                    <a:pt x="334" y="1048"/>
                  </a:cubicBezTo>
                  <a:lnTo>
                    <a:pt x="334" y="155"/>
                  </a:lnTo>
                  <a:cubicBezTo>
                    <a:pt x="334" y="60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" name="Google Shape;14492;p76">
              <a:extLst>
                <a:ext uri="{FF2B5EF4-FFF2-40B4-BE49-F238E27FC236}">
                  <a16:creationId xmlns:a16="http://schemas.microsoft.com/office/drawing/2014/main" id="{62F54FB0-2613-446F-8835-C379337C1625}"/>
                </a:ext>
              </a:extLst>
            </p:cNvPr>
            <p:cNvSpPr/>
            <p:nvPr/>
          </p:nvSpPr>
          <p:spPr>
            <a:xfrm>
              <a:off x="3551128" y="2287058"/>
              <a:ext cx="10249" cy="38291"/>
            </a:xfrm>
            <a:custGeom>
              <a:avLst/>
              <a:gdLst/>
              <a:ahLst/>
              <a:cxnLst/>
              <a:rect l="l" t="t" r="r" b="b"/>
              <a:pathLst>
                <a:path w="322" h="1203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1048"/>
                  </a:lnTo>
                  <a:cubicBezTo>
                    <a:pt x="0" y="1131"/>
                    <a:pt x="72" y="1203"/>
                    <a:pt x="167" y="1203"/>
                  </a:cubicBezTo>
                  <a:cubicBezTo>
                    <a:pt x="250" y="1203"/>
                    <a:pt x="322" y="1131"/>
                    <a:pt x="322" y="1048"/>
                  </a:cubicBezTo>
                  <a:lnTo>
                    <a:pt x="322" y="155"/>
                  </a:lnTo>
                  <a:cubicBezTo>
                    <a:pt x="322" y="60"/>
                    <a:pt x="262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" name="Google Shape;14493;p76">
              <a:extLst>
                <a:ext uri="{FF2B5EF4-FFF2-40B4-BE49-F238E27FC236}">
                  <a16:creationId xmlns:a16="http://schemas.microsoft.com/office/drawing/2014/main" id="{1EF422F6-86FC-4902-ACAC-10029452936F}"/>
                </a:ext>
              </a:extLst>
            </p:cNvPr>
            <p:cNvSpPr/>
            <p:nvPr/>
          </p:nvSpPr>
          <p:spPr>
            <a:xfrm>
              <a:off x="3290376" y="1970606"/>
              <a:ext cx="221378" cy="185346"/>
            </a:xfrm>
            <a:custGeom>
              <a:avLst/>
              <a:gdLst/>
              <a:ahLst/>
              <a:cxnLst/>
              <a:rect l="l" t="t" r="r" b="b"/>
              <a:pathLst>
                <a:path w="6955" h="5823" extrusionOk="0">
                  <a:moveTo>
                    <a:pt x="2406" y="4168"/>
                  </a:moveTo>
                  <a:lnTo>
                    <a:pt x="2311" y="4537"/>
                  </a:lnTo>
                  <a:lnTo>
                    <a:pt x="2085" y="4537"/>
                  </a:lnTo>
                  <a:cubicBezTo>
                    <a:pt x="1894" y="4537"/>
                    <a:pt x="1727" y="4382"/>
                    <a:pt x="1727" y="4180"/>
                  </a:cubicBezTo>
                  <a:lnTo>
                    <a:pt x="1727" y="4168"/>
                  </a:lnTo>
                  <a:close/>
                  <a:moveTo>
                    <a:pt x="5573" y="358"/>
                  </a:moveTo>
                  <a:cubicBezTo>
                    <a:pt x="5764" y="358"/>
                    <a:pt x="5930" y="525"/>
                    <a:pt x="5930" y="715"/>
                  </a:cubicBezTo>
                  <a:lnTo>
                    <a:pt x="5930" y="3501"/>
                  </a:lnTo>
                  <a:cubicBezTo>
                    <a:pt x="5930" y="3692"/>
                    <a:pt x="5764" y="3858"/>
                    <a:pt x="5573" y="3858"/>
                  </a:cubicBezTo>
                  <a:lnTo>
                    <a:pt x="4168" y="3858"/>
                  </a:lnTo>
                  <a:cubicBezTo>
                    <a:pt x="4144" y="3858"/>
                    <a:pt x="4097" y="3870"/>
                    <a:pt x="4085" y="3882"/>
                  </a:cubicBezTo>
                  <a:lnTo>
                    <a:pt x="2537" y="5001"/>
                  </a:lnTo>
                  <a:lnTo>
                    <a:pt x="2537" y="5001"/>
                  </a:lnTo>
                  <a:lnTo>
                    <a:pt x="2775" y="4049"/>
                  </a:lnTo>
                  <a:cubicBezTo>
                    <a:pt x="2787" y="4001"/>
                    <a:pt x="2775" y="3942"/>
                    <a:pt x="2739" y="3918"/>
                  </a:cubicBezTo>
                  <a:cubicBezTo>
                    <a:pt x="2716" y="3870"/>
                    <a:pt x="2668" y="3858"/>
                    <a:pt x="2608" y="3858"/>
                  </a:cubicBezTo>
                  <a:lnTo>
                    <a:pt x="692" y="3858"/>
                  </a:lnTo>
                  <a:cubicBezTo>
                    <a:pt x="501" y="3858"/>
                    <a:pt x="334" y="3692"/>
                    <a:pt x="334" y="3501"/>
                  </a:cubicBezTo>
                  <a:lnTo>
                    <a:pt x="334" y="715"/>
                  </a:lnTo>
                  <a:cubicBezTo>
                    <a:pt x="334" y="525"/>
                    <a:pt x="501" y="358"/>
                    <a:pt x="692" y="358"/>
                  </a:cubicBezTo>
                  <a:close/>
                  <a:moveTo>
                    <a:pt x="6287" y="1025"/>
                  </a:moveTo>
                  <a:cubicBezTo>
                    <a:pt x="6478" y="1025"/>
                    <a:pt x="6645" y="1191"/>
                    <a:pt x="6645" y="1382"/>
                  </a:cubicBezTo>
                  <a:lnTo>
                    <a:pt x="6645" y="4180"/>
                  </a:lnTo>
                  <a:lnTo>
                    <a:pt x="6633" y="4180"/>
                  </a:lnTo>
                  <a:cubicBezTo>
                    <a:pt x="6633" y="4382"/>
                    <a:pt x="6466" y="4537"/>
                    <a:pt x="6276" y="4537"/>
                  </a:cubicBezTo>
                  <a:lnTo>
                    <a:pt x="4871" y="4537"/>
                  </a:lnTo>
                  <a:cubicBezTo>
                    <a:pt x="4823" y="4537"/>
                    <a:pt x="4787" y="4561"/>
                    <a:pt x="4752" y="4597"/>
                  </a:cubicBezTo>
                  <a:cubicBezTo>
                    <a:pt x="4728" y="4632"/>
                    <a:pt x="4704" y="4692"/>
                    <a:pt x="4728" y="4727"/>
                  </a:cubicBezTo>
                  <a:lnTo>
                    <a:pt x="4847" y="5406"/>
                  </a:lnTo>
                  <a:lnTo>
                    <a:pt x="4847" y="5406"/>
                  </a:lnTo>
                  <a:lnTo>
                    <a:pt x="3656" y="4597"/>
                  </a:lnTo>
                  <a:lnTo>
                    <a:pt x="4251" y="4168"/>
                  </a:lnTo>
                  <a:lnTo>
                    <a:pt x="5585" y="4168"/>
                  </a:lnTo>
                  <a:cubicBezTo>
                    <a:pt x="5954" y="4168"/>
                    <a:pt x="6276" y="3858"/>
                    <a:pt x="6276" y="3489"/>
                  </a:cubicBezTo>
                  <a:lnTo>
                    <a:pt x="6276" y="1025"/>
                  </a:lnTo>
                  <a:close/>
                  <a:moveTo>
                    <a:pt x="692" y="1"/>
                  </a:moveTo>
                  <a:cubicBezTo>
                    <a:pt x="322" y="1"/>
                    <a:pt x="1" y="310"/>
                    <a:pt x="1" y="691"/>
                  </a:cubicBezTo>
                  <a:lnTo>
                    <a:pt x="1" y="3465"/>
                  </a:lnTo>
                  <a:cubicBezTo>
                    <a:pt x="1" y="3846"/>
                    <a:pt x="322" y="4156"/>
                    <a:pt x="692" y="4156"/>
                  </a:cubicBezTo>
                  <a:lnTo>
                    <a:pt x="1406" y="4156"/>
                  </a:lnTo>
                  <a:lnTo>
                    <a:pt x="1406" y="4168"/>
                  </a:lnTo>
                  <a:cubicBezTo>
                    <a:pt x="1406" y="4537"/>
                    <a:pt x="1715" y="4858"/>
                    <a:pt x="2085" y="4858"/>
                  </a:cubicBezTo>
                  <a:lnTo>
                    <a:pt x="2227" y="4858"/>
                  </a:lnTo>
                  <a:lnTo>
                    <a:pt x="2168" y="5120"/>
                  </a:lnTo>
                  <a:cubicBezTo>
                    <a:pt x="2132" y="5228"/>
                    <a:pt x="2180" y="5335"/>
                    <a:pt x="2263" y="5394"/>
                  </a:cubicBezTo>
                  <a:cubicBezTo>
                    <a:pt x="2311" y="5418"/>
                    <a:pt x="2358" y="5430"/>
                    <a:pt x="2406" y="5430"/>
                  </a:cubicBezTo>
                  <a:cubicBezTo>
                    <a:pt x="2442" y="5430"/>
                    <a:pt x="2501" y="5418"/>
                    <a:pt x="2549" y="5394"/>
                  </a:cubicBezTo>
                  <a:lnTo>
                    <a:pt x="3263" y="4870"/>
                  </a:lnTo>
                  <a:lnTo>
                    <a:pt x="3430" y="4870"/>
                  </a:lnTo>
                  <a:lnTo>
                    <a:pt x="4787" y="5775"/>
                  </a:lnTo>
                  <a:cubicBezTo>
                    <a:pt x="4823" y="5811"/>
                    <a:pt x="4871" y="5823"/>
                    <a:pt x="4918" y="5823"/>
                  </a:cubicBezTo>
                  <a:cubicBezTo>
                    <a:pt x="4954" y="5823"/>
                    <a:pt x="5002" y="5811"/>
                    <a:pt x="5049" y="5775"/>
                  </a:cubicBezTo>
                  <a:cubicBezTo>
                    <a:pt x="5144" y="5716"/>
                    <a:pt x="5180" y="5632"/>
                    <a:pt x="5156" y="5525"/>
                  </a:cubicBezTo>
                  <a:lnTo>
                    <a:pt x="5049" y="4870"/>
                  </a:lnTo>
                  <a:lnTo>
                    <a:pt x="6252" y="4870"/>
                  </a:lnTo>
                  <a:cubicBezTo>
                    <a:pt x="6633" y="4870"/>
                    <a:pt x="6942" y="4561"/>
                    <a:pt x="6942" y="4180"/>
                  </a:cubicBezTo>
                  <a:lnTo>
                    <a:pt x="6942" y="1406"/>
                  </a:lnTo>
                  <a:cubicBezTo>
                    <a:pt x="6954" y="1013"/>
                    <a:pt x="6645" y="703"/>
                    <a:pt x="6276" y="703"/>
                  </a:cubicBezTo>
                  <a:cubicBezTo>
                    <a:pt x="6252" y="310"/>
                    <a:pt x="5954" y="1"/>
                    <a:pt x="55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" name="Google Shape;14494;p76">
              <a:extLst>
                <a:ext uri="{FF2B5EF4-FFF2-40B4-BE49-F238E27FC236}">
                  <a16:creationId xmlns:a16="http://schemas.microsoft.com/office/drawing/2014/main" id="{88E66A35-60CB-484C-AF09-30CC350BF7C8}"/>
                </a:ext>
              </a:extLst>
            </p:cNvPr>
            <p:cNvSpPr/>
            <p:nvPr/>
          </p:nvSpPr>
          <p:spPr>
            <a:xfrm>
              <a:off x="3329432" y="2004344"/>
              <a:ext cx="26928" cy="10249"/>
            </a:xfrm>
            <a:custGeom>
              <a:avLst/>
              <a:gdLst/>
              <a:ahLst/>
              <a:cxnLst/>
              <a:rect l="l" t="t" r="r" b="b"/>
              <a:pathLst>
                <a:path w="84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679" y="322"/>
                  </a:lnTo>
                  <a:cubicBezTo>
                    <a:pt x="774" y="322"/>
                    <a:pt x="846" y="250"/>
                    <a:pt x="846" y="167"/>
                  </a:cubicBezTo>
                  <a:cubicBezTo>
                    <a:pt x="846" y="72"/>
                    <a:pt x="774" y="0"/>
                    <a:pt x="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Google Shape;14495;p76">
              <a:extLst>
                <a:ext uri="{FF2B5EF4-FFF2-40B4-BE49-F238E27FC236}">
                  <a16:creationId xmlns:a16="http://schemas.microsoft.com/office/drawing/2014/main" id="{605CC442-A4E7-486E-BA45-1A87A6C1740A}"/>
                </a:ext>
              </a:extLst>
            </p:cNvPr>
            <p:cNvSpPr/>
            <p:nvPr/>
          </p:nvSpPr>
          <p:spPr>
            <a:xfrm>
              <a:off x="3368074" y="200434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7" y="322"/>
                  </a:cubicBezTo>
                  <a:lnTo>
                    <a:pt x="2430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Google Shape;14496;p76">
              <a:extLst>
                <a:ext uri="{FF2B5EF4-FFF2-40B4-BE49-F238E27FC236}">
                  <a16:creationId xmlns:a16="http://schemas.microsoft.com/office/drawing/2014/main" id="{AB06BC3C-8682-44FB-ADBA-35E090E26011}"/>
                </a:ext>
              </a:extLst>
            </p:cNvPr>
            <p:cNvSpPr/>
            <p:nvPr/>
          </p:nvSpPr>
          <p:spPr>
            <a:xfrm>
              <a:off x="3329432" y="2031622"/>
              <a:ext cx="121304" cy="10631"/>
            </a:xfrm>
            <a:custGeom>
              <a:avLst/>
              <a:gdLst/>
              <a:ahLst/>
              <a:cxnLst/>
              <a:rect l="l" t="t" r="r" b="b"/>
              <a:pathLst>
                <a:path w="3811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3644" y="334"/>
                  </a:lnTo>
                  <a:cubicBezTo>
                    <a:pt x="3739" y="334"/>
                    <a:pt x="3810" y="263"/>
                    <a:pt x="3810" y="167"/>
                  </a:cubicBezTo>
                  <a:cubicBezTo>
                    <a:pt x="3810" y="84"/>
                    <a:pt x="3739" y="1"/>
                    <a:pt x="36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Google Shape;14497;p76">
              <a:extLst>
                <a:ext uri="{FF2B5EF4-FFF2-40B4-BE49-F238E27FC236}">
                  <a16:creationId xmlns:a16="http://schemas.microsoft.com/office/drawing/2014/main" id="{0BE73B24-FFEA-4EA5-BCE2-71D0F5F53F35}"/>
                </a:ext>
              </a:extLst>
            </p:cNvPr>
            <p:cNvSpPr/>
            <p:nvPr/>
          </p:nvSpPr>
          <p:spPr>
            <a:xfrm>
              <a:off x="3329432" y="2059664"/>
              <a:ext cx="82249" cy="10663"/>
            </a:xfrm>
            <a:custGeom>
              <a:avLst/>
              <a:gdLst/>
              <a:ahLst/>
              <a:cxnLst/>
              <a:rect l="l" t="t" r="r" b="b"/>
              <a:pathLst>
                <a:path w="2584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2429" y="334"/>
                  </a:lnTo>
                  <a:cubicBezTo>
                    <a:pt x="2513" y="334"/>
                    <a:pt x="2584" y="251"/>
                    <a:pt x="2584" y="167"/>
                  </a:cubicBezTo>
                  <a:cubicBezTo>
                    <a:pt x="2584" y="72"/>
                    <a:pt x="2513" y="1"/>
                    <a:pt x="24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Google Shape;14498;p76">
              <a:extLst>
                <a:ext uri="{FF2B5EF4-FFF2-40B4-BE49-F238E27FC236}">
                  <a16:creationId xmlns:a16="http://schemas.microsoft.com/office/drawing/2014/main" id="{760BCD91-1C9D-4A40-888C-8E3BF2046AA6}"/>
                </a:ext>
              </a:extLst>
            </p:cNvPr>
            <p:cNvSpPr/>
            <p:nvPr/>
          </p:nvSpPr>
          <p:spPr>
            <a:xfrm>
              <a:off x="3423777" y="2059664"/>
              <a:ext cx="26960" cy="10663"/>
            </a:xfrm>
            <a:custGeom>
              <a:avLst/>
              <a:gdLst/>
              <a:ahLst/>
              <a:cxnLst/>
              <a:rect l="l" t="t" r="r" b="b"/>
              <a:pathLst>
                <a:path w="847" h="335" extrusionOk="0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56" y="334"/>
                  </a:cubicBezTo>
                  <a:lnTo>
                    <a:pt x="680" y="334"/>
                  </a:lnTo>
                  <a:cubicBezTo>
                    <a:pt x="775" y="334"/>
                    <a:pt x="846" y="251"/>
                    <a:pt x="846" y="167"/>
                  </a:cubicBezTo>
                  <a:cubicBezTo>
                    <a:pt x="846" y="72"/>
                    <a:pt x="775" y="1"/>
                    <a:pt x="68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BF0DDC8-30C4-4AAF-AFC4-8913A8AF0B30}"/>
              </a:ext>
            </a:extLst>
          </p:cNvPr>
          <p:cNvSpPr txBox="1"/>
          <p:nvPr/>
        </p:nvSpPr>
        <p:spPr>
          <a:xfrm>
            <a:off x="612115" y="2436056"/>
            <a:ext cx="29073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Tăng khả năng thích ứng của phòng mua với sự biến động của thị trường.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C440C7-BF19-4172-9DE9-2EFE85DEEEB0}"/>
              </a:ext>
            </a:extLst>
          </p:cNvPr>
          <p:cNvSpPr txBox="1"/>
          <p:nvPr/>
        </p:nvSpPr>
        <p:spPr>
          <a:xfrm>
            <a:off x="986915" y="3289892"/>
            <a:ext cx="2259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GIẢI QUYẾT VẤN ĐỀ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790997-2C58-4C99-AEE6-024D60A4BD68}"/>
              </a:ext>
            </a:extLst>
          </p:cNvPr>
          <p:cNvSpPr txBox="1"/>
          <p:nvPr/>
        </p:nvSpPr>
        <p:spPr>
          <a:xfrm>
            <a:off x="628869" y="3649569"/>
            <a:ext cx="31170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Tìm kiếm và giải quyết vấn đề hiện tại phòng thu mua với mục đích giúp công ty </a:t>
            </a:r>
            <a:r>
              <a:rPr lang="en-US" sz="1400" b="1"/>
              <a:t>phục hồi sau đại dịch</a:t>
            </a:r>
          </a:p>
        </p:txBody>
      </p:sp>
      <p:grpSp>
        <p:nvGrpSpPr>
          <p:cNvPr id="45" name="Google Shape;14526;p76">
            <a:extLst>
              <a:ext uri="{FF2B5EF4-FFF2-40B4-BE49-F238E27FC236}">
                <a16:creationId xmlns:a16="http://schemas.microsoft.com/office/drawing/2014/main" id="{587FDB50-C35D-4C96-8600-9B31B8D958E3}"/>
              </a:ext>
            </a:extLst>
          </p:cNvPr>
          <p:cNvGrpSpPr/>
          <p:nvPr/>
        </p:nvGrpSpPr>
        <p:grpSpPr>
          <a:xfrm>
            <a:off x="568016" y="3310745"/>
            <a:ext cx="363778" cy="341948"/>
            <a:chOff x="4195399" y="1970604"/>
            <a:chExt cx="344878" cy="343573"/>
          </a:xfrm>
          <a:solidFill>
            <a:schemeClr val="tx1"/>
          </a:solidFill>
        </p:grpSpPr>
        <p:sp>
          <p:nvSpPr>
            <p:cNvPr id="46" name="Google Shape;14527;p76">
              <a:extLst>
                <a:ext uri="{FF2B5EF4-FFF2-40B4-BE49-F238E27FC236}">
                  <a16:creationId xmlns:a16="http://schemas.microsoft.com/office/drawing/2014/main" id="{03C92967-DEFA-43C8-8674-AF0FC4077EFB}"/>
                </a:ext>
              </a:extLst>
            </p:cNvPr>
            <p:cNvSpPr/>
            <p:nvPr/>
          </p:nvSpPr>
          <p:spPr>
            <a:xfrm>
              <a:off x="4195399" y="1970604"/>
              <a:ext cx="344878" cy="343573"/>
            </a:xfrm>
            <a:custGeom>
              <a:avLst/>
              <a:gdLst/>
              <a:ahLst/>
              <a:cxnLst/>
              <a:rect l="l" t="t" r="r" b="b"/>
              <a:pathLst>
                <a:path w="10835" h="10794" extrusionOk="0">
                  <a:moveTo>
                    <a:pt x="4155" y="6287"/>
                  </a:moveTo>
                  <a:cubicBezTo>
                    <a:pt x="4274" y="6418"/>
                    <a:pt x="4417" y="6561"/>
                    <a:pt x="4572" y="6704"/>
                  </a:cubicBezTo>
                  <a:lnTo>
                    <a:pt x="3977" y="7299"/>
                  </a:lnTo>
                  <a:lnTo>
                    <a:pt x="3929" y="7252"/>
                  </a:lnTo>
                  <a:lnTo>
                    <a:pt x="3596" y="6918"/>
                  </a:lnTo>
                  <a:lnTo>
                    <a:pt x="3560" y="6883"/>
                  </a:lnTo>
                  <a:lnTo>
                    <a:pt x="4155" y="6287"/>
                  </a:lnTo>
                  <a:close/>
                  <a:moveTo>
                    <a:pt x="3203" y="7064"/>
                  </a:moveTo>
                  <a:cubicBezTo>
                    <a:pt x="3271" y="7064"/>
                    <a:pt x="3340" y="7091"/>
                    <a:pt x="3393" y="7144"/>
                  </a:cubicBezTo>
                  <a:lnTo>
                    <a:pt x="3715" y="7478"/>
                  </a:lnTo>
                  <a:cubicBezTo>
                    <a:pt x="3810" y="7573"/>
                    <a:pt x="3822" y="7740"/>
                    <a:pt x="3715" y="7847"/>
                  </a:cubicBezTo>
                  <a:lnTo>
                    <a:pt x="3524" y="8037"/>
                  </a:lnTo>
                  <a:lnTo>
                    <a:pt x="2822" y="7335"/>
                  </a:lnTo>
                  <a:lnTo>
                    <a:pt x="3012" y="7144"/>
                  </a:lnTo>
                  <a:cubicBezTo>
                    <a:pt x="3066" y="7091"/>
                    <a:pt x="3134" y="7064"/>
                    <a:pt x="3203" y="7064"/>
                  </a:cubicBezTo>
                  <a:close/>
                  <a:moveTo>
                    <a:pt x="2608" y="7549"/>
                  </a:moveTo>
                  <a:lnTo>
                    <a:pt x="3298" y="8252"/>
                  </a:lnTo>
                  <a:lnTo>
                    <a:pt x="1143" y="10407"/>
                  </a:lnTo>
                  <a:cubicBezTo>
                    <a:pt x="1089" y="10460"/>
                    <a:pt x="1024" y="10487"/>
                    <a:pt x="959" y="10487"/>
                  </a:cubicBezTo>
                  <a:cubicBezTo>
                    <a:pt x="893" y="10487"/>
                    <a:pt x="828" y="10460"/>
                    <a:pt x="774" y="10407"/>
                  </a:cubicBezTo>
                  <a:lnTo>
                    <a:pt x="441" y="10073"/>
                  </a:lnTo>
                  <a:cubicBezTo>
                    <a:pt x="345" y="9978"/>
                    <a:pt x="345" y="9811"/>
                    <a:pt x="441" y="9704"/>
                  </a:cubicBezTo>
                  <a:lnTo>
                    <a:pt x="2608" y="7549"/>
                  </a:lnTo>
                  <a:close/>
                  <a:moveTo>
                    <a:pt x="7037" y="1"/>
                  </a:moveTo>
                  <a:cubicBezTo>
                    <a:pt x="3941" y="1"/>
                    <a:pt x="2155" y="3513"/>
                    <a:pt x="3953" y="6013"/>
                  </a:cubicBezTo>
                  <a:lnTo>
                    <a:pt x="3239" y="6728"/>
                  </a:lnTo>
                  <a:cubicBezTo>
                    <a:pt x="3224" y="6727"/>
                    <a:pt x="3209" y="6726"/>
                    <a:pt x="3194" y="6726"/>
                  </a:cubicBezTo>
                  <a:cubicBezTo>
                    <a:pt x="3036" y="6726"/>
                    <a:pt x="2907" y="6785"/>
                    <a:pt x="2798" y="6894"/>
                  </a:cubicBezTo>
                  <a:lnTo>
                    <a:pt x="226" y="9466"/>
                  </a:lnTo>
                  <a:cubicBezTo>
                    <a:pt x="0" y="9692"/>
                    <a:pt x="0" y="10061"/>
                    <a:pt x="226" y="10288"/>
                  </a:cubicBezTo>
                  <a:lnTo>
                    <a:pt x="548" y="10633"/>
                  </a:lnTo>
                  <a:cubicBezTo>
                    <a:pt x="661" y="10740"/>
                    <a:pt x="810" y="10794"/>
                    <a:pt x="959" y="10794"/>
                  </a:cubicBezTo>
                  <a:cubicBezTo>
                    <a:pt x="1107" y="10794"/>
                    <a:pt x="1256" y="10740"/>
                    <a:pt x="1369" y="10633"/>
                  </a:cubicBezTo>
                  <a:lnTo>
                    <a:pt x="3631" y="8371"/>
                  </a:lnTo>
                  <a:lnTo>
                    <a:pt x="3941" y="8049"/>
                  </a:lnTo>
                  <a:cubicBezTo>
                    <a:pt x="4060" y="7930"/>
                    <a:pt x="4120" y="7775"/>
                    <a:pt x="4108" y="7609"/>
                  </a:cubicBezTo>
                  <a:lnTo>
                    <a:pt x="4822" y="6894"/>
                  </a:lnTo>
                  <a:cubicBezTo>
                    <a:pt x="5358" y="7275"/>
                    <a:pt x="6001" y="7514"/>
                    <a:pt x="6656" y="7597"/>
                  </a:cubicBezTo>
                  <a:lnTo>
                    <a:pt x="6668" y="7597"/>
                  </a:lnTo>
                  <a:cubicBezTo>
                    <a:pt x="6739" y="7597"/>
                    <a:pt x="6810" y="7537"/>
                    <a:pt x="6834" y="7442"/>
                  </a:cubicBezTo>
                  <a:cubicBezTo>
                    <a:pt x="6846" y="7359"/>
                    <a:pt x="6775" y="7275"/>
                    <a:pt x="6691" y="7264"/>
                  </a:cubicBezTo>
                  <a:cubicBezTo>
                    <a:pt x="6013" y="7192"/>
                    <a:pt x="5370" y="6918"/>
                    <a:pt x="4846" y="6502"/>
                  </a:cubicBezTo>
                  <a:cubicBezTo>
                    <a:pt x="2286" y="4442"/>
                    <a:pt x="3798" y="334"/>
                    <a:pt x="7037" y="334"/>
                  </a:cubicBezTo>
                  <a:cubicBezTo>
                    <a:pt x="8870" y="334"/>
                    <a:pt x="10323" y="1715"/>
                    <a:pt x="10501" y="3454"/>
                  </a:cubicBezTo>
                  <a:cubicBezTo>
                    <a:pt x="10522" y="3535"/>
                    <a:pt x="10576" y="3590"/>
                    <a:pt x="10644" y="3590"/>
                  </a:cubicBezTo>
                  <a:cubicBezTo>
                    <a:pt x="10655" y="3590"/>
                    <a:pt x="10668" y="3588"/>
                    <a:pt x="10680" y="3584"/>
                  </a:cubicBezTo>
                  <a:cubicBezTo>
                    <a:pt x="10775" y="3573"/>
                    <a:pt x="10835" y="3501"/>
                    <a:pt x="10823" y="3406"/>
                  </a:cubicBezTo>
                  <a:cubicBezTo>
                    <a:pt x="10620" y="1525"/>
                    <a:pt x="9037" y="1"/>
                    <a:pt x="70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" name="Google Shape;14528;p76">
              <a:extLst>
                <a:ext uri="{FF2B5EF4-FFF2-40B4-BE49-F238E27FC236}">
                  <a16:creationId xmlns:a16="http://schemas.microsoft.com/office/drawing/2014/main" id="{4EBDD63B-A38F-425E-8F12-CCAE1C19A221}"/>
                </a:ext>
              </a:extLst>
            </p:cNvPr>
            <p:cNvSpPr/>
            <p:nvPr/>
          </p:nvSpPr>
          <p:spPr>
            <a:xfrm>
              <a:off x="4311356" y="1993458"/>
              <a:ext cx="206959" cy="197378"/>
            </a:xfrm>
            <a:custGeom>
              <a:avLst/>
              <a:gdLst/>
              <a:ahLst/>
              <a:cxnLst/>
              <a:rect l="l" t="t" r="r" b="b"/>
              <a:pathLst>
                <a:path w="6502" h="6201" extrusionOk="0">
                  <a:moveTo>
                    <a:pt x="3394" y="295"/>
                  </a:moveTo>
                  <a:cubicBezTo>
                    <a:pt x="4930" y="295"/>
                    <a:pt x="6180" y="1533"/>
                    <a:pt x="6180" y="3081"/>
                  </a:cubicBezTo>
                  <a:cubicBezTo>
                    <a:pt x="6180" y="4641"/>
                    <a:pt x="4930" y="5879"/>
                    <a:pt x="3394" y="5879"/>
                  </a:cubicBezTo>
                  <a:cubicBezTo>
                    <a:pt x="2679" y="5879"/>
                    <a:pt x="1965" y="5605"/>
                    <a:pt x="1429" y="5057"/>
                  </a:cubicBezTo>
                  <a:cubicBezTo>
                    <a:pt x="346" y="3974"/>
                    <a:pt x="346" y="2200"/>
                    <a:pt x="1429" y="1116"/>
                  </a:cubicBezTo>
                  <a:cubicBezTo>
                    <a:pt x="1977" y="569"/>
                    <a:pt x="2679" y="295"/>
                    <a:pt x="3394" y="295"/>
                  </a:cubicBezTo>
                  <a:close/>
                  <a:moveTo>
                    <a:pt x="3404" y="0"/>
                  </a:moveTo>
                  <a:cubicBezTo>
                    <a:pt x="2608" y="0"/>
                    <a:pt x="1810" y="301"/>
                    <a:pt x="1203" y="902"/>
                  </a:cubicBezTo>
                  <a:cubicBezTo>
                    <a:pt x="0" y="2116"/>
                    <a:pt x="0" y="4093"/>
                    <a:pt x="1203" y="5295"/>
                  </a:cubicBezTo>
                  <a:cubicBezTo>
                    <a:pt x="1822" y="5903"/>
                    <a:pt x="2608" y="6200"/>
                    <a:pt x="3394" y="6200"/>
                  </a:cubicBezTo>
                  <a:cubicBezTo>
                    <a:pt x="5108" y="6188"/>
                    <a:pt x="6501" y="4819"/>
                    <a:pt x="6501" y="3093"/>
                  </a:cubicBezTo>
                  <a:cubicBezTo>
                    <a:pt x="6501" y="2259"/>
                    <a:pt x="6180" y="1485"/>
                    <a:pt x="5596" y="902"/>
                  </a:cubicBezTo>
                  <a:cubicBezTo>
                    <a:pt x="4995" y="301"/>
                    <a:pt x="4200" y="0"/>
                    <a:pt x="34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" name="Google Shape;14529;p76">
              <a:extLst>
                <a:ext uri="{FF2B5EF4-FFF2-40B4-BE49-F238E27FC236}">
                  <a16:creationId xmlns:a16="http://schemas.microsoft.com/office/drawing/2014/main" id="{949B3EDF-6FDA-436B-8DB1-7EF3FBA8C7D6}"/>
                </a:ext>
              </a:extLst>
            </p:cNvPr>
            <p:cNvSpPr/>
            <p:nvPr/>
          </p:nvSpPr>
          <p:spPr>
            <a:xfrm>
              <a:off x="4372374" y="2030476"/>
              <a:ext cx="94026" cy="114493"/>
            </a:xfrm>
            <a:custGeom>
              <a:avLst/>
              <a:gdLst/>
              <a:ahLst/>
              <a:cxnLst/>
              <a:rect l="l" t="t" r="r" b="b"/>
              <a:pathLst>
                <a:path w="2954" h="3597" extrusionOk="0">
                  <a:moveTo>
                    <a:pt x="1477" y="310"/>
                  </a:moveTo>
                  <a:cubicBezTo>
                    <a:pt x="1834" y="310"/>
                    <a:pt x="2120" y="584"/>
                    <a:pt x="2120" y="953"/>
                  </a:cubicBezTo>
                  <a:cubicBezTo>
                    <a:pt x="2120" y="1311"/>
                    <a:pt x="1834" y="1584"/>
                    <a:pt x="1477" y="1584"/>
                  </a:cubicBezTo>
                  <a:cubicBezTo>
                    <a:pt x="1119" y="1584"/>
                    <a:pt x="834" y="1311"/>
                    <a:pt x="834" y="953"/>
                  </a:cubicBezTo>
                  <a:cubicBezTo>
                    <a:pt x="834" y="596"/>
                    <a:pt x="1119" y="310"/>
                    <a:pt x="1477" y="310"/>
                  </a:cubicBezTo>
                  <a:close/>
                  <a:moveTo>
                    <a:pt x="1905" y="1918"/>
                  </a:moveTo>
                  <a:cubicBezTo>
                    <a:pt x="2298" y="1918"/>
                    <a:pt x="2608" y="2227"/>
                    <a:pt x="2608" y="2620"/>
                  </a:cubicBezTo>
                  <a:lnTo>
                    <a:pt x="2608" y="3287"/>
                  </a:lnTo>
                  <a:lnTo>
                    <a:pt x="2298" y="3287"/>
                  </a:lnTo>
                  <a:lnTo>
                    <a:pt x="2298" y="2585"/>
                  </a:lnTo>
                  <a:cubicBezTo>
                    <a:pt x="2298" y="2501"/>
                    <a:pt x="2227" y="2418"/>
                    <a:pt x="2132" y="2418"/>
                  </a:cubicBezTo>
                  <a:cubicBezTo>
                    <a:pt x="2048" y="2418"/>
                    <a:pt x="1965" y="2501"/>
                    <a:pt x="1965" y="2585"/>
                  </a:cubicBezTo>
                  <a:lnTo>
                    <a:pt x="1965" y="3287"/>
                  </a:lnTo>
                  <a:lnTo>
                    <a:pt x="977" y="3287"/>
                  </a:lnTo>
                  <a:lnTo>
                    <a:pt x="977" y="2585"/>
                  </a:lnTo>
                  <a:cubicBezTo>
                    <a:pt x="977" y="2501"/>
                    <a:pt x="893" y="2418"/>
                    <a:pt x="810" y="2418"/>
                  </a:cubicBezTo>
                  <a:cubicBezTo>
                    <a:pt x="715" y="2418"/>
                    <a:pt x="643" y="2501"/>
                    <a:pt x="643" y="2585"/>
                  </a:cubicBezTo>
                  <a:lnTo>
                    <a:pt x="643" y="3287"/>
                  </a:lnTo>
                  <a:lnTo>
                    <a:pt x="298" y="3287"/>
                  </a:lnTo>
                  <a:lnTo>
                    <a:pt x="298" y="2620"/>
                  </a:lnTo>
                  <a:cubicBezTo>
                    <a:pt x="298" y="2227"/>
                    <a:pt x="619" y="1918"/>
                    <a:pt x="1000" y="1918"/>
                  </a:cubicBezTo>
                  <a:close/>
                  <a:moveTo>
                    <a:pt x="1477" y="1"/>
                  </a:moveTo>
                  <a:cubicBezTo>
                    <a:pt x="941" y="1"/>
                    <a:pt x="512" y="430"/>
                    <a:pt x="512" y="965"/>
                  </a:cubicBezTo>
                  <a:cubicBezTo>
                    <a:pt x="512" y="1227"/>
                    <a:pt x="619" y="1465"/>
                    <a:pt x="798" y="1632"/>
                  </a:cubicBezTo>
                  <a:cubicBezTo>
                    <a:pt x="346" y="1739"/>
                    <a:pt x="0" y="2144"/>
                    <a:pt x="0" y="2632"/>
                  </a:cubicBezTo>
                  <a:lnTo>
                    <a:pt x="0" y="3299"/>
                  </a:lnTo>
                  <a:cubicBezTo>
                    <a:pt x="0" y="3466"/>
                    <a:pt x="143" y="3597"/>
                    <a:pt x="298" y="3597"/>
                  </a:cubicBezTo>
                  <a:lnTo>
                    <a:pt x="2643" y="3597"/>
                  </a:lnTo>
                  <a:cubicBezTo>
                    <a:pt x="2798" y="3597"/>
                    <a:pt x="2941" y="3466"/>
                    <a:pt x="2941" y="3299"/>
                  </a:cubicBezTo>
                  <a:lnTo>
                    <a:pt x="2941" y="2632"/>
                  </a:lnTo>
                  <a:cubicBezTo>
                    <a:pt x="2953" y="2144"/>
                    <a:pt x="2620" y="1739"/>
                    <a:pt x="2167" y="1632"/>
                  </a:cubicBezTo>
                  <a:cubicBezTo>
                    <a:pt x="2322" y="1453"/>
                    <a:pt x="2441" y="1215"/>
                    <a:pt x="2441" y="965"/>
                  </a:cubicBezTo>
                  <a:cubicBezTo>
                    <a:pt x="2441" y="430"/>
                    <a:pt x="2012" y="1"/>
                    <a:pt x="1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" name="Google Shape;14530;p76">
              <a:extLst>
                <a:ext uri="{FF2B5EF4-FFF2-40B4-BE49-F238E27FC236}">
                  <a16:creationId xmlns:a16="http://schemas.microsoft.com/office/drawing/2014/main" id="{0B8BC563-C293-4E05-86F9-79BD676F5402}"/>
                </a:ext>
              </a:extLst>
            </p:cNvPr>
            <p:cNvSpPr/>
            <p:nvPr/>
          </p:nvSpPr>
          <p:spPr>
            <a:xfrm>
              <a:off x="4426167" y="2098561"/>
              <a:ext cx="114111" cy="113474"/>
            </a:xfrm>
            <a:custGeom>
              <a:avLst/>
              <a:gdLst/>
              <a:ahLst/>
              <a:cxnLst/>
              <a:rect l="l" t="t" r="r" b="b"/>
              <a:pathLst>
                <a:path w="3585" h="3565" extrusionOk="0">
                  <a:moveTo>
                    <a:pt x="3401" y="1"/>
                  </a:moveTo>
                  <a:cubicBezTo>
                    <a:pt x="3330" y="1"/>
                    <a:pt x="3272" y="73"/>
                    <a:pt x="3251" y="136"/>
                  </a:cubicBezTo>
                  <a:cubicBezTo>
                    <a:pt x="3097" y="1767"/>
                    <a:pt x="1799" y="3077"/>
                    <a:pt x="144" y="3244"/>
                  </a:cubicBezTo>
                  <a:cubicBezTo>
                    <a:pt x="61" y="3255"/>
                    <a:pt x="1" y="3339"/>
                    <a:pt x="13" y="3422"/>
                  </a:cubicBezTo>
                  <a:cubicBezTo>
                    <a:pt x="25" y="3494"/>
                    <a:pt x="84" y="3565"/>
                    <a:pt x="180" y="3565"/>
                  </a:cubicBezTo>
                  <a:lnTo>
                    <a:pt x="191" y="3565"/>
                  </a:lnTo>
                  <a:cubicBezTo>
                    <a:pt x="1966" y="3398"/>
                    <a:pt x="3394" y="1970"/>
                    <a:pt x="3573" y="184"/>
                  </a:cubicBezTo>
                  <a:cubicBezTo>
                    <a:pt x="3585" y="88"/>
                    <a:pt x="3513" y="17"/>
                    <a:pt x="3430" y="5"/>
                  </a:cubicBezTo>
                  <a:cubicBezTo>
                    <a:pt x="3420" y="2"/>
                    <a:pt x="3410" y="1"/>
                    <a:pt x="34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28CDAB13-0AD6-467E-9B76-A54BC70B9942}"/>
              </a:ext>
            </a:extLst>
          </p:cNvPr>
          <p:cNvSpPr txBox="1"/>
          <p:nvPr/>
        </p:nvSpPr>
        <p:spPr>
          <a:xfrm>
            <a:off x="1096641" y="4551965"/>
            <a:ext cx="1390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HIỆU QUẢ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D03590A-E26C-46E1-9CA0-3E559F779A2A}"/>
              </a:ext>
            </a:extLst>
          </p:cNvPr>
          <p:cNvSpPr txBox="1"/>
          <p:nvPr/>
        </p:nvSpPr>
        <p:spPr>
          <a:xfrm>
            <a:off x="630294" y="4930230"/>
            <a:ext cx="29967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Chú trọng vào mức độ hiệu quả trong công việc và giảm thiểu số đơn hàng ở tình trạng pending.</a:t>
            </a:r>
          </a:p>
        </p:txBody>
      </p:sp>
      <p:grpSp>
        <p:nvGrpSpPr>
          <p:cNvPr id="73" name="Google Shape;14503;p76">
            <a:extLst>
              <a:ext uri="{FF2B5EF4-FFF2-40B4-BE49-F238E27FC236}">
                <a16:creationId xmlns:a16="http://schemas.microsoft.com/office/drawing/2014/main" id="{DE2C70D3-94C8-46E4-A439-B8834D2E4992}"/>
              </a:ext>
            </a:extLst>
          </p:cNvPr>
          <p:cNvGrpSpPr/>
          <p:nvPr/>
        </p:nvGrpSpPr>
        <p:grpSpPr>
          <a:xfrm>
            <a:off x="566490" y="4545706"/>
            <a:ext cx="423309" cy="306229"/>
            <a:chOff x="5626763" y="2013829"/>
            <a:chExt cx="351722" cy="274788"/>
          </a:xfrm>
          <a:solidFill>
            <a:schemeClr val="tx1"/>
          </a:solidFill>
        </p:grpSpPr>
        <p:sp>
          <p:nvSpPr>
            <p:cNvPr id="74" name="Google Shape;14504;p76">
              <a:extLst>
                <a:ext uri="{FF2B5EF4-FFF2-40B4-BE49-F238E27FC236}">
                  <a16:creationId xmlns:a16="http://schemas.microsoft.com/office/drawing/2014/main" id="{389405A5-8307-49E2-B135-9806F313EE9E}"/>
                </a:ext>
              </a:extLst>
            </p:cNvPr>
            <p:cNvSpPr/>
            <p:nvPr/>
          </p:nvSpPr>
          <p:spPr>
            <a:xfrm>
              <a:off x="5626763" y="2013829"/>
              <a:ext cx="351722" cy="274788"/>
            </a:xfrm>
            <a:custGeom>
              <a:avLst/>
              <a:gdLst/>
              <a:ahLst/>
              <a:cxnLst/>
              <a:rect l="l" t="t" r="r" b="b"/>
              <a:pathLst>
                <a:path w="11050" h="8633" extrusionOk="0">
                  <a:moveTo>
                    <a:pt x="10657" y="345"/>
                  </a:moveTo>
                  <a:lnTo>
                    <a:pt x="10681" y="714"/>
                  </a:lnTo>
                  <a:lnTo>
                    <a:pt x="9395" y="714"/>
                  </a:lnTo>
                  <a:cubicBezTo>
                    <a:pt x="9312" y="714"/>
                    <a:pt x="9216" y="786"/>
                    <a:pt x="9216" y="893"/>
                  </a:cubicBezTo>
                  <a:cubicBezTo>
                    <a:pt x="9216" y="1000"/>
                    <a:pt x="9288" y="1072"/>
                    <a:pt x="9395" y="1072"/>
                  </a:cubicBezTo>
                  <a:lnTo>
                    <a:pt x="10383" y="1072"/>
                  </a:lnTo>
                  <a:lnTo>
                    <a:pt x="10383" y="6191"/>
                  </a:lnTo>
                  <a:lnTo>
                    <a:pt x="4466" y="6191"/>
                  </a:lnTo>
                  <a:lnTo>
                    <a:pt x="4466" y="6025"/>
                  </a:lnTo>
                  <a:cubicBezTo>
                    <a:pt x="4466" y="5929"/>
                    <a:pt x="4394" y="5846"/>
                    <a:pt x="4287" y="5846"/>
                  </a:cubicBezTo>
                  <a:lnTo>
                    <a:pt x="4001" y="5846"/>
                  </a:lnTo>
                  <a:cubicBezTo>
                    <a:pt x="3978" y="5739"/>
                    <a:pt x="3930" y="5644"/>
                    <a:pt x="3871" y="5536"/>
                  </a:cubicBezTo>
                  <a:lnTo>
                    <a:pt x="4085" y="5322"/>
                  </a:lnTo>
                  <a:cubicBezTo>
                    <a:pt x="4156" y="5251"/>
                    <a:pt x="4156" y="5144"/>
                    <a:pt x="4085" y="5072"/>
                  </a:cubicBezTo>
                  <a:lnTo>
                    <a:pt x="3549" y="4536"/>
                  </a:lnTo>
                  <a:cubicBezTo>
                    <a:pt x="3513" y="4512"/>
                    <a:pt x="3478" y="4489"/>
                    <a:pt x="3430" y="4489"/>
                  </a:cubicBezTo>
                  <a:cubicBezTo>
                    <a:pt x="3382" y="4489"/>
                    <a:pt x="3335" y="4512"/>
                    <a:pt x="3311" y="4536"/>
                  </a:cubicBezTo>
                  <a:lnTo>
                    <a:pt x="3097" y="4739"/>
                  </a:lnTo>
                  <a:cubicBezTo>
                    <a:pt x="2989" y="4679"/>
                    <a:pt x="2894" y="4643"/>
                    <a:pt x="2787" y="4608"/>
                  </a:cubicBezTo>
                  <a:lnTo>
                    <a:pt x="2787" y="4334"/>
                  </a:lnTo>
                  <a:cubicBezTo>
                    <a:pt x="2787" y="4239"/>
                    <a:pt x="2716" y="4155"/>
                    <a:pt x="2608" y="4155"/>
                  </a:cubicBezTo>
                  <a:lnTo>
                    <a:pt x="2180" y="4155"/>
                  </a:lnTo>
                  <a:lnTo>
                    <a:pt x="2180" y="1060"/>
                  </a:lnTo>
                  <a:lnTo>
                    <a:pt x="8788" y="1060"/>
                  </a:lnTo>
                  <a:cubicBezTo>
                    <a:pt x="8871" y="1060"/>
                    <a:pt x="8966" y="976"/>
                    <a:pt x="8966" y="881"/>
                  </a:cubicBezTo>
                  <a:cubicBezTo>
                    <a:pt x="8966" y="786"/>
                    <a:pt x="8895" y="702"/>
                    <a:pt x="8788" y="702"/>
                  </a:cubicBezTo>
                  <a:lnTo>
                    <a:pt x="1894" y="702"/>
                  </a:lnTo>
                  <a:lnTo>
                    <a:pt x="1894" y="345"/>
                  </a:lnTo>
                  <a:close/>
                  <a:moveTo>
                    <a:pt x="10681" y="6537"/>
                  </a:moveTo>
                  <a:lnTo>
                    <a:pt x="10681" y="6870"/>
                  </a:lnTo>
                  <a:lnTo>
                    <a:pt x="4430" y="6870"/>
                  </a:lnTo>
                  <a:cubicBezTo>
                    <a:pt x="4454" y="6846"/>
                    <a:pt x="4466" y="6798"/>
                    <a:pt x="4466" y="6751"/>
                  </a:cubicBezTo>
                  <a:lnTo>
                    <a:pt x="4466" y="6560"/>
                  </a:lnTo>
                  <a:lnTo>
                    <a:pt x="10562" y="6560"/>
                  </a:lnTo>
                  <a:cubicBezTo>
                    <a:pt x="10598" y="6560"/>
                    <a:pt x="10633" y="6548"/>
                    <a:pt x="10657" y="6537"/>
                  </a:cubicBezTo>
                  <a:close/>
                  <a:moveTo>
                    <a:pt x="2477" y="4524"/>
                  </a:moveTo>
                  <a:lnTo>
                    <a:pt x="2477" y="4763"/>
                  </a:lnTo>
                  <a:cubicBezTo>
                    <a:pt x="2477" y="4834"/>
                    <a:pt x="2537" y="4905"/>
                    <a:pt x="2608" y="4929"/>
                  </a:cubicBezTo>
                  <a:cubicBezTo>
                    <a:pt x="2775" y="4965"/>
                    <a:pt x="2942" y="5024"/>
                    <a:pt x="3073" y="5120"/>
                  </a:cubicBezTo>
                  <a:cubicBezTo>
                    <a:pt x="3099" y="5137"/>
                    <a:pt x="3128" y="5145"/>
                    <a:pt x="3157" y="5145"/>
                  </a:cubicBezTo>
                  <a:cubicBezTo>
                    <a:pt x="3206" y="5145"/>
                    <a:pt x="3253" y="5122"/>
                    <a:pt x="3275" y="5084"/>
                  </a:cubicBezTo>
                  <a:lnTo>
                    <a:pt x="3454" y="4905"/>
                  </a:lnTo>
                  <a:lnTo>
                    <a:pt x="3740" y="5191"/>
                  </a:lnTo>
                  <a:lnTo>
                    <a:pt x="3561" y="5370"/>
                  </a:lnTo>
                  <a:cubicBezTo>
                    <a:pt x="3501" y="5429"/>
                    <a:pt x="3490" y="5525"/>
                    <a:pt x="3537" y="5584"/>
                  </a:cubicBezTo>
                  <a:cubicBezTo>
                    <a:pt x="3620" y="5727"/>
                    <a:pt x="3680" y="5882"/>
                    <a:pt x="3728" y="6036"/>
                  </a:cubicBezTo>
                  <a:cubicBezTo>
                    <a:pt x="3740" y="6120"/>
                    <a:pt x="3811" y="6179"/>
                    <a:pt x="3894" y="6179"/>
                  </a:cubicBezTo>
                  <a:lnTo>
                    <a:pt x="4132" y="6179"/>
                  </a:lnTo>
                  <a:lnTo>
                    <a:pt x="4132" y="6572"/>
                  </a:lnTo>
                  <a:lnTo>
                    <a:pt x="3894" y="6572"/>
                  </a:lnTo>
                  <a:cubicBezTo>
                    <a:pt x="3811" y="6572"/>
                    <a:pt x="3740" y="6632"/>
                    <a:pt x="3728" y="6715"/>
                  </a:cubicBezTo>
                  <a:cubicBezTo>
                    <a:pt x="3680" y="6870"/>
                    <a:pt x="3620" y="7037"/>
                    <a:pt x="3537" y="7168"/>
                  </a:cubicBezTo>
                  <a:cubicBezTo>
                    <a:pt x="3490" y="7251"/>
                    <a:pt x="3501" y="7334"/>
                    <a:pt x="3561" y="7382"/>
                  </a:cubicBezTo>
                  <a:lnTo>
                    <a:pt x="3740" y="7560"/>
                  </a:lnTo>
                  <a:lnTo>
                    <a:pt x="3454" y="7834"/>
                  </a:lnTo>
                  <a:lnTo>
                    <a:pt x="3275" y="7656"/>
                  </a:lnTo>
                  <a:cubicBezTo>
                    <a:pt x="3238" y="7626"/>
                    <a:pt x="3193" y="7606"/>
                    <a:pt x="3149" y="7606"/>
                  </a:cubicBezTo>
                  <a:cubicBezTo>
                    <a:pt x="3122" y="7606"/>
                    <a:pt x="3096" y="7614"/>
                    <a:pt x="3073" y="7632"/>
                  </a:cubicBezTo>
                  <a:cubicBezTo>
                    <a:pt x="2918" y="7727"/>
                    <a:pt x="2775" y="7787"/>
                    <a:pt x="2608" y="7822"/>
                  </a:cubicBezTo>
                  <a:cubicBezTo>
                    <a:pt x="2537" y="7846"/>
                    <a:pt x="2477" y="7918"/>
                    <a:pt x="2477" y="7989"/>
                  </a:cubicBezTo>
                  <a:lnTo>
                    <a:pt x="2477" y="8227"/>
                  </a:lnTo>
                  <a:lnTo>
                    <a:pt x="2073" y="8227"/>
                  </a:lnTo>
                  <a:lnTo>
                    <a:pt x="2073" y="7989"/>
                  </a:lnTo>
                  <a:cubicBezTo>
                    <a:pt x="2073" y="7918"/>
                    <a:pt x="2013" y="7846"/>
                    <a:pt x="1942" y="7822"/>
                  </a:cubicBezTo>
                  <a:cubicBezTo>
                    <a:pt x="1775" y="7787"/>
                    <a:pt x="1608" y="7727"/>
                    <a:pt x="1477" y="7632"/>
                  </a:cubicBezTo>
                  <a:cubicBezTo>
                    <a:pt x="1450" y="7614"/>
                    <a:pt x="1419" y="7606"/>
                    <a:pt x="1390" y="7606"/>
                  </a:cubicBezTo>
                  <a:cubicBezTo>
                    <a:pt x="1342" y="7606"/>
                    <a:pt x="1297" y="7626"/>
                    <a:pt x="1275" y="7656"/>
                  </a:cubicBezTo>
                  <a:lnTo>
                    <a:pt x="1096" y="7834"/>
                  </a:lnTo>
                  <a:lnTo>
                    <a:pt x="811" y="7560"/>
                  </a:lnTo>
                  <a:lnTo>
                    <a:pt x="989" y="7382"/>
                  </a:lnTo>
                  <a:cubicBezTo>
                    <a:pt x="1049" y="7322"/>
                    <a:pt x="1061" y="7227"/>
                    <a:pt x="1013" y="7168"/>
                  </a:cubicBezTo>
                  <a:cubicBezTo>
                    <a:pt x="930" y="7025"/>
                    <a:pt x="870" y="6870"/>
                    <a:pt x="823" y="6715"/>
                  </a:cubicBezTo>
                  <a:cubicBezTo>
                    <a:pt x="811" y="6632"/>
                    <a:pt x="739" y="6572"/>
                    <a:pt x="656" y="6572"/>
                  </a:cubicBezTo>
                  <a:lnTo>
                    <a:pt x="418" y="6572"/>
                  </a:lnTo>
                  <a:lnTo>
                    <a:pt x="418" y="6179"/>
                  </a:lnTo>
                  <a:lnTo>
                    <a:pt x="656" y="6179"/>
                  </a:lnTo>
                  <a:cubicBezTo>
                    <a:pt x="739" y="6179"/>
                    <a:pt x="811" y="6120"/>
                    <a:pt x="823" y="6036"/>
                  </a:cubicBezTo>
                  <a:cubicBezTo>
                    <a:pt x="870" y="5882"/>
                    <a:pt x="930" y="5715"/>
                    <a:pt x="1013" y="5584"/>
                  </a:cubicBezTo>
                  <a:cubicBezTo>
                    <a:pt x="1061" y="5501"/>
                    <a:pt x="1049" y="5417"/>
                    <a:pt x="989" y="5370"/>
                  </a:cubicBezTo>
                  <a:lnTo>
                    <a:pt x="811" y="5191"/>
                  </a:lnTo>
                  <a:lnTo>
                    <a:pt x="1096" y="4905"/>
                  </a:lnTo>
                  <a:lnTo>
                    <a:pt x="1275" y="5084"/>
                  </a:lnTo>
                  <a:cubicBezTo>
                    <a:pt x="1313" y="5122"/>
                    <a:pt x="1360" y="5145"/>
                    <a:pt x="1405" y="5145"/>
                  </a:cubicBezTo>
                  <a:cubicBezTo>
                    <a:pt x="1430" y="5145"/>
                    <a:pt x="1456" y="5137"/>
                    <a:pt x="1477" y="5120"/>
                  </a:cubicBezTo>
                  <a:cubicBezTo>
                    <a:pt x="1632" y="5024"/>
                    <a:pt x="1775" y="4965"/>
                    <a:pt x="1942" y="4929"/>
                  </a:cubicBezTo>
                  <a:cubicBezTo>
                    <a:pt x="2013" y="4905"/>
                    <a:pt x="2073" y="4834"/>
                    <a:pt x="2073" y="4763"/>
                  </a:cubicBezTo>
                  <a:lnTo>
                    <a:pt x="2073" y="4524"/>
                  </a:lnTo>
                  <a:close/>
                  <a:moveTo>
                    <a:pt x="1715" y="0"/>
                  </a:moveTo>
                  <a:cubicBezTo>
                    <a:pt x="1632" y="0"/>
                    <a:pt x="1537" y="71"/>
                    <a:pt x="1537" y="179"/>
                  </a:cubicBezTo>
                  <a:lnTo>
                    <a:pt x="1537" y="881"/>
                  </a:lnTo>
                  <a:cubicBezTo>
                    <a:pt x="1537" y="964"/>
                    <a:pt x="1608" y="1060"/>
                    <a:pt x="1715" y="1060"/>
                  </a:cubicBezTo>
                  <a:lnTo>
                    <a:pt x="1835" y="1060"/>
                  </a:lnTo>
                  <a:lnTo>
                    <a:pt x="1835" y="4155"/>
                  </a:lnTo>
                  <a:cubicBezTo>
                    <a:pt x="1751" y="4167"/>
                    <a:pt x="1692" y="4239"/>
                    <a:pt x="1692" y="4310"/>
                  </a:cubicBezTo>
                  <a:lnTo>
                    <a:pt x="1692" y="4596"/>
                  </a:lnTo>
                  <a:cubicBezTo>
                    <a:pt x="1585" y="4632"/>
                    <a:pt x="1477" y="4667"/>
                    <a:pt x="1370" y="4727"/>
                  </a:cubicBezTo>
                  <a:lnTo>
                    <a:pt x="1168" y="4524"/>
                  </a:lnTo>
                  <a:cubicBezTo>
                    <a:pt x="1132" y="4489"/>
                    <a:pt x="1096" y="4477"/>
                    <a:pt x="1049" y="4477"/>
                  </a:cubicBezTo>
                  <a:cubicBezTo>
                    <a:pt x="1001" y="4477"/>
                    <a:pt x="953" y="4489"/>
                    <a:pt x="930" y="4524"/>
                  </a:cubicBezTo>
                  <a:lnTo>
                    <a:pt x="394" y="5060"/>
                  </a:lnTo>
                  <a:cubicBezTo>
                    <a:pt x="322" y="5132"/>
                    <a:pt x="322" y="5239"/>
                    <a:pt x="394" y="5310"/>
                  </a:cubicBezTo>
                  <a:lnTo>
                    <a:pt x="596" y="5525"/>
                  </a:lnTo>
                  <a:cubicBezTo>
                    <a:pt x="537" y="5620"/>
                    <a:pt x="501" y="5727"/>
                    <a:pt x="465" y="5834"/>
                  </a:cubicBezTo>
                  <a:lnTo>
                    <a:pt x="180" y="5834"/>
                  </a:lnTo>
                  <a:cubicBezTo>
                    <a:pt x="96" y="5834"/>
                    <a:pt x="1" y="5906"/>
                    <a:pt x="1" y="6013"/>
                  </a:cubicBezTo>
                  <a:lnTo>
                    <a:pt x="1" y="6751"/>
                  </a:lnTo>
                  <a:cubicBezTo>
                    <a:pt x="1" y="6846"/>
                    <a:pt x="84" y="6929"/>
                    <a:pt x="180" y="6929"/>
                  </a:cubicBezTo>
                  <a:lnTo>
                    <a:pt x="465" y="6929"/>
                  </a:lnTo>
                  <a:cubicBezTo>
                    <a:pt x="501" y="7037"/>
                    <a:pt x="537" y="7144"/>
                    <a:pt x="596" y="7251"/>
                  </a:cubicBezTo>
                  <a:lnTo>
                    <a:pt x="394" y="7453"/>
                  </a:lnTo>
                  <a:cubicBezTo>
                    <a:pt x="322" y="7525"/>
                    <a:pt x="322" y="7632"/>
                    <a:pt x="394" y="7703"/>
                  </a:cubicBezTo>
                  <a:lnTo>
                    <a:pt x="930" y="8239"/>
                  </a:lnTo>
                  <a:cubicBezTo>
                    <a:pt x="965" y="8281"/>
                    <a:pt x="1010" y="8302"/>
                    <a:pt x="1055" y="8302"/>
                  </a:cubicBezTo>
                  <a:cubicBezTo>
                    <a:pt x="1099" y="8302"/>
                    <a:pt x="1144" y="8281"/>
                    <a:pt x="1180" y="8239"/>
                  </a:cubicBezTo>
                  <a:lnTo>
                    <a:pt x="1394" y="8037"/>
                  </a:lnTo>
                  <a:cubicBezTo>
                    <a:pt x="1489" y="8096"/>
                    <a:pt x="1596" y="8144"/>
                    <a:pt x="1704" y="8168"/>
                  </a:cubicBezTo>
                  <a:lnTo>
                    <a:pt x="1704" y="8453"/>
                  </a:lnTo>
                  <a:cubicBezTo>
                    <a:pt x="1704" y="8537"/>
                    <a:pt x="1775" y="8632"/>
                    <a:pt x="1882" y="8632"/>
                  </a:cubicBezTo>
                  <a:lnTo>
                    <a:pt x="2620" y="8632"/>
                  </a:lnTo>
                  <a:cubicBezTo>
                    <a:pt x="2716" y="8632"/>
                    <a:pt x="2799" y="8549"/>
                    <a:pt x="2799" y="8453"/>
                  </a:cubicBezTo>
                  <a:lnTo>
                    <a:pt x="2799" y="8168"/>
                  </a:lnTo>
                  <a:cubicBezTo>
                    <a:pt x="2906" y="8144"/>
                    <a:pt x="3013" y="8096"/>
                    <a:pt x="3120" y="8037"/>
                  </a:cubicBezTo>
                  <a:lnTo>
                    <a:pt x="3323" y="8239"/>
                  </a:lnTo>
                  <a:cubicBezTo>
                    <a:pt x="3359" y="8281"/>
                    <a:pt x="3403" y="8302"/>
                    <a:pt x="3448" y="8302"/>
                  </a:cubicBezTo>
                  <a:cubicBezTo>
                    <a:pt x="3492" y="8302"/>
                    <a:pt x="3537" y="8281"/>
                    <a:pt x="3573" y="8239"/>
                  </a:cubicBezTo>
                  <a:lnTo>
                    <a:pt x="4109" y="7703"/>
                  </a:lnTo>
                  <a:cubicBezTo>
                    <a:pt x="4192" y="7632"/>
                    <a:pt x="4192" y="7525"/>
                    <a:pt x="4109" y="7453"/>
                  </a:cubicBezTo>
                  <a:lnTo>
                    <a:pt x="3906" y="7251"/>
                  </a:lnTo>
                  <a:cubicBezTo>
                    <a:pt x="3906" y="7227"/>
                    <a:pt x="3918" y="7227"/>
                    <a:pt x="3918" y="7215"/>
                  </a:cubicBezTo>
                  <a:lnTo>
                    <a:pt x="10871" y="7215"/>
                  </a:lnTo>
                  <a:cubicBezTo>
                    <a:pt x="10955" y="7215"/>
                    <a:pt x="11050" y="7144"/>
                    <a:pt x="11050" y="7037"/>
                  </a:cubicBezTo>
                  <a:lnTo>
                    <a:pt x="11050" y="6358"/>
                  </a:lnTo>
                  <a:cubicBezTo>
                    <a:pt x="11050" y="6263"/>
                    <a:pt x="10979" y="6179"/>
                    <a:pt x="10871" y="6179"/>
                  </a:cubicBezTo>
                  <a:lnTo>
                    <a:pt x="10752" y="6179"/>
                  </a:lnTo>
                  <a:lnTo>
                    <a:pt x="10752" y="1060"/>
                  </a:lnTo>
                  <a:lnTo>
                    <a:pt x="10836" y="1060"/>
                  </a:lnTo>
                  <a:cubicBezTo>
                    <a:pt x="10931" y="1060"/>
                    <a:pt x="11014" y="976"/>
                    <a:pt x="11014" y="881"/>
                  </a:cubicBezTo>
                  <a:lnTo>
                    <a:pt x="11014" y="179"/>
                  </a:lnTo>
                  <a:cubicBezTo>
                    <a:pt x="11014" y="83"/>
                    <a:pt x="10943" y="0"/>
                    <a:pt x="108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5" name="Google Shape;14505;p76">
              <a:extLst>
                <a:ext uri="{FF2B5EF4-FFF2-40B4-BE49-F238E27FC236}">
                  <a16:creationId xmlns:a16="http://schemas.microsoft.com/office/drawing/2014/main" id="{BBC51CE4-14C5-4A00-B061-8F41355391B8}"/>
                </a:ext>
              </a:extLst>
            </p:cNvPr>
            <p:cNvSpPr/>
            <p:nvPr/>
          </p:nvSpPr>
          <p:spPr>
            <a:xfrm>
              <a:off x="5784799" y="2125234"/>
              <a:ext cx="33390" cy="70503"/>
            </a:xfrm>
            <a:custGeom>
              <a:avLst/>
              <a:gdLst/>
              <a:ahLst/>
              <a:cxnLst/>
              <a:rect l="l" t="t" r="r" b="b"/>
              <a:pathLst>
                <a:path w="1049" h="2215" extrusionOk="0">
                  <a:moveTo>
                    <a:pt x="691" y="334"/>
                  </a:moveTo>
                  <a:lnTo>
                    <a:pt x="691" y="1858"/>
                  </a:lnTo>
                  <a:lnTo>
                    <a:pt x="334" y="1858"/>
                  </a:lnTo>
                  <a:lnTo>
                    <a:pt x="334" y="334"/>
                  </a:lnTo>
                  <a:close/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lnTo>
                    <a:pt x="1" y="2036"/>
                  </a:lnTo>
                  <a:cubicBezTo>
                    <a:pt x="1" y="2120"/>
                    <a:pt x="72" y="2215"/>
                    <a:pt x="179" y="2215"/>
                  </a:cubicBezTo>
                  <a:lnTo>
                    <a:pt x="870" y="2215"/>
                  </a:lnTo>
                  <a:cubicBezTo>
                    <a:pt x="965" y="2215"/>
                    <a:pt x="1049" y="2144"/>
                    <a:pt x="1049" y="2036"/>
                  </a:cubicBezTo>
                  <a:lnTo>
                    <a:pt x="1049" y="179"/>
                  </a:lnTo>
                  <a:cubicBezTo>
                    <a:pt x="1049" y="72"/>
                    <a:pt x="965" y="0"/>
                    <a:pt x="8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6" name="Google Shape;14506;p76">
              <a:extLst>
                <a:ext uri="{FF2B5EF4-FFF2-40B4-BE49-F238E27FC236}">
                  <a16:creationId xmlns:a16="http://schemas.microsoft.com/office/drawing/2014/main" id="{191425A9-07C9-4EED-9FFA-D1ABA990335C}"/>
                </a:ext>
              </a:extLst>
            </p:cNvPr>
            <p:cNvSpPr/>
            <p:nvPr/>
          </p:nvSpPr>
          <p:spPr>
            <a:xfrm>
              <a:off x="5824236" y="2097956"/>
              <a:ext cx="33740" cy="97782"/>
            </a:xfrm>
            <a:custGeom>
              <a:avLst/>
              <a:gdLst/>
              <a:ahLst/>
              <a:cxnLst/>
              <a:rect l="l" t="t" r="r" b="b"/>
              <a:pathLst>
                <a:path w="1060" h="3072" extrusionOk="0">
                  <a:moveTo>
                    <a:pt x="703" y="345"/>
                  </a:moveTo>
                  <a:lnTo>
                    <a:pt x="703" y="2715"/>
                  </a:lnTo>
                  <a:lnTo>
                    <a:pt x="345" y="2715"/>
                  </a:lnTo>
                  <a:lnTo>
                    <a:pt x="345" y="345"/>
                  </a:lnTo>
                  <a:close/>
                  <a:moveTo>
                    <a:pt x="179" y="0"/>
                  </a:moveTo>
                  <a:cubicBezTo>
                    <a:pt x="95" y="0"/>
                    <a:pt x="0" y="84"/>
                    <a:pt x="0" y="179"/>
                  </a:cubicBezTo>
                  <a:lnTo>
                    <a:pt x="0" y="2893"/>
                  </a:lnTo>
                  <a:cubicBezTo>
                    <a:pt x="0" y="2977"/>
                    <a:pt x="83" y="3072"/>
                    <a:pt x="179" y="3072"/>
                  </a:cubicBezTo>
                  <a:lnTo>
                    <a:pt x="881" y="3072"/>
                  </a:lnTo>
                  <a:cubicBezTo>
                    <a:pt x="976" y="3072"/>
                    <a:pt x="1060" y="3001"/>
                    <a:pt x="1060" y="2893"/>
                  </a:cubicBezTo>
                  <a:lnTo>
                    <a:pt x="1060" y="179"/>
                  </a:lnTo>
                  <a:cubicBezTo>
                    <a:pt x="1048" y="84"/>
                    <a:pt x="976" y="0"/>
                    <a:pt x="8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7" name="Google Shape;14507;p76">
              <a:extLst>
                <a:ext uri="{FF2B5EF4-FFF2-40B4-BE49-F238E27FC236}">
                  <a16:creationId xmlns:a16="http://schemas.microsoft.com/office/drawing/2014/main" id="{DFFC9BE4-89D2-4E6D-AAA7-E5987BEBA0E8}"/>
                </a:ext>
              </a:extLst>
            </p:cNvPr>
            <p:cNvSpPr/>
            <p:nvPr/>
          </p:nvSpPr>
          <p:spPr>
            <a:xfrm>
              <a:off x="5864024" y="2111961"/>
              <a:ext cx="33740" cy="83426"/>
            </a:xfrm>
            <a:custGeom>
              <a:avLst/>
              <a:gdLst/>
              <a:ahLst/>
              <a:cxnLst/>
              <a:rect l="l" t="t" r="r" b="b"/>
              <a:pathLst>
                <a:path w="1060" h="2621" extrusionOk="0">
                  <a:moveTo>
                    <a:pt x="703" y="358"/>
                  </a:moveTo>
                  <a:lnTo>
                    <a:pt x="703" y="2275"/>
                  </a:lnTo>
                  <a:lnTo>
                    <a:pt x="346" y="2275"/>
                  </a:lnTo>
                  <a:lnTo>
                    <a:pt x="346" y="358"/>
                  </a:lnTo>
                  <a:close/>
                  <a:moveTo>
                    <a:pt x="191" y="1"/>
                  </a:moveTo>
                  <a:cubicBezTo>
                    <a:pt x="96" y="1"/>
                    <a:pt x="0" y="72"/>
                    <a:pt x="0" y="179"/>
                  </a:cubicBezTo>
                  <a:lnTo>
                    <a:pt x="0" y="2442"/>
                  </a:lnTo>
                  <a:cubicBezTo>
                    <a:pt x="0" y="2525"/>
                    <a:pt x="84" y="2620"/>
                    <a:pt x="191" y="2620"/>
                  </a:cubicBezTo>
                  <a:lnTo>
                    <a:pt x="881" y="2620"/>
                  </a:lnTo>
                  <a:cubicBezTo>
                    <a:pt x="977" y="2620"/>
                    <a:pt x="1060" y="2537"/>
                    <a:pt x="1060" y="2442"/>
                  </a:cubicBezTo>
                  <a:lnTo>
                    <a:pt x="1060" y="179"/>
                  </a:lnTo>
                  <a:cubicBezTo>
                    <a:pt x="1048" y="84"/>
                    <a:pt x="977" y="1"/>
                    <a:pt x="8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" name="Google Shape;14508;p76">
              <a:extLst>
                <a:ext uri="{FF2B5EF4-FFF2-40B4-BE49-F238E27FC236}">
                  <a16:creationId xmlns:a16="http://schemas.microsoft.com/office/drawing/2014/main" id="{A2EFE326-CBF0-4FB2-8600-160B36A4A7C3}"/>
                </a:ext>
              </a:extLst>
            </p:cNvPr>
            <p:cNvSpPr/>
            <p:nvPr/>
          </p:nvSpPr>
          <p:spPr>
            <a:xfrm>
              <a:off x="5904193" y="2065744"/>
              <a:ext cx="33390" cy="129644"/>
            </a:xfrm>
            <a:custGeom>
              <a:avLst/>
              <a:gdLst/>
              <a:ahLst/>
              <a:cxnLst/>
              <a:rect l="l" t="t" r="r" b="b"/>
              <a:pathLst>
                <a:path w="1049" h="4073" extrusionOk="0">
                  <a:moveTo>
                    <a:pt x="691" y="357"/>
                  </a:moveTo>
                  <a:lnTo>
                    <a:pt x="691" y="3727"/>
                  </a:lnTo>
                  <a:lnTo>
                    <a:pt x="334" y="3727"/>
                  </a:lnTo>
                  <a:lnTo>
                    <a:pt x="334" y="357"/>
                  </a:lnTo>
                  <a:close/>
                  <a:moveTo>
                    <a:pt x="179" y="0"/>
                  </a:moveTo>
                  <a:cubicBezTo>
                    <a:pt x="72" y="24"/>
                    <a:pt x="0" y="95"/>
                    <a:pt x="0" y="179"/>
                  </a:cubicBezTo>
                  <a:lnTo>
                    <a:pt x="0" y="3894"/>
                  </a:lnTo>
                  <a:cubicBezTo>
                    <a:pt x="0" y="3977"/>
                    <a:pt x="72" y="4072"/>
                    <a:pt x="179" y="4072"/>
                  </a:cubicBezTo>
                  <a:lnTo>
                    <a:pt x="870" y="4072"/>
                  </a:lnTo>
                  <a:cubicBezTo>
                    <a:pt x="965" y="4072"/>
                    <a:pt x="1048" y="3989"/>
                    <a:pt x="1048" y="3894"/>
                  </a:cubicBezTo>
                  <a:lnTo>
                    <a:pt x="1048" y="179"/>
                  </a:lnTo>
                  <a:cubicBezTo>
                    <a:pt x="1048" y="95"/>
                    <a:pt x="977" y="0"/>
                    <a:pt x="8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" name="Google Shape;14509;p76">
              <a:extLst>
                <a:ext uri="{FF2B5EF4-FFF2-40B4-BE49-F238E27FC236}">
                  <a16:creationId xmlns:a16="http://schemas.microsoft.com/office/drawing/2014/main" id="{C018F33D-196B-494D-8ABB-EBE6CD15F063}"/>
                </a:ext>
              </a:extLst>
            </p:cNvPr>
            <p:cNvSpPr/>
            <p:nvPr/>
          </p:nvSpPr>
          <p:spPr>
            <a:xfrm>
              <a:off x="5713563" y="2080131"/>
              <a:ext cx="40965" cy="11395"/>
            </a:xfrm>
            <a:custGeom>
              <a:avLst/>
              <a:gdLst/>
              <a:ahLst/>
              <a:cxnLst/>
              <a:rect l="l" t="t" r="r" b="b"/>
              <a:pathLst>
                <a:path w="1287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2" y="263"/>
                    <a:pt x="96" y="358"/>
                    <a:pt x="179" y="358"/>
                  </a:cubicBezTo>
                  <a:lnTo>
                    <a:pt x="1108" y="358"/>
                  </a:lnTo>
                  <a:cubicBezTo>
                    <a:pt x="1191" y="358"/>
                    <a:pt x="1286" y="286"/>
                    <a:pt x="1286" y="179"/>
                  </a:cubicBezTo>
                  <a:cubicBezTo>
                    <a:pt x="1286" y="72"/>
                    <a:pt x="1203" y="1"/>
                    <a:pt x="11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0" name="Google Shape;14510;p76">
              <a:extLst>
                <a:ext uri="{FF2B5EF4-FFF2-40B4-BE49-F238E27FC236}">
                  <a16:creationId xmlns:a16="http://schemas.microsoft.com/office/drawing/2014/main" id="{90AB86BB-2E83-4662-95E1-7D05C554E690}"/>
                </a:ext>
              </a:extLst>
            </p:cNvPr>
            <p:cNvSpPr/>
            <p:nvPr/>
          </p:nvSpPr>
          <p:spPr>
            <a:xfrm>
              <a:off x="5713945" y="2097574"/>
              <a:ext cx="56880" cy="11395"/>
            </a:xfrm>
            <a:custGeom>
              <a:avLst/>
              <a:gdLst/>
              <a:ahLst/>
              <a:cxnLst/>
              <a:rect l="l" t="t" r="r" b="b"/>
              <a:pathLst>
                <a:path w="1787" h="358" extrusionOk="0">
                  <a:moveTo>
                    <a:pt x="179" y="0"/>
                  </a:moveTo>
                  <a:cubicBezTo>
                    <a:pt x="96" y="0"/>
                    <a:pt x="0" y="72"/>
                    <a:pt x="0" y="179"/>
                  </a:cubicBezTo>
                  <a:cubicBezTo>
                    <a:pt x="0" y="274"/>
                    <a:pt x="84" y="357"/>
                    <a:pt x="179" y="357"/>
                  </a:cubicBezTo>
                  <a:lnTo>
                    <a:pt x="1608" y="357"/>
                  </a:lnTo>
                  <a:cubicBezTo>
                    <a:pt x="1703" y="357"/>
                    <a:pt x="1786" y="286"/>
                    <a:pt x="1786" y="179"/>
                  </a:cubicBezTo>
                  <a:cubicBezTo>
                    <a:pt x="1774" y="72"/>
                    <a:pt x="1703" y="0"/>
                    <a:pt x="1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1" name="Google Shape;14511;p76">
              <a:extLst>
                <a:ext uri="{FF2B5EF4-FFF2-40B4-BE49-F238E27FC236}">
                  <a16:creationId xmlns:a16="http://schemas.microsoft.com/office/drawing/2014/main" id="{D0129E20-6659-45B8-B99A-28F9F47B6764}"/>
                </a:ext>
              </a:extLst>
            </p:cNvPr>
            <p:cNvSpPr/>
            <p:nvPr/>
          </p:nvSpPr>
          <p:spPr>
            <a:xfrm>
              <a:off x="5713945" y="2114985"/>
              <a:ext cx="56880" cy="11427"/>
            </a:xfrm>
            <a:custGeom>
              <a:avLst/>
              <a:gdLst/>
              <a:ahLst/>
              <a:cxnLst/>
              <a:rect l="l" t="t" r="r" b="b"/>
              <a:pathLst>
                <a:path w="1787" h="359" extrusionOk="0">
                  <a:moveTo>
                    <a:pt x="179" y="1"/>
                  </a:moveTo>
                  <a:cubicBezTo>
                    <a:pt x="96" y="1"/>
                    <a:pt x="0" y="84"/>
                    <a:pt x="0" y="180"/>
                  </a:cubicBezTo>
                  <a:cubicBezTo>
                    <a:pt x="0" y="275"/>
                    <a:pt x="84" y="358"/>
                    <a:pt x="179" y="358"/>
                  </a:cubicBezTo>
                  <a:lnTo>
                    <a:pt x="1608" y="358"/>
                  </a:lnTo>
                  <a:cubicBezTo>
                    <a:pt x="1703" y="358"/>
                    <a:pt x="1786" y="287"/>
                    <a:pt x="1786" y="180"/>
                  </a:cubicBezTo>
                  <a:cubicBezTo>
                    <a:pt x="1774" y="84"/>
                    <a:pt x="1703" y="1"/>
                    <a:pt x="16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2" name="Google Shape;14512;p76">
              <a:extLst>
                <a:ext uri="{FF2B5EF4-FFF2-40B4-BE49-F238E27FC236}">
                  <a16:creationId xmlns:a16="http://schemas.microsoft.com/office/drawing/2014/main" id="{99FB3A02-B022-4AB3-B4EA-C08ECE6164CA}"/>
                </a:ext>
              </a:extLst>
            </p:cNvPr>
            <p:cNvSpPr/>
            <p:nvPr/>
          </p:nvSpPr>
          <p:spPr>
            <a:xfrm>
              <a:off x="5713945" y="2132810"/>
              <a:ext cx="56880" cy="11013"/>
            </a:xfrm>
            <a:custGeom>
              <a:avLst/>
              <a:gdLst/>
              <a:ahLst/>
              <a:cxnLst/>
              <a:rect l="l" t="t" r="r" b="b"/>
              <a:pathLst>
                <a:path w="1787" h="346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46"/>
                    <a:pt x="179" y="346"/>
                  </a:cubicBezTo>
                  <a:lnTo>
                    <a:pt x="1608" y="346"/>
                  </a:lnTo>
                  <a:cubicBezTo>
                    <a:pt x="1703" y="346"/>
                    <a:pt x="1786" y="274"/>
                    <a:pt x="1786" y="179"/>
                  </a:cubicBezTo>
                  <a:cubicBezTo>
                    <a:pt x="1774" y="72"/>
                    <a:pt x="1703" y="1"/>
                    <a:pt x="16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3" name="Google Shape;14513;p76">
              <a:extLst>
                <a:ext uri="{FF2B5EF4-FFF2-40B4-BE49-F238E27FC236}">
                  <a16:creationId xmlns:a16="http://schemas.microsoft.com/office/drawing/2014/main" id="{5DA56A7C-4AB0-4D4E-88A9-2C52E10B2965}"/>
                </a:ext>
              </a:extLst>
            </p:cNvPr>
            <p:cNvSpPr/>
            <p:nvPr/>
          </p:nvSpPr>
          <p:spPr>
            <a:xfrm>
              <a:off x="5663526" y="2182464"/>
              <a:ext cx="69389" cy="68625"/>
            </a:xfrm>
            <a:custGeom>
              <a:avLst/>
              <a:gdLst/>
              <a:ahLst/>
              <a:cxnLst/>
              <a:rect l="l" t="t" r="r" b="b"/>
              <a:pathLst>
                <a:path w="2180" h="2156" extrusionOk="0">
                  <a:moveTo>
                    <a:pt x="1084" y="0"/>
                  </a:moveTo>
                  <a:cubicBezTo>
                    <a:pt x="489" y="0"/>
                    <a:pt x="1" y="488"/>
                    <a:pt x="1" y="1084"/>
                  </a:cubicBezTo>
                  <a:cubicBezTo>
                    <a:pt x="1" y="1322"/>
                    <a:pt x="72" y="1548"/>
                    <a:pt x="215" y="1739"/>
                  </a:cubicBezTo>
                  <a:cubicBezTo>
                    <a:pt x="250" y="1780"/>
                    <a:pt x="300" y="1806"/>
                    <a:pt x="351" y="1806"/>
                  </a:cubicBezTo>
                  <a:cubicBezTo>
                    <a:pt x="387" y="1806"/>
                    <a:pt x="423" y="1792"/>
                    <a:pt x="453" y="1762"/>
                  </a:cubicBezTo>
                  <a:cubicBezTo>
                    <a:pt x="537" y="1715"/>
                    <a:pt x="549" y="1608"/>
                    <a:pt x="489" y="1524"/>
                  </a:cubicBezTo>
                  <a:cubicBezTo>
                    <a:pt x="382" y="1393"/>
                    <a:pt x="334" y="1250"/>
                    <a:pt x="334" y="1084"/>
                  </a:cubicBezTo>
                  <a:cubicBezTo>
                    <a:pt x="334" y="679"/>
                    <a:pt x="668" y="334"/>
                    <a:pt x="1084" y="334"/>
                  </a:cubicBezTo>
                  <a:cubicBezTo>
                    <a:pt x="1489" y="334"/>
                    <a:pt x="1823" y="667"/>
                    <a:pt x="1823" y="1084"/>
                  </a:cubicBezTo>
                  <a:cubicBezTo>
                    <a:pt x="1823" y="1334"/>
                    <a:pt x="1703" y="1560"/>
                    <a:pt x="1501" y="1691"/>
                  </a:cubicBezTo>
                  <a:cubicBezTo>
                    <a:pt x="1489" y="1691"/>
                    <a:pt x="1489" y="1715"/>
                    <a:pt x="1465" y="1715"/>
                  </a:cubicBezTo>
                  <a:lnTo>
                    <a:pt x="1453" y="1715"/>
                  </a:lnTo>
                  <a:lnTo>
                    <a:pt x="1442" y="1727"/>
                  </a:lnTo>
                  <a:lnTo>
                    <a:pt x="1430" y="1727"/>
                  </a:lnTo>
                  <a:cubicBezTo>
                    <a:pt x="1406" y="1727"/>
                    <a:pt x="1406" y="1739"/>
                    <a:pt x="1394" y="1739"/>
                  </a:cubicBezTo>
                  <a:cubicBezTo>
                    <a:pt x="1382" y="1739"/>
                    <a:pt x="1382" y="1751"/>
                    <a:pt x="1370" y="1751"/>
                  </a:cubicBezTo>
                  <a:lnTo>
                    <a:pt x="1346" y="1751"/>
                  </a:lnTo>
                  <a:cubicBezTo>
                    <a:pt x="1346" y="1751"/>
                    <a:pt x="1334" y="1751"/>
                    <a:pt x="1334" y="1774"/>
                  </a:cubicBezTo>
                  <a:lnTo>
                    <a:pt x="1322" y="1774"/>
                  </a:lnTo>
                  <a:cubicBezTo>
                    <a:pt x="1311" y="1774"/>
                    <a:pt x="1311" y="1774"/>
                    <a:pt x="1287" y="1786"/>
                  </a:cubicBezTo>
                  <a:cubicBezTo>
                    <a:pt x="1275" y="1786"/>
                    <a:pt x="1275" y="1786"/>
                    <a:pt x="1263" y="1798"/>
                  </a:cubicBezTo>
                  <a:lnTo>
                    <a:pt x="834" y="1798"/>
                  </a:lnTo>
                  <a:cubicBezTo>
                    <a:pt x="811" y="1798"/>
                    <a:pt x="811" y="1798"/>
                    <a:pt x="799" y="1786"/>
                  </a:cubicBezTo>
                  <a:cubicBezTo>
                    <a:pt x="787" y="1786"/>
                    <a:pt x="787" y="1786"/>
                    <a:pt x="775" y="1774"/>
                  </a:cubicBezTo>
                  <a:lnTo>
                    <a:pt x="751" y="1774"/>
                  </a:lnTo>
                  <a:cubicBezTo>
                    <a:pt x="732" y="1766"/>
                    <a:pt x="712" y="1762"/>
                    <a:pt x="691" y="1762"/>
                  </a:cubicBezTo>
                  <a:cubicBezTo>
                    <a:pt x="623" y="1762"/>
                    <a:pt x="555" y="1805"/>
                    <a:pt x="537" y="1870"/>
                  </a:cubicBezTo>
                  <a:cubicBezTo>
                    <a:pt x="501" y="1965"/>
                    <a:pt x="549" y="2072"/>
                    <a:pt x="632" y="2096"/>
                  </a:cubicBezTo>
                  <a:lnTo>
                    <a:pt x="656" y="2096"/>
                  </a:lnTo>
                  <a:cubicBezTo>
                    <a:pt x="668" y="2096"/>
                    <a:pt x="680" y="2108"/>
                    <a:pt x="691" y="2108"/>
                  </a:cubicBezTo>
                  <a:cubicBezTo>
                    <a:pt x="715" y="2108"/>
                    <a:pt x="727" y="2132"/>
                    <a:pt x="739" y="2132"/>
                  </a:cubicBezTo>
                  <a:lnTo>
                    <a:pt x="751" y="2132"/>
                  </a:lnTo>
                  <a:cubicBezTo>
                    <a:pt x="775" y="2132"/>
                    <a:pt x="787" y="2132"/>
                    <a:pt x="787" y="2143"/>
                  </a:cubicBezTo>
                  <a:lnTo>
                    <a:pt x="799" y="2143"/>
                  </a:lnTo>
                  <a:cubicBezTo>
                    <a:pt x="811" y="2143"/>
                    <a:pt x="834" y="2143"/>
                    <a:pt x="846" y="2155"/>
                  </a:cubicBezTo>
                  <a:lnTo>
                    <a:pt x="1156" y="2155"/>
                  </a:lnTo>
                  <a:cubicBezTo>
                    <a:pt x="1168" y="2155"/>
                    <a:pt x="1180" y="2155"/>
                    <a:pt x="1203" y="2143"/>
                  </a:cubicBezTo>
                  <a:lnTo>
                    <a:pt x="1215" y="2143"/>
                  </a:lnTo>
                  <a:cubicBezTo>
                    <a:pt x="1227" y="2143"/>
                    <a:pt x="1239" y="2143"/>
                    <a:pt x="1239" y="2132"/>
                  </a:cubicBezTo>
                  <a:lnTo>
                    <a:pt x="1263" y="2132"/>
                  </a:lnTo>
                  <a:cubicBezTo>
                    <a:pt x="1275" y="2132"/>
                    <a:pt x="1287" y="2108"/>
                    <a:pt x="1299" y="2108"/>
                  </a:cubicBezTo>
                  <a:cubicBezTo>
                    <a:pt x="1322" y="2108"/>
                    <a:pt x="1334" y="2096"/>
                    <a:pt x="1346" y="2096"/>
                  </a:cubicBezTo>
                  <a:lnTo>
                    <a:pt x="1358" y="2096"/>
                  </a:lnTo>
                  <a:cubicBezTo>
                    <a:pt x="1382" y="2096"/>
                    <a:pt x="1382" y="2084"/>
                    <a:pt x="1394" y="2084"/>
                  </a:cubicBezTo>
                  <a:lnTo>
                    <a:pt x="1406" y="2084"/>
                  </a:lnTo>
                  <a:cubicBezTo>
                    <a:pt x="1418" y="2084"/>
                    <a:pt x="1442" y="2072"/>
                    <a:pt x="1453" y="2072"/>
                  </a:cubicBezTo>
                  <a:cubicBezTo>
                    <a:pt x="1465" y="2072"/>
                    <a:pt x="1477" y="2048"/>
                    <a:pt x="1501" y="2048"/>
                  </a:cubicBezTo>
                  <a:lnTo>
                    <a:pt x="1513" y="2048"/>
                  </a:lnTo>
                  <a:cubicBezTo>
                    <a:pt x="1525" y="2048"/>
                    <a:pt x="1525" y="2036"/>
                    <a:pt x="1537" y="2036"/>
                  </a:cubicBezTo>
                  <a:lnTo>
                    <a:pt x="1561" y="2036"/>
                  </a:lnTo>
                  <a:cubicBezTo>
                    <a:pt x="1573" y="2024"/>
                    <a:pt x="1584" y="2024"/>
                    <a:pt x="1596" y="2012"/>
                  </a:cubicBezTo>
                  <a:cubicBezTo>
                    <a:pt x="1894" y="1798"/>
                    <a:pt x="2073" y="1465"/>
                    <a:pt x="2073" y="1096"/>
                  </a:cubicBezTo>
                  <a:cubicBezTo>
                    <a:pt x="2180" y="488"/>
                    <a:pt x="1692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EED64A07-00B0-4763-A0CF-50808946D68D}"/>
              </a:ext>
            </a:extLst>
          </p:cNvPr>
          <p:cNvSpPr txBox="1"/>
          <p:nvPr/>
        </p:nvSpPr>
        <p:spPr>
          <a:xfrm>
            <a:off x="4752230" y="2080746"/>
            <a:ext cx="1742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CHỦ ĐỘNG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4B85791-7946-4AB7-BBBC-1AE24281BE71}"/>
              </a:ext>
            </a:extLst>
          </p:cNvPr>
          <p:cNvSpPr txBox="1"/>
          <p:nvPr/>
        </p:nvSpPr>
        <p:spPr>
          <a:xfrm>
            <a:off x="4425641" y="2445992"/>
            <a:ext cx="28310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Lập ra kế hoạch, chiến lược dài hạn phù hợp với sự chiến lược </a:t>
            </a:r>
            <a:r>
              <a:rPr lang="en-US" sz="1400" b="1"/>
              <a:t>phát triền </a:t>
            </a:r>
            <a:r>
              <a:rPr lang="en-US" sz="1400"/>
              <a:t>của công ty.</a:t>
            </a:r>
          </a:p>
        </p:txBody>
      </p:sp>
      <p:grpSp>
        <p:nvGrpSpPr>
          <p:cNvPr id="101" name="Google Shape;14231;p76">
            <a:extLst>
              <a:ext uri="{FF2B5EF4-FFF2-40B4-BE49-F238E27FC236}">
                <a16:creationId xmlns:a16="http://schemas.microsoft.com/office/drawing/2014/main" id="{D9C4A9EE-E38B-456C-97A7-3CBA259D2E65}"/>
              </a:ext>
            </a:extLst>
          </p:cNvPr>
          <p:cNvGrpSpPr/>
          <p:nvPr/>
        </p:nvGrpSpPr>
        <p:grpSpPr>
          <a:xfrm>
            <a:off x="4344455" y="2060999"/>
            <a:ext cx="347934" cy="310024"/>
            <a:chOff x="1327676" y="2910480"/>
            <a:chExt cx="347934" cy="310024"/>
          </a:xfrm>
          <a:solidFill>
            <a:schemeClr val="tx1"/>
          </a:solidFill>
        </p:grpSpPr>
        <p:sp>
          <p:nvSpPr>
            <p:cNvPr id="102" name="Google Shape;14232;p76">
              <a:extLst>
                <a:ext uri="{FF2B5EF4-FFF2-40B4-BE49-F238E27FC236}">
                  <a16:creationId xmlns:a16="http://schemas.microsoft.com/office/drawing/2014/main" id="{7763D595-134A-4CB4-B862-F2BF5330D1D3}"/>
                </a:ext>
              </a:extLst>
            </p:cNvPr>
            <p:cNvSpPr/>
            <p:nvPr/>
          </p:nvSpPr>
          <p:spPr>
            <a:xfrm>
              <a:off x="1367081" y="3067370"/>
              <a:ext cx="43257" cy="15565"/>
            </a:xfrm>
            <a:custGeom>
              <a:avLst/>
              <a:gdLst/>
              <a:ahLst/>
              <a:cxnLst/>
              <a:rect l="l" t="t" r="r" b="b"/>
              <a:pathLst>
                <a:path w="1359" h="489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cubicBezTo>
                    <a:pt x="346" y="322"/>
                    <a:pt x="870" y="358"/>
                    <a:pt x="1120" y="477"/>
                  </a:cubicBezTo>
                  <a:cubicBezTo>
                    <a:pt x="1144" y="488"/>
                    <a:pt x="1168" y="488"/>
                    <a:pt x="1191" y="488"/>
                  </a:cubicBezTo>
                  <a:cubicBezTo>
                    <a:pt x="1251" y="488"/>
                    <a:pt x="1310" y="465"/>
                    <a:pt x="1346" y="405"/>
                  </a:cubicBezTo>
                  <a:cubicBezTo>
                    <a:pt x="1358" y="322"/>
                    <a:pt x="1334" y="238"/>
                    <a:pt x="1251" y="191"/>
                  </a:cubicBezTo>
                  <a:cubicBezTo>
                    <a:pt x="882" y="12"/>
                    <a:pt x="191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3" name="Google Shape;14233;p76">
              <a:extLst>
                <a:ext uri="{FF2B5EF4-FFF2-40B4-BE49-F238E27FC236}">
                  <a16:creationId xmlns:a16="http://schemas.microsoft.com/office/drawing/2014/main" id="{C5F6F139-D6B1-4108-B057-C7EA80EB92D7}"/>
                </a:ext>
              </a:extLst>
            </p:cNvPr>
            <p:cNvSpPr/>
            <p:nvPr/>
          </p:nvSpPr>
          <p:spPr>
            <a:xfrm>
              <a:off x="1350402" y="3170436"/>
              <a:ext cx="10663" cy="48541"/>
            </a:xfrm>
            <a:custGeom>
              <a:avLst/>
              <a:gdLst/>
              <a:ahLst/>
              <a:cxnLst/>
              <a:rect l="l" t="t" r="r" b="b"/>
              <a:pathLst>
                <a:path w="335" h="1525" extrusionOk="0">
                  <a:moveTo>
                    <a:pt x="168" y="1"/>
                  </a:moveTo>
                  <a:cubicBezTo>
                    <a:pt x="84" y="1"/>
                    <a:pt x="1" y="84"/>
                    <a:pt x="1" y="168"/>
                  </a:cubicBezTo>
                  <a:lnTo>
                    <a:pt x="1" y="1358"/>
                  </a:lnTo>
                  <a:cubicBezTo>
                    <a:pt x="1" y="1453"/>
                    <a:pt x="84" y="1525"/>
                    <a:pt x="168" y="1525"/>
                  </a:cubicBezTo>
                  <a:cubicBezTo>
                    <a:pt x="263" y="1525"/>
                    <a:pt x="334" y="1453"/>
                    <a:pt x="334" y="1358"/>
                  </a:cubicBezTo>
                  <a:lnTo>
                    <a:pt x="334" y="168"/>
                  </a:lnTo>
                  <a:cubicBezTo>
                    <a:pt x="334" y="84"/>
                    <a:pt x="263" y="1"/>
                    <a:pt x="1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4" name="Google Shape;14234;p76">
              <a:extLst>
                <a:ext uri="{FF2B5EF4-FFF2-40B4-BE49-F238E27FC236}">
                  <a16:creationId xmlns:a16="http://schemas.microsoft.com/office/drawing/2014/main" id="{CBD2C657-3AF1-4B4D-8D9E-095A2F59EFE7}"/>
                </a:ext>
              </a:extLst>
            </p:cNvPr>
            <p:cNvSpPr/>
            <p:nvPr/>
          </p:nvSpPr>
          <p:spPr>
            <a:xfrm>
              <a:off x="1327676" y="3040187"/>
              <a:ext cx="201643" cy="180317"/>
            </a:xfrm>
            <a:custGeom>
              <a:avLst/>
              <a:gdLst/>
              <a:ahLst/>
              <a:cxnLst/>
              <a:rect l="l" t="t" r="r" b="b"/>
              <a:pathLst>
                <a:path w="6335" h="5665" extrusionOk="0">
                  <a:moveTo>
                    <a:pt x="5894" y="628"/>
                  </a:moveTo>
                  <a:lnTo>
                    <a:pt x="5954" y="866"/>
                  </a:lnTo>
                  <a:cubicBezTo>
                    <a:pt x="5977" y="926"/>
                    <a:pt x="5966" y="997"/>
                    <a:pt x="5918" y="1045"/>
                  </a:cubicBezTo>
                  <a:lnTo>
                    <a:pt x="5823" y="1140"/>
                  </a:lnTo>
                  <a:lnTo>
                    <a:pt x="5596" y="914"/>
                  </a:lnTo>
                  <a:lnTo>
                    <a:pt x="5894" y="628"/>
                  </a:lnTo>
                  <a:close/>
                  <a:moveTo>
                    <a:pt x="2941" y="307"/>
                  </a:moveTo>
                  <a:lnTo>
                    <a:pt x="2941" y="961"/>
                  </a:lnTo>
                  <a:cubicBezTo>
                    <a:pt x="2941" y="1057"/>
                    <a:pt x="2906" y="1164"/>
                    <a:pt x="2870" y="1271"/>
                  </a:cubicBezTo>
                  <a:lnTo>
                    <a:pt x="2787" y="1438"/>
                  </a:lnTo>
                  <a:cubicBezTo>
                    <a:pt x="2775" y="1450"/>
                    <a:pt x="2775" y="1473"/>
                    <a:pt x="2775" y="1509"/>
                  </a:cubicBezTo>
                  <a:lnTo>
                    <a:pt x="2775" y="1854"/>
                  </a:lnTo>
                  <a:cubicBezTo>
                    <a:pt x="2775" y="2104"/>
                    <a:pt x="2667" y="2331"/>
                    <a:pt x="2513" y="2485"/>
                  </a:cubicBezTo>
                  <a:cubicBezTo>
                    <a:pt x="2363" y="2635"/>
                    <a:pt x="2165" y="2727"/>
                    <a:pt x="1954" y="2727"/>
                  </a:cubicBezTo>
                  <a:cubicBezTo>
                    <a:pt x="1930" y="2727"/>
                    <a:pt x="1906" y="2726"/>
                    <a:pt x="1882" y="2724"/>
                  </a:cubicBezTo>
                  <a:cubicBezTo>
                    <a:pt x="1417" y="2712"/>
                    <a:pt x="1048" y="2307"/>
                    <a:pt x="1048" y="1819"/>
                  </a:cubicBezTo>
                  <a:lnTo>
                    <a:pt x="1048" y="1521"/>
                  </a:lnTo>
                  <a:cubicBezTo>
                    <a:pt x="1048" y="1497"/>
                    <a:pt x="1048" y="1473"/>
                    <a:pt x="1036" y="1450"/>
                  </a:cubicBezTo>
                  <a:lnTo>
                    <a:pt x="929" y="1259"/>
                  </a:lnTo>
                  <a:cubicBezTo>
                    <a:pt x="905" y="1176"/>
                    <a:pt x="870" y="1104"/>
                    <a:pt x="870" y="1021"/>
                  </a:cubicBezTo>
                  <a:lnTo>
                    <a:pt x="870" y="997"/>
                  </a:lnTo>
                  <a:cubicBezTo>
                    <a:pt x="870" y="616"/>
                    <a:pt x="1179" y="307"/>
                    <a:pt x="1572" y="307"/>
                  </a:cubicBezTo>
                  <a:close/>
                  <a:moveTo>
                    <a:pt x="2275" y="2986"/>
                  </a:moveTo>
                  <a:cubicBezTo>
                    <a:pt x="2286" y="3045"/>
                    <a:pt x="2298" y="3081"/>
                    <a:pt x="2310" y="3117"/>
                  </a:cubicBezTo>
                  <a:lnTo>
                    <a:pt x="2167" y="3259"/>
                  </a:lnTo>
                  <a:cubicBezTo>
                    <a:pt x="2102" y="3325"/>
                    <a:pt x="2013" y="3358"/>
                    <a:pt x="1923" y="3358"/>
                  </a:cubicBezTo>
                  <a:cubicBezTo>
                    <a:pt x="1834" y="3358"/>
                    <a:pt x="1745" y="3325"/>
                    <a:pt x="1679" y="3259"/>
                  </a:cubicBezTo>
                  <a:lnTo>
                    <a:pt x="1536" y="3128"/>
                  </a:lnTo>
                  <a:cubicBezTo>
                    <a:pt x="1560" y="3081"/>
                    <a:pt x="1572" y="3045"/>
                    <a:pt x="1572" y="2986"/>
                  </a:cubicBezTo>
                  <a:cubicBezTo>
                    <a:pt x="1679" y="3009"/>
                    <a:pt x="1775" y="3045"/>
                    <a:pt x="1882" y="3045"/>
                  </a:cubicBezTo>
                  <a:lnTo>
                    <a:pt x="1917" y="3045"/>
                  </a:lnTo>
                  <a:cubicBezTo>
                    <a:pt x="2036" y="3045"/>
                    <a:pt x="2167" y="3021"/>
                    <a:pt x="2275" y="2986"/>
                  </a:cubicBezTo>
                  <a:close/>
                  <a:moveTo>
                    <a:pt x="6162" y="0"/>
                  </a:moveTo>
                  <a:cubicBezTo>
                    <a:pt x="6120" y="0"/>
                    <a:pt x="6079" y="15"/>
                    <a:pt x="6049" y="45"/>
                  </a:cubicBezTo>
                  <a:lnTo>
                    <a:pt x="2906" y="3021"/>
                  </a:lnTo>
                  <a:cubicBezTo>
                    <a:pt x="2882" y="3057"/>
                    <a:pt x="2834" y="3069"/>
                    <a:pt x="2787" y="3069"/>
                  </a:cubicBezTo>
                  <a:lnTo>
                    <a:pt x="2763" y="3069"/>
                  </a:lnTo>
                  <a:cubicBezTo>
                    <a:pt x="2656" y="3069"/>
                    <a:pt x="2584" y="2997"/>
                    <a:pt x="2584" y="2890"/>
                  </a:cubicBezTo>
                  <a:lnTo>
                    <a:pt x="2584" y="2843"/>
                  </a:lnTo>
                  <a:cubicBezTo>
                    <a:pt x="2644" y="2819"/>
                    <a:pt x="2679" y="2771"/>
                    <a:pt x="2727" y="2724"/>
                  </a:cubicBezTo>
                  <a:cubicBezTo>
                    <a:pt x="2965" y="2497"/>
                    <a:pt x="3084" y="2200"/>
                    <a:pt x="3084" y="1878"/>
                  </a:cubicBezTo>
                  <a:lnTo>
                    <a:pt x="3084" y="1581"/>
                  </a:lnTo>
                  <a:lnTo>
                    <a:pt x="3144" y="1450"/>
                  </a:lnTo>
                  <a:cubicBezTo>
                    <a:pt x="3215" y="1307"/>
                    <a:pt x="3251" y="1152"/>
                    <a:pt x="3251" y="997"/>
                  </a:cubicBezTo>
                  <a:lnTo>
                    <a:pt x="3251" y="176"/>
                  </a:lnTo>
                  <a:cubicBezTo>
                    <a:pt x="3251" y="92"/>
                    <a:pt x="3179" y="21"/>
                    <a:pt x="3084" y="21"/>
                  </a:cubicBezTo>
                  <a:lnTo>
                    <a:pt x="1548" y="21"/>
                  </a:lnTo>
                  <a:cubicBezTo>
                    <a:pt x="1001" y="21"/>
                    <a:pt x="536" y="461"/>
                    <a:pt x="536" y="1033"/>
                  </a:cubicBezTo>
                  <a:lnTo>
                    <a:pt x="536" y="1045"/>
                  </a:lnTo>
                  <a:cubicBezTo>
                    <a:pt x="536" y="1176"/>
                    <a:pt x="572" y="1295"/>
                    <a:pt x="632" y="1414"/>
                  </a:cubicBezTo>
                  <a:lnTo>
                    <a:pt x="703" y="1581"/>
                  </a:lnTo>
                  <a:lnTo>
                    <a:pt x="703" y="1831"/>
                  </a:lnTo>
                  <a:cubicBezTo>
                    <a:pt x="703" y="2247"/>
                    <a:pt x="917" y="2616"/>
                    <a:pt x="1215" y="2843"/>
                  </a:cubicBezTo>
                  <a:lnTo>
                    <a:pt x="1215" y="2997"/>
                  </a:lnTo>
                  <a:cubicBezTo>
                    <a:pt x="1215" y="3069"/>
                    <a:pt x="1155" y="3140"/>
                    <a:pt x="1072" y="3176"/>
                  </a:cubicBezTo>
                  <a:lnTo>
                    <a:pt x="501" y="3343"/>
                  </a:lnTo>
                  <a:cubicBezTo>
                    <a:pt x="215" y="3414"/>
                    <a:pt x="0" y="3676"/>
                    <a:pt x="0" y="3974"/>
                  </a:cubicBezTo>
                  <a:lnTo>
                    <a:pt x="0" y="5462"/>
                  </a:lnTo>
                  <a:cubicBezTo>
                    <a:pt x="0" y="5557"/>
                    <a:pt x="84" y="5629"/>
                    <a:pt x="167" y="5629"/>
                  </a:cubicBezTo>
                  <a:cubicBezTo>
                    <a:pt x="262" y="5629"/>
                    <a:pt x="334" y="5557"/>
                    <a:pt x="334" y="5462"/>
                  </a:cubicBezTo>
                  <a:lnTo>
                    <a:pt x="334" y="3974"/>
                  </a:lnTo>
                  <a:cubicBezTo>
                    <a:pt x="334" y="3831"/>
                    <a:pt x="441" y="3676"/>
                    <a:pt x="584" y="3640"/>
                  </a:cubicBezTo>
                  <a:lnTo>
                    <a:pt x="1167" y="3474"/>
                  </a:lnTo>
                  <a:cubicBezTo>
                    <a:pt x="1215" y="3450"/>
                    <a:pt x="1251" y="3438"/>
                    <a:pt x="1298" y="3414"/>
                  </a:cubicBezTo>
                  <a:lnTo>
                    <a:pt x="1405" y="3521"/>
                  </a:lnTo>
                  <a:cubicBezTo>
                    <a:pt x="1536" y="3652"/>
                    <a:pt x="1703" y="3712"/>
                    <a:pt x="1882" y="3712"/>
                  </a:cubicBezTo>
                  <a:cubicBezTo>
                    <a:pt x="2060" y="3712"/>
                    <a:pt x="2227" y="3652"/>
                    <a:pt x="2358" y="3521"/>
                  </a:cubicBezTo>
                  <a:lnTo>
                    <a:pt x="2501" y="3367"/>
                  </a:lnTo>
                  <a:cubicBezTo>
                    <a:pt x="2584" y="3402"/>
                    <a:pt x="2656" y="3426"/>
                    <a:pt x="2727" y="3426"/>
                  </a:cubicBezTo>
                  <a:lnTo>
                    <a:pt x="2763" y="3426"/>
                  </a:lnTo>
                  <a:cubicBezTo>
                    <a:pt x="2894" y="3426"/>
                    <a:pt x="3013" y="3378"/>
                    <a:pt x="3096" y="3295"/>
                  </a:cubicBezTo>
                  <a:lnTo>
                    <a:pt x="5334" y="1176"/>
                  </a:lnTo>
                  <a:lnTo>
                    <a:pt x="5561" y="1402"/>
                  </a:lnTo>
                  <a:lnTo>
                    <a:pt x="2965" y="3986"/>
                  </a:lnTo>
                  <a:cubicBezTo>
                    <a:pt x="2798" y="4152"/>
                    <a:pt x="2715" y="4367"/>
                    <a:pt x="2715" y="4581"/>
                  </a:cubicBezTo>
                  <a:lnTo>
                    <a:pt x="2715" y="5498"/>
                  </a:lnTo>
                  <a:cubicBezTo>
                    <a:pt x="2715" y="5581"/>
                    <a:pt x="2787" y="5664"/>
                    <a:pt x="2882" y="5664"/>
                  </a:cubicBezTo>
                  <a:cubicBezTo>
                    <a:pt x="2965" y="5664"/>
                    <a:pt x="3037" y="5581"/>
                    <a:pt x="3037" y="5498"/>
                  </a:cubicBezTo>
                  <a:lnTo>
                    <a:pt x="3037" y="4581"/>
                  </a:lnTo>
                  <a:cubicBezTo>
                    <a:pt x="3037" y="4450"/>
                    <a:pt x="3096" y="4319"/>
                    <a:pt x="3191" y="4212"/>
                  </a:cubicBezTo>
                  <a:lnTo>
                    <a:pt x="6096" y="1307"/>
                  </a:lnTo>
                  <a:cubicBezTo>
                    <a:pt x="6216" y="1200"/>
                    <a:pt x="6275" y="997"/>
                    <a:pt x="6227" y="831"/>
                  </a:cubicBezTo>
                  <a:lnTo>
                    <a:pt x="6168" y="378"/>
                  </a:lnTo>
                  <a:lnTo>
                    <a:pt x="6275" y="271"/>
                  </a:lnTo>
                  <a:cubicBezTo>
                    <a:pt x="6335" y="211"/>
                    <a:pt x="6335" y="104"/>
                    <a:pt x="6275" y="45"/>
                  </a:cubicBezTo>
                  <a:cubicBezTo>
                    <a:pt x="6245" y="15"/>
                    <a:pt x="6204" y="0"/>
                    <a:pt x="61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5" name="Google Shape;14235;p76">
              <a:extLst>
                <a:ext uri="{FF2B5EF4-FFF2-40B4-BE49-F238E27FC236}">
                  <a16:creationId xmlns:a16="http://schemas.microsoft.com/office/drawing/2014/main" id="{74092355-96DC-4EE5-8B7F-0EFF95583D43}"/>
                </a:ext>
              </a:extLst>
            </p:cNvPr>
            <p:cNvSpPr/>
            <p:nvPr/>
          </p:nvSpPr>
          <p:spPr>
            <a:xfrm>
              <a:off x="1470179" y="2910480"/>
              <a:ext cx="205431" cy="173601"/>
            </a:xfrm>
            <a:custGeom>
              <a:avLst/>
              <a:gdLst/>
              <a:ahLst/>
              <a:cxnLst/>
              <a:rect l="l" t="t" r="r" b="b"/>
              <a:pathLst>
                <a:path w="6454" h="5454" extrusionOk="0">
                  <a:moveTo>
                    <a:pt x="500" y="0"/>
                  </a:moveTo>
                  <a:cubicBezTo>
                    <a:pt x="215" y="0"/>
                    <a:pt x="0" y="226"/>
                    <a:pt x="0" y="512"/>
                  </a:cubicBezTo>
                  <a:lnTo>
                    <a:pt x="0" y="4822"/>
                  </a:lnTo>
                  <a:cubicBezTo>
                    <a:pt x="0" y="4917"/>
                    <a:pt x="72" y="4989"/>
                    <a:pt x="155" y="4989"/>
                  </a:cubicBezTo>
                  <a:cubicBezTo>
                    <a:pt x="250" y="4989"/>
                    <a:pt x="322" y="4917"/>
                    <a:pt x="322" y="4822"/>
                  </a:cubicBezTo>
                  <a:lnTo>
                    <a:pt x="322" y="512"/>
                  </a:lnTo>
                  <a:cubicBezTo>
                    <a:pt x="322" y="405"/>
                    <a:pt x="393" y="322"/>
                    <a:pt x="500" y="322"/>
                  </a:cubicBezTo>
                  <a:lnTo>
                    <a:pt x="5953" y="322"/>
                  </a:lnTo>
                  <a:cubicBezTo>
                    <a:pt x="6049" y="322"/>
                    <a:pt x="6132" y="405"/>
                    <a:pt x="6132" y="512"/>
                  </a:cubicBezTo>
                  <a:lnTo>
                    <a:pt x="6132" y="4941"/>
                  </a:lnTo>
                  <a:cubicBezTo>
                    <a:pt x="6132" y="5048"/>
                    <a:pt x="6049" y="5120"/>
                    <a:pt x="5953" y="5120"/>
                  </a:cubicBezTo>
                  <a:lnTo>
                    <a:pt x="2298" y="5120"/>
                  </a:lnTo>
                  <a:cubicBezTo>
                    <a:pt x="2215" y="5120"/>
                    <a:pt x="2131" y="5191"/>
                    <a:pt x="2131" y="5287"/>
                  </a:cubicBezTo>
                  <a:cubicBezTo>
                    <a:pt x="2131" y="5370"/>
                    <a:pt x="2215" y="5453"/>
                    <a:pt x="2298" y="5453"/>
                  </a:cubicBezTo>
                  <a:lnTo>
                    <a:pt x="5953" y="5453"/>
                  </a:lnTo>
                  <a:cubicBezTo>
                    <a:pt x="6227" y="5453"/>
                    <a:pt x="6453" y="5227"/>
                    <a:pt x="6453" y="4941"/>
                  </a:cubicBezTo>
                  <a:lnTo>
                    <a:pt x="6453" y="512"/>
                  </a:lnTo>
                  <a:cubicBezTo>
                    <a:pt x="6453" y="226"/>
                    <a:pt x="6215" y="0"/>
                    <a:pt x="5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6" name="Google Shape;14236;p76">
              <a:extLst>
                <a:ext uri="{FF2B5EF4-FFF2-40B4-BE49-F238E27FC236}">
                  <a16:creationId xmlns:a16="http://schemas.microsoft.com/office/drawing/2014/main" id="{146B2E7E-03AF-4088-86F8-181D8047DB5D}"/>
                </a:ext>
              </a:extLst>
            </p:cNvPr>
            <p:cNvSpPr/>
            <p:nvPr/>
          </p:nvSpPr>
          <p:spPr>
            <a:xfrm>
              <a:off x="1497075" y="2942692"/>
              <a:ext cx="152370" cy="96668"/>
            </a:xfrm>
            <a:custGeom>
              <a:avLst/>
              <a:gdLst/>
              <a:ahLst/>
              <a:cxnLst/>
              <a:rect l="l" t="t" r="r" b="b"/>
              <a:pathLst>
                <a:path w="4787" h="3037" extrusionOk="0">
                  <a:moveTo>
                    <a:pt x="3751" y="0"/>
                  </a:moveTo>
                  <a:cubicBezTo>
                    <a:pt x="3656" y="0"/>
                    <a:pt x="3584" y="72"/>
                    <a:pt x="3584" y="167"/>
                  </a:cubicBezTo>
                  <a:cubicBezTo>
                    <a:pt x="3584" y="250"/>
                    <a:pt x="3656" y="334"/>
                    <a:pt x="3751" y="334"/>
                  </a:cubicBezTo>
                  <a:lnTo>
                    <a:pt x="4215" y="334"/>
                  </a:lnTo>
                  <a:lnTo>
                    <a:pt x="2465" y="2072"/>
                  </a:lnTo>
                  <a:lnTo>
                    <a:pt x="1727" y="1322"/>
                  </a:lnTo>
                  <a:cubicBezTo>
                    <a:pt x="1697" y="1292"/>
                    <a:pt x="1656" y="1277"/>
                    <a:pt x="1614" y="1277"/>
                  </a:cubicBezTo>
                  <a:cubicBezTo>
                    <a:pt x="1572" y="1277"/>
                    <a:pt x="1531" y="1292"/>
                    <a:pt x="1501" y="1322"/>
                  </a:cubicBezTo>
                  <a:lnTo>
                    <a:pt x="60" y="2774"/>
                  </a:lnTo>
                  <a:cubicBezTo>
                    <a:pt x="1" y="2834"/>
                    <a:pt x="1" y="2929"/>
                    <a:pt x="60" y="2989"/>
                  </a:cubicBezTo>
                  <a:cubicBezTo>
                    <a:pt x="84" y="3024"/>
                    <a:pt x="132" y="3036"/>
                    <a:pt x="179" y="3036"/>
                  </a:cubicBezTo>
                  <a:cubicBezTo>
                    <a:pt x="227" y="3036"/>
                    <a:pt x="251" y="3024"/>
                    <a:pt x="298" y="2989"/>
                  </a:cubicBezTo>
                  <a:lnTo>
                    <a:pt x="1632" y="1655"/>
                  </a:lnTo>
                  <a:lnTo>
                    <a:pt x="2382" y="2393"/>
                  </a:lnTo>
                  <a:cubicBezTo>
                    <a:pt x="2412" y="2423"/>
                    <a:pt x="2453" y="2438"/>
                    <a:pt x="2495" y="2438"/>
                  </a:cubicBezTo>
                  <a:cubicBezTo>
                    <a:pt x="2537" y="2438"/>
                    <a:pt x="2578" y="2423"/>
                    <a:pt x="2608" y="2393"/>
                  </a:cubicBezTo>
                  <a:lnTo>
                    <a:pt x="4465" y="536"/>
                  </a:lnTo>
                  <a:lnTo>
                    <a:pt x="4465" y="1000"/>
                  </a:lnTo>
                  <a:cubicBezTo>
                    <a:pt x="4465" y="1084"/>
                    <a:pt x="4537" y="1167"/>
                    <a:pt x="4632" y="1167"/>
                  </a:cubicBezTo>
                  <a:cubicBezTo>
                    <a:pt x="4715" y="1167"/>
                    <a:pt x="4787" y="1084"/>
                    <a:pt x="4787" y="1000"/>
                  </a:cubicBezTo>
                  <a:lnTo>
                    <a:pt x="4787" y="155"/>
                  </a:lnTo>
                  <a:cubicBezTo>
                    <a:pt x="4751" y="72"/>
                    <a:pt x="4692" y="0"/>
                    <a:pt x="45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F0EA0411-6894-4203-946E-E12799F0E1E6}"/>
              </a:ext>
            </a:extLst>
          </p:cNvPr>
          <p:cNvSpPr txBox="1"/>
          <p:nvPr/>
        </p:nvSpPr>
        <p:spPr>
          <a:xfrm>
            <a:off x="4457528" y="3634482"/>
            <a:ext cx="2751533" cy="7505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err="1"/>
              <a:t>Từ</a:t>
            </a:r>
            <a:r>
              <a:rPr lang="en-US" sz="1400"/>
              <a:t> </a:t>
            </a:r>
            <a:r>
              <a:rPr lang="en-US" sz="1400" err="1"/>
              <a:t>bài</a:t>
            </a:r>
            <a:r>
              <a:rPr lang="en-US" sz="1400"/>
              <a:t> </a:t>
            </a:r>
            <a:r>
              <a:rPr lang="en-US" sz="1400" err="1"/>
              <a:t>học</a:t>
            </a:r>
            <a:r>
              <a:rPr lang="en-US" sz="1400"/>
              <a:t> </a:t>
            </a:r>
            <a:r>
              <a:rPr lang="en-US" sz="1400" err="1"/>
              <a:t>cũ</a:t>
            </a:r>
            <a:r>
              <a:rPr lang="en-US" sz="1400"/>
              <a:t>, </a:t>
            </a:r>
            <a:r>
              <a:rPr lang="en-US" sz="1400" err="1"/>
              <a:t>chuẩn</a:t>
            </a:r>
            <a:r>
              <a:rPr lang="en-US" sz="1400"/>
              <a:t> </a:t>
            </a:r>
            <a:r>
              <a:rPr lang="en-US" sz="1400" err="1"/>
              <a:t>bị</a:t>
            </a:r>
            <a:r>
              <a:rPr lang="en-US" sz="1400"/>
              <a:t> </a:t>
            </a:r>
            <a:r>
              <a:rPr lang="en-US" sz="1400" err="1"/>
              <a:t>tất</a:t>
            </a:r>
            <a:r>
              <a:rPr lang="en-US" sz="1400"/>
              <a:t> </a:t>
            </a:r>
            <a:r>
              <a:rPr lang="en-US" sz="1400" err="1"/>
              <a:t>cả</a:t>
            </a:r>
            <a:r>
              <a:rPr lang="en-US" sz="1400"/>
              <a:t> </a:t>
            </a:r>
            <a:r>
              <a:rPr lang="en-US" sz="1400" err="1"/>
              <a:t>các</a:t>
            </a:r>
            <a:r>
              <a:rPr lang="en-US" sz="1400"/>
              <a:t> </a:t>
            </a:r>
            <a:r>
              <a:rPr lang="en-US" sz="1400" err="1"/>
              <a:t>kịch</a:t>
            </a:r>
            <a:r>
              <a:rPr lang="en-US" sz="1400"/>
              <a:t> </a:t>
            </a:r>
            <a:r>
              <a:rPr lang="en-US" sz="1400" err="1"/>
              <a:t>bản</a:t>
            </a:r>
            <a:r>
              <a:rPr lang="en-US" sz="1400"/>
              <a:t> </a:t>
            </a:r>
            <a:r>
              <a:rPr lang="en-US" sz="1400" err="1"/>
              <a:t>có</a:t>
            </a:r>
            <a:r>
              <a:rPr lang="en-US" sz="1400"/>
              <a:t> </a:t>
            </a:r>
            <a:r>
              <a:rPr lang="en-US" sz="1400" err="1"/>
              <a:t>thể</a:t>
            </a:r>
            <a:r>
              <a:rPr lang="en-US" sz="1400"/>
              <a:t> </a:t>
            </a:r>
            <a:r>
              <a:rPr lang="en-US" sz="1400" err="1"/>
              <a:t>để</a:t>
            </a:r>
            <a:r>
              <a:rPr lang="en-US" sz="1400"/>
              <a:t> </a:t>
            </a:r>
            <a:r>
              <a:rPr lang="en-US" sz="1400" err="1"/>
              <a:t>ngăn</a:t>
            </a:r>
            <a:r>
              <a:rPr lang="en-US" sz="1400"/>
              <a:t> </a:t>
            </a:r>
            <a:r>
              <a:rPr lang="en-US" sz="1400" err="1"/>
              <a:t>chặn</a:t>
            </a:r>
            <a:r>
              <a:rPr lang="en-US" sz="1400"/>
              <a:t> </a:t>
            </a:r>
            <a:r>
              <a:rPr lang="en-US" sz="1400" err="1"/>
              <a:t>vần</a:t>
            </a:r>
            <a:r>
              <a:rPr lang="en-US" sz="1400"/>
              <a:t> </a:t>
            </a:r>
            <a:r>
              <a:rPr lang="en-US" sz="1400" err="1"/>
              <a:t>đề</a:t>
            </a:r>
            <a:r>
              <a:rPr lang="en-US" sz="1400"/>
              <a:t> </a:t>
            </a:r>
            <a:r>
              <a:rPr lang="en-US" sz="1400" err="1"/>
              <a:t>trước</a:t>
            </a:r>
            <a:r>
              <a:rPr lang="en-US" sz="1400"/>
              <a:t> </a:t>
            </a:r>
            <a:r>
              <a:rPr lang="en-US" sz="1400" err="1"/>
              <a:t>khi</a:t>
            </a:r>
            <a:r>
              <a:rPr lang="en-US" sz="1400"/>
              <a:t> </a:t>
            </a:r>
            <a:r>
              <a:rPr lang="en-US" sz="1400" err="1"/>
              <a:t>nó</a:t>
            </a:r>
            <a:r>
              <a:rPr lang="en-US" sz="1400"/>
              <a:t> </a:t>
            </a:r>
            <a:r>
              <a:rPr lang="en-US" sz="1400" err="1"/>
              <a:t>xảy</a:t>
            </a:r>
            <a:r>
              <a:rPr lang="en-US" sz="1400"/>
              <a:t> ra</a:t>
            </a:r>
            <a:endParaRPr lang="en-US" sz="1400">
              <a:cs typeface="Arial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9C8A7EF-D393-45DC-BBAD-3D9A33E146AE}"/>
              </a:ext>
            </a:extLst>
          </p:cNvPr>
          <p:cNvSpPr txBox="1"/>
          <p:nvPr/>
        </p:nvSpPr>
        <p:spPr>
          <a:xfrm>
            <a:off x="4743349" y="4515567"/>
            <a:ext cx="182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HIỆU SUẤT</a:t>
            </a:r>
            <a:endParaRPr lang="en-US" sz="1400" b="1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5E27A5D-9A0B-4E00-AD1B-F21E40ED2B03}"/>
              </a:ext>
            </a:extLst>
          </p:cNvPr>
          <p:cNvSpPr txBox="1"/>
          <p:nvPr/>
        </p:nvSpPr>
        <p:spPr>
          <a:xfrm>
            <a:off x="4489810" y="4931431"/>
            <a:ext cx="2756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Nâng cao khả năng hoàn thành công việc nhưng vẫn giảm thiểu được thời gian và chi phí phải bỏ ra.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3691304-2EC5-4B0D-9FC8-D85092FDEA5A}"/>
              </a:ext>
            </a:extLst>
          </p:cNvPr>
          <p:cNvSpPr txBox="1"/>
          <p:nvPr/>
        </p:nvSpPr>
        <p:spPr>
          <a:xfrm>
            <a:off x="525380" y="-35082"/>
            <a:ext cx="957780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/>
              <a:t>Để vượt qua giai đoạn khó khăn này, công ty cần có kế hoạch</a:t>
            </a:r>
            <a:r>
              <a:rPr lang="en-US" sz="2000" b="1">
                <a:solidFill>
                  <a:srgbClr val="008587"/>
                </a:solidFill>
              </a:rPr>
              <a:t> ngắn</a:t>
            </a:r>
            <a:r>
              <a:rPr lang="en-US" sz="2000" b="1"/>
              <a:t>, </a:t>
            </a:r>
            <a:r>
              <a:rPr lang="en-US" sz="2000" b="1">
                <a:solidFill>
                  <a:srgbClr val="E5B000"/>
                </a:solidFill>
              </a:rPr>
              <a:t>dài hạn </a:t>
            </a:r>
            <a:r>
              <a:rPr lang="en-US" sz="2000"/>
              <a:t>đi kèm với những </a:t>
            </a:r>
            <a:r>
              <a:rPr lang="en-US" sz="2000" b="1">
                <a:solidFill>
                  <a:srgbClr val="FF0000"/>
                </a:solidFill>
              </a:rPr>
              <a:t>giải pháp</a:t>
            </a:r>
            <a:r>
              <a:rPr lang="en-US" sz="2000"/>
              <a:t> phù hợp</a:t>
            </a:r>
          </a:p>
        </p:txBody>
      </p:sp>
      <p:sp>
        <p:nvSpPr>
          <p:cNvPr id="87" name="!!long">
            <a:extLst>
              <a:ext uri="{FF2B5EF4-FFF2-40B4-BE49-F238E27FC236}">
                <a16:creationId xmlns:a16="http://schemas.microsoft.com/office/drawing/2014/main" id="{8F0ED61B-4C2E-403B-AA9F-20C8683B2DFA}"/>
              </a:ext>
            </a:extLst>
          </p:cNvPr>
          <p:cNvSpPr txBox="1"/>
          <p:nvPr/>
        </p:nvSpPr>
        <p:spPr>
          <a:xfrm>
            <a:off x="4522844" y="1210680"/>
            <a:ext cx="247449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E5B000"/>
                </a:solidFill>
              </a:rPr>
              <a:t>KẾ HOẠCH DÀI HẠN</a:t>
            </a:r>
          </a:p>
          <a:p>
            <a:pPr algn="ctr"/>
            <a:r>
              <a:rPr lang="en-US" b="1">
                <a:solidFill>
                  <a:srgbClr val="E5B000"/>
                </a:solidFill>
              </a:rPr>
              <a:t>(1-2 năm)</a:t>
            </a:r>
          </a:p>
        </p:txBody>
      </p:sp>
      <p:sp>
        <p:nvSpPr>
          <p:cNvPr id="89" name="!!short1">
            <a:extLst>
              <a:ext uri="{FF2B5EF4-FFF2-40B4-BE49-F238E27FC236}">
                <a16:creationId xmlns:a16="http://schemas.microsoft.com/office/drawing/2014/main" id="{D8F147C1-9768-4AE8-84A7-E31B84DB7206}"/>
              </a:ext>
            </a:extLst>
          </p:cNvPr>
          <p:cNvSpPr/>
          <p:nvPr/>
        </p:nvSpPr>
        <p:spPr>
          <a:xfrm>
            <a:off x="355462" y="1426594"/>
            <a:ext cx="3355636" cy="4584568"/>
          </a:xfrm>
          <a:prstGeom prst="rect">
            <a:avLst/>
          </a:prstGeom>
          <a:noFill/>
          <a:ln w="28575">
            <a:solidFill>
              <a:srgbClr val="008587"/>
            </a:solidFill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!!short">
            <a:extLst>
              <a:ext uri="{FF2B5EF4-FFF2-40B4-BE49-F238E27FC236}">
                <a16:creationId xmlns:a16="http://schemas.microsoft.com/office/drawing/2014/main" id="{D1BCC807-1454-4A42-939E-93D1A48C6A67}"/>
              </a:ext>
            </a:extLst>
          </p:cNvPr>
          <p:cNvSpPr txBox="1"/>
          <p:nvPr/>
        </p:nvSpPr>
        <p:spPr>
          <a:xfrm>
            <a:off x="644346" y="1138859"/>
            <a:ext cx="275351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8587"/>
                </a:solidFill>
              </a:rPr>
              <a:t>KẾ HOẠCH NGẮN HẠN </a:t>
            </a:r>
          </a:p>
          <a:p>
            <a:pPr algn="ctr"/>
            <a:r>
              <a:rPr lang="en-US" b="1">
                <a:solidFill>
                  <a:srgbClr val="008587"/>
                </a:solidFill>
              </a:rPr>
              <a:t>(3-6 tháng)</a:t>
            </a:r>
          </a:p>
        </p:txBody>
      </p:sp>
      <p:sp>
        <p:nvSpPr>
          <p:cNvPr id="92" name="no">
            <a:extLst>
              <a:ext uri="{FF2B5EF4-FFF2-40B4-BE49-F238E27FC236}">
                <a16:creationId xmlns:a16="http://schemas.microsoft.com/office/drawing/2014/main" id="{2E245789-F62C-4962-B81F-70D94A176906}"/>
              </a:ext>
            </a:extLst>
          </p:cNvPr>
          <p:cNvSpPr/>
          <p:nvPr/>
        </p:nvSpPr>
        <p:spPr>
          <a:xfrm>
            <a:off x="8601399" y="1426595"/>
            <a:ext cx="3256604" cy="454765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39C9599-13D8-406C-9CC4-9734B7A17E47}"/>
              </a:ext>
            </a:extLst>
          </p:cNvPr>
          <p:cNvSpPr txBox="1"/>
          <p:nvPr/>
        </p:nvSpPr>
        <p:spPr>
          <a:xfrm>
            <a:off x="9227871" y="1774032"/>
            <a:ext cx="2596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N</a:t>
            </a:r>
            <a:r>
              <a:rPr lang="en-US" sz="1600" b="1"/>
              <a:t>GUYÊN VẬT LIỆU </a:t>
            </a:r>
          </a:p>
          <a:p>
            <a:r>
              <a:rPr lang="en-US" sz="1600" b="1"/>
              <a:t>THU MUA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588836-D6F7-4D6D-98A6-63B1D6B853C6}"/>
              </a:ext>
            </a:extLst>
          </p:cNvPr>
          <p:cNvSpPr txBox="1"/>
          <p:nvPr/>
        </p:nvSpPr>
        <p:spPr>
          <a:xfrm>
            <a:off x="8788224" y="2289883"/>
            <a:ext cx="29073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Kiểm tra và đánh giá lại các mặt hàng chưa được hoàn thành và đưa ra cách giải quyết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D197A33-6DA2-432C-B919-0485D13D1549}"/>
              </a:ext>
            </a:extLst>
          </p:cNvPr>
          <p:cNvSpPr txBox="1"/>
          <p:nvPr/>
        </p:nvSpPr>
        <p:spPr>
          <a:xfrm>
            <a:off x="9274199" y="3145910"/>
            <a:ext cx="1404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N</a:t>
            </a:r>
            <a:r>
              <a:rPr lang="en-US" sz="1600" b="1"/>
              <a:t>HÂN VIÊN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A835D5A-0C82-4750-8F87-6BCF08A6B627}"/>
              </a:ext>
            </a:extLst>
          </p:cNvPr>
          <p:cNvSpPr txBox="1"/>
          <p:nvPr/>
        </p:nvSpPr>
        <p:spPr>
          <a:xfrm>
            <a:off x="8791073" y="3527311"/>
            <a:ext cx="31170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Sắp xếp lại công việc của các nhân viên qua đó cải thiện hiệu xuất và tận dụng tối đa nguồn nhân lực.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45CAC00-9882-4B6D-8BF5-F4FF10ECE65F}"/>
              </a:ext>
            </a:extLst>
          </p:cNvPr>
          <p:cNvSpPr txBox="1"/>
          <p:nvPr/>
        </p:nvSpPr>
        <p:spPr>
          <a:xfrm>
            <a:off x="9276331" y="4501545"/>
            <a:ext cx="2248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N</a:t>
            </a:r>
            <a:r>
              <a:rPr lang="en-US" sz="1600" b="1"/>
              <a:t>HÀ CUNG CẤP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F1F9655-3FBB-4883-A841-33A1AAC44265}"/>
              </a:ext>
            </a:extLst>
          </p:cNvPr>
          <p:cNvSpPr txBox="1"/>
          <p:nvPr/>
        </p:nvSpPr>
        <p:spPr>
          <a:xfrm>
            <a:off x="8835847" y="4932694"/>
            <a:ext cx="29967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Đánh giá và chọn lọc nhà cung cấp với mục đích hạn chế những đơn đặt hàng trong tình trạng chờ </a:t>
            </a:r>
          </a:p>
        </p:txBody>
      </p:sp>
      <p:sp>
        <p:nvSpPr>
          <p:cNvPr id="154" name="no2">
            <a:extLst>
              <a:ext uri="{FF2B5EF4-FFF2-40B4-BE49-F238E27FC236}">
                <a16:creationId xmlns:a16="http://schemas.microsoft.com/office/drawing/2014/main" id="{1629C7F7-C0A5-4AFF-B891-CFB4FD7C088F}"/>
              </a:ext>
            </a:extLst>
          </p:cNvPr>
          <p:cNvSpPr txBox="1"/>
          <p:nvPr/>
        </p:nvSpPr>
        <p:spPr>
          <a:xfrm>
            <a:off x="9399254" y="1210680"/>
            <a:ext cx="16852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Giải pháp 3N</a:t>
            </a:r>
          </a:p>
        </p:txBody>
      </p:sp>
      <p:grpSp>
        <p:nvGrpSpPr>
          <p:cNvPr id="155" name="Google Shape;12128;p72">
            <a:extLst>
              <a:ext uri="{FF2B5EF4-FFF2-40B4-BE49-F238E27FC236}">
                <a16:creationId xmlns:a16="http://schemas.microsoft.com/office/drawing/2014/main" id="{11396B40-960C-46B2-A55B-70EA8E1A6FF2}"/>
              </a:ext>
            </a:extLst>
          </p:cNvPr>
          <p:cNvGrpSpPr/>
          <p:nvPr/>
        </p:nvGrpSpPr>
        <p:grpSpPr>
          <a:xfrm>
            <a:off x="8846330" y="3166736"/>
            <a:ext cx="346379" cy="264518"/>
            <a:chOff x="5776798" y="3409778"/>
            <a:chExt cx="346379" cy="264518"/>
          </a:xfrm>
          <a:solidFill>
            <a:schemeClr val="tx1"/>
          </a:solidFill>
        </p:grpSpPr>
        <p:sp>
          <p:nvSpPr>
            <p:cNvPr id="156" name="Google Shape;12129;p72">
              <a:extLst>
                <a:ext uri="{FF2B5EF4-FFF2-40B4-BE49-F238E27FC236}">
                  <a16:creationId xmlns:a16="http://schemas.microsoft.com/office/drawing/2014/main" id="{A332EAB5-4362-4225-993F-DD8911709BDA}"/>
                </a:ext>
              </a:extLst>
            </p:cNvPr>
            <p:cNvSpPr/>
            <p:nvPr/>
          </p:nvSpPr>
          <p:spPr>
            <a:xfrm>
              <a:off x="5890104" y="3642055"/>
              <a:ext cx="10248" cy="32241"/>
            </a:xfrm>
            <a:custGeom>
              <a:avLst/>
              <a:gdLst/>
              <a:ahLst/>
              <a:cxnLst/>
              <a:rect l="l" t="t" r="r" b="b"/>
              <a:pathLst>
                <a:path w="322" h="1013" extrusionOk="0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lnTo>
                    <a:pt x="0" y="846"/>
                  </a:lnTo>
                  <a:cubicBezTo>
                    <a:pt x="0" y="929"/>
                    <a:pt x="71" y="1013"/>
                    <a:pt x="167" y="1013"/>
                  </a:cubicBezTo>
                  <a:cubicBezTo>
                    <a:pt x="250" y="1013"/>
                    <a:pt x="321" y="929"/>
                    <a:pt x="321" y="846"/>
                  </a:cubicBezTo>
                  <a:lnTo>
                    <a:pt x="321" y="143"/>
                  </a:lnTo>
                  <a:cubicBezTo>
                    <a:pt x="321" y="60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2130;p72">
              <a:extLst>
                <a:ext uri="{FF2B5EF4-FFF2-40B4-BE49-F238E27FC236}">
                  <a16:creationId xmlns:a16="http://schemas.microsoft.com/office/drawing/2014/main" id="{35EA20D0-751E-44A6-8A72-9B632FE108E4}"/>
                </a:ext>
              </a:extLst>
            </p:cNvPr>
            <p:cNvSpPr/>
            <p:nvPr/>
          </p:nvSpPr>
          <p:spPr>
            <a:xfrm>
              <a:off x="5998094" y="3642055"/>
              <a:ext cx="10248" cy="32241"/>
            </a:xfrm>
            <a:custGeom>
              <a:avLst/>
              <a:gdLst/>
              <a:ahLst/>
              <a:cxnLst/>
              <a:rect l="l" t="t" r="r" b="b"/>
              <a:pathLst>
                <a:path w="322" h="1013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846"/>
                  </a:lnTo>
                  <a:cubicBezTo>
                    <a:pt x="0" y="929"/>
                    <a:pt x="72" y="1013"/>
                    <a:pt x="167" y="1013"/>
                  </a:cubicBezTo>
                  <a:cubicBezTo>
                    <a:pt x="250" y="1013"/>
                    <a:pt x="322" y="929"/>
                    <a:pt x="322" y="846"/>
                  </a:cubicBezTo>
                  <a:lnTo>
                    <a:pt x="322" y="143"/>
                  </a:lnTo>
                  <a:cubicBezTo>
                    <a:pt x="310" y="60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2131;p72">
              <a:extLst>
                <a:ext uri="{FF2B5EF4-FFF2-40B4-BE49-F238E27FC236}">
                  <a16:creationId xmlns:a16="http://schemas.microsoft.com/office/drawing/2014/main" id="{BAA9899A-2C76-464C-A531-7B1873D8DD5C}"/>
                </a:ext>
              </a:extLst>
            </p:cNvPr>
            <p:cNvSpPr/>
            <p:nvPr/>
          </p:nvSpPr>
          <p:spPr>
            <a:xfrm>
              <a:off x="5814673" y="3528367"/>
              <a:ext cx="43222" cy="15564"/>
            </a:xfrm>
            <a:custGeom>
              <a:avLst/>
              <a:gdLst/>
              <a:ahLst/>
              <a:cxnLst/>
              <a:rect l="l" t="t" r="r" b="b"/>
              <a:pathLst>
                <a:path w="1358" h="489" extrusionOk="0">
                  <a:moveTo>
                    <a:pt x="167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251"/>
                    <a:pt x="72" y="322"/>
                    <a:pt x="167" y="322"/>
                  </a:cubicBezTo>
                  <a:cubicBezTo>
                    <a:pt x="346" y="322"/>
                    <a:pt x="870" y="358"/>
                    <a:pt x="1120" y="477"/>
                  </a:cubicBezTo>
                  <a:cubicBezTo>
                    <a:pt x="1144" y="489"/>
                    <a:pt x="1167" y="489"/>
                    <a:pt x="1191" y="489"/>
                  </a:cubicBezTo>
                  <a:cubicBezTo>
                    <a:pt x="1251" y="489"/>
                    <a:pt x="1310" y="453"/>
                    <a:pt x="1346" y="394"/>
                  </a:cubicBezTo>
                  <a:cubicBezTo>
                    <a:pt x="1358" y="322"/>
                    <a:pt x="1322" y="239"/>
                    <a:pt x="1251" y="191"/>
                  </a:cubicBezTo>
                  <a:cubicBezTo>
                    <a:pt x="882" y="13"/>
                    <a:pt x="191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2132;p72">
              <a:extLst>
                <a:ext uri="{FF2B5EF4-FFF2-40B4-BE49-F238E27FC236}">
                  <a16:creationId xmlns:a16="http://schemas.microsoft.com/office/drawing/2014/main" id="{4ED6B1A9-EB31-4CED-A3BD-26D64FFBD389}"/>
                </a:ext>
              </a:extLst>
            </p:cNvPr>
            <p:cNvSpPr/>
            <p:nvPr/>
          </p:nvSpPr>
          <p:spPr>
            <a:xfrm>
              <a:off x="5797995" y="3631074"/>
              <a:ext cx="10662" cy="42458"/>
            </a:xfrm>
            <a:custGeom>
              <a:avLst/>
              <a:gdLst/>
              <a:ahLst/>
              <a:cxnLst/>
              <a:rect l="l" t="t" r="r" b="b"/>
              <a:pathLst>
                <a:path w="335" h="133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1179"/>
                  </a:lnTo>
                  <a:cubicBezTo>
                    <a:pt x="1" y="1262"/>
                    <a:pt x="84" y="1334"/>
                    <a:pt x="167" y="1334"/>
                  </a:cubicBezTo>
                  <a:cubicBezTo>
                    <a:pt x="251" y="1334"/>
                    <a:pt x="334" y="1262"/>
                    <a:pt x="334" y="1179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2133;p72">
              <a:extLst>
                <a:ext uri="{FF2B5EF4-FFF2-40B4-BE49-F238E27FC236}">
                  <a16:creationId xmlns:a16="http://schemas.microsoft.com/office/drawing/2014/main" id="{A540F806-504A-4C35-8DA9-8EBF18D05DB9}"/>
                </a:ext>
              </a:extLst>
            </p:cNvPr>
            <p:cNvSpPr/>
            <p:nvPr/>
          </p:nvSpPr>
          <p:spPr>
            <a:xfrm>
              <a:off x="5776798" y="3409778"/>
              <a:ext cx="346379" cy="264136"/>
            </a:xfrm>
            <a:custGeom>
              <a:avLst/>
              <a:gdLst/>
              <a:ahLst/>
              <a:cxnLst/>
              <a:rect l="l" t="t" r="r" b="b"/>
              <a:pathLst>
                <a:path w="10883" h="8299" extrusionOk="0">
                  <a:moveTo>
                    <a:pt x="9144" y="2512"/>
                  </a:moveTo>
                  <a:cubicBezTo>
                    <a:pt x="9418" y="2512"/>
                    <a:pt x="9656" y="2715"/>
                    <a:pt x="9656" y="2953"/>
                  </a:cubicBezTo>
                  <a:lnTo>
                    <a:pt x="9656" y="2977"/>
                  </a:lnTo>
                  <a:cubicBezTo>
                    <a:pt x="9501" y="2917"/>
                    <a:pt x="9335" y="2869"/>
                    <a:pt x="9144" y="2869"/>
                  </a:cubicBezTo>
                  <a:cubicBezTo>
                    <a:pt x="8965" y="2869"/>
                    <a:pt x="8787" y="2905"/>
                    <a:pt x="8620" y="2977"/>
                  </a:cubicBezTo>
                  <a:lnTo>
                    <a:pt x="8620" y="2953"/>
                  </a:lnTo>
                  <a:cubicBezTo>
                    <a:pt x="8620" y="2727"/>
                    <a:pt x="8858" y="2512"/>
                    <a:pt x="9144" y="2512"/>
                  </a:cubicBezTo>
                  <a:close/>
                  <a:moveTo>
                    <a:pt x="2869" y="3203"/>
                  </a:moveTo>
                  <a:lnTo>
                    <a:pt x="2869" y="3858"/>
                  </a:lnTo>
                  <a:cubicBezTo>
                    <a:pt x="2869" y="3965"/>
                    <a:pt x="2846" y="4060"/>
                    <a:pt x="2798" y="4167"/>
                  </a:cubicBezTo>
                  <a:lnTo>
                    <a:pt x="2727" y="4334"/>
                  </a:lnTo>
                  <a:cubicBezTo>
                    <a:pt x="2715" y="4346"/>
                    <a:pt x="2715" y="4382"/>
                    <a:pt x="2715" y="4405"/>
                  </a:cubicBezTo>
                  <a:lnTo>
                    <a:pt x="2715" y="4751"/>
                  </a:lnTo>
                  <a:cubicBezTo>
                    <a:pt x="2715" y="4989"/>
                    <a:pt x="2619" y="5191"/>
                    <a:pt x="2441" y="5358"/>
                  </a:cubicBezTo>
                  <a:cubicBezTo>
                    <a:pt x="2298" y="5525"/>
                    <a:pt x="2072" y="5596"/>
                    <a:pt x="1834" y="5596"/>
                  </a:cubicBezTo>
                  <a:cubicBezTo>
                    <a:pt x="1369" y="5584"/>
                    <a:pt x="1000" y="5179"/>
                    <a:pt x="1000" y="4703"/>
                  </a:cubicBezTo>
                  <a:lnTo>
                    <a:pt x="1000" y="4405"/>
                  </a:lnTo>
                  <a:cubicBezTo>
                    <a:pt x="1000" y="4382"/>
                    <a:pt x="1000" y="4358"/>
                    <a:pt x="988" y="4334"/>
                  </a:cubicBezTo>
                  <a:lnTo>
                    <a:pt x="881" y="4143"/>
                  </a:lnTo>
                  <a:cubicBezTo>
                    <a:pt x="845" y="4060"/>
                    <a:pt x="822" y="3989"/>
                    <a:pt x="822" y="3905"/>
                  </a:cubicBezTo>
                  <a:lnTo>
                    <a:pt x="822" y="3882"/>
                  </a:lnTo>
                  <a:cubicBezTo>
                    <a:pt x="822" y="3501"/>
                    <a:pt x="1131" y="3203"/>
                    <a:pt x="1500" y="3203"/>
                  </a:cubicBezTo>
                  <a:close/>
                  <a:moveTo>
                    <a:pt x="9144" y="3215"/>
                  </a:moveTo>
                  <a:cubicBezTo>
                    <a:pt x="9704" y="3215"/>
                    <a:pt x="10168" y="3679"/>
                    <a:pt x="10168" y="4239"/>
                  </a:cubicBezTo>
                  <a:cubicBezTo>
                    <a:pt x="10168" y="4346"/>
                    <a:pt x="10156" y="4465"/>
                    <a:pt x="10108" y="4572"/>
                  </a:cubicBezTo>
                  <a:cubicBezTo>
                    <a:pt x="9656" y="4108"/>
                    <a:pt x="8870" y="3929"/>
                    <a:pt x="8823" y="3929"/>
                  </a:cubicBezTo>
                  <a:cubicBezTo>
                    <a:pt x="8814" y="3926"/>
                    <a:pt x="8804" y="3925"/>
                    <a:pt x="8794" y="3925"/>
                  </a:cubicBezTo>
                  <a:cubicBezTo>
                    <a:pt x="8763" y="3925"/>
                    <a:pt x="8727" y="3938"/>
                    <a:pt x="8692" y="3965"/>
                  </a:cubicBezTo>
                  <a:cubicBezTo>
                    <a:pt x="8644" y="3989"/>
                    <a:pt x="8632" y="4036"/>
                    <a:pt x="8632" y="4084"/>
                  </a:cubicBezTo>
                  <a:cubicBezTo>
                    <a:pt x="8632" y="4084"/>
                    <a:pt x="8632" y="4179"/>
                    <a:pt x="8513" y="4298"/>
                  </a:cubicBezTo>
                  <a:cubicBezTo>
                    <a:pt x="8453" y="4358"/>
                    <a:pt x="8453" y="4465"/>
                    <a:pt x="8513" y="4524"/>
                  </a:cubicBezTo>
                  <a:cubicBezTo>
                    <a:pt x="8543" y="4554"/>
                    <a:pt x="8584" y="4569"/>
                    <a:pt x="8626" y="4569"/>
                  </a:cubicBezTo>
                  <a:cubicBezTo>
                    <a:pt x="8668" y="4569"/>
                    <a:pt x="8709" y="4554"/>
                    <a:pt x="8739" y="4524"/>
                  </a:cubicBezTo>
                  <a:cubicBezTo>
                    <a:pt x="8823" y="4441"/>
                    <a:pt x="8882" y="4346"/>
                    <a:pt x="8918" y="4274"/>
                  </a:cubicBezTo>
                  <a:cubicBezTo>
                    <a:pt x="9180" y="4346"/>
                    <a:pt x="9739" y="4560"/>
                    <a:pt x="9989" y="4894"/>
                  </a:cubicBezTo>
                  <a:cubicBezTo>
                    <a:pt x="9906" y="5298"/>
                    <a:pt x="9573" y="5596"/>
                    <a:pt x="9144" y="5596"/>
                  </a:cubicBezTo>
                  <a:cubicBezTo>
                    <a:pt x="8704" y="5596"/>
                    <a:pt x="8334" y="5275"/>
                    <a:pt x="8287" y="4834"/>
                  </a:cubicBezTo>
                  <a:cubicBezTo>
                    <a:pt x="8287" y="4810"/>
                    <a:pt x="8275" y="4798"/>
                    <a:pt x="8263" y="4774"/>
                  </a:cubicBezTo>
                  <a:cubicBezTo>
                    <a:pt x="8156" y="4620"/>
                    <a:pt x="8108" y="4441"/>
                    <a:pt x="8108" y="4239"/>
                  </a:cubicBezTo>
                  <a:cubicBezTo>
                    <a:pt x="8108" y="3679"/>
                    <a:pt x="8573" y="3215"/>
                    <a:pt x="9144" y="3215"/>
                  </a:cubicBezTo>
                  <a:close/>
                  <a:moveTo>
                    <a:pt x="5441" y="298"/>
                  </a:moveTo>
                  <a:cubicBezTo>
                    <a:pt x="6013" y="298"/>
                    <a:pt x="6489" y="488"/>
                    <a:pt x="6858" y="845"/>
                  </a:cubicBezTo>
                  <a:cubicBezTo>
                    <a:pt x="7227" y="1226"/>
                    <a:pt x="7453" y="1738"/>
                    <a:pt x="7501" y="2369"/>
                  </a:cubicBezTo>
                  <a:cubicBezTo>
                    <a:pt x="7620" y="4060"/>
                    <a:pt x="7763" y="5001"/>
                    <a:pt x="7822" y="5334"/>
                  </a:cubicBezTo>
                  <a:lnTo>
                    <a:pt x="7822" y="5346"/>
                  </a:lnTo>
                  <a:cubicBezTo>
                    <a:pt x="7632" y="5453"/>
                    <a:pt x="7310" y="5632"/>
                    <a:pt x="6787" y="5763"/>
                  </a:cubicBezTo>
                  <a:lnTo>
                    <a:pt x="6525" y="5644"/>
                  </a:lnTo>
                  <a:cubicBezTo>
                    <a:pt x="6453" y="5608"/>
                    <a:pt x="6418" y="5548"/>
                    <a:pt x="6418" y="5477"/>
                  </a:cubicBezTo>
                  <a:lnTo>
                    <a:pt x="6418" y="4929"/>
                  </a:lnTo>
                  <a:cubicBezTo>
                    <a:pt x="6918" y="4596"/>
                    <a:pt x="7263" y="4024"/>
                    <a:pt x="7263" y="3370"/>
                  </a:cubicBezTo>
                  <a:lnTo>
                    <a:pt x="7263" y="3072"/>
                  </a:lnTo>
                  <a:cubicBezTo>
                    <a:pt x="7263" y="2869"/>
                    <a:pt x="7180" y="2691"/>
                    <a:pt x="7037" y="2560"/>
                  </a:cubicBezTo>
                  <a:cubicBezTo>
                    <a:pt x="6727" y="2274"/>
                    <a:pt x="6001" y="1798"/>
                    <a:pt x="4751" y="1667"/>
                  </a:cubicBezTo>
                  <a:cubicBezTo>
                    <a:pt x="4744" y="1666"/>
                    <a:pt x="4737" y="1666"/>
                    <a:pt x="4730" y="1666"/>
                  </a:cubicBezTo>
                  <a:cubicBezTo>
                    <a:pt x="4645" y="1666"/>
                    <a:pt x="4583" y="1733"/>
                    <a:pt x="4572" y="1822"/>
                  </a:cubicBezTo>
                  <a:cubicBezTo>
                    <a:pt x="4548" y="1905"/>
                    <a:pt x="4632" y="1977"/>
                    <a:pt x="4715" y="2000"/>
                  </a:cubicBezTo>
                  <a:cubicBezTo>
                    <a:pt x="5882" y="2119"/>
                    <a:pt x="6537" y="2548"/>
                    <a:pt x="6834" y="2798"/>
                  </a:cubicBezTo>
                  <a:cubicBezTo>
                    <a:pt x="6906" y="2858"/>
                    <a:pt x="6953" y="2965"/>
                    <a:pt x="6953" y="3072"/>
                  </a:cubicBezTo>
                  <a:lnTo>
                    <a:pt x="6953" y="3370"/>
                  </a:lnTo>
                  <a:cubicBezTo>
                    <a:pt x="6953" y="4215"/>
                    <a:pt x="6263" y="4894"/>
                    <a:pt x="5417" y="4894"/>
                  </a:cubicBezTo>
                  <a:cubicBezTo>
                    <a:pt x="4572" y="4894"/>
                    <a:pt x="3881" y="4215"/>
                    <a:pt x="3881" y="3370"/>
                  </a:cubicBezTo>
                  <a:lnTo>
                    <a:pt x="3881" y="3227"/>
                  </a:lnTo>
                  <a:cubicBezTo>
                    <a:pt x="3881" y="3167"/>
                    <a:pt x="3917" y="3108"/>
                    <a:pt x="3977" y="3084"/>
                  </a:cubicBezTo>
                  <a:cubicBezTo>
                    <a:pt x="4167" y="2965"/>
                    <a:pt x="4429" y="2750"/>
                    <a:pt x="4548" y="2393"/>
                  </a:cubicBezTo>
                  <a:cubicBezTo>
                    <a:pt x="4584" y="2310"/>
                    <a:pt x="4536" y="2215"/>
                    <a:pt x="4453" y="2203"/>
                  </a:cubicBezTo>
                  <a:cubicBezTo>
                    <a:pt x="4434" y="2198"/>
                    <a:pt x="4415" y="2196"/>
                    <a:pt x="4398" y="2196"/>
                  </a:cubicBezTo>
                  <a:cubicBezTo>
                    <a:pt x="4327" y="2196"/>
                    <a:pt x="4270" y="2234"/>
                    <a:pt x="4251" y="2310"/>
                  </a:cubicBezTo>
                  <a:cubicBezTo>
                    <a:pt x="4167" y="2572"/>
                    <a:pt x="3977" y="2727"/>
                    <a:pt x="3822" y="2810"/>
                  </a:cubicBezTo>
                  <a:cubicBezTo>
                    <a:pt x="3679" y="2905"/>
                    <a:pt x="3572" y="3072"/>
                    <a:pt x="3572" y="3227"/>
                  </a:cubicBezTo>
                  <a:lnTo>
                    <a:pt x="3572" y="3370"/>
                  </a:lnTo>
                  <a:cubicBezTo>
                    <a:pt x="3572" y="4024"/>
                    <a:pt x="3917" y="4584"/>
                    <a:pt x="4417" y="4929"/>
                  </a:cubicBezTo>
                  <a:lnTo>
                    <a:pt x="4417" y="5477"/>
                  </a:lnTo>
                  <a:cubicBezTo>
                    <a:pt x="4417" y="5548"/>
                    <a:pt x="4370" y="5608"/>
                    <a:pt x="4310" y="5644"/>
                  </a:cubicBezTo>
                  <a:lnTo>
                    <a:pt x="4048" y="5763"/>
                  </a:lnTo>
                  <a:cubicBezTo>
                    <a:pt x="3536" y="5632"/>
                    <a:pt x="3215" y="5453"/>
                    <a:pt x="3060" y="5346"/>
                  </a:cubicBezTo>
                  <a:lnTo>
                    <a:pt x="3060" y="5334"/>
                  </a:lnTo>
                  <a:cubicBezTo>
                    <a:pt x="3131" y="5001"/>
                    <a:pt x="3262" y="4060"/>
                    <a:pt x="3393" y="2369"/>
                  </a:cubicBezTo>
                  <a:cubicBezTo>
                    <a:pt x="3441" y="1738"/>
                    <a:pt x="3655" y="1226"/>
                    <a:pt x="4036" y="845"/>
                  </a:cubicBezTo>
                  <a:cubicBezTo>
                    <a:pt x="4393" y="488"/>
                    <a:pt x="4882" y="298"/>
                    <a:pt x="5441" y="298"/>
                  </a:cubicBezTo>
                  <a:close/>
                  <a:moveTo>
                    <a:pt x="2750" y="5465"/>
                  </a:moveTo>
                  <a:cubicBezTo>
                    <a:pt x="2786" y="5501"/>
                    <a:pt x="2810" y="5572"/>
                    <a:pt x="2869" y="5596"/>
                  </a:cubicBezTo>
                  <a:cubicBezTo>
                    <a:pt x="3000" y="5691"/>
                    <a:pt x="3239" y="5822"/>
                    <a:pt x="3584" y="5941"/>
                  </a:cubicBezTo>
                  <a:lnTo>
                    <a:pt x="3155" y="6144"/>
                  </a:lnTo>
                  <a:lnTo>
                    <a:pt x="2655" y="6001"/>
                  </a:lnTo>
                  <a:cubicBezTo>
                    <a:pt x="2512" y="5953"/>
                    <a:pt x="2512" y="5953"/>
                    <a:pt x="2512" y="5906"/>
                  </a:cubicBezTo>
                  <a:lnTo>
                    <a:pt x="2512" y="5691"/>
                  </a:lnTo>
                  <a:cubicBezTo>
                    <a:pt x="2572" y="5656"/>
                    <a:pt x="2619" y="5608"/>
                    <a:pt x="2667" y="5572"/>
                  </a:cubicBezTo>
                  <a:cubicBezTo>
                    <a:pt x="2691" y="5536"/>
                    <a:pt x="2727" y="5513"/>
                    <a:pt x="2750" y="5465"/>
                  </a:cubicBezTo>
                  <a:close/>
                  <a:moveTo>
                    <a:pt x="8096" y="5239"/>
                  </a:moveTo>
                  <a:cubicBezTo>
                    <a:pt x="8180" y="5417"/>
                    <a:pt x="8323" y="5572"/>
                    <a:pt x="8477" y="5691"/>
                  </a:cubicBezTo>
                  <a:lnTo>
                    <a:pt x="8477" y="6025"/>
                  </a:lnTo>
                  <a:lnTo>
                    <a:pt x="8489" y="6025"/>
                  </a:lnTo>
                  <a:lnTo>
                    <a:pt x="7977" y="6287"/>
                  </a:lnTo>
                  <a:cubicBezTo>
                    <a:pt x="7977" y="6287"/>
                    <a:pt x="7965" y="6287"/>
                    <a:pt x="7965" y="6263"/>
                  </a:cubicBezTo>
                  <a:lnTo>
                    <a:pt x="7227" y="5941"/>
                  </a:lnTo>
                  <a:cubicBezTo>
                    <a:pt x="7596" y="5822"/>
                    <a:pt x="7822" y="5667"/>
                    <a:pt x="7942" y="5596"/>
                  </a:cubicBezTo>
                  <a:cubicBezTo>
                    <a:pt x="8049" y="5525"/>
                    <a:pt x="8108" y="5406"/>
                    <a:pt x="8096" y="5275"/>
                  </a:cubicBezTo>
                  <a:lnTo>
                    <a:pt x="8096" y="5239"/>
                  </a:lnTo>
                  <a:close/>
                  <a:moveTo>
                    <a:pt x="2203" y="5870"/>
                  </a:moveTo>
                  <a:lnTo>
                    <a:pt x="2203" y="5929"/>
                  </a:lnTo>
                  <a:cubicBezTo>
                    <a:pt x="2203" y="5953"/>
                    <a:pt x="2203" y="5989"/>
                    <a:pt x="2215" y="6013"/>
                  </a:cubicBezTo>
                  <a:lnTo>
                    <a:pt x="1857" y="6370"/>
                  </a:lnTo>
                  <a:lnTo>
                    <a:pt x="1500" y="6013"/>
                  </a:lnTo>
                  <a:cubicBezTo>
                    <a:pt x="1512" y="5989"/>
                    <a:pt x="1512" y="5953"/>
                    <a:pt x="1512" y="5929"/>
                  </a:cubicBezTo>
                  <a:lnTo>
                    <a:pt x="1512" y="5870"/>
                  </a:lnTo>
                  <a:cubicBezTo>
                    <a:pt x="1619" y="5894"/>
                    <a:pt x="1726" y="5929"/>
                    <a:pt x="1834" y="5929"/>
                  </a:cubicBezTo>
                  <a:lnTo>
                    <a:pt x="1857" y="5929"/>
                  </a:lnTo>
                  <a:cubicBezTo>
                    <a:pt x="1976" y="5929"/>
                    <a:pt x="2096" y="5906"/>
                    <a:pt x="2203" y="5870"/>
                  </a:cubicBezTo>
                  <a:close/>
                  <a:moveTo>
                    <a:pt x="9525" y="5882"/>
                  </a:moveTo>
                  <a:lnTo>
                    <a:pt x="9525" y="6048"/>
                  </a:lnTo>
                  <a:cubicBezTo>
                    <a:pt x="9525" y="6108"/>
                    <a:pt x="9537" y="6144"/>
                    <a:pt x="9573" y="6191"/>
                  </a:cubicBezTo>
                  <a:lnTo>
                    <a:pt x="9394" y="6322"/>
                  </a:lnTo>
                  <a:cubicBezTo>
                    <a:pt x="9323" y="6394"/>
                    <a:pt x="9236" y="6429"/>
                    <a:pt x="9151" y="6429"/>
                  </a:cubicBezTo>
                  <a:cubicBezTo>
                    <a:pt x="9067" y="6429"/>
                    <a:pt x="8983" y="6394"/>
                    <a:pt x="8918" y="6322"/>
                  </a:cubicBezTo>
                  <a:lnTo>
                    <a:pt x="8763" y="6191"/>
                  </a:lnTo>
                  <a:cubicBezTo>
                    <a:pt x="8799" y="6144"/>
                    <a:pt x="8811" y="6084"/>
                    <a:pt x="8811" y="6048"/>
                  </a:cubicBezTo>
                  <a:lnTo>
                    <a:pt x="8811" y="5882"/>
                  </a:lnTo>
                  <a:cubicBezTo>
                    <a:pt x="8918" y="5906"/>
                    <a:pt x="9037" y="5941"/>
                    <a:pt x="9168" y="5941"/>
                  </a:cubicBezTo>
                  <a:cubicBezTo>
                    <a:pt x="9287" y="5941"/>
                    <a:pt x="9406" y="5929"/>
                    <a:pt x="9525" y="5882"/>
                  </a:cubicBezTo>
                  <a:close/>
                  <a:moveTo>
                    <a:pt x="6096" y="5096"/>
                  </a:moveTo>
                  <a:lnTo>
                    <a:pt x="6096" y="5477"/>
                  </a:lnTo>
                  <a:cubicBezTo>
                    <a:pt x="6096" y="5667"/>
                    <a:pt x="6215" y="5846"/>
                    <a:pt x="6394" y="5941"/>
                  </a:cubicBezTo>
                  <a:lnTo>
                    <a:pt x="6632" y="6048"/>
                  </a:lnTo>
                  <a:cubicBezTo>
                    <a:pt x="6406" y="6489"/>
                    <a:pt x="5941" y="6787"/>
                    <a:pt x="5417" y="6787"/>
                  </a:cubicBezTo>
                  <a:cubicBezTo>
                    <a:pt x="4894" y="6787"/>
                    <a:pt x="4441" y="6501"/>
                    <a:pt x="4203" y="6048"/>
                  </a:cubicBezTo>
                  <a:lnTo>
                    <a:pt x="4441" y="5941"/>
                  </a:lnTo>
                  <a:cubicBezTo>
                    <a:pt x="4620" y="5870"/>
                    <a:pt x="4739" y="5691"/>
                    <a:pt x="4739" y="5477"/>
                  </a:cubicBezTo>
                  <a:lnTo>
                    <a:pt x="4739" y="5096"/>
                  </a:lnTo>
                  <a:cubicBezTo>
                    <a:pt x="4941" y="5179"/>
                    <a:pt x="5179" y="5227"/>
                    <a:pt x="5417" y="5227"/>
                  </a:cubicBezTo>
                  <a:cubicBezTo>
                    <a:pt x="5656" y="5227"/>
                    <a:pt x="5894" y="5179"/>
                    <a:pt x="6096" y="5096"/>
                  </a:cubicBezTo>
                  <a:close/>
                  <a:moveTo>
                    <a:pt x="5417" y="0"/>
                  </a:moveTo>
                  <a:cubicBezTo>
                    <a:pt x="4763" y="0"/>
                    <a:pt x="4215" y="226"/>
                    <a:pt x="3786" y="643"/>
                  </a:cubicBezTo>
                  <a:cubicBezTo>
                    <a:pt x="3346" y="1060"/>
                    <a:pt x="3096" y="1655"/>
                    <a:pt x="3048" y="2346"/>
                  </a:cubicBezTo>
                  <a:cubicBezTo>
                    <a:pt x="3036" y="2548"/>
                    <a:pt x="3024" y="2703"/>
                    <a:pt x="3012" y="2881"/>
                  </a:cubicBezTo>
                  <a:lnTo>
                    <a:pt x="1524" y="2881"/>
                  </a:lnTo>
                  <a:cubicBezTo>
                    <a:pt x="964" y="2881"/>
                    <a:pt x="512" y="3334"/>
                    <a:pt x="512" y="3893"/>
                  </a:cubicBezTo>
                  <a:lnTo>
                    <a:pt x="512" y="3917"/>
                  </a:lnTo>
                  <a:cubicBezTo>
                    <a:pt x="512" y="4048"/>
                    <a:pt x="536" y="4167"/>
                    <a:pt x="595" y="4286"/>
                  </a:cubicBezTo>
                  <a:lnTo>
                    <a:pt x="667" y="4453"/>
                  </a:lnTo>
                  <a:lnTo>
                    <a:pt x="667" y="4703"/>
                  </a:lnTo>
                  <a:cubicBezTo>
                    <a:pt x="667" y="5120"/>
                    <a:pt x="881" y="5477"/>
                    <a:pt x="1179" y="5703"/>
                  </a:cubicBezTo>
                  <a:lnTo>
                    <a:pt x="1179" y="5929"/>
                  </a:lnTo>
                  <a:cubicBezTo>
                    <a:pt x="1179" y="5953"/>
                    <a:pt x="1167" y="5989"/>
                    <a:pt x="1131" y="5989"/>
                  </a:cubicBezTo>
                  <a:lnTo>
                    <a:pt x="476" y="6179"/>
                  </a:lnTo>
                  <a:cubicBezTo>
                    <a:pt x="191" y="6251"/>
                    <a:pt x="0" y="6513"/>
                    <a:pt x="0" y="6810"/>
                  </a:cubicBezTo>
                  <a:lnTo>
                    <a:pt x="0" y="8120"/>
                  </a:lnTo>
                  <a:cubicBezTo>
                    <a:pt x="0" y="8215"/>
                    <a:pt x="71" y="8287"/>
                    <a:pt x="167" y="8287"/>
                  </a:cubicBezTo>
                  <a:cubicBezTo>
                    <a:pt x="250" y="8287"/>
                    <a:pt x="333" y="8215"/>
                    <a:pt x="333" y="8120"/>
                  </a:cubicBezTo>
                  <a:lnTo>
                    <a:pt x="333" y="6810"/>
                  </a:lnTo>
                  <a:cubicBezTo>
                    <a:pt x="333" y="6668"/>
                    <a:pt x="429" y="6513"/>
                    <a:pt x="583" y="6477"/>
                  </a:cubicBezTo>
                  <a:lnTo>
                    <a:pt x="1238" y="6287"/>
                  </a:lnTo>
                  <a:cubicBezTo>
                    <a:pt x="1262" y="6287"/>
                    <a:pt x="1286" y="6263"/>
                    <a:pt x="1310" y="6251"/>
                  </a:cubicBezTo>
                  <a:lnTo>
                    <a:pt x="1715" y="6656"/>
                  </a:lnTo>
                  <a:lnTo>
                    <a:pt x="1715" y="8108"/>
                  </a:lnTo>
                  <a:cubicBezTo>
                    <a:pt x="1715" y="8203"/>
                    <a:pt x="1786" y="8275"/>
                    <a:pt x="1881" y="8275"/>
                  </a:cubicBezTo>
                  <a:cubicBezTo>
                    <a:pt x="1965" y="8275"/>
                    <a:pt x="2036" y="8203"/>
                    <a:pt x="2036" y="8108"/>
                  </a:cubicBezTo>
                  <a:lnTo>
                    <a:pt x="2036" y="6656"/>
                  </a:lnTo>
                  <a:lnTo>
                    <a:pt x="2441" y="6251"/>
                  </a:lnTo>
                  <a:cubicBezTo>
                    <a:pt x="2500" y="6287"/>
                    <a:pt x="2548" y="6298"/>
                    <a:pt x="2596" y="6310"/>
                  </a:cubicBezTo>
                  <a:lnTo>
                    <a:pt x="2750" y="6358"/>
                  </a:lnTo>
                  <a:cubicBezTo>
                    <a:pt x="2536" y="6501"/>
                    <a:pt x="2393" y="6751"/>
                    <a:pt x="2393" y="7037"/>
                  </a:cubicBezTo>
                  <a:lnTo>
                    <a:pt x="2393" y="8120"/>
                  </a:lnTo>
                  <a:cubicBezTo>
                    <a:pt x="2393" y="8215"/>
                    <a:pt x="2465" y="8287"/>
                    <a:pt x="2560" y="8287"/>
                  </a:cubicBezTo>
                  <a:cubicBezTo>
                    <a:pt x="2643" y="8287"/>
                    <a:pt x="2727" y="8215"/>
                    <a:pt x="2727" y="8120"/>
                  </a:cubicBezTo>
                  <a:lnTo>
                    <a:pt x="2727" y="7037"/>
                  </a:lnTo>
                  <a:cubicBezTo>
                    <a:pt x="2727" y="6834"/>
                    <a:pt x="2846" y="6656"/>
                    <a:pt x="3036" y="6560"/>
                  </a:cubicBezTo>
                  <a:lnTo>
                    <a:pt x="3941" y="6156"/>
                  </a:lnTo>
                  <a:cubicBezTo>
                    <a:pt x="4227" y="6727"/>
                    <a:pt x="4810" y="7096"/>
                    <a:pt x="5441" y="7096"/>
                  </a:cubicBezTo>
                  <a:cubicBezTo>
                    <a:pt x="6084" y="7096"/>
                    <a:pt x="6668" y="6739"/>
                    <a:pt x="6953" y="6156"/>
                  </a:cubicBezTo>
                  <a:lnTo>
                    <a:pt x="7858" y="6560"/>
                  </a:lnTo>
                  <a:cubicBezTo>
                    <a:pt x="8049" y="6656"/>
                    <a:pt x="8168" y="6834"/>
                    <a:pt x="8168" y="7037"/>
                  </a:cubicBezTo>
                  <a:lnTo>
                    <a:pt x="8168" y="8120"/>
                  </a:lnTo>
                  <a:cubicBezTo>
                    <a:pt x="8168" y="8215"/>
                    <a:pt x="8239" y="8287"/>
                    <a:pt x="8334" y="8287"/>
                  </a:cubicBezTo>
                  <a:cubicBezTo>
                    <a:pt x="8418" y="8287"/>
                    <a:pt x="8501" y="8215"/>
                    <a:pt x="8501" y="8120"/>
                  </a:cubicBezTo>
                  <a:lnTo>
                    <a:pt x="8501" y="7037"/>
                  </a:lnTo>
                  <a:cubicBezTo>
                    <a:pt x="8501" y="6834"/>
                    <a:pt x="8418" y="6656"/>
                    <a:pt x="8299" y="6501"/>
                  </a:cubicBezTo>
                  <a:lnTo>
                    <a:pt x="8537" y="6382"/>
                  </a:lnTo>
                  <a:lnTo>
                    <a:pt x="8715" y="6560"/>
                  </a:lnTo>
                  <a:cubicBezTo>
                    <a:pt x="8858" y="6679"/>
                    <a:pt x="9013" y="6739"/>
                    <a:pt x="9180" y="6739"/>
                  </a:cubicBezTo>
                  <a:cubicBezTo>
                    <a:pt x="9346" y="6739"/>
                    <a:pt x="9513" y="6679"/>
                    <a:pt x="9644" y="6560"/>
                  </a:cubicBezTo>
                  <a:lnTo>
                    <a:pt x="9823" y="6382"/>
                  </a:lnTo>
                  <a:lnTo>
                    <a:pt x="10358" y="6656"/>
                  </a:lnTo>
                  <a:cubicBezTo>
                    <a:pt x="10478" y="6715"/>
                    <a:pt x="10549" y="6834"/>
                    <a:pt x="10549" y="6965"/>
                  </a:cubicBezTo>
                  <a:lnTo>
                    <a:pt x="10549" y="8144"/>
                  </a:lnTo>
                  <a:cubicBezTo>
                    <a:pt x="10549" y="8227"/>
                    <a:pt x="10620" y="8299"/>
                    <a:pt x="10716" y="8299"/>
                  </a:cubicBezTo>
                  <a:cubicBezTo>
                    <a:pt x="10799" y="8299"/>
                    <a:pt x="10882" y="8227"/>
                    <a:pt x="10882" y="8144"/>
                  </a:cubicBezTo>
                  <a:lnTo>
                    <a:pt x="10882" y="6965"/>
                  </a:lnTo>
                  <a:cubicBezTo>
                    <a:pt x="10823" y="6703"/>
                    <a:pt x="10692" y="6477"/>
                    <a:pt x="10466" y="6358"/>
                  </a:cubicBezTo>
                  <a:lnTo>
                    <a:pt x="9823" y="6025"/>
                  </a:lnTo>
                  <a:lnTo>
                    <a:pt x="9823" y="6013"/>
                  </a:lnTo>
                  <a:lnTo>
                    <a:pt x="9823" y="5691"/>
                  </a:lnTo>
                  <a:cubicBezTo>
                    <a:pt x="10097" y="5501"/>
                    <a:pt x="10275" y="5227"/>
                    <a:pt x="10311" y="4882"/>
                  </a:cubicBezTo>
                  <a:cubicBezTo>
                    <a:pt x="10430" y="4679"/>
                    <a:pt x="10489" y="4453"/>
                    <a:pt x="10489" y="4215"/>
                  </a:cubicBezTo>
                  <a:cubicBezTo>
                    <a:pt x="10489" y="3786"/>
                    <a:pt x="10287" y="3381"/>
                    <a:pt x="9954" y="3143"/>
                  </a:cubicBezTo>
                  <a:cubicBezTo>
                    <a:pt x="9977" y="3084"/>
                    <a:pt x="9989" y="3012"/>
                    <a:pt x="9989" y="2953"/>
                  </a:cubicBezTo>
                  <a:cubicBezTo>
                    <a:pt x="9989" y="2536"/>
                    <a:pt x="9620" y="2191"/>
                    <a:pt x="9156" y="2191"/>
                  </a:cubicBezTo>
                  <a:cubicBezTo>
                    <a:pt x="8692" y="2191"/>
                    <a:pt x="8323" y="2524"/>
                    <a:pt x="8323" y="2953"/>
                  </a:cubicBezTo>
                  <a:cubicBezTo>
                    <a:pt x="8323" y="3024"/>
                    <a:pt x="8334" y="3084"/>
                    <a:pt x="8346" y="3143"/>
                  </a:cubicBezTo>
                  <a:cubicBezTo>
                    <a:pt x="8156" y="3286"/>
                    <a:pt x="8013" y="3477"/>
                    <a:pt x="7906" y="3715"/>
                  </a:cubicBezTo>
                  <a:cubicBezTo>
                    <a:pt x="7858" y="3334"/>
                    <a:pt x="7834" y="2869"/>
                    <a:pt x="7787" y="2346"/>
                  </a:cubicBezTo>
                  <a:cubicBezTo>
                    <a:pt x="7739" y="1655"/>
                    <a:pt x="7489" y="1060"/>
                    <a:pt x="7060" y="643"/>
                  </a:cubicBezTo>
                  <a:cubicBezTo>
                    <a:pt x="6644" y="226"/>
                    <a:pt x="6072" y="0"/>
                    <a:pt x="5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2134;p72">
              <a:extLst>
                <a:ext uri="{FF2B5EF4-FFF2-40B4-BE49-F238E27FC236}">
                  <a16:creationId xmlns:a16="http://schemas.microsoft.com/office/drawing/2014/main" id="{1B91BBA1-66EE-4733-B43D-2AA7E2925003}"/>
                </a:ext>
              </a:extLst>
            </p:cNvPr>
            <p:cNvSpPr/>
            <p:nvPr/>
          </p:nvSpPr>
          <p:spPr>
            <a:xfrm>
              <a:off x="6089408" y="3637503"/>
              <a:ext cx="10662" cy="36029"/>
            </a:xfrm>
            <a:custGeom>
              <a:avLst/>
              <a:gdLst/>
              <a:ahLst/>
              <a:cxnLst/>
              <a:rect l="l" t="t" r="r" b="b"/>
              <a:pathLst>
                <a:path w="335" h="1132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977"/>
                  </a:lnTo>
                  <a:cubicBezTo>
                    <a:pt x="1" y="1060"/>
                    <a:pt x="72" y="1132"/>
                    <a:pt x="167" y="1132"/>
                  </a:cubicBezTo>
                  <a:cubicBezTo>
                    <a:pt x="251" y="1132"/>
                    <a:pt x="322" y="1060"/>
                    <a:pt x="322" y="977"/>
                  </a:cubicBezTo>
                  <a:lnTo>
                    <a:pt x="322" y="167"/>
                  </a:lnTo>
                  <a:cubicBezTo>
                    <a:pt x="334" y="84"/>
                    <a:pt x="251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6" name="Picture 35" descr="Shape&#10;&#10;Description automatically generated with low confidence">
            <a:extLst>
              <a:ext uri="{FF2B5EF4-FFF2-40B4-BE49-F238E27FC236}">
                <a16:creationId xmlns:a16="http://schemas.microsoft.com/office/drawing/2014/main" id="{661DC701-0884-4808-A6F5-27ACEE219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6198" y="4466809"/>
            <a:ext cx="423124" cy="423124"/>
          </a:xfrm>
          <a:prstGeom prst="rect">
            <a:avLst/>
          </a:prstGeom>
        </p:spPr>
      </p:pic>
      <p:grpSp>
        <p:nvGrpSpPr>
          <p:cNvPr id="162" name="Google Shape;14358;p76">
            <a:extLst>
              <a:ext uri="{FF2B5EF4-FFF2-40B4-BE49-F238E27FC236}">
                <a16:creationId xmlns:a16="http://schemas.microsoft.com/office/drawing/2014/main" id="{F307D78C-BF03-4396-913F-BE58AEA891A3}"/>
              </a:ext>
            </a:extLst>
          </p:cNvPr>
          <p:cNvGrpSpPr/>
          <p:nvPr/>
        </p:nvGrpSpPr>
        <p:grpSpPr>
          <a:xfrm>
            <a:off x="8881021" y="1769474"/>
            <a:ext cx="322151" cy="322374"/>
            <a:chOff x="4206763" y="2450951"/>
            <a:chExt cx="322151" cy="322374"/>
          </a:xfrm>
          <a:solidFill>
            <a:schemeClr val="tx1"/>
          </a:solidFill>
        </p:grpSpPr>
        <p:sp>
          <p:nvSpPr>
            <p:cNvPr id="163" name="Google Shape;14359;p76">
              <a:extLst>
                <a:ext uri="{FF2B5EF4-FFF2-40B4-BE49-F238E27FC236}">
                  <a16:creationId xmlns:a16="http://schemas.microsoft.com/office/drawing/2014/main" id="{0B73417D-B096-46D5-B14C-3D3710F066B6}"/>
                </a:ext>
              </a:extLst>
            </p:cNvPr>
            <p:cNvSpPr/>
            <p:nvPr/>
          </p:nvSpPr>
          <p:spPr>
            <a:xfrm>
              <a:off x="4206763" y="2571650"/>
              <a:ext cx="322151" cy="201675"/>
            </a:xfrm>
            <a:custGeom>
              <a:avLst/>
              <a:gdLst/>
              <a:ahLst/>
              <a:cxnLst/>
              <a:rect l="l" t="t" r="r" b="b"/>
              <a:pathLst>
                <a:path w="10121" h="6336" extrusionOk="0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4360;p76">
              <a:extLst>
                <a:ext uri="{FF2B5EF4-FFF2-40B4-BE49-F238E27FC236}">
                  <a16:creationId xmlns:a16="http://schemas.microsoft.com/office/drawing/2014/main" id="{B454F571-D002-4C54-80F8-CF0D9E78E1B6}"/>
                </a:ext>
              </a:extLst>
            </p:cNvPr>
            <p:cNvSpPr/>
            <p:nvPr/>
          </p:nvSpPr>
          <p:spPr>
            <a:xfrm>
              <a:off x="4210933" y="2450951"/>
              <a:ext cx="308878" cy="185537"/>
            </a:xfrm>
            <a:custGeom>
              <a:avLst/>
              <a:gdLst/>
              <a:ahLst/>
              <a:cxnLst/>
              <a:rect l="l" t="t" r="r" b="b"/>
              <a:pathLst>
                <a:path w="9704" h="5829" extrusionOk="0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4499;p76">
            <a:extLst>
              <a:ext uri="{FF2B5EF4-FFF2-40B4-BE49-F238E27FC236}">
                <a16:creationId xmlns:a16="http://schemas.microsoft.com/office/drawing/2014/main" id="{12E5FFEA-AA3A-48F7-9FF4-3DDC7318D7F4}"/>
              </a:ext>
            </a:extLst>
          </p:cNvPr>
          <p:cNvGrpSpPr/>
          <p:nvPr/>
        </p:nvGrpSpPr>
        <p:grpSpPr>
          <a:xfrm>
            <a:off x="4413258" y="4476258"/>
            <a:ext cx="341472" cy="335074"/>
            <a:chOff x="1329585" y="1989925"/>
            <a:chExt cx="341472" cy="335074"/>
          </a:xfrm>
          <a:solidFill>
            <a:schemeClr val="tx1"/>
          </a:solidFill>
        </p:grpSpPr>
        <p:sp>
          <p:nvSpPr>
            <p:cNvPr id="166" name="Google Shape;14500;p76">
              <a:extLst>
                <a:ext uri="{FF2B5EF4-FFF2-40B4-BE49-F238E27FC236}">
                  <a16:creationId xmlns:a16="http://schemas.microsoft.com/office/drawing/2014/main" id="{E4A47E71-73FD-4DD3-A5F5-2DCC9D0227F6}"/>
                </a:ext>
              </a:extLst>
            </p:cNvPr>
            <p:cNvSpPr/>
            <p:nvPr/>
          </p:nvSpPr>
          <p:spPr>
            <a:xfrm>
              <a:off x="1562263" y="2097956"/>
              <a:ext cx="108795" cy="226661"/>
            </a:xfrm>
            <a:custGeom>
              <a:avLst/>
              <a:gdLst/>
              <a:ahLst/>
              <a:cxnLst/>
              <a:rect l="l" t="t" r="r" b="b"/>
              <a:pathLst>
                <a:path w="3418" h="7121" extrusionOk="0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4501;p76">
              <a:extLst>
                <a:ext uri="{FF2B5EF4-FFF2-40B4-BE49-F238E27FC236}">
                  <a16:creationId xmlns:a16="http://schemas.microsoft.com/office/drawing/2014/main" id="{B0461B81-BD6F-4393-A6F3-93BE918D5B35}"/>
                </a:ext>
              </a:extLst>
            </p:cNvPr>
            <p:cNvSpPr/>
            <p:nvPr/>
          </p:nvSpPr>
          <p:spPr>
            <a:xfrm>
              <a:off x="1406137" y="1989925"/>
              <a:ext cx="198587" cy="335074"/>
            </a:xfrm>
            <a:custGeom>
              <a:avLst/>
              <a:gdLst/>
              <a:ahLst/>
              <a:cxnLst/>
              <a:rect l="l" t="t" r="r" b="b"/>
              <a:pathLst>
                <a:path w="6239" h="10527" extrusionOk="0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4502;p76">
              <a:extLst>
                <a:ext uri="{FF2B5EF4-FFF2-40B4-BE49-F238E27FC236}">
                  <a16:creationId xmlns:a16="http://schemas.microsoft.com/office/drawing/2014/main" id="{1EC3FD25-3B33-4604-8817-F574BB38D26F}"/>
                </a:ext>
              </a:extLst>
            </p:cNvPr>
            <p:cNvSpPr/>
            <p:nvPr/>
          </p:nvSpPr>
          <p:spPr>
            <a:xfrm>
              <a:off x="1329585" y="2127494"/>
              <a:ext cx="108795" cy="197123"/>
            </a:xfrm>
            <a:custGeom>
              <a:avLst/>
              <a:gdLst/>
              <a:ahLst/>
              <a:cxnLst/>
              <a:rect l="l" t="t" r="r" b="b"/>
              <a:pathLst>
                <a:path w="3418" h="6193" extrusionOk="0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CD055F4D-6B7B-437A-9AA0-A6643189DB0E}"/>
              </a:ext>
            </a:extLst>
          </p:cNvPr>
          <p:cNvSpPr/>
          <p:nvPr/>
        </p:nvSpPr>
        <p:spPr>
          <a:xfrm>
            <a:off x="7600479" y="3414123"/>
            <a:ext cx="792799" cy="498765"/>
          </a:xfrm>
          <a:prstGeom prst="leftRightArrow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C97501C-E2DA-4614-AB6B-D202ED30FEFF}"/>
              </a:ext>
            </a:extLst>
          </p:cNvPr>
          <p:cNvSpPr txBox="1"/>
          <p:nvPr/>
        </p:nvSpPr>
        <p:spPr>
          <a:xfrm>
            <a:off x="4729346" y="3292687"/>
            <a:ext cx="2337886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/>
              <a:t>NGĂN CHẶN VẤN ĐỀ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4FC88B3-05D0-42D5-B057-AAABBF60D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676" y="3293835"/>
            <a:ext cx="397670" cy="373857"/>
          </a:xfrm>
          <a:prstGeom prst="rect">
            <a:avLst/>
          </a:prstGeom>
        </p:spPr>
      </p:pic>
      <p:pic>
        <p:nvPicPr>
          <p:cNvPr id="3" name="Google Shape;95;g10321a19653_0_60">
            <a:extLst>
              <a:ext uri="{FF2B5EF4-FFF2-40B4-BE49-F238E27FC236}">
                <a16:creationId xmlns:a16="http://schemas.microsoft.com/office/drawing/2014/main" id="{F72BECB5-CB8B-478E-90B2-09B70F5257E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18346" r="18346"/>
          <a:stretch/>
        </p:blipFill>
        <p:spPr>
          <a:xfrm>
            <a:off x="11759698" y="73100"/>
            <a:ext cx="324046" cy="486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96;g10321a19653_0_60">
            <a:extLst>
              <a:ext uri="{FF2B5EF4-FFF2-40B4-BE49-F238E27FC236}">
                <a16:creationId xmlns:a16="http://schemas.microsoft.com/office/drawing/2014/main" id="{AA7B6D42-4872-4BC4-B6C9-FB1D32A6C47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553880" y="77730"/>
            <a:ext cx="1157343" cy="486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68">
            <a:extLst>
              <a:ext uri="{FF2B5EF4-FFF2-40B4-BE49-F238E27FC236}">
                <a16:creationId xmlns:a16="http://schemas.microsoft.com/office/drawing/2014/main" id="{4218C0A7-A3F5-40D4-8955-BC23FEF2E2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734" y="-2477"/>
            <a:ext cx="457200" cy="50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8271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427;p58">
            <a:extLst>
              <a:ext uri="{FF2B5EF4-FFF2-40B4-BE49-F238E27FC236}">
                <a16:creationId xmlns:a16="http://schemas.microsoft.com/office/drawing/2014/main" id="{A9D7AD62-8B63-4CAD-A356-78A464D2EF42}"/>
              </a:ext>
            </a:extLst>
          </p:cNvPr>
          <p:cNvGrpSpPr/>
          <p:nvPr/>
        </p:nvGrpSpPr>
        <p:grpSpPr>
          <a:xfrm>
            <a:off x="7723283" y="2333858"/>
            <a:ext cx="2714354" cy="2324694"/>
            <a:chOff x="7723281" y="2333858"/>
            <a:chExt cx="5308725" cy="4999350"/>
          </a:xfrm>
        </p:grpSpPr>
        <p:sp>
          <p:nvSpPr>
            <p:cNvPr id="5" name="Google Shape;2428;p58">
              <a:extLst>
                <a:ext uri="{FF2B5EF4-FFF2-40B4-BE49-F238E27FC236}">
                  <a16:creationId xmlns:a16="http://schemas.microsoft.com/office/drawing/2014/main" id="{694525E9-18E1-4CD6-9F51-F8B09060E20F}"/>
                </a:ext>
              </a:extLst>
            </p:cNvPr>
            <p:cNvSpPr/>
            <p:nvPr/>
          </p:nvSpPr>
          <p:spPr>
            <a:xfrm>
              <a:off x="7955156" y="6865383"/>
              <a:ext cx="5012275" cy="415250"/>
            </a:xfrm>
            <a:custGeom>
              <a:avLst/>
              <a:gdLst/>
              <a:ahLst/>
              <a:cxnLst/>
              <a:rect l="l" t="t" r="r" b="b"/>
              <a:pathLst>
                <a:path w="200491" h="16610" extrusionOk="0">
                  <a:moveTo>
                    <a:pt x="100251" y="0"/>
                  </a:moveTo>
                  <a:cubicBezTo>
                    <a:pt x="73665" y="0"/>
                    <a:pt x="48162" y="869"/>
                    <a:pt x="29362" y="2429"/>
                  </a:cubicBezTo>
                  <a:cubicBezTo>
                    <a:pt x="10562" y="3989"/>
                    <a:pt x="1" y="6096"/>
                    <a:pt x="1" y="8299"/>
                  </a:cubicBezTo>
                  <a:cubicBezTo>
                    <a:pt x="1" y="10514"/>
                    <a:pt x="10562" y="12621"/>
                    <a:pt x="29362" y="14181"/>
                  </a:cubicBezTo>
                  <a:cubicBezTo>
                    <a:pt x="48162" y="15740"/>
                    <a:pt x="73665" y="16610"/>
                    <a:pt x="100251" y="16610"/>
                  </a:cubicBezTo>
                  <a:cubicBezTo>
                    <a:pt x="126838" y="16610"/>
                    <a:pt x="152329" y="15740"/>
                    <a:pt x="171129" y="14181"/>
                  </a:cubicBezTo>
                  <a:cubicBezTo>
                    <a:pt x="189929" y="12621"/>
                    <a:pt x="200490" y="10514"/>
                    <a:pt x="200490" y="8299"/>
                  </a:cubicBezTo>
                  <a:cubicBezTo>
                    <a:pt x="200490" y="6096"/>
                    <a:pt x="189929" y="3989"/>
                    <a:pt x="171129" y="2429"/>
                  </a:cubicBezTo>
                  <a:cubicBezTo>
                    <a:pt x="152329" y="869"/>
                    <a:pt x="126838" y="0"/>
                    <a:pt x="100251" y="0"/>
                  </a:cubicBezTo>
                  <a:close/>
                </a:path>
              </a:pathLst>
            </a:custGeom>
            <a:solidFill>
              <a:srgbClr val="FCE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429;p58">
              <a:extLst>
                <a:ext uri="{FF2B5EF4-FFF2-40B4-BE49-F238E27FC236}">
                  <a16:creationId xmlns:a16="http://schemas.microsoft.com/office/drawing/2014/main" id="{48FFB8C9-0C93-4C06-8DB5-633E81DDFA27}"/>
                </a:ext>
              </a:extLst>
            </p:cNvPr>
            <p:cNvSpPr/>
            <p:nvPr/>
          </p:nvSpPr>
          <p:spPr>
            <a:xfrm>
              <a:off x="7723281" y="2526758"/>
              <a:ext cx="3060825" cy="3061100"/>
            </a:xfrm>
            <a:custGeom>
              <a:avLst/>
              <a:gdLst/>
              <a:ahLst/>
              <a:cxnLst/>
              <a:rect l="l" t="t" r="r" b="b"/>
              <a:pathLst>
                <a:path w="122433" h="122444" extrusionOk="0">
                  <a:moveTo>
                    <a:pt x="61223" y="0"/>
                  </a:moveTo>
                  <a:cubicBezTo>
                    <a:pt x="44983" y="0"/>
                    <a:pt x="29409" y="6453"/>
                    <a:pt x="17932" y="17931"/>
                  </a:cubicBezTo>
                  <a:cubicBezTo>
                    <a:pt x="6454" y="29420"/>
                    <a:pt x="1" y="44982"/>
                    <a:pt x="1" y="61222"/>
                  </a:cubicBezTo>
                  <a:cubicBezTo>
                    <a:pt x="1" y="77462"/>
                    <a:pt x="6454" y="93024"/>
                    <a:pt x="17932" y="104513"/>
                  </a:cubicBezTo>
                  <a:cubicBezTo>
                    <a:pt x="29409" y="115991"/>
                    <a:pt x="44983" y="122444"/>
                    <a:pt x="61223" y="122444"/>
                  </a:cubicBezTo>
                  <a:cubicBezTo>
                    <a:pt x="77451" y="122444"/>
                    <a:pt x="93024" y="115991"/>
                    <a:pt x="104502" y="104513"/>
                  </a:cubicBezTo>
                  <a:cubicBezTo>
                    <a:pt x="115980" y="93024"/>
                    <a:pt x="122433" y="77462"/>
                    <a:pt x="122433" y="61222"/>
                  </a:cubicBezTo>
                  <a:cubicBezTo>
                    <a:pt x="122433" y="44982"/>
                    <a:pt x="115980" y="29420"/>
                    <a:pt x="104502" y="17931"/>
                  </a:cubicBezTo>
                  <a:cubicBezTo>
                    <a:pt x="93024" y="6453"/>
                    <a:pt x="77451" y="0"/>
                    <a:pt x="61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430;p58">
              <a:extLst>
                <a:ext uri="{FF2B5EF4-FFF2-40B4-BE49-F238E27FC236}">
                  <a16:creationId xmlns:a16="http://schemas.microsoft.com/office/drawing/2014/main" id="{31A4E82D-3574-45E0-A777-681A33E0E543}"/>
                </a:ext>
              </a:extLst>
            </p:cNvPr>
            <p:cNvSpPr/>
            <p:nvPr/>
          </p:nvSpPr>
          <p:spPr>
            <a:xfrm>
              <a:off x="11335656" y="4631483"/>
              <a:ext cx="1673425" cy="1673425"/>
            </a:xfrm>
            <a:custGeom>
              <a:avLst/>
              <a:gdLst/>
              <a:ahLst/>
              <a:cxnLst/>
              <a:rect l="l" t="t" r="r" b="b"/>
              <a:pathLst>
                <a:path w="66937" h="66937" extrusionOk="0">
                  <a:moveTo>
                    <a:pt x="33469" y="0"/>
                  </a:moveTo>
                  <a:cubicBezTo>
                    <a:pt x="14990" y="0"/>
                    <a:pt x="0" y="14978"/>
                    <a:pt x="0" y="33469"/>
                  </a:cubicBezTo>
                  <a:cubicBezTo>
                    <a:pt x="0" y="51947"/>
                    <a:pt x="14990" y="66937"/>
                    <a:pt x="33469" y="66937"/>
                  </a:cubicBezTo>
                  <a:cubicBezTo>
                    <a:pt x="51959" y="66937"/>
                    <a:pt x="66937" y="51947"/>
                    <a:pt x="66937" y="33469"/>
                  </a:cubicBezTo>
                  <a:cubicBezTo>
                    <a:pt x="66937" y="14978"/>
                    <a:pt x="51959" y="0"/>
                    <a:pt x="334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431;p58">
              <a:extLst>
                <a:ext uri="{FF2B5EF4-FFF2-40B4-BE49-F238E27FC236}">
                  <a16:creationId xmlns:a16="http://schemas.microsoft.com/office/drawing/2014/main" id="{833A2305-6D8C-45F4-8D9B-B6912278899E}"/>
                </a:ext>
              </a:extLst>
            </p:cNvPr>
            <p:cNvSpPr/>
            <p:nvPr/>
          </p:nvSpPr>
          <p:spPr>
            <a:xfrm>
              <a:off x="7965456" y="4302708"/>
              <a:ext cx="1124700" cy="1165275"/>
            </a:xfrm>
            <a:custGeom>
              <a:avLst/>
              <a:gdLst/>
              <a:ahLst/>
              <a:cxnLst/>
              <a:rect l="l" t="t" r="r" b="b"/>
              <a:pathLst>
                <a:path w="44988" h="46611" extrusionOk="0">
                  <a:moveTo>
                    <a:pt x="3413" y="0"/>
                  </a:moveTo>
                  <a:cubicBezTo>
                    <a:pt x="1564" y="0"/>
                    <a:pt x="1" y="1585"/>
                    <a:pt x="327" y="4829"/>
                  </a:cubicBezTo>
                  <a:cubicBezTo>
                    <a:pt x="791" y="9579"/>
                    <a:pt x="4899" y="14711"/>
                    <a:pt x="9090" y="18699"/>
                  </a:cubicBezTo>
                  <a:cubicBezTo>
                    <a:pt x="8816" y="18664"/>
                    <a:pt x="8542" y="18640"/>
                    <a:pt x="8268" y="18640"/>
                  </a:cubicBezTo>
                  <a:cubicBezTo>
                    <a:pt x="8263" y="18640"/>
                    <a:pt x="8257" y="18640"/>
                    <a:pt x="8252" y="18640"/>
                  </a:cubicBezTo>
                  <a:cubicBezTo>
                    <a:pt x="5773" y="18640"/>
                    <a:pt x="4187" y="21300"/>
                    <a:pt x="5387" y="23462"/>
                  </a:cubicBezTo>
                  <a:cubicBezTo>
                    <a:pt x="8352" y="28736"/>
                    <a:pt x="14043" y="32392"/>
                    <a:pt x="19377" y="35594"/>
                  </a:cubicBezTo>
                  <a:cubicBezTo>
                    <a:pt x="19165" y="35503"/>
                    <a:pt x="18949" y="35462"/>
                    <a:pt x="18733" y="35462"/>
                  </a:cubicBezTo>
                  <a:cubicBezTo>
                    <a:pt x="17570" y="35462"/>
                    <a:pt x="16452" y="36684"/>
                    <a:pt x="16412" y="37940"/>
                  </a:cubicBezTo>
                  <a:cubicBezTo>
                    <a:pt x="16365" y="39428"/>
                    <a:pt x="17186" y="40881"/>
                    <a:pt x="18329" y="41821"/>
                  </a:cubicBezTo>
                  <a:cubicBezTo>
                    <a:pt x="22037" y="44915"/>
                    <a:pt x="28580" y="46610"/>
                    <a:pt x="34635" y="46610"/>
                  </a:cubicBezTo>
                  <a:cubicBezTo>
                    <a:pt x="36921" y="46610"/>
                    <a:pt x="39138" y="46369"/>
                    <a:pt x="41106" y="45869"/>
                  </a:cubicBezTo>
                  <a:cubicBezTo>
                    <a:pt x="44844" y="44917"/>
                    <a:pt x="44987" y="44917"/>
                    <a:pt x="44273" y="41178"/>
                  </a:cubicBezTo>
                  <a:cubicBezTo>
                    <a:pt x="43749" y="38404"/>
                    <a:pt x="43142" y="35642"/>
                    <a:pt x="42404" y="32915"/>
                  </a:cubicBezTo>
                  <a:cubicBezTo>
                    <a:pt x="41022" y="27718"/>
                    <a:pt x="36851" y="14700"/>
                    <a:pt x="32277" y="14700"/>
                  </a:cubicBezTo>
                  <a:cubicBezTo>
                    <a:pt x="32042" y="14700"/>
                    <a:pt x="31806" y="14734"/>
                    <a:pt x="31569" y="14806"/>
                  </a:cubicBezTo>
                  <a:cubicBezTo>
                    <a:pt x="29283" y="15497"/>
                    <a:pt x="29819" y="19104"/>
                    <a:pt x="28985" y="20592"/>
                  </a:cubicBezTo>
                  <a:cubicBezTo>
                    <a:pt x="24663" y="15187"/>
                    <a:pt x="26568" y="6805"/>
                    <a:pt x="21746" y="1840"/>
                  </a:cubicBezTo>
                  <a:cubicBezTo>
                    <a:pt x="20898" y="956"/>
                    <a:pt x="19840" y="155"/>
                    <a:pt x="18584" y="155"/>
                  </a:cubicBezTo>
                  <a:cubicBezTo>
                    <a:pt x="18200" y="155"/>
                    <a:pt x="17797" y="230"/>
                    <a:pt x="17377" y="400"/>
                  </a:cubicBezTo>
                  <a:cubicBezTo>
                    <a:pt x="16210" y="864"/>
                    <a:pt x="15365" y="1888"/>
                    <a:pt x="14972" y="3078"/>
                  </a:cubicBezTo>
                  <a:cubicBezTo>
                    <a:pt x="14281" y="5210"/>
                    <a:pt x="14900" y="7436"/>
                    <a:pt x="15519" y="9544"/>
                  </a:cubicBezTo>
                  <a:cubicBezTo>
                    <a:pt x="13495" y="7019"/>
                    <a:pt x="11447" y="4471"/>
                    <a:pt x="8864" y="2519"/>
                  </a:cubicBezTo>
                  <a:cubicBezTo>
                    <a:pt x="7566" y="1543"/>
                    <a:pt x="6101" y="721"/>
                    <a:pt x="4566" y="197"/>
                  </a:cubicBezTo>
                  <a:cubicBezTo>
                    <a:pt x="4178" y="66"/>
                    <a:pt x="3790" y="0"/>
                    <a:pt x="34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32;p58">
              <a:extLst>
                <a:ext uri="{FF2B5EF4-FFF2-40B4-BE49-F238E27FC236}">
                  <a16:creationId xmlns:a16="http://schemas.microsoft.com/office/drawing/2014/main" id="{3F67829C-4F42-40D0-BAE1-C0BFD94AD5CA}"/>
                </a:ext>
              </a:extLst>
            </p:cNvPr>
            <p:cNvSpPr/>
            <p:nvPr/>
          </p:nvSpPr>
          <p:spPr>
            <a:xfrm>
              <a:off x="8099256" y="4436633"/>
              <a:ext cx="867600" cy="929800"/>
            </a:xfrm>
            <a:custGeom>
              <a:avLst/>
              <a:gdLst/>
              <a:ahLst/>
              <a:cxnLst/>
              <a:rect l="l" t="t" r="r" b="b"/>
              <a:pathLst>
                <a:path w="34704" h="37192" extrusionOk="0">
                  <a:moveTo>
                    <a:pt x="417" y="0"/>
                  </a:moveTo>
                  <a:cubicBezTo>
                    <a:pt x="200" y="0"/>
                    <a:pt x="1" y="291"/>
                    <a:pt x="190" y="507"/>
                  </a:cubicBezTo>
                  <a:cubicBezTo>
                    <a:pt x="10798" y="13319"/>
                    <a:pt x="22121" y="25534"/>
                    <a:pt x="34063" y="37107"/>
                  </a:cubicBezTo>
                  <a:cubicBezTo>
                    <a:pt x="34126" y="37167"/>
                    <a:pt x="34196" y="37192"/>
                    <a:pt x="34264" y="37192"/>
                  </a:cubicBezTo>
                  <a:cubicBezTo>
                    <a:pt x="34496" y="37192"/>
                    <a:pt x="34703" y="36905"/>
                    <a:pt x="34492" y="36702"/>
                  </a:cubicBezTo>
                  <a:cubicBezTo>
                    <a:pt x="22550" y="25130"/>
                    <a:pt x="11239" y="12914"/>
                    <a:pt x="619" y="103"/>
                  </a:cubicBezTo>
                  <a:cubicBezTo>
                    <a:pt x="558" y="30"/>
                    <a:pt x="486" y="0"/>
                    <a:pt x="4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33;p58">
              <a:extLst>
                <a:ext uri="{FF2B5EF4-FFF2-40B4-BE49-F238E27FC236}">
                  <a16:creationId xmlns:a16="http://schemas.microsoft.com/office/drawing/2014/main" id="{15E9F545-CD64-4D74-8B1C-5E675B2D5F66}"/>
                </a:ext>
              </a:extLst>
            </p:cNvPr>
            <p:cNvSpPr/>
            <p:nvPr/>
          </p:nvSpPr>
          <p:spPr>
            <a:xfrm>
              <a:off x="8192356" y="4869433"/>
              <a:ext cx="376200" cy="91825"/>
            </a:xfrm>
            <a:custGeom>
              <a:avLst/>
              <a:gdLst/>
              <a:ahLst/>
              <a:cxnLst/>
              <a:rect l="l" t="t" r="r" b="b"/>
              <a:pathLst>
                <a:path w="15048" h="3673" extrusionOk="0">
                  <a:moveTo>
                    <a:pt x="462" y="1"/>
                  </a:moveTo>
                  <a:cubicBezTo>
                    <a:pt x="137" y="1"/>
                    <a:pt x="0" y="500"/>
                    <a:pt x="347" y="579"/>
                  </a:cubicBezTo>
                  <a:cubicBezTo>
                    <a:pt x="5086" y="1555"/>
                    <a:pt x="9813" y="2591"/>
                    <a:pt x="14540" y="3662"/>
                  </a:cubicBezTo>
                  <a:cubicBezTo>
                    <a:pt x="14568" y="3670"/>
                    <a:pt x="14595" y="3673"/>
                    <a:pt x="14621" y="3673"/>
                  </a:cubicBezTo>
                  <a:cubicBezTo>
                    <a:pt x="14931" y="3673"/>
                    <a:pt x="15047" y="3180"/>
                    <a:pt x="14706" y="3103"/>
                  </a:cubicBezTo>
                  <a:cubicBezTo>
                    <a:pt x="9991" y="2019"/>
                    <a:pt x="5265" y="995"/>
                    <a:pt x="526" y="7"/>
                  </a:cubicBezTo>
                  <a:cubicBezTo>
                    <a:pt x="504" y="3"/>
                    <a:pt x="482" y="1"/>
                    <a:pt x="4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34;p58">
              <a:extLst>
                <a:ext uri="{FF2B5EF4-FFF2-40B4-BE49-F238E27FC236}">
                  <a16:creationId xmlns:a16="http://schemas.microsoft.com/office/drawing/2014/main" id="{8F756E76-6EA6-452A-B369-54A63707751C}"/>
                </a:ext>
              </a:extLst>
            </p:cNvPr>
            <p:cNvSpPr/>
            <p:nvPr/>
          </p:nvSpPr>
          <p:spPr>
            <a:xfrm>
              <a:off x="8426356" y="4486158"/>
              <a:ext cx="35450" cy="362925"/>
            </a:xfrm>
            <a:custGeom>
              <a:avLst/>
              <a:gdLst/>
              <a:ahLst/>
              <a:cxnLst/>
              <a:rect l="l" t="t" r="r" b="b"/>
              <a:pathLst>
                <a:path w="1418" h="14517" extrusionOk="0">
                  <a:moveTo>
                    <a:pt x="420" y="1"/>
                  </a:moveTo>
                  <a:cubicBezTo>
                    <a:pt x="203" y="1"/>
                    <a:pt x="1" y="289"/>
                    <a:pt x="191" y="515"/>
                  </a:cubicBezTo>
                  <a:cubicBezTo>
                    <a:pt x="227" y="562"/>
                    <a:pt x="298" y="1777"/>
                    <a:pt x="322" y="2146"/>
                  </a:cubicBezTo>
                  <a:cubicBezTo>
                    <a:pt x="417" y="3396"/>
                    <a:pt x="489" y="4634"/>
                    <a:pt x="548" y="5885"/>
                  </a:cubicBezTo>
                  <a:cubicBezTo>
                    <a:pt x="691" y="8659"/>
                    <a:pt x="798" y="11433"/>
                    <a:pt x="822" y="14219"/>
                  </a:cubicBezTo>
                  <a:cubicBezTo>
                    <a:pt x="828" y="14415"/>
                    <a:pt x="986" y="14517"/>
                    <a:pt x="1138" y="14517"/>
                  </a:cubicBezTo>
                  <a:cubicBezTo>
                    <a:pt x="1280" y="14517"/>
                    <a:pt x="1417" y="14427"/>
                    <a:pt x="1417" y="14243"/>
                  </a:cubicBezTo>
                  <a:cubicBezTo>
                    <a:pt x="1381" y="11159"/>
                    <a:pt x="1262" y="8075"/>
                    <a:pt x="1096" y="4992"/>
                  </a:cubicBezTo>
                  <a:cubicBezTo>
                    <a:pt x="1036" y="3813"/>
                    <a:pt x="965" y="2634"/>
                    <a:pt x="858" y="1467"/>
                  </a:cubicBezTo>
                  <a:cubicBezTo>
                    <a:pt x="822" y="1074"/>
                    <a:pt x="881" y="420"/>
                    <a:pt x="619" y="98"/>
                  </a:cubicBezTo>
                  <a:cubicBezTo>
                    <a:pt x="559" y="29"/>
                    <a:pt x="489" y="1"/>
                    <a:pt x="4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35;p58">
              <a:extLst>
                <a:ext uri="{FF2B5EF4-FFF2-40B4-BE49-F238E27FC236}">
                  <a16:creationId xmlns:a16="http://schemas.microsoft.com/office/drawing/2014/main" id="{B9C1B64B-4A1D-493F-AA4A-ADFB5524174B}"/>
                </a:ext>
              </a:extLst>
            </p:cNvPr>
            <p:cNvSpPr/>
            <p:nvPr/>
          </p:nvSpPr>
          <p:spPr>
            <a:xfrm>
              <a:off x="8553356" y="5301458"/>
              <a:ext cx="364425" cy="42200"/>
            </a:xfrm>
            <a:custGeom>
              <a:avLst/>
              <a:gdLst/>
              <a:ahLst/>
              <a:cxnLst/>
              <a:rect l="l" t="t" r="r" b="b"/>
              <a:pathLst>
                <a:path w="14577" h="1688" extrusionOk="0">
                  <a:moveTo>
                    <a:pt x="417" y="1"/>
                  </a:moveTo>
                  <a:cubicBezTo>
                    <a:pt x="121" y="1"/>
                    <a:pt x="0" y="486"/>
                    <a:pt x="338" y="574"/>
                  </a:cubicBezTo>
                  <a:cubicBezTo>
                    <a:pt x="2917" y="1316"/>
                    <a:pt x="5553" y="1687"/>
                    <a:pt x="8194" y="1687"/>
                  </a:cubicBezTo>
                  <a:cubicBezTo>
                    <a:pt x="10212" y="1687"/>
                    <a:pt x="12232" y="1471"/>
                    <a:pt x="14232" y="1038"/>
                  </a:cubicBezTo>
                  <a:cubicBezTo>
                    <a:pt x="14577" y="960"/>
                    <a:pt x="14486" y="446"/>
                    <a:pt x="14172" y="446"/>
                  </a:cubicBezTo>
                  <a:cubicBezTo>
                    <a:pt x="14149" y="446"/>
                    <a:pt x="14126" y="449"/>
                    <a:pt x="14101" y="454"/>
                  </a:cubicBezTo>
                  <a:cubicBezTo>
                    <a:pt x="12127" y="879"/>
                    <a:pt x="10140" y="1092"/>
                    <a:pt x="8157" y="1092"/>
                  </a:cubicBezTo>
                  <a:cubicBezTo>
                    <a:pt x="5584" y="1092"/>
                    <a:pt x="3020" y="734"/>
                    <a:pt x="504" y="14"/>
                  </a:cubicBezTo>
                  <a:cubicBezTo>
                    <a:pt x="474" y="5"/>
                    <a:pt x="445" y="1"/>
                    <a:pt x="4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36;p58">
              <a:extLst>
                <a:ext uri="{FF2B5EF4-FFF2-40B4-BE49-F238E27FC236}">
                  <a16:creationId xmlns:a16="http://schemas.microsoft.com/office/drawing/2014/main" id="{E4D5415A-D18E-46D1-AC85-277E9F43233E}"/>
                </a:ext>
              </a:extLst>
            </p:cNvPr>
            <p:cNvSpPr/>
            <p:nvPr/>
          </p:nvSpPr>
          <p:spPr>
            <a:xfrm>
              <a:off x="8791181" y="4867683"/>
              <a:ext cx="48950" cy="369550"/>
            </a:xfrm>
            <a:custGeom>
              <a:avLst/>
              <a:gdLst/>
              <a:ahLst/>
              <a:cxnLst/>
              <a:rect l="l" t="t" r="r" b="b"/>
              <a:pathLst>
                <a:path w="1958" h="14782" extrusionOk="0">
                  <a:moveTo>
                    <a:pt x="360" y="1"/>
                  </a:moveTo>
                  <a:cubicBezTo>
                    <a:pt x="191" y="1"/>
                    <a:pt x="0" y="139"/>
                    <a:pt x="28" y="363"/>
                  </a:cubicBezTo>
                  <a:cubicBezTo>
                    <a:pt x="493" y="5054"/>
                    <a:pt x="1362" y="9757"/>
                    <a:pt x="1052" y="14484"/>
                  </a:cubicBezTo>
                  <a:cubicBezTo>
                    <a:pt x="1040" y="14680"/>
                    <a:pt x="1192" y="14782"/>
                    <a:pt x="1346" y="14782"/>
                  </a:cubicBezTo>
                  <a:cubicBezTo>
                    <a:pt x="1490" y="14782"/>
                    <a:pt x="1636" y="14692"/>
                    <a:pt x="1647" y="14507"/>
                  </a:cubicBezTo>
                  <a:cubicBezTo>
                    <a:pt x="1957" y="9733"/>
                    <a:pt x="1076" y="4959"/>
                    <a:pt x="600" y="220"/>
                  </a:cubicBezTo>
                  <a:cubicBezTo>
                    <a:pt x="585" y="68"/>
                    <a:pt x="478" y="1"/>
                    <a:pt x="3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37;p58">
              <a:extLst>
                <a:ext uri="{FF2B5EF4-FFF2-40B4-BE49-F238E27FC236}">
                  <a16:creationId xmlns:a16="http://schemas.microsoft.com/office/drawing/2014/main" id="{B811F205-4A56-4844-88EE-19DD73B1A5E7}"/>
                </a:ext>
              </a:extLst>
            </p:cNvPr>
            <p:cNvSpPr/>
            <p:nvPr/>
          </p:nvSpPr>
          <p:spPr>
            <a:xfrm>
              <a:off x="11859231" y="5468133"/>
              <a:ext cx="1121575" cy="1272825"/>
            </a:xfrm>
            <a:custGeom>
              <a:avLst/>
              <a:gdLst/>
              <a:ahLst/>
              <a:cxnLst/>
              <a:rect l="l" t="t" r="r" b="b"/>
              <a:pathLst>
                <a:path w="44863" h="50913" extrusionOk="0">
                  <a:moveTo>
                    <a:pt x="38334" y="0"/>
                  </a:moveTo>
                  <a:cubicBezTo>
                    <a:pt x="37754" y="0"/>
                    <a:pt x="37104" y="94"/>
                    <a:pt x="36386" y="300"/>
                  </a:cubicBezTo>
                  <a:cubicBezTo>
                    <a:pt x="31802" y="1622"/>
                    <a:pt x="27492" y="6587"/>
                    <a:pt x="24325" y="11432"/>
                  </a:cubicBezTo>
                  <a:cubicBezTo>
                    <a:pt x="24313" y="11159"/>
                    <a:pt x="24289" y="10885"/>
                    <a:pt x="24241" y="10611"/>
                  </a:cubicBezTo>
                  <a:cubicBezTo>
                    <a:pt x="23942" y="8954"/>
                    <a:pt x="22502" y="7917"/>
                    <a:pt x="21012" y="7917"/>
                  </a:cubicBezTo>
                  <a:cubicBezTo>
                    <a:pt x="20307" y="7917"/>
                    <a:pt x="19591" y="8150"/>
                    <a:pt x="18979" y="8658"/>
                  </a:cubicBezTo>
                  <a:cubicBezTo>
                    <a:pt x="14323" y="12516"/>
                    <a:pt x="11764" y="18779"/>
                    <a:pt x="9573" y="24613"/>
                  </a:cubicBezTo>
                  <a:cubicBezTo>
                    <a:pt x="9881" y="23269"/>
                    <a:pt x="8448" y="22089"/>
                    <a:pt x="7062" y="22089"/>
                  </a:cubicBezTo>
                  <a:cubicBezTo>
                    <a:pt x="6950" y="22089"/>
                    <a:pt x="6838" y="22096"/>
                    <a:pt x="6727" y="22112"/>
                  </a:cubicBezTo>
                  <a:cubicBezTo>
                    <a:pt x="5263" y="22327"/>
                    <a:pt x="3989" y="23410"/>
                    <a:pt x="3251" y="24696"/>
                  </a:cubicBezTo>
                  <a:cubicBezTo>
                    <a:pt x="0" y="30494"/>
                    <a:pt x="310" y="41103"/>
                    <a:pt x="3405" y="47830"/>
                  </a:cubicBezTo>
                  <a:cubicBezTo>
                    <a:pt x="4417" y="50041"/>
                    <a:pt x="4802" y="50912"/>
                    <a:pt x="5833" y="50912"/>
                  </a:cubicBezTo>
                  <a:cubicBezTo>
                    <a:pt x="6440" y="50912"/>
                    <a:pt x="7271" y="50611"/>
                    <a:pt x="8585" y="50104"/>
                  </a:cubicBezTo>
                  <a:cubicBezTo>
                    <a:pt x="11216" y="49080"/>
                    <a:pt x="13823" y="47985"/>
                    <a:pt x="16371" y="46770"/>
                  </a:cubicBezTo>
                  <a:cubicBezTo>
                    <a:pt x="21491" y="44353"/>
                    <a:pt x="34540" y="37340"/>
                    <a:pt x="32218" y="32840"/>
                  </a:cubicBezTo>
                  <a:cubicBezTo>
                    <a:pt x="31599" y="31642"/>
                    <a:pt x="30231" y="31498"/>
                    <a:pt x="28865" y="31498"/>
                  </a:cubicBezTo>
                  <a:cubicBezTo>
                    <a:pt x="28432" y="31498"/>
                    <a:pt x="28000" y="31512"/>
                    <a:pt x="27592" y="31512"/>
                  </a:cubicBezTo>
                  <a:cubicBezTo>
                    <a:pt x="27010" y="31512"/>
                    <a:pt x="26477" y="31483"/>
                    <a:pt x="26063" y="31340"/>
                  </a:cubicBezTo>
                  <a:cubicBezTo>
                    <a:pt x="30599" y="26113"/>
                    <a:pt x="39184" y="26470"/>
                    <a:pt x="43208" y="20838"/>
                  </a:cubicBezTo>
                  <a:cubicBezTo>
                    <a:pt x="44137" y="19529"/>
                    <a:pt x="44863" y="17909"/>
                    <a:pt x="43827" y="16266"/>
                  </a:cubicBezTo>
                  <a:cubicBezTo>
                    <a:pt x="43160" y="15207"/>
                    <a:pt x="41993" y="14564"/>
                    <a:pt x="40755" y="14397"/>
                  </a:cubicBezTo>
                  <a:cubicBezTo>
                    <a:pt x="40486" y="14361"/>
                    <a:pt x="40218" y="14344"/>
                    <a:pt x="39953" y="14344"/>
                  </a:cubicBezTo>
                  <a:cubicBezTo>
                    <a:pt x="38029" y="14344"/>
                    <a:pt x="36219" y="15231"/>
                    <a:pt x="34493" y="16100"/>
                  </a:cubicBezTo>
                  <a:cubicBezTo>
                    <a:pt x="36612" y="13659"/>
                    <a:pt x="38755" y="11182"/>
                    <a:pt x="40196" y="8289"/>
                  </a:cubicBezTo>
                  <a:cubicBezTo>
                    <a:pt x="40922" y="6837"/>
                    <a:pt x="41470" y="5241"/>
                    <a:pt x="41708" y="3634"/>
                  </a:cubicBezTo>
                  <a:cubicBezTo>
                    <a:pt x="41997" y="1696"/>
                    <a:pt x="40803" y="0"/>
                    <a:pt x="38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38;p58">
              <a:extLst>
                <a:ext uri="{FF2B5EF4-FFF2-40B4-BE49-F238E27FC236}">
                  <a16:creationId xmlns:a16="http://schemas.microsoft.com/office/drawing/2014/main" id="{79E9B3BD-9A0A-4A08-B2A8-F36799230881}"/>
                </a:ext>
              </a:extLst>
            </p:cNvPr>
            <p:cNvSpPr/>
            <p:nvPr/>
          </p:nvSpPr>
          <p:spPr>
            <a:xfrm>
              <a:off x="12016406" y="5605833"/>
              <a:ext cx="766950" cy="1013050"/>
            </a:xfrm>
            <a:custGeom>
              <a:avLst/>
              <a:gdLst/>
              <a:ahLst/>
              <a:cxnLst/>
              <a:rect l="l" t="t" r="r" b="b"/>
              <a:pathLst>
                <a:path w="30678" h="40522" extrusionOk="0">
                  <a:moveTo>
                    <a:pt x="30250" y="0"/>
                  </a:moveTo>
                  <a:cubicBezTo>
                    <a:pt x="30167" y="0"/>
                    <a:pt x="30083" y="34"/>
                    <a:pt x="30015" y="114"/>
                  </a:cubicBezTo>
                  <a:cubicBezTo>
                    <a:pt x="19347" y="12866"/>
                    <a:pt x="9370" y="26201"/>
                    <a:pt x="154" y="40048"/>
                  </a:cubicBezTo>
                  <a:cubicBezTo>
                    <a:pt x="1" y="40278"/>
                    <a:pt x="202" y="40521"/>
                    <a:pt x="408" y="40521"/>
                  </a:cubicBezTo>
                  <a:cubicBezTo>
                    <a:pt x="489" y="40521"/>
                    <a:pt x="570" y="40484"/>
                    <a:pt x="631" y="40393"/>
                  </a:cubicBezTo>
                  <a:cubicBezTo>
                    <a:pt x="9858" y="26546"/>
                    <a:pt x="19824" y="13223"/>
                    <a:pt x="30503" y="460"/>
                  </a:cubicBezTo>
                  <a:cubicBezTo>
                    <a:pt x="30677" y="242"/>
                    <a:pt x="30471" y="0"/>
                    <a:pt x="302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39;p58">
              <a:extLst>
                <a:ext uri="{FF2B5EF4-FFF2-40B4-BE49-F238E27FC236}">
                  <a16:creationId xmlns:a16="http://schemas.microsoft.com/office/drawing/2014/main" id="{92932FD3-7051-4F5D-AE7F-B82F3EC18436}"/>
                </a:ext>
              </a:extLst>
            </p:cNvPr>
            <p:cNvSpPr/>
            <p:nvPr/>
          </p:nvSpPr>
          <p:spPr>
            <a:xfrm>
              <a:off x="12345131" y="5776458"/>
              <a:ext cx="26850" cy="377025"/>
            </a:xfrm>
            <a:custGeom>
              <a:avLst/>
              <a:gdLst/>
              <a:ahLst/>
              <a:cxnLst/>
              <a:rect l="l" t="t" r="r" b="b"/>
              <a:pathLst>
                <a:path w="1074" h="15081" extrusionOk="0">
                  <a:moveTo>
                    <a:pt x="746" y="1"/>
                  </a:moveTo>
                  <a:cubicBezTo>
                    <a:pt x="613" y="1"/>
                    <a:pt x="489" y="80"/>
                    <a:pt x="483" y="254"/>
                  </a:cubicBezTo>
                  <a:cubicBezTo>
                    <a:pt x="376" y="5088"/>
                    <a:pt x="209" y="9922"/>
                    <a:pt x="7" y="14756"/>
                  </a:cubicBezTo>
                  <a:cubicBezTo>
                    <a:pt x="1" y="14964"/>
                    <a:pt x="172" y="15080"/>
                    <a:pt x="332" y="15080"/>
                  </a:cubicBezTo>
                  <a:cubicBezTo>
                    <a:pt x="466" y="15080"/>
                    <a:pt x="592" y="15000"/>
                    <a:pt x="602" y="14828"/>
                  </a:cubicBezTo>
                  <a:cubicBezTo>
                    <a:pt x="805" y="9994"/>
                    <a:pt x="960" y="5160"/>
                    <a:pt x="1067" y="314"/>
                  </a:cubicBezTo>
                  <a:cubicBezTo>
                    <a:pt x="1073" y="113"/>
                    <a:pt x="904" y="1"/>
                    <a:pt x="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40;p58">
              <a:extLst>
                <a:ext uri="{FF2B5EF4-FFF2-40B4-BE49-F238E27FC236}">
                  <a16:creationId xmlns:a16="http://schemas.microsoft.com/office/drawing/2014/main" id="{3B7D684A-47CC-407E-8AA7-ED66B524874B}"/>
                </a:ext>
              </a:extLst>
            </p:cNvPr>
            <p:cNvSpPr/>
            <p:nvPr/>
          </p:nvSpPr>
          <p:spPr>
            <a:xfrm>
              <a:off x="12434531" y="5936508"/>
              <a:ext cx="359225" cy="95325"/>
            </a:xfrm>
            <a:custGeom>
              <a:avLst/>
              <a:gdLst/>
              <a:ahLst/>
              <a:cxnLst/>
              <a:rect l="l" t="t" r="r" b="b"/>
              <a:pathLst>
                <a:path w="14369" h="3813" extrusionOk="0">
                  <a:moveTo>
                    <a:pt x="13941" y="1"/>
                  </a:moveTo>
                  <a:cubicBezTo>
                    <a:pt x="13859" y="1"/>
                    <a:pt x="13775" y="34"/>
                    <a:pt x="13707" y="115"/>
                  </a:cubicBezTo>
                  <a:cubicBezTo>
                    <a:pt x="13671" y="163"/>
                    <a:pt x="12481" y="448"/>
                    <a:pt x="12123" y="544"/>
                  </a:cubicBezTo>
                  <a:cubicBezTo>
                    <a:pt x="10921" y="865"/>
                    <a:pt x="9707" y="1151"/>
                    <a:pt x="8492" y="1437"/>
                  </a:cubicBezTo>
                  <a:cubicBezTo>
                    <a:pt x="5789" y="2080"/>
                    <a:pt x="3075" y="2687"/>
                    <a:pt x="348" y="3211"/>
                  </a:cubicBezTo>
                  <a:cubicBezTo>
                    <a:pt x="0" y="3289"/>
                    <a:pt x="54" y="3812"/>
                    <a:pt x="371" y="3812"/>
                  </a:cubicBezTo>
                  <a:cubicBezTo>
                    <a:pt x="390" y="3812"/>
                    <a:pt x="410" y="3810"/>
                    <a:pt x="432" y="3806"/>
                  </a:cubicBezTo>
                  <a:cubicBezTo>
                    <a:pt x="3468" y="3211"/>
                    <a:pt x="6468" y="2532"/>
                    <a:pt x="9468" y="1818"/>
                  </a:cubicBezTo>
                  <a:cubicBezTo>
                    <a:pt x="10611" y="1544"/>
                    <a:pt x="11766" y="1258"/>
                    <a:pt x="12897" y="948"/>
                  </a:cubicBezTo>
                  <a:cubicBezTo>
                    <a:pt x="13266" y="841"/>
                    <a:pt x="13921" y="782"/>
                    <a:pt x="14195" y="460"/>
                  </a:cubicBezTo>
                  <a:cubicBezTo>
                    <a:pt x="14369" y="243"/>
                    <a:pt x="14163" y="1"/>
                    <a:pt x="139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441;p58">
              <a:extLst>
                <a:ext uri="{FF2B5EF4-FFF2-40B4-BE49-F238E27FC236}">
                  <a16:creationId xmlns:a16="http://schemas.microsoft.com/office/drawing/2014/main" id="{24FAC792-43D7-4008-A6B7-DE46E4737D82}"/>
                </a:ext>
              </a:extLst>
            </p:cNvPr>
            <p:cNvSpPr/>
            <p:nvPr/>
          </p:nvSpPr>
          <p:spPr>
            <a:xfrm>
              <a:off x="11986031" y="6209283"/>
              <a:ext cx="79050" cy="354350"/>
            </a:xfrm>
            <a:custGeom>
              <a:avLst/>
              <a:gdLst/>
              <a:ahLst/>
              <a:cxnLst/>
              <a:rect l="l" t="t" r="r" b="b"/>
              <a:pathLst>
                <a:path w="3162" h="14174" extrusionOk="0">
                  <a:moveTo>
                    <a:pt x="740" y="1"/>
                  </a:moveTo>
                  <a:cubicBezTo>
                    <a:pt x="606" y="1"/>
                    <a:pt x="474" y="80"/>
                    <a:pt x="453" y="253"/>
                  </a:cubicBezTo>
                  <a:cubicBezTo>
                    <a:pt x="0" y="4956"/>
                    <a:pt x="703" y="9635"/>
                    <a:pt x="2524" y="14005"/>
                  </a:cubicBezTo>
                  <a:cubicBezTo>
                    <a:pt x="2574" y="14124"/>
                    <a:pt x="2671" y="14173"/>
                    <a:pt x="2771" y="14173"/>
                  </a:cubicBezTo>
                  <a:cubicBezTo>
                    <a:pt x="2961" y="14173"/>
                    <a:pt x="3162" y="13993"/>
                    <a:pt x="3060" y="13767"/>
                  </a:cubicBezTo>
                  <a:cubicBezTo>
                    <a:pt x="1286" y="9492"/>
                    <a:pt x="596" y="4932"/>
                    <a:pt x="1048" y="324"/>
                  </a:cubicBezTo>
                  <a:cubicBezTo>
                    <a:pt x="1067" y="116"/>
                    <a:pt x="902" y="1"/>
                    <a:pt x="7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442;p58">
              <a:extLst>
                <a:ext uri="{FF2B5EF4-FFF2-40B4-BE49-F238E27FC236}">
                  <a16:creationId xmlns:a16="http://schemas.microsoft.com/office/drawing/2014/main" id="{2E489317-BF32-49C1-ABB0-0CD887B26AF9}"/>
                </a:ext>
              </a:extLst>
            </p:cNvPr>
            <p:cNvSpPr/>
            <p:nvPr/>
          </p:nvSpPr>
          <p:spPr>
            <a:xfrm>
              <a:off x="12119156" y="6361983"/>
              <a:ext cx="366150" cy="104325"/>
            </a:xfrm>
            <a:custGeom>
              <a:avLst/>
              <a:gdLst/>
              <a:ahLst/>
              <a:cxnLst/>
              <a:rect l="l" t="t" r="r" b="b"/>
              <a:pathLst>
                <a:path w="14646" h="4173" extrusionOk="0">
                  <a:moveTo>
                    <a:pt x="14174" y="1"/>
                  </a:moveTo>
                  <a:cubicBezTo>
                    <a:pt x="14145" y="1"/>
                    <a:pt x="14114" y="5"/>
                    <a:pt x="14082" y="15"/>
                  </a:cubicBezTo>
                  <a:cubicBezTo>
                    <a:pt x="9546" y="1324"/>
                    <a:pt x="5081" y="3039"/>
                    <a:pt x="366" y="3587"/>
                  </a:cubicBezTo>
                  <a:cubicBezTo>
                    <a:pt x="0" y="3632"/>
                    <a:pt x="74" y="4173"/>
                    <a:pt x="408" y="4173"/>
                  </a:cubicBezTo>
                  <a:cubicBezTo>
                    <a:pt x="421" y="4173"/>
                    <a:pt x="435" y="4172"/>
                    <a:pt x="450" y="4170"/>
                  </a:cubicBezTo>
                  <a:cubicBezTo>
                    <a:pt x="5212" y="3622"/>
                    <a:pt x="9737" y="1884"/>
                    <a:pt x="14309" y="562"/>
                  </a:cubicBezTo>
                  <a:cubicBezTo>
                    <a:pt x="14645" y="465"/>
                    <a:pt x="14477" y="1"/>
                    <a:pt x="141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443;p58">
              <a:extLst>
                <a:ext uri="{FF2B5EF4-FFF2-40B4-BE49-F238E27FC236}">
                  <a16:creationId xmlns:a16="http://schemas.microsoft.com/office/drawing/2014/main" id="{C478FBCA-DB8F-4951-A78B-52418F7F2414}"/>
                </a:ext>
              </a:extLst>
            </p:cNvPr>
            <p:cNvSpPr/>
            <p:nvPr/>
          </p:nvSpPr>
          <p:spPr>
            <a:xfrm>
              <a:off x="11970831" y="2843483"/>
              <a:ext cx="1061175" cy="772100"/>
            </a:xfrm>
            <a:custGeom>
              <a:avLst/>
              <a:gdLst/>
              <a:ahLst/>
              <a:cxnLst/>
              <a:rect l="l" t="t" r="r" b="b"/>
              <a:pathLst>
                <a:path w="42447" h="30884" extrusionOk="0">
                  <a:moveTo>
                    <a:pt x="31739" y="0"/>
                  </a:moveTo>
                  <a:cubicBezTo>
                    <a:pt x="26678" y="0"/>
                    <a:pt x="21692" y="609"/>
                    <a:pt x="17098" y="2654"/>
                  </a:cubicBezTo>
                  <a:cubicBezTo>
                    <a:pt x="8859" y="6322"/>
                    <a:pt x="1" y="14989"/>
                    <a:pt x="2716" y="28396"/>
                  </a:cubicBezTo>
                  <a:cubicBezTo>
                    <a:pt x="2716" y="28396"/>
                    <a:pt x="6777" y="30883"/>
                    <a:pt x="12264" y="30883"/>
                  </a:cubicBezTo>
                  <a:cubicBezTo>
                    <a:pt x="14187" y="30883"/>
                    <a:pt x="16284" y="30578"/>
                    <a:pt x="18444" y="29753"/>
                  </a:cubicBezTo>
                  <a:cubicBezTo>
                    <a:pt x="24730" y="27360"/>
                    <a:pt x="28981" y="23859"/>
                    <a:pt x="32898" y="18371"/>
                  </a:cubicBezTo>
                  <a:cubicBezTo>
                    <a:pt x="36815" y="12894"/>
                    <a:pt x="39637" y="6738"/>
                    <a:pt x="42447" y="619"/>
                  </a:cubicBezTo>
                  <a:cubicBezTo>
                    <a:pt x="38915" y="303"/>
                    <a:pt x="35309" y="0"/>
                    <a:pt x="31739" y="0"/>
                  </a:cubicBezTo>
                  <a:close/>
                </a:path>
              </a:pathLst>
            </a:custGeom>
            <a:solidFill>
              <a:srgbClr val="FCE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44;p58">
              <a:extLst>
                <a:ext uri="{FF2B5EF4-FFF2-40B4-BE49-F238E27FC236}">
                  <a16:creationId xmlns:a16="http://schemas.microsoft.com/office/drawing/2014/main" id="{CBF6500E-BEFF-4CDB-99EF-E6600F2931D1}"/>
                </a:ext>
              </a:extLst>
            </p:cNvPr>
            <p:cNvSpPr/>
            <p:nvPr/>
          </p:nvSpPr>
          <p:spPr>
            <a:xfrm>
              <a:off x="12122656" y="2942633"/>
              <a:ext cx="749500" cy="546675"/>
            </a:xfrm>
            <a:custGeom>
              <a:avLst/>
              <a:gdLst/>
              <a:ahLst/>
              <a:cxnLst/>
              <a:rect l="l" t="t" r="r" b="b"/>
              <a:pathLst>
                <a:path w="29980" h="21867" extrusionOk="0">
                  <a:moveTo>
                    <a:pt x="29515" y="0"/>
                  </a:moveTo>
                  <a:cubicBezTo>
                    <a:pt x="29456" y="0"/>
                    <a:pt x="29395" y="18"/>
                    <a:pt x="29337" y="58"/>
                  </a:cubicBezTo>
                  <a:cubicBezTo>
                    <a:pt x="19360" y="6785"/>
                    <a:pt x="9656" y="13893"/>
                    <a:pt x="238" y="21358"/>
                  </a:cubicBezTo>
                  <a:cubicBezTo>
                    <a:pt x="1" y="21548"/>
                    <a:pt x="203" y="21867"/>
                    <a:pt x="446" y="21867"/>
                  </a:cubicBezTo>
                  <a:cubicBezTo>
                    <a:pt x="507" y="21867"/>
                    <a:pt x="571" y="21847"/>
                    <a:pt x="631" y="21798"/>
                  </a:cubicBezTo>
                  <a:cubicBezTo>
                    <a:pt x="10049" y="14333"/>
                    <a:pt x="19753" y="7225"/>
                    <a:pt x="29718" y="498"/>
                  </a:cubicBezTo>
                  <a:cubicBezTo>
                    <a:pt x="29979" y="324"/>
                    <a:pt x="29769" y="0"/>
                    <a:pt x="295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445;p58">
              <a:extLst>
                <a:ext uri="{FF2B5EF4-FFF2-40B4-BE49-F238E27FC236}">
                  <a16:creationId xmlns:a16="http://schemas.microsoft.com/office/drawing/2014/main" id="{6F873C39-72BD-4ED4-BD23-F967D90F2FAA}"/>
                </a:ext>
              </a:extLst>
            </p:cNvPr>
            <p:cNvSpPr/>
            <p:nvPr/>
          </p:nvSpPr>
          <p:spPr>
            <a:xfrm>
              <a:off x="12561981" y="2893458"/>
              <a:ext cx="66200" cy="266000"/>
            </a:xfrm>
            <a:custGeom>
              <a:avLst/>
              <a:gdLst/>
              <a:ahLst/>
              <a:cxnLst/>
              <a:rect l="l" t="t" r="r" b="b"/>
              <a:pathLst>
                <a:path w="2648" h="10640" extrusionOk="0">
                  <a:moveTo>
                    <a:pt x="2272" y="1"/>
                  </a:moveTo>
                  <a:cubicBezTo>
                    <a:pt x="2163" y="1"/>
                    <a:pt x="2057" y="58"/>
                    <a:pt x="2013" y="191"/>
                  </a:cubicBezTo>
                  <a:cubicBezTo>
                    <a:pt x="882" y="3501"/>
                    <a:pt x="227" y="6847"/>
                    <a:pt x="13" y="10335"/>
                  </a:cubicBezTo>
                  <a:cubicBezTo>
                    <a:pt x="0" y="10535"/>
                    <a:pt x="157" y="10639"/>
                    <a:pt x="313" y="10639"/>
                  </a:cubicBezTo>
                  <a:cubicBezTo>
                    <a:pt x="455" y="10639"/>
                    <a:pt x="597" y="10553"/>
                    <a:pt x="608" y="10371"/>
                  </a:cubicBezTo>
                  <a:cubicBezTo>
                    <a:pt x="810" y="6942"/>
                    <a:pt x="1453" y="3644"/>
                    <a:pt x="2573" y="394"/>
                  </a:cubicBezTo>
                  <a:cubicBezTo>
                    <a:pt x="2647" y="162"/>
                    <a:pt x="2455" y="1"/>
                    <a:pt x="22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446;p58">
              <a:extLst>
                <a:ext uri="{FF2B5EF4-FFF2-40B4-BE49-F238E27FC236}">
                  <a16:creationId xmlns:a16="http://schemas.microsoft.com/office/drawing/2014/main" id="{F9162B6E-4D9B-4920-BF48-A27E875B09CC}"/>
                </a:ext>
              </a:extLst>
            </p:cNvPr>
            <p:cNvSpPr/>
            <p:nvPr/>
          </p:nvSpPr>
          <p:spPr>
            <a:xfrm>
              <a:off x="12502531" y="3186583"/>
              <a:ext cx="267800" cy="45850"/>
            </a:xfrm>
            <a:custGeom>
              <a:avLst/>
              <a:gdLst/>
              <a:ahLst/>
              <a:cxnLst/>
              <a:rect l="l" t="t" r="r" b="b"/>
              <a:pathLst>
                <a:path w="10712" h="1834" extrusionOk="0">
                  <a:moveTo>
                    <a:pt x="361" y="1"/>
                  </a:moveTo>
                  <a:cubicBezTo>
                    <a:pt x="30" y="1"/>
                    <a:pt x="0" y="552"/>
                    <a:pt x="367" y="587"/>
                  </a:cubicBezTo>
                  <a:cubicBezTo>
                    <a:pt x="3641" y="992"/>
                    <a:pt x="6927" y="1122"/>
                    <a:pt x="10165" y="1825"/>
                  </a:cubicBezTo>
                  <a:cubicBezTo>
                    <a:pt x="10191" y="1831"/>
                    <a:pt x="10216" y="1833"/>
                    <a:pt x="10239" y="1833"/>
                  </a:cubicBezTo>
                  <a:cubicBezTo>
                    <a:pt x="10560" y="1833"/>
                    <a:pt x="10712" y="1343"/>
                    <a:pt x="10368" y="1265"/>
                  </a:cubicBezTo>
                  <a:cubicBezTo>
                    <a:pt x="7070" y="551"/>
                    <a:pt x="3736" y="396"/>
                    <a:pt x="402" y="3"/>
                  </a:cubicBezTo>
                  <a:cubicBezTo>
                    <a:pt x="388" y="1"/>
                    <a:pt x="374" y="1"/>
                    <a:pt x="3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47;p58">
              <a:extLst>
                <a:ext uri="{FF2B5EF4-FFF2-40B4-BE49-F238E27FC236}">
                  <a16:creationId xmlns:a16="http://schemas.microsoft.com/office/drawing/2014/main" id="{69F8B66B-85AC-4170-8DAC-B9AE2FB862B7}"/>
                </a:ext>
              </a:extLst>
            </p:cNvPr>
            <p:cNvSpPr/>
            <p:nvPr/>
          </p:nvSpPr>
          <p:spPr>
            <a:xfrm>
              <a:off x="12314031" y="3025208"/>
              <a:ext cx="35525" cy="306325"/>
            </a:xfrm>
            <a:custGeom>
              <a:avLst/>
              <a:gdLst/>
              <a:ahLst/>
              <a:cxnLst/>
              <a:rect l="l" t="t" r="r" b="b"/>
              <a:pathLst>
                <a:path w="1421" h="12253" extrusionOk="0">
                  <a:moveTo>
                    <a:pt x="1109" y="1"/>
                  </a:moveTo>
                  <a:cubicBezTo>
                    <a:pt x="968" y="1"/>
                    <a:pt x="820" y="82"/>
                    <a:pt x="787" y="255"/>
                  </a:cubicBezTo>
                  <a:cubicBezTo>
                    <a:pt x="1" y="4148"/>
                    <a:pt x="358" y="8089"/>
                    <a:pt x="632" y="12018"/>
                  </a:cubicBezTo>
                  <a:cubicBezTo>
                    <a:pt x="642" y="12181"/>
                    <a:pt x="754" y="12252"/>
                    <a:pt x="877" y="12252"/>
                  </a:cubicBezTo>
                  <a:cubicBezTo>
                    <a:pt x="1043" y="12252"/>
                    <a:pt x="1229" y="12123"/>
                    <a:pt x="1215" y="11911"/>
                  </a:cubicBezTo>
                  <a:cubicBezTo>
                    <a:pt x="941" y="8030"/>
                    <a:pt x="608" y="4148"/>
                    <a:pt x="1382" y="303"/>
                  </a:cubicBezTo>
                  <a:cubicBezTo>
                    <a:pt x="1420" y="106"/>
                    <a:pt x="1269" y="1"/>
                    <a:pt x="11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448;p58">
              <a:extLst>
                <a:ext uri="{FF2B5EF4-FFF2-40B4-BE49-F238E27FC236}">
                  <a16:creationId xmlns:a16="http://schemas.microsoft.com/office/drawing/2014/main" id="{BAFDB62B-35CB-42FE-9147-AB96D3A5FEE8}"/>
                </a:ext>
              </a:extLst>
            </p:cNvPr>
            <p:cNvSpPr/>
            <p:nvPr/>
          </p:nvSpPr>
          <p:spPr>
            <a:xfrm>
              <a:off x="12270906" y="3361183"/>
              <a:ext cx="303075" cy="45000"/>
            </a:xfrm>
            <a:custGeom>
              <a:avLst/>
              <a:gdLst/>
              <a:ahLst/>
              <a:cxnLst/>
              <a:rect l="l" t="t" r="r" b="b"/>
              <a:pathLst>
                <a:path w="12123" h="1800" extrusionOk="0">
                  <a:moveTo>
                    <a:pt x="406" y="0"/>
                  </a:moveTo>
                  <a:cubicBezTo>
                    <a:pt x="121" y="0"/>
                    <a:pt x="1" y="462"/>
                    <a:pt x="321" y="580"/>
                  </a:cubicBezTo>
                  <a:cubicBezTo>
                    <a:pt x="2589" y="1392"/>
                    <a:pt x="4943" y="1799"/>
                    <a:pt x="7313" y="1799"/>
                  </a:cubicBezTo>
                  <a:cubicBezTo>
                    <a:pt x="8800" y="1799"/>
                    <a:pt x="10292" y="1639"/>
                    <a:pt x="11775" y="1318"/>
                  </a:cubicBezTo>
                  <a:cubicBezTo>
                    <a:pt x="12123" y="1251"/>
                    <a:pt x="12047" y="728"/>
                    <a:pt x="11729" y="728"/>
                  </a:cubicBezTo>
                  <a:cubicBezTo>
                    <a:pt x="11709" y="728"/>
                    <a:pt x="11689" y="730"/>
                    <a:pt x="11668" y="735"/>
                  </a:cubicBezTo>
                  <a:cubicBezTo>
                    <a:pt x="10221" y="1051"/>
                    <a:pt x="8767" y="1209"/>
                    <a:pt x="7319" y="1209"/>
                  </a:cubicBezTo>
                  <a:cubicBezTo>
                    <a:pt x="5015" y="1209"/>
                    <a:pt x="2727" y="810"/>
                    <a:pt x="511" y="20"/>
                  </a:cubicBezTo>
                  <a:cubicBezTo>
                    <a:pt x="474" y="7"/>
                    <a:pt x="439" y="0"/>
                    <a:pt x="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449;p58">
              <a:extLst>
                <a:ext uri="{FF2B5EF4-FFF2-40B4-BE49-F238E27FC236}">
                  <a16:creationId xmlns:a16="http://schemas.microsoft.com/office/drawing/2014/main" id="{FAA3C6B1-0653-4F39-ADD7-13F1DBEA7DC8}"/>
                </a:ext>
              </a:extLst>
            </p:cNvPr>
            <p:cNvSpPr/>
            <p:nvPr/>
          </p:nvSpPr>
          <p:spPr>
            <a:xfrm>
              <a:off x="8302531" y="3080683"/>
              <a:ext cx="977525" cy="857850"/>
            </a:xfrm>
            <a:custGeom>
              <a:avLst/>
              <a:gdLst/>
              <a:ahLst/>
              <a:cxnLst/>
              <a:rect l="l" t="t" r="r" b="b"/>
              <a:pathLst>
                <a:path w="39101" h="34314" extrusionOk="0">
                  <a:moveTo>
                    <a:pt x="11061" y="1"/>
                  </a:moveTo>
                  <a:lnTo>
                    <a:pt x="11061" y="1"/>
                  </a:lnTo>
                  <a:cubicBezTo>
                    <a:pt x="9644" y="5704"/>
                    <a:pt x="10525" y="11716"/>
                    <a:pt x="12883" y="17491"/>
                  </a:cubicBezTo>
                  <a:cubicBezTo>
                    <a:pt x="11883" y="17368"/>
                    <a:pt x="10877" y="17307"/>
                    <a:pt x="9870" y="17307"/>
                  </a:cubicBezTo>
                  <a:cubicBezTo>
                    <a:pt x="6490" y="17307"/>
                    <a:pt x="3111" y="17994"/>
                    <a:pt x="0" y="19324"/>
                  </a:cubicBezTo>
                  <a:cubicBezTo>
                    <a:pt x="4109" y="28244"/>
                    <a:pt x="12283" y="34314"/>
                    <a:pt x="21019" y="34314"/>
                  </a:cubicBezTo>
                  <a:cubicBezTo>
                    <a:pt x="23117" y="34314"/>
                    <a:pt x="25247" y="33964"/>
                    <a:pt x="27361" y="33219"/>
                  </a:cubicBezTo>
                  <a:cubicBezTo>
                    <a:pt x="33397" y="31100"/>
                    <a:pt x="39100" y="19586"/>
                    <a:pt x="37886" y="9359"/>
                  </a:cubicBezTo>
                  <a:cubicBezTo>
                    <a:pt x="37386" y="5192"/>
                    <a:pt x="34957" y="2239"/>
                    <a:pt x="31278" y="227"/>
                  </a:cubicBezTo>
                  <a:cubicBezTo>
                    <a:pt x="28421" y="4346"/>
                    <a:pt x="25611" y="8287"/>
                    <a:pt x="25254" y="12871"/>
                  </a:cubicBezTo>
                  <a:cubicBezTo>
                    <a:pt x="23944" y="9728"/>
                    <a:pt x="19812" y="1513"/>
                    <a:pt x="11061" y="1"/>
                  </a:cubicBezTo>
                  <a:close/>
                </a:path>
              </a:pathLst>
            </a:custGeom>
            <a:solidFill>
              <a:srgbClr val="FCE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50;p58">
              <a:extLst>
                <a:ext uri="{FF2B5EF4-FFF2-40B4-BE49-F238E27FC236}">
                  <a16:creationId xmlns:a16="http://schemas.microsoft.com/office/drawing/2014/main" id="{B1F26E52-00F1-456B-899A-FABFC9010252}"/>
                </a:ext>
              </a:extLst>
            </p:cNvPr>
            <p:cNvSpPr/>
            <p:nvPr/>
          </p:nvSpPr>
          <p:spPr>
            <a:xfrm>
              <a:off x="8474031" y="3663208"/>
              <a:ext cx="479625" cy="170975"/>
            </a:xfrm>
            <a:custGeom>
              <a:avLst/>
              <a:gdLst/>
              <a:ahLst/>
              <a:cxnLst/>
              <a:rect l="l" t="t" r="r" b="b"/>
              <a:pathLst>
                <a:path w="19185" h="6839" extrusionOk="0">
                  <a:moveTo>
                    <a:pt x="433" y="0"/>
                  </a:moveTo>
                  <a:cubicBezTo>
                    <a:pt x="204" y="0"/>
                    <a:pt x="0" y="297"/>
                    <a:pt x="213" y="500"/>
                  </a:cubicBezTo>
                  <a:cubicBezTo>
                    <a:pt x="4318" y="4360"/>
                    <a:pt x="10336" y="6839"/>
                    <a:pt x="16090" y="6839"/>
                  </a:cubicBezTo>
                  <a:cubicBezTo>
                    <a:pt x="17010" y="6839"/>
                    <a:pt x="17924" y="6775"/>
                    <a:pt x="18822" y="6644"/>
                  </a:cubicBezTo>
                  <a:cubicBezTo>
                    <a:pt x="19184" y="6587"/>
                    <a:pt x="19052" y="6068"/>
                    <a:pt x="18721" y="6068"/>
                  </a:cubicBezTo>
                  <a:cubicBezTo>
                    <a:pt x="18703" y="6068"/>
                    <a:pt x="18686" y="6069"/>
                    <a:pt x="18667" y="6072"/>
                  </a:cubicBezTo>
                  <a:cubicBezTo>
                    <a:pt x="17818" y="6196"/>
                    <a:pt x="16952" y="6256"/>
                    <a:pt x="16078" y="6256"/>
                  </a:cubicBezTo>
                  <a:cubicBezTo>
                    <a:pt x="10490" y="6256"/>
                    <a:pt x="4594" y="3811"/>
                    <a:pt x="629" y="83"/>
                  </a:cubicBezTo>
                  <a:cubicBezTo>
                    <a:pt x="568" y="25"/>
                    <a:pt x="500" y="0"/>
                    <a:pt x="4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451;p58">
              <a:extLst>
                <a:ext uri="{FF2B5EF4-FFF2-40B4-BE49-F238E27FC236}">
                  <a16:creationId xmlns:a16="http://schemas.microsoft.com/office/drawing/2014/main" id="{544C3498-A1D2-4D44-85B0-1603AE83AB73}"/>
                </a:ext>
              </a:extLst>
            </p:cNvPr>
            <p:cNvSpPr/>
            <p:nvPr/>
          </p:nvSpPr>
          <p:spPr>
            <a:xfrm>
              <a:off x="8660231" y="3241158"/>
              <a:ext cx="291500" cy="588700"/>
            </a:xfrm>
            <a:custGeom>
              <a:avLst/>
              <a:gdLst/>
              <a:ahLst/>
              <a:cxnLst/>
              <a:rect l="l" t="t" r="r" b="b"/>
              <a:pathLst>
                <a:path w="11660" h="23548" extrusionOk="0">
                  <a:moveTo>
                    <a:pt x="399" y="0"/>
                  </a:moveTo>
                  <a:cubicBezTo>
                    <a:pt x="203" y="0"/>
                    <a:pt x="0" y="215"/>
                    <a:pt x="123" y="452"/>
                  </a:cubicBezTo>
                  <a:cubicBezTo>
                    <a:pt x="3933" y="7988"/>
                    <a:pt x="7671" y="15632"/>
                    <a:pt x="11041" y="23395"/>
                  </a:cubicBezTo>
                  <a:cubicBezTo>
                    <a:pt x="11089" y="23503"/>
                    <a:pt x="11173" y="23548"/>
                    <a:pt x="11260" y="23548"/>
                  </a:cubicBezTo>
                  <a:cubicBezTo>
                    <a:pt x="11451" y="23548"/>
                    <a:pt x="11659" y="23331"/>
                    <a:pt x="11553" y="23085"/>
                  </a:cubicBezTo>
                  <a:cubicBezTo>
                    <a:pt x="8183" y="15334"/>
                    <a:pt x="4445" y="7691"/>
                    <a:pt x="635" y="154"/>
                  </a:cubicBezTo>
                  <a:cubicBezTo>
                    <a:pt x="579" y="45"/>
                    <a:pt x="490" y="0"/>
                    <a:pt x="3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452;p58">
              <a:extLst>
                <a:ext uri="{FF2B5EF4-FFF2-40B4-BE49-F238E27FC236}">
                  <a16:creationId xmlns:a16="http://schemas.microsoft.com/office/drawing/2014/main" id="{6AEA24C7-1F9A-468B-99CE-C1AE8AF694BD}"/>
                </a:ext>
              </a:extLst>
            </p:cNvPr>
            <p:cNvSpPr/>
            <p:nvPr/>
          </p:nvSpPr>
          <p:spPr>
            <a:xfrm>
              <a:off x="8931556" y="3311658"/>
              <a:ext cx="211575" cy="517650"/>
            </a:xfrm>
            <a:custGeom>
              <a:avLst/>
              <a:gdLst/>
              <a:ahLst/>
              <a:cxnLst/>
              <a:rect l="l" t="t" r="r" b="b"/>
              <a:pathLst>
                <a:path w="8463" h="20706" extrusionOk="0">
                  <a:moveTo>
                    <a:pt x="7567" y="1"/>
                  </a:moveTo>
                  <a:cubicBezTo>
                    <a:pt x="7418" y="1"/>
                    <a:pt x="7278" y="96"/>
                    <a:pt x="7296" y="287"/>
                  </a:cubicBezTo>
                  <a:cubicBezTo>
                    <a:pt x="7855" y="7288"/>
                    <a:pt x="5819" y="15574"/>
                    <a:pt x="235" y="20206"/>
                  </a:cubicBezTo>
                  <a:cubicBezTo>
                    <a:pt x="0" y="20403"/>
                    <a:pt x="219" y="20705"/>
                    <a:pt x="462" y="20705"/>
                  </a:cubicBezTo>
                  <a:cubicBezTo>
                    <a:pt x="526" y="20705"/>
                    <a:pt x="592" y="20684"/>
                    <a:pt x="652" y="20634"/>
                  </a:cubicBezTo>
                  <a:cubicBezTo>
                    <a:pt x="6343" y="15908"/>
                    <a:pt x="8463" y="7418"/>
                    <a:pt x="7891" y="287"/>
                  </a:cubicBezTo>
                  <a:cubicBezTo>
                    <a:pt x="7873" y="96"/>
                    <a:pt x="7715" y="1"/>
                    <a:pt x="75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53;p58">
              <a:extLst>
                <a:ext uri="{FF2B5EF4-FFF2-40B4-BE49-F238E27FC236}">
                  <a16:creationId xmlns:a16="http://schemas.microsoft.com/office/drawing/2014/main" id="{2C928A56-EECF-46B1-BD85-54570336F7CE}"/>
                </a:ext>
              </a:extLst>
            </p:cNvPr>
            <p:cNvSpPr/>
            <p:nvPr/>
          </p:nvSpPr>
          <p:spPr>
            <a:xfrm>
              <a:off x="8449281" y="6566533"/>
              <a:ext cx="115500" cy="415925"/>
            </a:xfrm>
            <a:custGeom>
              <a:avLst/>
              <a:gdLst/>
              <a:ahLst/>
              <a:cxnLst/>
              <a:rect l="l" t="t" r="r" b="b"/>
              <a:pathLst>
                <a:path w="4620" h="16637" extrusionOk="0">
                  <a:moveTo>
                    <a:pt x="1298" y="0"/>
                  </a:moveTo>
                  <a:cubicBezTo>
                    <a:pt x="1453" y="2691"/>
                    <a:pt x="2012" y="1739"/>
                    <a:pt x="1727" y="3882"/>
                  </a:cubicBezTo>
                  <a:cubicBezTo>
                    <a:pt x="1643" y="4572"/>
                    <a:pt x="1119" y="5656"/>
                    <a:pt x="1012" y="6346"/>
                  </a:cubicBezTo>
                  <a:cubicBezTo>
                    <a:pt x="679" y="8525"/>
                    <a:pt x="762" y="13026"/>
                    <a:pt x="119" y="15359"/>
                  </a:cubicBezTo>
                  <a:cubicBezTo>
                    <a:pt x="0" y="15800"/>
                    <a:pt x="131" y="16229"/>
                    <a:pt x="488" y="16514"/>
                  </a:cubicBezTo>
                  <a:cubicBezTo>
                    <a:pt x="596" y="16603"/>
                    <a:pt x="722" y="16637"/>
                    <a:pt x="853" y="16637"/>
                  </a:cubicBezTo>
                  <a:cubicBezTo>
                    <a:pt x="1285" y="16637"/>
                    <a:pt x="1762" y="16264"/>
                    <a:pt x="1762" y="16264"/>
                  </a:cubicBezTo>
                  <a:cubicBezTo>
                    <a:pt x="1298" y="15526"/>
                    <a:pt x="1477" y="14490"/>
                    <a:pt x="1727" y="13550"/>
                  </a:cubicBezTo>
                  <a:cubicBezTo>
                    <a:pt x="2739" y="9847"/>
                    <a:pt x="3262" y="8287"/>
                    <a:pt x="3965" y="5132"/>
                  </a:cubicBezTo>
                  <a:cubicBezTo>
                    <a:pt x="4274" y="3739"/>
                    <a:pt x="4477" y="2715"/>
                    <a:pt x="4620" y="501"/>
                  </a:cubicBezTo>
                  <a:cubicBezTo>
                    <a:pt x="3584" y="501"/>
                    <a:pt x="2334" y="12"/>
                    <a:pt x="1298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454;p58">
              <a:extLst>
                <a:ext uri="{FF2B5EF4-FFF2-40B4-BE49-F238E27FC236}">
                  <a16:creationId xmlns:a16="http://schemas.microsoft.com/office/drawing/2014/main" id="{63F9B557-7459-47FD-AB5C-2750D688695E}"/>
                </a:ext>
              </a:extLst>
            </p:cNvPr>
            <p:cNvSpPr/>
            <p:nvPr/>
          </p:nvSpPr>
          <p:spPr>
            <a:xfrm>
              <a:off x="8364431" y="6532433"/>
              <a:ext cx="109925" cy="487300"/>
            </a:xfrm>
            <a:custGeom>
              <a:avLst/>
              <a:gdLst/>
              <a:ahLst/>
              <a:cxnLst/>
              <a:rect l="l" t="t" r="r" b="b"/>
              <a:pathLst>
                <a:path w="4397" h="19492" extrusionOk="0">
                  <a:moveTo>
                    <a:pt x="2675" y="1"/>
                  </a:moveTo>
                  <a:cubicBezTo>
                    <a:pt x="1880" y="1"/>
                    <a:pt x="1095" y="150"/>
                    <a:pt x="1061" y="460"/>
                  </a:cubicBezTo>
                  <a:cubicBezTo>
                    <a:pt x="834" y="2448"/>
                    <a:pt x="1858" y="4103"/>
                    <a:pt x="1370" y="5686"/>
                  </a:cubicBezTo>
                  <a:cubicBezTo>
                    <a:pt x="322" y="9092"/>
                    <a:pt x="1049" y="10782"/>
                    <a:pt x="239" y="16569"/>
                  </a:cubicBezTo>
                  <a:cubicBezTo>
                    <a:pt x="120" y="17497"/>
                    <a:pt x="1" y="18200"/>
                    <a:pt x="549" y="18950"/>
                  </a:cubicBezTo>
                  <a:cubicBezTo>
                    <a:pt x="841" y="19343"/>
                    <a:pt x="1068" y="19492"/>
                    <a:pt x="1245" y="19492"/>
                  </a:cubicBezTo>
                  <a:cubicBezTo>
                    <a:pt x="1803" y="19492"/>
                    <a:pt x="1858" y="18009"/>
                    <a:pt x="1858" y="18009"/>
                  </a:cubicBezTo>
                  <a:cubicBezTo>
                    <a:pt x="1537" y="17247"/>
                    <a:pt x="1465" y="16473"/>
                    <a:pt x="1537" y="15890"/>
                  </a:cubicBezTo>
                  <a:cubicBezTo>
                    <a:pt x="1680" y="14723"/>
                    <a:pt x="2108" y="13187"/>
                    <a:pt x="2775" y="10735"/>
                  </a:cubicBezTo>
                  <a:cubicBezTo>
                    <a:pt x="3061" y="9651"/>
                    <a:pt x="3847" y="6579"/>
                    <a:pt x="3942" y="6032"/>
                  </a:cubicBezTo>
                  <a:cubicBezTo>
                    <a:pt x="4049" y="5413"/>
                    <a:pt x="4097" y="2281"/>
                    <a:pt x="4347" y="507"/>
                  </a:cubicBezTo>
                  <a:cubicBezTo>
                    <a:pt x="4396" y="174"/>
                    <a:pt x="3530" y="1"/>
                    <a:pt x="267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455;p58">
              <a:extLst>
                <a:ext uri="{FF2B5EF4-FFF2-40B4-BE49-F238E27FC236}">
                  <a16:creationId xmlns:a16="http://schemas.microsoft.com/office/drawing/2014/main" id="{1FBA153C-67B5-4CE4-BB5B-BAB7F6E1C735}"/>
                </a:ext>
              </a:extLst>
            </p:cNvPr>
            <p:cNvSpPr/>
            <p:nvPr/>
          </p:nvSpPr>
          <p:spPr>
            <a:xfrm>
              <a:off x="8351931" y="6959433"/>
              <a:ext cx="92700" cy="77250"/>
            </a:xfrm>
            <a:custGeom>
              <a:avLst/>
              <a:gdLst/>
              <a:ahLst/>
              <a:cxnLst/>
              <a:rect l="l" t="t" r="r" b="b"/>
              <a:pathLst>
                <a:path w="3708" h="3090" extrusionOk="0">
                  <a:moveTo>
                    <a:pt x="679" y="1"/>
                  </a:moveTo>
                  <a:lnTo>
                    <a:pt x="679" y="1"/>
                  </a:lnTo>
                  <a:cubicBezTo>
                    <a:pt x="1" y="560"/>
                    <a:pt x="406" y="2132"/>
                    <a:pt x="715" y="2799"/>
                  </a:cubicBezTo>
                  <a:cubicBezTo>
                    <a:pt x="747" y="2869"/>
                    <a:pt x="786" y="2891"/>
                    <a:pt x="837" y="2891"/>
                  </a:cubicBezTo>
                  <a:cubicBezTo>
                    <a:pt x="881" y="2891"/>
                    <a:pt x="935" y="2875"/>
                    <a:pt x="1001" y="2858"/>
                  </a:cubicBezTo>
                  <a:cubicBezTo>
                    <a:pt x="941" y="2596"/>
                    <a:pt x="906" y="2227"/>
                    <a:pt x="941" y="1965"/>
                  </a:cubicBezTo>
                  <a:lnTo>
                    <a:pt x="941" y="1965"/>
                  </a:lnTo>
                  <a:cubicBezTo>
                    <a:pt x="1275" y="2334"/>
                    <a:pt x="1632" y="2858"/>
                    <a:pt x="2263" y="3001"/>
                  </a:cubicBezTo>
                  <a:cubicBezTo>
                    <a:pt x="2526" y="3064"/>
                    <a:pt x="2743" y="3090"/>
                    <a:pt x="2922" y="3090"/>
                  </a:cubicBezTo>
                  <a:cubicBezTo>
                    <a:pt x="3583" y="3090"/>
                    <a:pt x="3707" y="2738"/>
                    <a:pt x="3632" y="2644"/>
                  </a:cubicBezTo>
                  <a:cubicBezTo>
                    <a:pt x="3168" y="2072"/>
                    <a:pt x="2656" y="1608"/>
                    <a:pt x="2358" y="929"/>
                  </a:cubicBezTo>
                  <a:cubicBezTo>
                    <a:pt x="2125" y="1024"/>
                    <a:pt x="1950" y="1105"/>
                    <a:pt x="1768" y="1105"/>
                  </a:cubicBezTo>
                  <a:cubicBezTo>
                    <a:pt x="1652" y="1105"/>
                    <a:pt x="1533" y="1072"/>
                    <a:pt x="1394" y="989"/>
                  </a:cubicBezTo>
                  <a:cubicBezTo>
                    <a:pt x="977" y="751"/>
                    <a:pt x="810" y="417"/>
                    <a:pt x="6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456;p58">
              <a:extLst>
                <a:ext uri="{FF2B5EF4-FFF2-40B4-BE49-F238E27FC236}">
                  <a16:creationId xmlns:a16="http://schemas.microsoft.com/office/drawing/2014/main" id="{ECCC2EFF-7AEA-46DC-A146-30FF850FA635}"/>
                </a:ext>
              </a:extLst>
            </p:cNvPr>
            <p:cNvSpPr/>
            <p:nvPr/>
          </p:nvSpPr>
          <p:spPr>
            <a:xfrm>
              <a:off x="8435581" y="6950508"/>
              <a:ext cx="90375" cy="75100"/>
            </a:xfrm>
            <a:custGeom>
              <a:avLst/>
              <a:gdLst/>
              <a:ahLst/>
              <a:cxnLst/>
              <a:rect l="l" t="t" r="r" b="b"/>
              <a:pathLst>
                <a:path w="3615" h="3004" extrusionOk="0">
                  <a:moveTo>
                    <a:pt x="667" y="0"/>
                  </a:moveTo>
                  <a:cubicBezTo>
                    <a:pt x="0" y="548"/>
                    <a:pt x="393" y="2072"/>
                    <a:pt x="703" y="2727"/>
                  </a:cubicBezTo>
                  <a:cubicBezTo>
                    <a:pt x="736" y="2794"/>
                    <a:pt x="777" y="2816"/>
                    <a:pt x="830" y="2816"/>
                  </a:cubicBezTo>
                  <a:cubicBezTo>
                    <a:pt x="871" y="2816"/>
                    <a:pt x="919" y="2802"/>
                    <a:pt x="977" y="2787"/>
                  </a:cubicBezTo>
                  <a:cubicBezTo>
                    <a:pt x="929" y="2537"/>
                    <a:pt x="882" y="2167"/>
                    <a:pt x="917" y="1905"/>
                  </a:cubicBezTo>
                  <a:lnTo>
                    <a:pt x="917" y="1905"/>
                  </a:lnTo>
                  <a:cubicBezTo>
                    <a:pt x="1251" y="2275"/>
                    <a:pt x="1596" y="2775"/>
                    <a:pt x="2215" y="2918"/>
                  </a:cubicBezTo>
                  <a:cubicBezTo>
                    <a:pt x="2471" y="2978"/>
                    <a:pt x="2682" y="3003"/>
                    <a:pt x="2855" y="3003"/>
                  </a:cubicBezTo>
                  <a:cubicBezTo>
                    <a:pt x="3495" y="3003"/>
                    <a:pt x="3614" y="2666"/>
                    <a:pt x="3549" y="2572"/>
                  </a:cubicBezTo>
                  <a:cubicBezTo>
                    <a:pt x="3096" y="2013"/>
                    <a:pt x="2584" y="1560"/>
                    <a:pt x="2310" y="905"/>
                  </a:cubicBezTo>
                  <a:cubicBezTo>
                    <a:pt x="2086" y="999"/>
                    <a:pt x="1910" y="1076"/>
                    <a:pt x="1731" y="1076"/>
                  </a:cubicBezTo>
                  <a:cubicBezTo>
                    <a:pt x="1616" y="1076"/>
                    <a:pt x="1500" y="1044"/>
                    <a:pt x="1370" y="965"/>
                  </a:cubicBezTo>
                  <a:cubicBezTo>
                    <a:pt x="953" y="727"/>
                    <a:pt x="798" y="405"/>
                    <a:pt x="6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457;p58">
              <a:extLst>
                <a:ext uri="{FF2B5EF4-FFF2-40B4-BE49-F238E27FC236}">
                  <a16:creationId xmlns:a16="http://schemas.microsoft.com/office/drawing/2014/main" id="{03AB768C-31B0-4405-A27E-A4BBEE5FA696}"/>
                </a:ext>
              </a:extLst>
            </p:cNvPr>
            <p:cNvSpPr/>
            <p:nvPr/>
          </p:nvSpPr>
          <p:spPr>
            <a:xfrm>
              <a:off x="8359981" y="6320933"/>
              <a:ext cx="255400" cy="304500"/>
            </a:xfrm>
            <a:custGeom>
              <a:avLst/>
              <a:gdLst/>
              <a:ahLst/>
              <a:cxnLst/>
              <a:rect l="l" t="t" r="r" b="b"/>
              <a:pathLst>
                <a:path w="10216" h="12180" extrusionOk="0">
                  <a:moveTo>
                    <a:pt x="4322" y="1"/>
                  </a:moveTo>
                  <a:cubicBezTo>
                    <a:pt x="2059" y="1"/>
                    <a:pt x="0" y="370"/>
                    <a:pt x="0" y="1657"/>
                  </a:cubicBezTo>
                  <a:cubicBezTo>
                    <a:pt x="0" y="4455"/>
                    <a:pt x="1322" y="7550"/>
                    <a:pt x="1262" y="11837"/>
                  </a:cubicBezTo>
                  <a:cubicBezTo>
                    <a:pt x="2151" y="11992"/>
                    <a:pt x="3823" y="12180"/>
                    <a:pt x="5322" y="12180"/>
                  </a:cubicBezTo>
                  <a:cubicBezTo>
                    <a:pt x="6694" y="12180"/>
                    <a:pt x="7922" y="12023"/>
                    <a:pt x="8275" y="11539"/>
                  </a:cubicBezTo>
                  <a:cubicBezTo>
                    <a:pt x="8585" y="9658"/>
                    <a:pt x="10216" y="5383"/>
                    <a:pt x="10156" y="657"/>
                  </a:cubicBezTo>
                  <a:cubicBezTo>
                    <a:pt x="10156" y="552"/>
                    <a:pt x="7086" y="1"/>
                    <a:pt x="4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458;p58">
              <a:extLst>
                <a:ext uri="{FF2B5EF4-FFF2-40B4-BE49-F238E27FC236}">
                  <a16:creationId xmlns:a16="http://schemas.microsoft.com/office/drawing/2014/main" id="{CFF284AD-649A-41F0-9C38-AFB65D3CCEC3}"/>
                </a:ext>
              </a:extLst>
            </p:cNvPr>
            <p:cNvSpPr/>
            <p:nvPr/>
          </p:nvSpPr>
          <p:spPr>
            <a:xfrm>
              <a:off x="8578131" y="5764533"/>
              <a:ext cx="275675" cy="253025"/>
            </a:xfrm>
            <a:custGeom>
              <a:avLst/>
              <a:gdLst/>
              <a:ahLst/>
              <a:cxnLst/>
              <a:rect l="l" t="t" r="r" b="b"/>
              <a:pathLst>
                <a:path w="11027" h="10121" extrusionOk="0">
                  <a:moveTo>
                    <a:pt x="10373" y="0"/>
                  </a:moveTo>
                  <a:cubicBezTo>
                    <a:pt x="10243" y="0"/>
                    <a:pt x="10097" y="105"/>
                    <a:pt x="9967" y="291"/>
                  </a:cubicBezTo>
                  <a:cubicBezTo>
                    <a:pt x="8955" y="1791"/>
                    <a:pt x="7681" y="2958"/>
                    <a:pt x="6681" y="4053"/>
                  </a:cubicBezTo>
                  <a:cubicBezTo>
                    <a:pt x="5395" y="5446"/>
                    <a:pt x="3514" y="6375"/>
                    <a:pt x="1728" y="7292"/>
                  </a:cubicBezTo>
                  <a:cubicBezTo>
                    <a:pt x="557" y="7898"/>
                    <a:pt x="1" y="10121"/>
                    <a:pt x="1625" y="10121"/>
                  </a:cubicBezTo>
                  <a:cubicBezTo>
                    <a:pt x="1850" y="10121"/>
                    <a:pt x="2117" y="10078"/>
                    <a:pt x="2430" y="9983"/>
                  </a:cubicBezTo>
                  <a:cubicBezTo>
                    <a:pt x="4645" y="9292"/>
                    <a:pt x="7991" y="5411"/>
                    <a:pt x="9312" y="3327"/>
                  </a:cubicBezTo>
                  <a:cubicBezTo>
                    <a:pt x="9884" y="2434"/>
                    <a:pt x="11027" y="1303"/>
                    <a:pt x="10670" y="291"/>
                  </a:cubicBezTo>
                  <a:cubicBezTo>
                    <a:pt x="10601" y="90"/>
                    <a:pt x="10494" y="0"/>
                    <a:pt x="10373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459;p58">
              <a:extLst>
                <a:ext uri="{FF2B5EF4-FFF2-40B4-BE49-F238E27FC236}">
                  <a16:creationId xmlns:a16="http://schemas.microsoft.com/office/drawing/2014/main" id="{81A89156-B849-42E4-BDAB-B73240DC36B9}"/>
                </a:ext>
              </a:extLst>
            </p:cNvPr>
            <p:cNvSpPr/>
            <p:nvPr/>
          </p:nvSpPr>
          <p:spPr>
            <a:xfrm>
              <a:off x="8262631" y="5946808"/>
              <a:ext cx="376275" cy="415700"/>
            </a:xfrm>
            <a:custGeom>
              <a:avLst/>
              <a:gdLst/>
              <a:ahLst/>
              <a:cxnLst/>
              <a:rect l="l" t="t" r="r" b="b"/>
              <a:pathLst>
                <a:path w="15051" h="16628" extrusionOk="0">
                  <a:moveTo>
                    <a:pt x="14348" y="1"/>
                  </a:moveTo>
                  <a:lnTo>
                    <a:pt x="14348" y="1"/>
                  </a:lnTo>
                  <a:cubicBezTo>
                    <a:pt x="11931" y="953"/>
                    <a:pt x="9859" y="870"/>
                    <a:pt x="9002" y="1048"/>
                  </a:cubicBezTo>
                  <a:cubicBezTo>
                    <a:pt x="7645" y="1358"/>
                    <a:pt x="5347" y="1989"/>
                    <a:pt x="3870" y="2096"/>
                  </a:cubicBezTo>
                  <a:cubicBezTo>
                    <a:pt x="2823" y="2180"/>
                    <a:pt x="1394" y="3311"/>
                    <a:pt x="822" y="4954"/>
                  </a:cubicBezTo>
                  <a:cubicBezTo>
                    <a:pt x="727" y="5228"/>
                    <a:pt x="1" y="7371"/>
                    <a:pt x="1" y="7371"/>
                  </a:cubicBezTo>
                  <a:cubicBezTo>
                    <a:pt x="846" y="7609"/>
                    <a:pt x="2025" y="7716"/>
                    <a:pt x="2870" y="7954"/>
                  </a:cubicBezTo>
                  <a:cubicBezTo>
                    <a:pt x="3251" y="7287"/>
                    <a:pt x="3418" y="7216"/>
                    <a:pt x="3632" y="6811"/>
                  </a:cubicBezTo>
                  <a:cubicBezTo>
                    <a:pt x="3894" y="9621"/>
                    <a:pt x="5478" y="10181"/>
                    <a:pt x="5406" y="11645"/>
                  </a:cubicBezTo>
                  <a:cubicBezTo>
                    <a:pt x="5311" y="13657"/>
                    <a:pt x="3609" y="14633"/>
                    <a:pt x="3894" y="16622"/>
                  </a:cubicBezTo>
                  <a:cubicBezTo>
                    <a:pt x="4373" y="16593"/>
                    <a:pt x="4872" y="16583"/>
                    <a:pt x="5382" y="16583"/>
                  </a:cubicBezTo>
                  <a:cubicBezTo>
                    <a:pt x="6463" y="16583"/>
                    <a:pt x="7596" y="16627"/>
                    <a:pt x="8701" y="16627"/>
                  </a:cubicBezTo>
                  <a:cubicBezTo>
                    <a:pt x="10747" y="16627"/>
                    <a:pt x="12698" y="16477"/>
                    <a:pt x="14050" y="15622"/>
                  </a:cubicBezTo>
                  <a:cubicBezTo>
                    <a:pt x="14050" y="13931"/>
                    <a:pt x="12062" y="11716"/>
                    <a:pt x="11991" y="10038"/>
                  </a:cubicBezTo>
                  <a:cubicBezTo>
                    <a:pt x="11919" y="8287"/>
                    <a:pt x="13229" y="7764"/>
                    <a:pt x="12931" y="6513"/>
                  </a:cubicBezTo>
                  <a:cubicBezTo>
                    <a:pt x="12788" y="5930"/>
                    <a:pt x="12074" y="5394"/>
                    <a:pt x="11991" y="4989"/>
                  </a:cubicBezTo>
                  <a:cubicBezTo>
                    <a:pt x="11800" y="4061"/>
                    <a:pt x="14265" y="3358"/>
                    <a:pt x="15050" y="2692"/>
                  </a:cubicBezTo>
                  <a:cubicBezTo>
                    <a:pt x="14586" y="2275"/>
                    <a:pt x="13836" y="644"/>
                    <a:pt x="14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460;p58">
              <a:extLst>
                <a:ext uri="{FF2B5EF4-FFF2-40B4-BE49-F238E27FC236}">
                  <a16:creationId xmlns:a16="http://schemas.microsoft.com/office/drawing/2014/main" id="{2A481ACF-923C-48A9-9E5C-BA1C4A8D7F53}"/>
                </a:ext>
              </a:extLst>
            </p:cNvPr>
            <p:cNvSpPr/>
            <p:nvPr/>
          </p:nvSpPr>
          <p:spPr>
            <a:xfrm>
              <a:off x="8239431" y="6119833"/>
              <a:ext cx="192300" cy="199675"/>
            </a:xfrm>
            <a:custGeom>
              <a:avLst/>
              <a:gdLst/>
              <a:ahLst/>
              <a:cxnLst/>
              <a:rect l="l" t="t" r="r" b="b"/>
              <a:pathLst>
                <a:path w="7692" h="7987" extrusionOk="0">
                  <a:moveTo>
                    <a:pt x="1797" y="0"/>
                  </a:moveTo>
                  <a:cubicBezTo>
                    <a:pt x="1349" y="0"/>
                    <a:pt x="996" y="153"/>
                    <a:pt x="929" y="450"/>
                  </a:cubicBezTo>
                  <a:cubicBezTo>
                    <a:pt x="643" y="1628"/>
                    <a:pt x="0" y="4843"/>
                    <a:pt x="12" y="5653"/>
                  </a:cubicBezTo>
                  <a:cubicBezTo>
                    <a:pt x="12" y="6689"/>
                    <a:pt x="4870" y="7986"/>
                    <a:pt x="5941" y="7986"/>
                  </a:cubicBezTo>
                  <a:cubicBezTo>
                    <a:pt x="7132" y="7986"/>
                    <a:pt x="7692" y="6403"/>
                    <a:pt x="6572" y="6296"/>
                  </a:cubicBezTo>
                  <a:cubicBezTo>
                    <a:pt x="6500" y="6290"/>
                    <a:pt x="6439" y="6287"/>
                    <a:pt x="6386" y="6287"/>
                  </a:cubicBezTo>
                  <a:cubicBezTo>
                    <a:pt x="5898" y="6287"/>
                    <a:pt x="6148" y="6522"/>
                    <a:pt x="5525" y="6748"/>
                  </a:cubicBezTo>
                  <a:cubicBezTo>
                    <a:pt x="5485" y="6762"/>
                    <a:pt x="5438" y="6769"/>
                    <a:pt x="5386" y="6769"/>
                  </a:cubicBezTo>
                  <a:cubicBezTo>
                    <a:pt x="4516" y="6769"/>
                    <a:pt x="2058" y="4917"/>
                    <a:pt x="2215" y="4557"/>
                  </a:cubicBezTo>
                  <a:cubicBezTo>
                    <a:pt x="2691" y="3498"/>
                    <a:pt x="3060" y="2783"/>
                    <a:pt x="3798" y="1033"/>
                  </a:cubicBezTo>
                  <a:cubicBezTo>
                    <a:pt x="3336" y="336"/>
                    <a:pt x="2461" y="0"/>
                    <a:pt x="1797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461;p58">
              <a:extLst>
                <a:ext uri="{FF2B5EF4-FFF2-40B4-BE49-F238E27FC236}">
                  <a16:creationId xmlns:a16="http://schemas.microsoft.com/office/drawing/2014/main" id="{6AC2E558-C7ED-4051-AB29-26BE3DA55B32}"/>
                </a:ext>
              </a:extLst>
            </p:cNvPr>
            <p:cNvSpPr/>
            <p:nvPr/>
          </p:nvSpPr>
          <p:spPr>
            <a:xfrm>
              <a:off x="8300456" y="5771758"/>
              <a:ext cx="239925" cy="223050"/>
            </a:xfrm>
            <a:custGeom>
              <a:avLst/>
              <a:gdLst/>
              <a:ahLst/>
              <a:cxnLst/>
              <a:rect l="l" t="t" r="r" b="b"/>
              <a:pathLst>
                <a:path w="9597" h="8922" extrusionOk="0">
                  <a:moveTo>
                    <a:pt x="5321" y="0"/>
                  </a:moveTo>
                  <a:cubicBezTo>
                    <a:pt x="4153" y="0"/>
                    <a:pt x="2823" y="527"/>
                    <a:pt x="1881" y="1002"/>
                  </a:cubicBezTo>
                  <a:cubicBezTo>
                    <a:pt x="1357" y="1264"/>
                    <a:pt x="274" y="1824"/>
                    <a:pt x="262" y="3717"/>
                  </a:cubicBezTo>
                  <a:cubicBezTo>
                    <a:pt x="238" y="5753"/>
                    <a:pt x="881" y="6943"/>
                    <a:pt x="0" y="8205"/>
                  </a:cubicBezTo>
                  <a:cubicBezTo>
                    <a:pt x="963" y="8717"/>
                    <a:pt x="1982" y="8921"/>
                    <a:pt x="2970" y="8921"/>
                  </a:cubicBezTo>
                  <a:cubicBezTo>
                    <a:pt x="5658" y="8921"/>
                    <a:pt x="8114" y="7410"/>
                    <a:pt x="8584" y="6479"/>
                  </a:cubicBezTo>
                  <a:cubicBezTo>
                    <a:pt x="9596" y="4455"/>
                    <a:pt x="9037" y="2157"/>
                    <a:pt x="6894" y="478"/>
                  </a:cubicBezTo>
                  <a:cubicBezTo>
                    <a:pt x="6458" y="135"/>
                    <a:pt x="5910" y="0"/>
                    <a:pt x="5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462;p58">
              <a:extLst>
                <a:ext uri="{FF2B5EF4-FFF2-40B4-BE49-F238E27FC236}">
                  <a16:creationId xmlns:a16="http://schemas.microsoft.com/office/drawing/2014/main" id="{28092447-2674-4187-8598-0E97F9F35931}"/>
                </a:ext>
              </a:extLst>
            </p:cNvPr>
            <p:cNvSpPr/>
            <p:nvPr/>
          </p:nvSpPr>
          <p:spPr>
            <a:xfrm>
              <a:off x="8329306" y="5783558"/>
              <a:ext cx="170900" cy="161900"/>
            </a:xfrm>
            <a:custGeom>
              <a:avLst/>
              <a:gdLst/>
              <a:ahLst/>
              <a:cxnLst/>
              <a:rect l="l" t="t" r="r" b="b"/>
              <a:pathLst>
                <a:path w="6836" h="6476" extrusionOk="0">
                  <a:moveTo>
                    <a:pt x="3553" y="1"/>
                  </a:moveTo>
                  <a:cubicBezTo>
                    <a:pt x="2488" y="1"/>
                    <a:pt x="1007" y="757"/>
                    <a:pt x="668" y="1447"/>
                  </a:cubicBezTo>
                  <a:cubicBezTo>
                    <a:pt x="1" y="2816"/>
                    <a:pt x="1084" y="4590"/>
                    <a:pt x="2180" y="5650"/>
                  </a:cubicBezTo>
                  <a:cubicBezTo>
                    <a:pt x="2741" y="6180"/>
                    <a:pt x="3543" y="6476"/>
                    <a:pt x="4311" y="6476"/>
                  </a:cubicBezTo>
                  <a:cubicBezTo>
                    <a:pt x="5059" y="6476"/>
                    <a:pt x="5775" y="6195"/>
                    <a:pt x="6204" y="5578"/>
                  </a:cubicBezTo>
                  <a:cubicBezTo>
                    <a:pt x="6835" y="4673"/>
                    <a:pt x="6657" y="3423"/>
                    <a:pt x="6216" y="2399"/>
                  </a:cubicBezTo>
                  <a:cubicBezTo>
                    <a:pt x="5787" y="1411"/>
                    <a:pt x="5109" y="470"/>
                    <a:pt x="4109" y="89"/>
                  </a:cubicBezTo>
                  <a:cubicBezTo>
                    <a:pt x="3946" y="28"/>
                    <a:pt x="3757" y="1"/>
                    <a:pt x="3553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463;p58">
              <a:extLst>
                <a:ext uri="{FF2B5EF4-FFF2-40B4-BE49-F238E27FC236}">
                  <a16:creationId xmlns:a16="http://schemas.microsoft.com/office/drawing/2014/main" id="{755919DB-2020-409B-A274-6E665B45BD7E}"/>
                </a:ext>
              </a:extLst>
            </p:cNvPr>
            <p:cNvSpPr/>
            <p:nvPr/>
          </p:nvSpPr>
          <p:spPr>
            <a:xfrm>
              <a:off x="8402531" y="5925308"/>
              <a:ext cx="100950" cy="99300"/>
            </a:xfrm>
            <a:custGeom>
              <a:avLst/>
              <a:gdLst/>
              <a:ahLst/>
              <a:cxnLst/>
              <a:rect l="l" t="t" r="r" b="b"/>
              <a:pathLst>
                <a:path w="4038" h="3972" extrusionOk="0">
                  <a:moveTo>
                    <a:pt x="1839" y="1"/>
                  </a:moveTo>
                  <a:cubicBezTo>
                    <a:pt x="1186" y="1"/>
                    <a:pt x="251" y="337"/>
                    <a:pt x="251" y="337"/>
                  </a:cubicBezTo>
                  <a:cubicBezTo>
                    <a:pt x="608" y="1349"/>
                    <a:pt x="834" y="2135"/>
                    <a:pt x="1" y="2659"/>
                  </a:cubicBezTo>
                  <a:cubicBezTo>
                    <a:pt x="453" y="3468"/>
                    <a:pt x="846" y="3671"/>
                    <a:pt x="1453" y="3861"/>
                  </a:cubicBezTo>
                  <a:cubicBezTo>
                    <a:pt x="1680" y="3932"/>
                    <a:pt x="1922" y="3972"/>
                    <a:pt x="2161" y="3972"/>
                  </a:cubicBezTo>
                  <a:cubicBezTo>
                    <a:pt x="2563" y="3972"/>
                    <a:pt x="2957" y="3860"/>
                    <a:pt x="3263" y="3599"/>
                  </a:cubicBezTo>
                  <a:cubicBezTo>
                    <a:pt x="3751" y="3182"/>
                    <a:pt x="4037" y="2004"/>
                    <a:pt x="3406" y="1908"/>
                  </a:cubicBezTo>
                  <a:cubicBezTo>
                    <a:pt x="2727" y="1813"/>
                    <a:pt x="2715" y="1158"/>
                    <a:pt x="2442" y="277"/>
                  </a:cubicBezTo>
                  <a:cubicBezTo>
                    <a:pt x="2378" y="71"/>
                    <a:pt x="2138" y="1"/>
                    <a:pt x="1839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464;p58">
              <a:extLst>
                <a:ext uri="{FF2B5EF4-FFF2-40B4-BE49-F238E27FC236}">
                  <a16:creationId xmlns:a16="http://schemas.microsoft.com/office/drawing/2014/main" id="{309B8D75-ECB4-424D-84C4-497EED31A6D7}"/>
                </a:ext>
              </a:extLst>
            </p:cNvPr>
            <p:cNvSpPr/>
            <p:nvPr/>
          </p:nvSpPr>
          <p:spPr>
            <a:xfrm>
              <a:off x="8303431" y="5758008"/>
              <a:ext cx="191700" cy="146925"/>
            </a:xfrm>
            <a:custGeom>
              <a:avLst/>
              <a:gdLst/>
              <a:ahLst/>
              <a:cxnLst/>
              <a:rect l="l" t="t" r="r" b="b"/>
              <a:pathLst>
                <a:path w="7668" h="5877" extrusionOk="0">
                  <a:moveTo>
                    <a:pt x="4145" y="0"/>
                  </a:moveTo>
                  <a:cubicBezTo>
                    <a:pt x="3751" y="0"/>
                    <a:pt x="3338" y="69"/>
                    <a:pt x="2965" y="147"/>
                  </a:cubicBezTo>
                  <a:cubicBezTo>
                    <a:pt x="2072" y="338"/>
                    <a:pt x="1286" y="992"/>
                    <a:pt x="762" y="1742"/>
                  </a:cubicBezTo>
                  <a:cubicBezTo>
                    <a:pt x="48" y="2766"/>
                    <a:pt x="0" y="3862"/>
                    <a:pt x="262" y="5088"/>
                  </a:cubicBezTo>
                  <a:cubicBezTo>
                    <a:pt x="308" y="5295"/>
                    <a:pt x="1337" y="5877"/>
                    <a:pt x="1572" y="5877"/>
                  </a:cubicBezTo>
                  <a:cubicBezTo>
                    <a:pt x="1581" y="5877"/>
                    <a:pt x="1589" y="5876"/>
                    <a:pt x="1596" y="5874"/>
                  </a:cubicBezTo>
                  <a:cubicBezTo>
                    <a:pt x="2750" y="5588"/>
                    <a:pt x="3501" y="4350"/>
                    <a:pt x="3643" y="3159"/>
                  </a:cubicBezTo>
                  <a:cubicBezTo>
                    <a:pt x="3748" y="2194"/>
                    <a:pt x="4725" y="1891"/>
                    <a:pt x="5258" y="1891"/>
                  </a:cubicBezTo>
                  <a:cubicBezTo>
                    <a:pt x="5396" y="1891"/>
                    <a:pt x="5504" y="1911"/>
                    <a:pt x="5560" y="1945"/>
                  </a:cubicBezTo>
                  <a:cubicBezTo>
                    <a:pt x="5560" y="1945"/>
                    <a:pt x="6937" y="4236"/>
                    <a:pt x="7614" y="4236"/>
                  </a:cubicBezTo>
                  <a:cubicBezTo>
                    <a:pt x="7633" y="4236"/>
                    <a:pt x="7650" y="4234"/>
                    <a:pt x="7668" y="4231"/>
                  </a:cubicBezTo>
                  <a:cubicBezTo>
                    <a:pt x="7668" y="969"/>
                    <a:pt x="5787" y="933"/>
                    <a:pt x="5548" y="588"/>
                  </a:cubicBezTo>
                  <a:cubicBezTo>
                    <a:pt x="5233" y="139"/>
                    <a:pt x="4708" y="0"/>
                    <a:pt x="4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65;p58">
              <a:extLst>
                <a:ext uri="{FF2B5EF4-FFF2-40B4-BE49-F238E27FC236}">
                  <a16:creationId xmlns:a16="http://schemas.microsoft.com/office/drawing/2014/main" id="{70ABCE7B-1EB7-4B1F-A368-ABC26E004478}"/>
                </a:ext>
              </a:extLst>
            </p:cNvPr>
            <p:cNvSpPr/>
            <p:nvPr/>
          </p:nvSpPr>
          <p:spPr>
            <a:xfrm>
              <a:off x="8778181" y="3724808"/>
              <a:ext cx="2053250" cy="1683275"/>
            </a:xfrm>
            <a:custGeom>
              <a:avLst/>
              <a:gdLst/>
              <a:ahLst/>
              <a:cxnLst/>
              <a:rect l="l" t="t" r="r" b="b"/>
              <a:pathLst>
                <a:path w="82130" h="67331" extrusionOk="0">
                  <a:moveTo>
                    <a:pt x="5251" y="1"/>
                  </a:moveTo>
                  <a:cubicBezTo>
                    <a:pt x="2346" y="1"/>
                    <a:pt x="1" y="2346"/>
                    <a:pt x="1" y="5251"/>
                  </a:cubicBezTo>
                  <a:lnTo>
                    <a:pt x="1" y="67330"/>
                  </a:lnTo>
                  <a:lnTo>
                    <a:pt x="26361" y="67330"/>
                  </a:lnTo>
                  <a:cubicBezTo>
                    <a:pt x="25218" y="65806"/>
                    <a:pt x="24551" y="63925"/>
                    <a:pt x="24551" y="61877"/>
                  </a:cubicBezTo>
                  <a:cubicBezTo>
                    <a:pt x="24551" y="56846"/>
                    <a:pt x="28629" y="52770"/>
                    <a:pt x="33654" y="52770"/>
                  </a:cubicBezTo>
                  <a:cubicBezTo>
                    <a:pt x="33802" y="52770"/>
                    <a:pt x="33950" y="52774"/>
                    <a:pt x="34100" y="52781"/>
                  </a:cubicBezTo>
                  <a:cubicBezTo>
                    <a:pt x="38863" y="52995"/>
                    <a:pt x="42732" y="57032"/>
                    <a:pt x="42780" y="61794"/>
                  </a:cubicBezTo>
                  <a:cubicBezTo>
                    <a:pt x="42804" y="63878"/>
                    <a:pt x="42125" y="65795"/>
                    <a:pt x="40970" y="67330"/>
                  </a:cubicBezTo>
                  <a:lnTo>
                    <a:pt x="67330" y="67330"/>
                  </a:lnTo>
                  <a:lnTo>
                    <a:pt x="67330" y="40970"/>
                  </a:lnTo>
                  <a:cubicBezTo>
                    <a:pt x="68853" y="42115"/>
                    <a:pt x="70750" y="42780"/>
                    <a:pt x="72812" y="42780"/>
                  </a:cubicBezTo>
                  <a:cubicBezTo>
                    <a:pt x="72830" y="42780"/>
                    <a:pt x="72848" y="42780"/>
                    <a:pt x="72867" y="42780"/>
                  </a:cubicBezTo>
                  <a:cubicBezTo>
                    <a:pt x="77629" y="42732"/>
                    <a:pt x="81666" y="38863"/>
                    <a:pt x="81880" y="34100"/>
                  </a:cubicBezTo>
                  <a:cubicBezTo>
                    <a:pt x="82130" y="28861"/>
                    <a:pt x="77963" y="24551"/>
                    <a:pt x="72783" y="24551"/>
                  </a:cubicBezTo>
                  <a:cubicBezTo>
                    <a:pt x="70736" y="24551"/>
                    <a:pt x="68842" y="25218"/>
                    <a:pt x="67330" y="26349"/>
                  </a:cubicBezTo>
                  <a:lnTo>
                    <a:pt x="67330" y="1"/>
                  </a:lnTo>
                  <a:close/>
                </a:path>
              </a:pathLst>
            </a:custGeom>
            <a:solidFill>
              <a:srgbClr val="FCE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466;p58">
              <a:extLst>
                <a:ext uri="{FF2B5EF4-FFF2-40B4-BE49-F238E27FC236}">
                  <a16:creationId xmlns:a16="http://schemas.microsoft.com/office/drawing/2014/main" id="{36678A12-7112-45D4-AAE2-E93DFA8AF9F6}"/>
                </a:ext>
              </a:extLst>
            </p:cNvPr>
            <p:cNvSpPr/>
            <p:nvPr/>
          </p:nvSpPr>
          <p:spPr>
            <a:xfrm>
              <a:off x="10091431" y="5408058"/>
              <a:ext cx="2053275" cy="1683275"/>
            </a:xfrm>
            <a:custGeom>
              <a:avLst/>
              <a:gdLst/>
              <a:ahLst/>
              <a:cxnLst/>
              <a:rect l="l" t="t" r="r" b="b"/>
              <a:pathLst>
                <a:path w="82131" h="67331" extrusionOk="0">
                  <a:moveTo>
                    <a:pt x="14800" y="0"/>
                  </a:moveTo>
                  <a:lnTo>
                    <a:pt x="14800" y="26349"/>
                  </a:lnTo>
                  <a:cubicBezTo>
                    <a:pt x="13291" y="25225"/>
                    <a:pt x="11413" y="24550"/>
                    <a:pt x="9370" y="24550"/>
                  </a:cubicBezTo>
                  <a:cubicBezTo>
                    <a:pt x="9335" y="24550"/>
                    <a:pt x="9299" y="24551"/>
                    <a:pt x="9264" y="24551"/>
                  </a:cubicBezTo>
                  <a:cubicBezTo>
                    <a:pt x="4501" y="24587"/>
                    <a:pt x="465" y="28456"/>
                    <a:pt x="251" y="33231"/>
                  </a:cubicBezTo>
                  <a:cubicBezTo>
                    <a:pt x="1" y="38458"/>
                    <a:pt x="4168" y="42780"/>
                    <a:pt x="9347" y="42780"/>
                  </a:cubicBezTo>
                  <a:cubicBezTo>
                    <a:pt x="11395" y="42780"/>
                    <a:pt x="13276" y="42113"/>
                    <a:pt x="14800" y="40970"/>
                  </a:cubicBezTo>
                  <a:lnTo>
                    <a:pt x="14800" y="67330"/>
                  </a:lnTo>
                  <a:lnTo>
                    <a:pt x="76880" y="67330"/>
                  </a:lnTo>
                  <a:cubicBezTo>
                    <a:pt x="79773" y="67330"/>
                    <a:pt x="82130" y="64973"/>
                    <a:pt x="82130" y="62079"/>
                  </a:cubicBezTo>
                  <a:lnTo>
                    <a:pt x="82130" y="0"/>
                  </a:lnTo>
                  <a:lnTo>
                    <a:pt x="55770" y="0"/>
                  </a:lnTo>
                  <a:cubicBezTo>
                    <a:pt x="56913" y="1513"/>
                    <a:pt x="57580" y="3406"/>
                    <a:pt x="57580" y="5442"/>
                  </a:cubicBezTo>
                  <a:cubicBezTo>
                    <a:pt x="57580" y="10484"/>
                    <a:pt x="53501" y="14561"/>
                    <a:pt x="48477" y="14561"/>
                  </a:cubicBezTo>
                  <a:cubicBezTo>
                    <a:pt x="48329" y="14561"/>
                    <a:pt x="48180" y="14557"/>
                    <a:pt x="48031" y="14550"/>
                  </a:cubicBezTo>
                  <a:cubicBezTo>
                    <a:pt x="43256" y="14324"/>
                    <a:pt x="39399" y="10299"/>
                    <a:pt x="39351" y="5537"/>
                  </a:cubicBezTo>
                  <a:cubicBezTo>
                    <a:pt x="39327" y="3453"/>
                    <a:pt x="40006" y="1536"/>
                    <a:pt x="41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467;p58">
              <a:extLst>
                <a:ext uri="{FF2B5EF4-FFF2-40B4-BE49-F238E27FC236}">
                  <a16:creationId xmlns:a16="http://schemas.microsoft.com/office/drawing/2014/main" id="{8E345739-05C6-44B3-A6D5-247BA600F6AF}"/>
                </a:ext>
              </a:extLst>
            </p:cNvPr>
            <p:cNvSpPr/>
            <p:nvPr/>
          </p:nvSpPr>
          <p:spPr>
            <a:xfrm>
              <a:off x="8778181" y="5044058"/>
              <a:ext cx="1683275" cy="2047275"/>
            </a:xfrm>
            <a:custGeom>
              <a:avLst/>
              <a:gdLst/>
              <a:ahLst/>
              <a:cxnLst/>
              <a:rect l="l" t="t" r="r" b="b"/>
              <a:pathLst>
                <a:path w="67331" h="81891" extrusionOk="0">
                  <a:moveTo>
                    <a:pt x="33654" y="0"/>
                  </a:moveTo>
                  <a:cubicBezTo>
                    <a:pt x="28629" y="0"/>
                    <a:pt x="24551" y="4076"/>
                    <a:pt x="24551" y="9107"/>
                  </a:cubicBezTo>
                  <a:cubicBezTo>
                    <a:pt x="24551" y="11155"/>
                    <a:pt x="25218" y="13036"/>
                    <a:pt x="26361" y="14560"/>
                  </a:cubicBezTo>
                  <a:lnTo>
                    <a:pt x="1" y="14560"/>
                  </a:lnTo>
                  <a:lnTo>
                    <a:pt x="1" y="76639"/>
                  </a:lnTo>
                  <a:cubicBezTo>
                    <a:pt x="1" y="79533"/>
                    <a:pt x="2358" y="81890"/>
                    <a:pt x="5251" y="81890"/>
                  </a:cubicBezTo>
                  <a:lnTo>
                    <a:pt x="67330" y="81890"/>
                  </a:lnTo>
                  <a:lnTo>
                    <a:pt x="67330" y="55530"/>
                  </a:lnTo>
                  <a:cubicBezTo>
                    <a:pt x="65806" y="56673"/>
                    <a:pt x="63925" y="57340"/>
                    <a:pt x="61877" y="57340"/>
                  </a:cubicBezTo>
                  <a:cubicBezTo>
                    <a:pt x="56698" y="57340"/>
                    <a:pt x="52531" y="53018"/>
                    <a:pt x="52781" y="47791"/>
                  </a:cubicBezTo>
                  <a:cubicBezTo>
                    <a:pt x="52995" y="43016"/>
                    <a:pt x="57031" y="39147"/>
                    <a:pt x="61794" y="39111"/>
                  </a:cubicBezTo>
                  <a:cubicBezTo>
                    <a:pt x="61829" y="39111"/>
                    <a:pt x="61865" y="39110"/>
                    <a:pt x="61900" y="39110"/>
                  </a:cubicBezTo>
                  <a:cubicBezTo>
                    <a:pt x="63943" y="39110"/>
                    <a:pt x="65821" y="39785"/>
                    <a:pt x="67330" y="40909"/>
                  </a:cubicBezTo>
                  <a:lnTo>
                    <a:pt x="67330" y="14560"/>
                  </a:lnTo>
                  <a:lnTo>
                    <a:pt x="40970" y="14560"/>
                  </a:lnTo>
                  <a:cubicBezTo>
                    <a:pt x="42125" y="13025"/>
                    <a:pt x="42804" y="11108"/>
                    <a:pt x="42780" y="9024"/>
                  </a:cubicBezTo>
                  <a:cubicBezTo>
                    <a:pt x="42732" y="4262"/>
                    <a:pt x="38863" y="225"/>
                    <a:pt x="34100" y="11"/>
                  </a:cubicBezTo>
                  <a:cubicBezTo>
                    <a:pt x="33950" y="4"/>
                    <a:pt x="33802" y="0"/>
                    <a:pt x="336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468;p58">
              <a:extLst>
                <a:ext uri="{FF2B5EF4-FFF2-40B4-BE49-F238E27FC236}">
                  <a16:creationId xmlns:a16="http://schemas.microsoft.com/office/drawing/2014/main" id="{6B5ADF00-67E5-4D9C-86C6-08D40A0A9C05}"/>
                </a:ext>
              </a:extLst>
            </p:cNvPr>
            <p:cNvSpPr/>
            <p:nvPr/>
          </p:nvSpPr>
          <p:spPr>
            <a:xfrm>
              <a:off x="10782606" y="5338108"/>
              <a:ext cx="105400" cy="90100"/>
            </a:xfrm>
            <a:custGeom>
              <a:avLst/>
              <a:gdLst/>
              <a:ahLst/>
              <a:cxnLst/>
              <a:rect l="l" t="t" r="r" b="b"/>
              <a:pathLst>
                <a:path w="4216" h="3604" extrusionOk="0">
                  <a:moveTo>
                    <a:pt x="869" y="0"/>
                  </a:moveTo>
                  <a:cubicBezTo>
                    <a:pt x="476" y="1060"/>
                    <a:pt x="0" y="1798"/>
                    <a:pt x="191" y="2465"/>
                  </a:cubicBezTo>
                  <a:cubicBezTo>
                    <a:pt x="1154" y="3151"/>
                    <a:pt x="2193" y="3604"/>
                    <a:pt x="3312" y="3604"/>
                  </a:cubicBezTo>
                  <a:cubicBezTo>
                    <a:pt x="3535" y="3604"/>
                    <a:pt x="3760" y="3586"/>
                    <a:pt x="3989" y="3549"/>
                  </a:cubicBezTo>
                  <a:cubicBezTo>
                    <a:pt x="4215" y="3072"/>
                    <a:pt x="2512" y="1453"/>
                    <a:pt x="2465" y="1334"/>
                  </a:cubicBezTo>
                  <a:cubicBezTo>
                    <a:pt x="2239" y="786"/>
                    <a:pt x="2358" y="215"/>
                    <a:pt x="2346" y="48"/>
                  </a:cubicBezTo>
                  <a:cubicBezTo>
                    <a:pt x="1655" y="48"/>
                    <a:pt x="1131" y="12"/>
                    <a:pt x="8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469;p58">
              <a:extLst>
                <a:ext uri="{FF2B5EF4-FFF2-40B4-BE49-F238E27FC236}">
                  <a16:creationId xmlns:a16="http://schemas.microsoft.com/office/drawing/2014/main" id="{D0B51805-3C7F-493D-BFBA-819904AD9B29}"/>
                </a:ext>
              </a:extLst>
            </p:cNvPr>
            <p:cNvSpPr/>
            <p:nvPr/>
          </p:nvSpPr>
          <p:spPr>
            <a:xfrm>
              <a:off x="10946606" y="5308483"/>
              <a:ext cx="92600" cy="107225"/>
            </a:xfrm>
            <a:custGeom>
              <a:avLst/>
              <a:gdLst/>
              <a:ahLst/>
              <a:cxnLst/>
              <a:rect l="l" t="t" r="r" b="b"/>
              <a:pathLst>
                <a:path w="3704" h="4289" extrusionOk="0">
                  <a:moveTo>
                    <a:pt x="1757" y="1"/>
                  </a:moveTo>
                  <a:cubicBezTo>
                    <a:pt x="1655" y="1"/>
                    <a:pt x="1555" y="18"/>
                    <a:pt x="1465" y="54"/>
                  </a:cubicBezTo>
                  <a:cubicBezTo>
                    <a:pt x="1465" y="54"/>
                    <a:pt x="1" y="1674"/>
                    <a:pt x="191" y="1912"/>
                  </a:cubicBezTo>
                  <a:cubicBezTo>
                    <a:pt x="1022" y="2911"/>
                    <a:pt x="2552" y="4288"/>
                    <a:pt x="3230" y="4288"/>
                  </a:cubicBezTo>
                  <a:cubicBezTo>
                    <a:pt x="3368" y="4288"/>
                    <a:pt x="3470" y="4231"/>
                    <a:pt x="3525" y="4103"/>
                  </a:cubicBezTo>
                  <a:cubicBezTo>
                    <a:pt x="3703" y="3662"/>
                    <a:pt x="2668" y="2519"/>
                    <a:pt x="2775" y="1638"/>
                  </a:cubicBezTo>
                  <a:cubicBezTo>
                    <a:pt x="2834" y="1162"/>
                    <a:pt x="2739" y="614"/>
                    <a:pt x="2406" y="269"/>
                  </a:cubicBezTo>
                  <a:cubicBezTo>
                    <a:pt x="2239" y="94"/>
                    <a:pt x="1992" y="1"/>
                    <a:pt x="17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470;p58">
              <a:extLst>
                <a:ext uri="{FF2B5EF4-FFF2-40B4-BE49-F238E27FC236}">
                  <a16:creationId xmlns:a16="http://schemas.microsoft.com/office/drawing/2014/main" id="{EB45B294-ED16-4830-A108-25BED2A0855F}"/>
                </a:ext>
              </a:extLst>
            </p:cNvPr>
            <p:cNvSpPr/>
            <p:nvPr/>
          </p:nvSpPr>
          <p:spPr>
            <a:xfrm>
              <a:off x="10787656" y="4714833"/>
              <a:ext cx="320300" cy="637825"/>
            </a:xfrm>
            <a:custGeom>
              <a:avLst/>
              <a:gdLst/>
              <a:ahLst/>
              <a:cxnLst/>
              <a:rect l="l" t="t" r="r" b="b"/>
              <a:pathLst>
                <a:path w="12812" h="25513" extrusionOk="0">
                  <a:moveTo>
                    <a:pt x="4029" y="0"/>
                  </a:moveTo>
                  <a:cubicBezTo>
                    <a:pt x="2522" y="0"/>
                    <a:pt x="1230" y="97"/>
                    <a:pt x="1048" y="464"/>
                  </a:cubicBezTo>
                  <a:cubicBezTo>
                    <a:pt x="1" y="2643"/>
                    <a:pt x="1120" y="5691"/>
                    <a:pt x="1453" y="7072"/>
                  </a:cubicBezTo>
                  <a:cubicBezTo>
                    <a:pt x="2144" y="9894"/>
                    <a:pt x="2358" y="12239"/>
                    <a:pt x="2299" y="14335"/>
                  </a:cubicBezTo>
                  <a:cubicBezTo>
                    <a:pt x="2215" y="17395"/>
                    <a:pt x="1060" y="21491"/>
                    <a:pt x="667" y="24931"/>
                  </a:cubicBezTo>
                  <a:cubicBezTo>
                    <a:pt x="866" y="25363"/>
                    <a:pt x="1109" y="25512"/>
                    <a:pt x="1343" y="25512"/>
                  </a:cubicBezTo>
                  <a:cubicBezTo>
                    <a:pt x="1682" y="25512"/>
                    <a:pt x="2003" y="25198"/>
                    <a:pt x="2144" y="24979"/>
                  </a:cubicBezTo>
                  <a:cubicBezTo>
                    <a:pt x="2727" y="22836"/>
                    <a:pt x="5227" y="15716"/>
                    <a:pt x="5597" y="14561"/>
                  </a:cubicBezTo>
                  <a:cubicBezTo>
                    <a:pt x="6240" y="12501"/>
                    <a:pt x="6442" y="10168"/>
                    <a:pt x="6716" y="7048"/>
                  </a:cubicBezTo>
                  <a:cubicBezTo>
                    <a:pt x="8514" y="10584"/>
                    <a:pt x="9347" y="12609"/>
                    <a:pt x="9549" y="14180"/>
                  </a:cubicBezTo>
                  <a:cubicBezTo>
                    <a:pt x="9680" y="15216"/>
                    <a:pt x="7811" y="23372"/>
                    <a:pt x="7764" y="24146"/>
                  </a:cubicBezTo>
                  <a:cubicBezTo>
                    <a:pt x="7722" y="24679"/>
                    <a:pt x="8217" y="25073"/>
                    <a:pt x="8596" y="25073"/>
                  </a:cubicBezTo>
                  <a:cubicBezTo>
                    <a:pt x="8758" y="25073"/>
                    <a:pt x="8898" y="25000"/>
                    <a:pt x="8966" y="24836"/>
                  </a:cubicBezTo>
                  <a:cubicBezTo>
                    <a:pt x="10300" y="21741"/>
                    <a:pt x="12800" y="15811"/>
                    <a:pt x="12812" y="13240"/>
                  </a:cubicBezTo>
                  <a:cubicBezTo>
                    <a:pt x="12812" y="9322"/>
                    <a:pt x="10681" y="4750"/>
                    <a:pt x="9264" y="47"/>
                  </a:cubicBezTo>
                  <a:cubicBezTo>
                    <a:pt x="9264" y="101"/>
                    <a:pt x="9029" y="121"/>
                    <a:pt x="8638" y="121"/>
                  </a:cubicBezTo>
                  <a:cubicBezTo>
                    <a:pt x="7661" y="121"/>
                    <a:pt x="5711" y="0"/>
                    <a:pt x="4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471;p58">
              <a:extLst>
                <a:ext uri="{FF2B5EF4-FFF2-40B4-BE49-F238E27FC236}">
                  <a16:creationId xmlns:a16="http://schemas.microsoft.com/office/drawing/2014/main" id="{119842F8-B370-4A8E-8F66-48BC4A4530BA}"/>
                </a:ext>
              </a:extLst>
            </p:cNvPr>
            <p:cNvSpPr/>
            <p:nvPr/>
          </p:nvSpPr>
          <p:spPr>
            <a:xfrm>
              <a:off x="10715931" y="4571558"/>
              <a:ext cx="93175" cy="314400"/>
            </a:xfrm>
            <a:custGeom>
              <a:avLst/>
              <a:gdLst/>
              <a:ahLst/>
              <a:cxnLst/>
              <a:rect l="l" t="t" r="r" b="b"/>
              <a:pathLst>
                <a:path w="3727" h="12576" extrusionOk="0">
                  <a:moveTo>
                    <a:pt x="1386" y="1"/>
                  </a:moveTo>
                  <a:cubicBezTo>
                    <a:pt x="1205" y="1"/>
                    <a:pt x="1089" y="35"/>
                    <a:pt x="1084" y="123"/>
                  </a:cubicBezTo>
                  <a:cubicBezTo>
                    <a:pt x="917" y="3159"/>
                    <a:pt x="750" y="4397"/>
                    <a:pt x="750" y="5743"/>
                  </a:cubicBezTo>
                  <a:cubicBezTo>
                    <a:pt x="750" y="7481"/>
                    <a:pt x="691" y="8005"/>
                    <a:pt x="393" y="10089"/>
                  </a:cubicBezTo>
                  <a:cubicBezTo>
                    <a:pt x="346" y="10470"/>
                    <a:pt x="0" y="11624"/>
                    <a:pt x="119" y="11982"/>
                  </a:cubicBezTo>
                  <a:cubicBezTo>
                    <a:pt x="259" y="12352"/>
                    <a:pt x="765" y="12575"/>
                    <a:pt x="1219" y="12575"/>
                  </a:cubicBezTo>
                  <a:cubicBezTo>
                    <a:pt x="1537" y="12575"/>
                    <a:pt x="1830" y="12465"/>
                    <a:pt x="1953" y="12220"/>
                  </a:cubicBezTo>
                  <a:cubicBezTo>
                    <a:pt x="2429" y="11267"/>
                    <a:pt x="1643" y="10839"/>
                    <a:pt x="1786" y="9779"/>
                  </a:cubicBezTo>
                  <a:cubicBezTo>
                    <a:pt x="2322" y="6052"/>
                    <a:pt x="3227" y="3397"/>
                    <a:pt x="3727" y="528"/>
                  </a:cubicBezTo>
                  <a:cubicBezTo>
                    <a:pt x="3440" y="426"/>
                    <a:pt x="2017" y="1"/>
                    <a:pt x="1386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472;p58">
              <a:extLst>
                <a:ext uri="{FF2B5EF4-FFF2-40B4-BE49-F238E27FC236}">
                  <a16:creationId xmlns:a16="http://schemas.microsoft.com/office/drawing/2014/main" id="{FABE66EC-5004-4AAE-B74C-AA439541CE74}"/>
                </a:ext>
              </a:extLst>
            </p:cNvPr>
            <p:cNvSpPr/>
            <p:nvPr/>
          </p:nvSpPr>
          <p:spPr>
            <a:xfrm>
              <a:off x="10743006" y="4263283"/>
              <a:ext cx="353950" cy="477275"/>
            </a:xfrm>
            <a:custGeom>
              <a:avLst/>
              <a:gdLst/>
              <a:ahLst/>
              <a:cxnLst/>
              <a:rect l="l" t="t" r="r" b="b"/>
              <a:pathLst>
                <a:path w="14158" h="19091" extrusionOk="0">
                  <a:moveTo>
                    <a:pt x="11443" y="0"/>
                  </a:moveTo>
                  <a:cubicBezTo>
                    <a:pt x="10776" y="1000"/>
                    <a:pt x="10169" y="2489"/>
                    <a:pt x="9371" y="3239"/>
                  </a:cubicBezTo>
                  <a:cubicBezTo>
                    <a:pt x="7918" y="4608"/>
                    <a:pt x="6632" y="4251"/>
                    <a:pt x="4835" y="4679"/>
                  </a:cubicBezTo>
                  <a:cubicBezTo>
                    <a:pt x="3263" y="5048"/>
                    <a:pt x="1620" y="5679"/>
                    <a:pt x="1132" y="7144"/>
                  </a:cubicBezTo>
                  <a:cubicBezTo>
                    <a:pt x="560" y="8882"/>
                    <a:pt x="84" y="10430"/>
                    <a:pt x="1" y="12454"/>
                  </a:cubicBezTo>
                  <a:cubicBezTo>
                    <a:pt x="490" y="12657"/>
                    <a:pt x="1487" y="12939"/>
                    <a:pt x="2160" y="12939"/>
                  </a:cubicBezTo>
                  <a:cubicBezTo>
                    <a:pt x="2355" y="12939"/>
                    <a:pt x="2523" y="12915"/>
                    <a:pt x="2644" y="12859"/>
                  </a:cubicBezTo>
                  <a:lnTo>
                    <a:pt x="3046" y="10743"/>
                  </a:lnTo>
                  <a:lnTo>
                    <a:pt x="3046" y="10743"/>
                  </a:lnTo>
                  <a:cubicBezTo>
                    <a:pt x="2758" y="12609"/>
                    <a:pt x="2723" y="18091"/>
                    <a:pt x="2834" y="18526"/>
                  </a:cubicBezTo>
                  <a:cubicBezTo>
                    <a:pt x="2917" y="18835"/>
                    <a:pt x="4687" y="19090"/>
                    <a:pt x="6577" y="19090"/>
                  </a:cubicBezTo>
                  <a:cubicBezTo>
                    <a:pt x="8478" y="19090"/>
                    <a:pt x="10500" y="18832"/>
                    <a:pt x="11050" y="18109"/>
                  </a:cubicBezTo>
                  <a:cubicBezTo>
                    <a:pt x="11324" y="17764"/>
                    <a:pt x="11169" y="11109"/>
                    <a:pt x="11157" y="9608"/>
                  </a:cubicBezTo>
                  <a:cubicBezTo>
                    <a:pt x="11157" y="7275"/>
                    <a:pt x="13252" y="4798"/>
                    <a:pt x="14157" y="1500"/>
                  </a:cubicBezTo>
                  <a:cubicBezTo>
                    <a:pt x="13181" y="548"/>
                    <a:pt x="11443" y="0"/>
                    <a:pt x="11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473;p58">
              <a:extLst>
                <a:ext uri="{FF2B5EF4-FFF2-40B4-BE49-F238E27FC236}">
                  <a16:creationId xmlns:a16="http://schemas.microsoft.com/office/drawing/2014/main" id="{6179F856-692D-468B-8F74-C7E726C2E8FF}"/>
                </a:ext>
              </a:extLst>
            </p:cNvPr>
            <p:cNvSpPr/>
            <p:nvPr/>
          </p:nvSpPr>
          <p:spPr>
            <a:xfrm>
              <a:off x="11020181" y="3961683"/>
              <a:ext cx="110700" cy="342125"/>
            </a:xfrm>
            <a:custGeom>
              <a:avLst/>
              <a:gdLst/>
              <a:ahLst/>
              <a:cxnLst/>
              <a:rect l="l" t="t" r="r" b="b"/>
              <a:pathLst>
                <a:path w="4428" h="13685" extrusionOk="0">
                  <a:moveTo>
                    <a:pt x="669" y="1"/>
                  </a:moveTo>
                  <a:cubicBezTo>
                    <a:pt x="600" y="1"/>
                    <a:pt x="531" y="20"/>
                    <a:pt x="463" y="63"/>
                  </a:cubicBezTo>
                  <a:cubicBezTo>
                    <a:pt x="237" y="206"/>
                    <a:pt x="201" y="539"/>
                    <a:pt x="260" y="813"/>
                  </a:cubicBezTo>
                  <a:cubicBezTo>
                    <a:pt x="1058" y="4504"/>
                    <a:pt x="1546" y="6504"/>
                    <a:pt x="1903" y="8504"/>
                  </a:cubicBezTo>
                  <a:cubicBezTo>
                    <a:pt x="2070" y="9433"/>
                    <a:pt x="844" y="11064"/>
                    <a:pt x="356" y="12064"/>
                  </a:cubicBezTo>
                  <a:cubicBezTo>
                    <a:pt x="0" y="12805"/>
                    <a:pt x="1815" y="13685"/>
                    <a:pt x="2683" y="13685"/>
                  </a:cubicBezTo>
                  <a:cubicBezTo>
                    <a:pt x="2861" y="13685"/>
                    <a:pt x="2999" y="13648"/>
                    <a:pt x="3070" y="13564"/>
                  </a:cubicBezTo>
                  <a:cubicBezTo>
                    <a:pt x="3558" y="12993"/>
                    <a:pt x="4332" y="9457"/>
                    <a:pt x="4392" y="8695"/>
                  </a:cubicBezTo>
                  <a:cubicBezTo>
                    <a:pt x="4428" y="8123"/>
                    <a:pt x="4213" y="7575"/>
                    <a:pt x="3987" y="7040"/>
                  </a:cubicBezTo>
                  <a:lnTo>
                    <a:pt x="1415" y="729"/>
                  </a:lnTo>
                  <a:cubicBezTo>
                    <a:pt x="1278" y="397"/>
                    <a:pt x="981" y="1"/>
                    <a:pt x="669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474;p58">
              <a:extLst>
                <a:ext uri="{FF2B5EF4-FFF2-40B4-BE49-F238E27FC236}">
                  <a16:creationId xmlns:a16="http://schemas.microsoft.com/office/drawing/2014/main" id="{31D79DBF-EDFF-44FE-B5F7-15D83D6FE981}"/>
                </a:ext>
              </a:extLst>
            </p:cNvPr>
            <p:cNvSpPr/>
            <p:nvPr/>
          </p:nvSpPr>
          <p:spPr>
            <a:xfrm>
              <a:off x="10874881" y="4305908"/>
              <a:ext cx="69075" cy="101875"/>
            </a:xfrm>
            <a:custGeom>
              <a:avLst/>
              <a:gdLst/>
              <a:ahLst/>
              <a:cxnLst/>
              <a:rect l="l" t="t" r="r" b="b"/>
              <a:pathLst>
                <a:path w="2763" h="4075" extrusionOk="0">
                  <a:moveTo>
                    <a:pt x="1468" y="1"/>
                  </a:moveTo>
                  <a:cubicBezTo>
                    <a:pt x="871" y="1"/>
                    <a:pt x="0" y="212"/>
                    <a:pt x="0" y="212"/>
                  </a:cubicBezTo>
                  <a:cubicBezTo>
                    <a:pt x="214" y="1450"/>
                    <a:pt x="298" y="3010"/>
                    <a:pt x="334" y="3141"/>
                  </a:cubicBezTo>
                  <a:cubicBezTo>
                    <a:pt x="501" y="3714"/>
                    <a:pt x="1197" y="4074"/>
                    <a:pt x="1801" y="4074"/>
                  </a:cubicBezTo>
                  <a:cubicBezTo>
                    <a:pt x="2315" y="4074"/>
                    <a:pt x="2762" y="3813"/>
                    <a:pt x="2762" y="3200"/>
                  </a:cubicBezTo>
                  <a:cubicBezTo>
                    <a:pt x="2667" y="2474"/>
                    <a:pt x="2310" y="355"/>
                    <a:pt x="1941" y="93"/>
                  </a:cubicBezTo>
                  <a:cubicBezTo>
                    <a:pt x="1846" y="26"/>
                    <a:pt x="1673" y="1"/>
                    <a:pt x="1468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475;p58">
              <a:extLst>
                <a:ext uri="{FF2B5EF4-FFF2-40B4-BE49-F238E27FC236}">
                  <a16:creationId xmlns:a16="http://schemas.microsoft.com/office/drawing/2014/main" id="{62837BCF-CDAE-47F7-9B70-422EBD8A5193}"/>
                </a:ext>
              </a:extLst>
            </p:cNvPr>
            <p:cNvSpPr/>
            <p:nvPr/>
          </p:nvSpPr>
          <p:spPr>
            <a:xfrm>
              <a:off x="10799556" y="4167258"/>
              <a:ext cx="175650" cy="181175"/>
            </a:xfrm>
            <a:custGeom>
              <a:avLst/>
              <a:gdLst/>
              <a:ahLst/>
              <a:cxnLst/>
              <a:rect l="l" t="t" r="r" b="b"/>
              <a:pathLst>
                <a:path w="7026" h="7247" extrusionOk="0">
                  <a:moveTo>
                    <a:pt x="3655" y="1"/>
                  </a:moveTo>
                  <a:cubicBezTo>
                    <a:pt x="2623" y="1"/>
                    <a:pt x="843" y="1084"/>
                    <a:pt x="477" y="2115"/>
                  </a:cubicBezTo>
                  <a:cubicBezTo>
                    <a:pt x="1" y="3412"/>
                    <a:pt x="1322" y="5722"/>
                    <a:pt x="2335" y="5877"/>
                  </a:cubicBezTo>
                  <a:cubicBezTo>
                    <a:pt x="2335" y="5877"/>
                    <a:pt x="3216" y="6925"/>
                    <a:pt x="4728" y="7187"/>
                  </a:cubicBezTo>
                  <a:cubicBezTo>
                    <a:pt x="4930" y="7222"/>
                    <a:pt x="5148" y="7246"/>
                    <a:pt x="5365" y="7246"/>
                  </a:cubicBezTo>
                  <a:cubicBezTo>
                    <a:pt x="5876" y="7246"/>
                    <a:pt x="6375" y="7113"/>
                    <a:pt x="6609" y="6687"/>
                  </a:cubicBezTo>
                  <a:cubicBezTo>
                    <a:pt x="6930" y="6079"/>
                    <a:pt x="7002" y="5365"/>
                    <a:pt x="7014" y="4675"/>
                  </a:cubicBezTo>
                  <a:cubicBezTo>
                    <a:pt x="7026" y="3972"/>
                    <a:pt x="5978" y="2103"/>
                    <a:pt x="5704" y="1448"/>
                  </a:cubicBezTo>
                  <a:cubicBezTo>
                    <a:pt x="5299" y="472"/>
                    <a:pt x="4918" y="210"/>
                    <a:pt x="3870" y="19"/>
                  </a:cubicBezTo>
                  <a:cubicBezTo>
                    <a:pt x="3803" y="7"/>
                    <a:pt x="3731" y="1"/>
                    <a:pt x="365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476;p58">
              <a:extLst>
                <a:ext uri="{FF2B5EF4-FFF2-40B4-BE49-F238E27FC236}">
                  <a16:creationId xmlns:a16="http://schemas.microsoft.com/office/drawing/2014/main" id="{410D824A-ACE8-4136-8D46-4C9A7B0FB72E}"/>
                </a:ext>
              </a:extLst>
            </p:cNvPr>
            <p:cNvSpPr/>
            <p:nvPr/>
          </p:nvSpPr>
          <p:spPr>
            <a:xfrm>
              <a:off x="10790931" y="4127058"/>
              <a:ext cx="158675" cy="187825"/>
            </a:xfrm>
            <a:custGeom>
              <a:avLst/>
              <a:gdLst/>
              <a:ahLst/>
              <a:cxnLst/>
              <a:rect l="l" t="t" r="r" b="b"/>
              <a:pathLst>
                <a:path w="6347" h="7513" extrusionOk="0">
                  <a:moveTo>
                    <a:pt x="5084" y="1"/>
                  </a:moveTo>
                  <a:cubicBezTo>
                    <a:pt x="5033" y="1"/>
                    <a:pt x="4985" y="21"/>
                    <a:pt x="4942" y="67"/>
                  </a:cubicBezTo>
                  <a:cubicBezTo>
                    <a:pt x="4037" y="1068"/>
                    <a:pt x="2132" y="1675"/>
                    <a:pt x="1239" y="2389"/>
                  </a:cubicBezTo>
                  <a:cubicBezTo>
                    <a:pt x="346" y="3104"/>
                    <a:pt x="1" y="4128"/>
                    <a:pt x="322" y="5223"/>
                  </a:cubicBezTo>
                  <a:cubicBezTo>
                    <a:pt x="465" y="5699"/>
                    <a:pt x="1072" y="6473"/>
                    <a:pt x="1132" y="6556"/>
                  </a:cubicBezTo>
                  <a:cubicBezTo>
                    <a:pt x="1261" y="6707"/>
                    <a:pt x="2025" y="7513"/>
                    <a:pt x="2531" y="7513"/>
                  </a:cubicBezTo>
                  <a:cubicBezTo>
                    <a:pt x="2584" y="7513"/>
                    <a:pt x="2634" y="7504"/>
                    <a:pt x="2680" y="7485"/>
                  </a:cubicBezTo>
                  <a:cubicBezTo>
                    <a:pt x="2680" y="7485"/>
                    <a:pt x="1483" y="6105"/>
                    <a:pt x="2290" y="6105"/>
                  </a:cubicBezTo>
                  <a:cubicBezTo>
                    <a:pt x="2331" y="6105"/>
                    <a:pt x="2378" y="6108"/>
                    <a:pt x="2429" y="6116"/>
                  </a:cubicBezTo>
                  <a:cubicBezTo>
                    <a:pt x="1941" y="5425"/>
                    <a:pt x="1858" y="4782"/>
                    <a:pt x="1906" y="4651"/>
                  </a:cubicBezTo>
                  <a:cubicBezTo>
                    <a:pt x="2144" y="4056"/>
                    <a:pt x="2977" y="3532"/>
                    <a:pt x="3537" y="3175"/>
                  </a:cubicBezTo>
                  <a:cubicBezTo>
                    <a:pt x="3836" y="2983"/>
                    <a:pt x="4507" y="2548"/>
                    <a:pt x="5131" y="2548"/>
                  </a:cubicBezTo>
                  <a:cubicBezTo>
                    <a:pt x="5475" y="2548"/>
                    <a:pt x="5804" y="2680"/>
                    <a:pt x="6049" y="3056"/>
                  </a:cubicBezTo>
                  <a:cubicBezTo>
                    <a:pt x="6216" y="2544"/>
                    <a:pt x="6347" y="1818"/>
                    <a:pt x="5942" y="972"/>
                  </a:cubicBezTo>
                  <a:cubicBezTo>
                    <a:pt x="5780" y="659"/>
                    <a:pt x="5377" y="1"/>
                    <a:pt x="50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477;p58">
              <a:extLst>
                <a:ext uri="{FF2B5EF4-FFF2-40B4-BE49-F238E27FC236}">
                  <a16:creationId xmlns:a16="http://schemas.microsoft.com/office/drawing/2014/main" id="{54A2D4B4-0813-41A0-B1CD-FAF2DB69D9E2}"/>
                </a:ext>
              </a:extLst>
            </p:cNvPr>
            <p:cNvSpPr/>
            <p:nvPr/>
          </p:nvSpPr>
          <p:spPr>
            <a:xfrm>
              <a:off x="11740756" y="4193483"/>
              <a:ext cx="347100" cy="481275"/>
            </a:xfrm>
            <a:custGeom>
              <a:avLst/>
              <a:gdLst/>
              <a:ahLst/>
              <a:cxnLst/>
              <a:rect l="l" t="t" r="r" b="b"/>
              <a:pathLst>
                <a:path w="13884" h="19251" extrusionOk="0">
                  <a:moveTo>
                    <a:pt x="8667" y="1"/>
                  </a:moveTo>
                  <a:cubicBezTo>
                    <a:pt x="6535" y="1"/>
                    <a:pt x="4586" y="2026"/>
                    <a:pt x="4680" y="5090"/>
                  </a:cubicBezTo>
                  <a:cubicBezTo>
                    <a:pt x="4703" y="5769"/>
                    <a:pt x="4203" y="6638"/>
                    <a:pt x="3906" y="7245"/>
                  </a:cubicBezTo>
                  <a:cubicBezTo>
                    <a:pt x="3656" y="7721"/>
                    <a:pt x="3179" y="8043"/>
                    <a:pt x="2834" y="8459"/>
                  </a:cubicBezTo>
                  <a:cubicBezTo>
                    <a:pt x="1667" y="9912"/>
                    <a:pt x="3620" y="13186"/>
                    <a:pt x="1894" y="13889"/>
                  </a:cubicBezTo>
                  <a:cubicBezTo>
                    <a:pt x="0" y="14651"/>
                    <a:pt x="334" y="16770"/>
                    <a:pt x="739" y="17782"/>
                  </a:cubicBezTo>
                  <a:cubicBezTo>
                    <a:pt x="1253" y="18876"/>
                    <a:pt x="1697" y="19251"/>
                    <a:pt x="2109" y="19251"/>
                  </a:cubicBezTo>
                  <a:cubicBezTo>
                    <a:pt x="3007" y="19251"/>
                    <a:pt x="3756" y="17475"/>
                    <a:pt x="4758" y="17475"/>
                  </a:cubicBezTo>
                  <a:cubicBezTo>
                    <a:pt x="4799" y="17475"/>
                    <a:pt x="4840" y="17478"/>
                    <a:pt x="4882" y="17484"/>
                  </a:cubicBezTo>
                  <a:cubicBezTo>
                    <a:pt x="5007" y="17501"/>
                    <a:pt x="5132" y="17510"/>
                    <a:pt x="5255" y="17510"/>
                  </a:cubicBezTo>
                  <a:cubicBezTo>
                    <a:pt x="6679" y="17510"/>
                    <a:pt x="7981" y="16434"/>
                    <a:pt x="9252" y="15722"/>
                  </a:cubicBezTo>
                  <a:cubicBezTo>
                    <a:pt x="10811" y="14841"/>
                    <a:pt x="12478" y="13853"/>
                    <a:pt x="13240" y="12222"/>
                  </a:cubicBezTo>
                  <a:cubicBezTo>
                    <a:pt x="13728" y="11162"/>
                    <a:pt x="13776" y="9960"/>
                    <a:pt x="13812" y="8805"/>
                  </a:cubicBezTo>
                  <a:cubicBezTo>
                    <a:pt x="13883" y="6590"/>
                    <a:pt x="13574" y="4816"/>
                    <a:pt x="12550" y="2852"/>
                  </a:cubicBezTo>
                  <a:cubicBezTo>
                    <a:pt x="11521" y="860"/>
                    <a:pt x="10055" y="1"/>
                    <a:pt x="8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478;p58">
              <a:extLst>
                <a:ext uri="{FF2B5EF4-FFF2-40B4-BE49-F238E27FC236}">
                  <a16:creationId xmlns:a16="http://schemas.microsoft.com/office/drawing/2014/main" id="{D7C50B7C-963D-4AB9-A243-1DBE23E9482D}"/>
                </a:ext>
              </a:extLst>
            </p:cNvPr>
            <p:cNvSpPr/>
            <p:nvPr/>
          </p:nvSpPr>
          <p:spPr>
            <a:xfrm>
              <a:off x="11858906" y="4905758"/>
              <a:ext cx="145425" cy="492375"/>
            </a:xfrm>
            <a:custGeom>
              <a:avLst/>
              <a:gdLst/>
              <a:ahLst/>
              <a:cxnLst/>
              <a:rect l="l" t="t" r="r" b="b"/>
              <a:pathLst>
                <a:path w="5817" h="19695" extrusionOk="0">
                  <a:moveTo>
                    <a:pt x="3079" y="1"/>
                  </a:moveTo>
                  <a:cubicBezTo>
                    <a:pt x="2980" y="1"/>
                    <a:pt x="2875" y="6"/>
                    <a:pt x="2763" y="19"/>
                  </a:cubicBezTo>
                  <a:cubicBezTo>
                    <a:pt x="775" y="233"/>
                    <a:pt x="1275" y="1852"/>
                    <a:pt x="1239" y="3352"/>
                  </a:cubicBezTo>
                  <a:cubicBezTo>
                    <a:pt x="1180" y="5829"/>
                    <a:pt x="728" y="7996"/>
                    <a:pt x="751" y="10532"/>
                  </a:cubicBezTo>
                  <a:cubicBezTo>
                    <a:pt x="811" y="15782"/>
                    <a:pt x="180" y="17044"/>
                    <a:pt x="120" y="17747"/>
                  </a:cubicBezTo>
                  <a:cubicBezTo>
                    <a:pt x="0" y="19005"/>
                    <a:pt x="1338" y="19695"/>
                    <a:pt x="2003" y="19695"/>
                  </a:cubicBezTo>
                  <a:cubicBezTo>
                    <a:pt x="2194" y="19695"/>
                    <a:pt x="2329" y="19638"/>
                    <a:pt x="2359" y="19521"/>
                  </a:cubicBezTo>
                  <a:cubicBezTo>
                    <a:pt x="2132" y="19128"/>
                    <a:pt x="2073" y="18926"/>
                    <a:pt x="1823" y="18449"/>
                  </a:cubicBezTo>
                  <a:cubicBezTo>
                    <a:pt x="1335" y="17521"/>
                    <a:pt x="1680" y="16080"/>
                    <a:pt x="2037" y="14556"/>
                  </a:cubicBezTo>
                  <a:cubicBezTo>
                    <a:pt x="2680" y="11746"/>
                    <a:pt x="3275" y="8924"/>
                    <a:pt x="3811" y="6079"/>
                  </a:cubicBezTo>
                  <a:cubicBezTo>
                    <a:pt x="4110" y="4459"/>
                    <a:pt x="5817" y="1"/>
                    <a:pt x="3079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479;p58">
              <a:extLst>
                <a:ext uri="{FF2B5EF4-FFF2-40B4-BE49-F238E27FC236}">
                  <a16:creationId xmlns:a16="http://schemas.microsoft.com/office/drawing/2014/main" id="{E9BF692C-49A1-4D15-B2F7-D6C347F3FEA2}"/>
                </a:ext>
              </a:extLst>
            </p:cNvPr>
            <p:cNvSpPr/>
            <p:nvPr/>
          </p:nvSpPr>
          <p:spPr>
            <a:xfrm>
              <a:off x="11966081" y="4923783"/>
              <a:ext cx="89325" cy="463925"/>
            </a:xfrm>
            <a:custGeom>
              <a:avLst/>
              <a:gdLst/>
              <a:ahLst/>
              <a:cxnLst/>
              <a:rect l="l" t="t" r="r" b="b"/>
              <a:pathLst>
                <a:path w="3573" h="18557" extrusionOk="0">
                  <a:moveTo>
                    <a:pt x="2156" y="1"/>
                  </a:moveTo>
                  <a:cubicBezTo>
                    <a:pt x="1852" y="1"/>
                    <a:pt x="1546" y="111"/>
                    <a:pt x="1322" y="321"/>
                  </a:cubicBezTo>
                  <a:cubicBezTo>
                    <a:pt x="0" y="1572"/>
                    <a:pt x="1298" y="10168"/>
                    <a:pt x="1394" y="11835"/>
                  </a:cubicBezTo>
                  <a:cubicBezTo>
                    <a:pt x="1489" y="13680"/>
                    <a:pt x="1655" y="15359"/>
                    <a:pt x="1513" y="17359"/>
                  </a:cubicBezTo>
                  <a:cubicBezTo>
                    <a:pt x="1501" y="17574"/>
                    <a:pt x="1786" y="18240"/>
                    <a:pt x="1977" y="18336"/>
                  </a:cubicBezTo>
                  <a:cubicBezTo>
                    <a:pt x="2273" y="18487"/>
                    <a:pt x="2512" y="18557"/>
                    <a:pt x="2701" y="18557"/>
                  </a:cubicBezTo>
                  <a:cubicBezTo>
                    <a:pt x="3103" y="18557"/>
                    <a:pt x="3275" y="18239"/>
                    <a:pt x="3275" y="17728"/>
                  </a:cubicBezTo>
                  <a:cubicBezTo>
                    <a:pt x="3156" y="17502"/>
                    <a:pt x="2715" y="16895"/>
                    <a:pt x="2751" y="15466"/>
                  </a:cubicBezTo>
                  <a:cubicBezTo>
                    <a:pt x="2810" y="11894"/>
                    <a:pt x="3572" y="7334"/>
                    <a:pt x="3525" y="3750"/>
                  </a:cubicBezTo>
                  <a:cubicBezTo>
                    <a:pt x="3513" y="2977"/>
                    <a:pt x="3441" y="619"/>
                    <a:pt x="2798" y="191"/>
                  </a:cubicBezTo>
                  <a:cubicBezTo>
                    <a:pt x="2609" y="63"/>
                    <a:pt x="2383" y="1"/>
                    <a:pt x="2156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480;p58">
              <a:extLst>
                <a:ext uri="{FF2B5EF4-FFF2-40B4-BE49-F238E27FC236}">
                  <a16:creationId xmlns:a16="http://schemas.microsoft.com/office/drawing/2014/main" id="{C2A854C6-8FC1-478F-9F2B-8B6F5956203F}"/>
                </a:ext>
              </a:extLst>
            </p:cNvPr>
            <p:cNvSpPr/>
            <p:nvPr/>
          </p:nvSpPr>
          <p:spPr>
            <a:xfrm>
              <a:off x="11850006" y="5349408"/>
              <a:ext cx="88725" cy="59200"/>
            </a:xfrm>
            <a:custGeom>
              <a:avLst/>
              <a:gdLst/>
              <a:ahLst/>
              <a:cxnLst/>
              <a:rect l="l" t="t" r="r" b="b"/>
              <a:pathLst>
                <a:path w="3549" h="2368" extrusionOk="0">
                  <a:moveTo>
                    <a:pt x="480" y="1"/>
                  </a:moveTo>
                  <a:cubicBezTo>
                    <a:pt x="479" y="1"/>
                    <a:pt x="477" y="1"/>
                    <a:pt x="476" y="1"/>
                  </a:cubicBezTo>
                  <a:cubicBezTo>
                    <a:pt x="214" y="25"/>
                    <a:pt x="83" y="608"/>
                    <a:pt x="48" y="882"/>
                  </a:cubicBezTo>
                  <a:cubicBezTo>
                    <a:pt x="0" y="1275"/>
                    <a:pt x="488" y="1942"/>
                    <a:pt x="512" y="2346"/>
                  </a:cubicBezTo>
                  <a:cubicBezTo>
                    <a:pt x="568" y="2362"/>
                    <a:pt x="613" y="2368"/>
                    <a:pt x="650" y="2368"/>
                  </a:cubicBezTo>
                  <a:cubicBezTo>
                    <a:pt x="726" y="2368"/>
                    <a:pt x="774" y="2346"/>
                    <a:pt x="822" y="2346"/>
                  </a:cubicBezTo>
                  <a:cubicBezTo>
                    <a:pt x="822" y="2013"/>
                    <a:pt x="718" y="1505"/>
                    <a:pt x="791" y="1505"/>
                  </a:cubicBezTo>
                  <a:cubicBezTo>
                    <a:pt x="796" y="1505"/>
                    <a:pt x="802" y="1507"/>
                    <a:pt x="810" y="1513"/>
                  </a:cubicBezTo>
                  <a:cubicBezTo>
                    <a:pt x="1214" y="1823"/>
                    <a:pt x="1417" y="2287"/>
                    <a:pt x="1560" y="2311"/>
                  </a:cubicBezTo>
                  <a:cubicBezTo>
                    <a:pt x="1708" y="2336"/>
                    <a:pt x="1947" y="2343"/>
                    <a:pt x="2214" y="2343"/>
                  </a:cubicBezTo>
                  <a:cubicBezTo>
                    <a:pt x="2582" y="2343"/>
                    <a:pt x="3001" y="2329"/>
                    <a:pt x="3303" y="2329"/>
                  </a:cubicBezTo>
                  <a:cubicBezTo>
                    <a:pt x="3398" y="2329"/>
                    <a:pt x="3482" y="2331"/>
                    <a:pt x="3548" y="2335"/>
                  </a:cubicBezTo>
                  <a:cubicBezTo>
                    <a:pt x="3525" y="1974"/>
                    <a:pt x="2249" y="701"/>
                    <a:pt x="2182" y="701"/>
                  </a:cubicBezTo>
                  <a:cubicBezTo>
                    <a:pt x="2180" y="701"/>
                    <a:pt x="2179" y="702"/>
                    <a:pt x="2179" y="703"/>
                  </a:cubicBezTo>
                  <a:cubicBezTo>
                    <a:pt x="2150" y="988"/>
                    <a:pt x="1918" y="1076"/>
                    <a:pt x="1722" y="1076"/>
                  </a:cubicBezTo>
                  <a:cubicBezTo>
                    <a:pt x="1672" y="1076"/>
                    <a:pt x="1625" y="1070"/>
                    <a:pt x="1584" y="1061"/>
                  </a:cubicBezTo>
                  <a:cubicBezTo>
                    <a:pt x="933" y="883"/>
                    <a:pt x="647" y="1"/>
                    <a:pt x="4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481;p58">
              <a:extLst>
                <a:ext uri="{FF2B5EF4-FFF2-40B4-BE49-F238E27FC236}">
                  <a16:creationId xmlns:a16="http://schemas.microsoft.com/office/drawing/2014/main" id="{D17B77D1-3AF1-4DD5-B6EF-C4F6033F8D8B}"/>
                </a:ext>
              </a:extLst>
            </p:cNvPr>
            <p:cNvSpPr/>
            <p:nvPr/>
          </p:nvSpPr>
          <p:spPr>
            <a:xfrm>
              <a:off x="11993156" y="5349408"/>
              <a:ext cx="89025" cy="59300"/>
            </a:xfrm>
            <a:custGeom>
              <a:avLst/>
              <a:gdLst/>
              <a:ahLst/>
              <a:cxnLst/>
              <a:rect l="l" t="t" r="r" b="b"/>
              <a:pathLst>
                <a:path w="3561" h="2372" extrusionOk="0">
                  <a:moveTo>
                    <a:pt x="481" y="1"/>
                  </a:moveTo>
                  <a:cubicBezTo>
                    <a:pt x="480" y="1"/>
                    <a:pt x="478" y="1"/>
                    <a:pt x="477" y="1"/>
                  </a:cubicBezTo>
                  <a:cubicBezTo>
                    <a:pt x="215" y="25"/>
                    <a:pt x="84" y="608"/>
                    <a:pt x="49" y="882"/>
                  </a:cubicBezTo>
                  <a:cubicBezTo>
                    <a:pt x="1" y="1275"/>
                    <a:pt x="489" y="1930"/>
                    <a:pt x="513" y="2323"/>
                  </a:cubicBezTo>
                  <a:cubicBezTo>
                    <a:pt x="605" y="2349"/>
                    <a:pt x="668" y="2357"/>
                    <a:pt x="722" y="2357"/>
                  </a:cubicBezTo>
                  <a:cubicBezTo>
                    <a:pt x="766" y="2357"/>
                    <a:pt x="804" y="2352"/>
                    <a:pt x="846" y="2346"/>
                  </a:cubicBezTo>
                  <a:cubicBezTo>
                    <a:pt x="835" y="2013"/>
                    <a:pt x="731" y="1505"/>
                    <a:pt x="804" y="1505"/>
                  </a:cubicBezTo>
                  <a:cubicBezTo>
                    <a:pt x="809" y="1505"/>
                    <a:pt x="815" y="1507"/>
                    <a:pt x="822" y="1513"/>
                  </a:cubicBezTo>
                  <a:cubicBezTo>
                    <a:pt x="1215" y="1823"/>
                    <a:pt x="1513" y="2323"/>
                    <a:pt x="1656" y="2346"/>
                  </a:cubicBezTo>
                  <a:cubicBezTo>
                    <a:pt x="1763" y="2365"/>
                    <a:pt x="1913" y="2371"/>
                    <a:pt x="2084" y="2371"/>
                  </a:cubicBezTo>
                  <a:cubicBezTo>
                    <a:pt x="2508" y="2371"/>
                    <a:pt x="3060" y="2331"/>
                    <a:pt x="3409" y="2331"/>
                  </a:cubicBezTo>
                  <a:cubicBezTo>
                    <a:pt x="3465" y="2331"/>
                    <a:pt x="3517" y="2332"/>
                    <a:pt x="3561" y="2335"/>
                  </a:cubicBezTo>
                  <a:cubicBezTo>
                    <a:pt x="3526" y="1974"/>
                    <a:pt x="2250" y="701"/>
                    <a:pt x="2182" y="701"/>
                  </a:cubicBezTo>
                  <a:cubicBezTo>
                    <a:pt x="2181" y="701"/>
                    <a:pt x="2180" y="702"/>
                    <a:pt x="2180" y="703"/>
                  </a:cubicBezTo>
                  <a:cubicBezTo>
                    <a:pt x="2151" y="988"/>
                    <a:pt x="1919" y="1076"/>
                    <a:pt x="1723" y="1076"/>
                  </a:cubicBezTo>
                  <a:cubicBezTo>
                    <a:pt x="1673" y="1076"/>
                    <a:pt x="1626" y="1070"/>
                    <a:pt x="1584" y="1061"/>
                  </a:cubicBezTo>
                  <a:cubicBezTo>
                    <a:pt x="934" y="883"/>
                    <a:pt x="659" y="1"/>
                    <a:pt x="4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482;p58">
              <a:extLst>
                <a:ext uri="{FF2B5EF4-FFF2-40B4-BE49-F238E27FC236}">
                  <a16:creationId xmlns:a16="http://schemas.microsoft.com/office/drawing/2014/main" id="{F0A4DB58-CB06-4D87-B9F0-88352FC3D5D4}"/>
                </a:ext>
              </a:extLst>
            </p:cNvPr>
            <p:cNvSpPr/>
            <p:nvPr/>
          </p:nvSpPr>
          <p:spPr>
            <a:xfrm>
              <a:off x="11832731" y="4593108"/>
              <a:ext cx="264050" cy="388450"/>
            </a:xfrm>
            <a:custGeom>
              <a:avLst/>
              <a:gdLst/>
              <a:ahLst/>
              <a:cxnLst/>
              <a:rect l="l" t="t" r="r" b="b"/>
              <a:pathLst>
                <a:path w="10562" h="15538" extrusionOk="0">
                  <a:moveTo>
                    <a:pt x="4289" y="1"/>
                  </a:moveTo>
                  <a:cubicBezTo>
                    <a:pt x="2888" y="1"/>
                    <a:pt x="1630" y="259"/>
                    <a:pt x="1263" y="1083"/>
                  </a:cubicBezTo>
                  <a:cubicBezTo>
                    <a:pt x="286" y="3262"/>
                    <a:pt x="0" y="7191"/>
                    <a:pt x="620" y="9250"/>
                  </a:cubicBezTo>
                  <a:cubicBezTo>
                    <a:pt x="1286" y="11262"/>
                    <a:pt x="1572" y="13394"/>
                    <a:pt x="1453" y="15501"/>
                  </a:cubicBezTo>
                  <a:cubicBezTo>
                    <a:pt x="2016" y="15526"/>
                    <a:pt x="2967" y="15538"/>
                    <a:pt x="4029" y="15538"/>
                  </a:cubicBezTo>
                  <a:cubicBezTo>
                    <a:pt x="6563" y="15538"/>
                    <a:pt x="9721" y="15469"/>
                    <a:pt x="9704" y="15334"/>
                  </a:cubicBezTo>
                  <a:cubicBezTo>
                    <a:pt x="9502" y="13322"/>
                    <a:pt x="9954" y="10822"/>
                    <a:pt x="10145" y="8953"/>
                  </a:cubicBezTo>
                  <a:cubicBezTo>
                    <a:pt x="10454" y="5833"/>
                    <a:pt x="10561" y="3035"/>
                    <a:pt x="9061" y="714"/>
                  </a:cubicBezTo>
                  <a:cubicBezTo>
                    <a:pt x="9003" y="627"/>
                    <a:pt x="6472" y="1"/>
                    <a:pt x="4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483;p58">
              <a:extLst>
                <a:ext uri="{FF2B5EF4-FFF2-40B4-BE49-F238E27FC236}">
                  <a16:creationId xmlns:a16="http://schemas.microsoft.com/office/drawing/2014/main" id="{14BAEACE-9AFA-4B24-B867-2640A8DEB3EA}"/>
                </a:ext>
              </a:extLst>
            </p:cNvPr>
            <p:cNvSpPr/>
            <p:nvPr/>
          </p:nvSpPr>
          <p:spPr>
            <a:xfrm>
              <a:off x="11737181" y="4143983"/>
              <a:ext cx="435200" cy="507075"/>
            </a:xfrm>
            <a:custGeom>
              <a:avLst/>
              <a:gdLst/>
              <a:ahLst/>
              <a:cxnLst/>
              <a:rect l="l" t="t" r="r" b="b"/>
              <a:pathLst>
                <a:path w="17408" h="20283" extrusionOk="0">
                  <a:moveTo>
                    <a:pt x="17145" y="1"/>
                  </a:moveTo>
                  <a:cubicBezTo>
                    <a:pt x="16591" y="1"/>
                    <a:pt x="15941" y="98"/>
                    <a:pt x="15395" y="98"/>
                  </a:cubicBezTo>
                  <a:cubicBezTo>
                    <a:pt x="15326" y="98"/>
                    <a:pt x="15258" y="96"/>
                    <a:pt x="15193" y="93"/>
                  </a:cubicBezTo>
                  <a:cubicBezTo>
                    <a:pt x="14538" y="1974"/>
                    <a:pt x="14038" y="3308"/>
                    <a:pt x="13157" y="5117"/>
                  </a:cubicBezTo>
                  <a:cubicBezTo>
                    <a:pt x="12669" y="6129"/>
                    <a:pt x="11978" y="7558"/>
                    <a:pt x="11466" y="8142"/>
                  </a:cubicBezTo>
                  <a:cubicBezTo>
                    <a:pt x="10861" y="8832"/>
                    <a:pt x="9864" y="9199"/>
                    <a:pt x="8886" y="9199"/>
                  </a:cubicBezTo>
                  <a:cubicBezTo>
                    <a:pt x="8093" y="9199"/>
                    <a:pt x="7312" y="8958"/>
                    <a:pt x="6763" y="8451"/>
                  </a:cubicBezTo>
                  <a:cubicBezTo>
                    <a:pt x="5073" y="6903"/>
                    <a:pt x="3358" y="3046"/>
                    <a:pt x="2727" y="462"/>
                  </a:cubicBezTo>
                  <a:cubicBezTo>
                    <a:pt x="1858" y="748"/>
                    <a:pt x="1167" y="938"/>
                    <a:pt x="298" y="1224"/>
                  </a:cubicBezTo>
                  <a:cubicBezTo>
                    <a:pt x="1" y="2474"/>
                    <a:pt x="691" y="4463"/>
                    <a:pt x="977" y="5332"/>
                  </a:cubicBezTo>
                  <a:cubicBezTo>
                    <a:pt x="2239" y="9261"/>
                    <a:pt x="5275" y="11416"/>
                    <a:pt x="5632" y="15523"/>
                  </a:cubicBezTo>
                  <a:cubicBezTo>
                    <a:pt x="5727" y="16714"/>
                    <a:pt x="5537" y="17940"/>
                    <a:pt x="5085" y="19048"/>
                  </a:cubicBezTo>
                  <a:cubicBezTo>
                    <a:pt x="6689" y="19978"/>
                    <a:pt x="8210" y="20283"/>
                    <a:pt x="9493" y="20283"/>
                  </a:cubicBezTo>
                  <a:cubicBezTo>
                    <a:pt x="11723" y="20283"/>
                    <a:pt x="13230" y="19361"/>
                    <a:pt x="13193" y="19202"/>
                  </a:cubicBezTo>
                  <a:cubicBezTo>
                    <a:pt x="12693" y="17345"/>
                    <a:pt x="12824" y="15119"/>
                    <a:pt x="13609" y="13607"/>
                  </a:cubicBezTo>
                  <a:cubicBezTo>
                    <a:pt x="13931" y="12964"/>
                    <a:pt x="13014" y="11821"/>
                    <a:pt x="13407" y="11213"/>
                  </a:cubicBezTo>
                  <a:cubicBezTo>
                    <a:pt x="14193" y="9975"/>
                    <a:pt x="17408" y="5367"/>
                    <a:pt x="17408" y="10"/>
                  </a:cubicBezTo>
                  <a:cubicBezTo>
                    <a:pt x="17323" y="4"/>
                    <a:pt x="17235" y="1"/>
                    <a:pt x="171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484;p58">
              <a:extLst>
                <a:ext uri="{FF2B5EF4-FFF2-40B4-BE49-F238E27FC236}">
                  <a16:creationId xmlns:a16="http://schemas.microsoft.com/office/drawing/2014/main" id="{E1C90A12-0220-47C5-866A-0720DB10C0C7}"/>
                </a:ext>
              </a:extLst>
            </p:cNvPr>
            <p:cNvSpPr/>
            <p:nvPr/>
          </p:nvSpPr>
          <p:spPr>
            <a:xfrm>
              <a:off x="11715756" y="3905058"/>
              <a:ext cx="127125" cy="304375"/>
            </a:xfrm>
            <a:custGeom>
              <a:avLst/>
              <a:gdLst/>
              <a:ahLst/>
              <a:cxnLst/>
              <a:rect l="l" t="t" r="r" b="b"/>
              <a:pathLst>
                <a:path w="5085" h="12175" extrusionOk="0">
                  <a:moveTo>
                    <a:pt x="4380" y="0"/>
                  </a:moveTo>
                  <a:cubicBezTo>
                    <a:pt x="4184" y="0"/>
                    <a:pt x="3985" y="37"/>
                    <a:pt x="3787" y="65"/>
                  </a:cubicBezTo>
                  <a:cubicBezTo>
                    <a:pt x="3215" y="149"/>
                    <a:pt x="0" y="10019"/>
                    <a:pt x="1596" y="11757"/>
                  </a:cubicBezTo>
                  <a:cubicBezTo>
                    <a:pt x="1816" y="12005"/>
                    <a:pt x="2148" y="12175"/>
                    <a:pt x="2475" y="12175"/>
                  </a:cubicBezTo>
                  <a:cubicBezTo>
                    <a:pt x="2572" y="12175"/>
                    <a:pt x="2669" y="12159"/>
                    <a:pt x="2763" y="12126"/>
                  </a:cubicBezTo>
                  <a:cubicBezTo>
                    <a:pt x="3453" y="11900"/>
                    <a:pt x="3560" y="10983"/>
                    <a:pt x="3525" y="10257"/>
                  </a:cubicBezTo>
                  <a:cubicBezTo>
                    <a:pt x="3429" y="8221"/>
                    <a:pt x="3382" y="6816"/>
                    <a:pt x="3679" y="4804"/>
                  </a:cubicBezTo>
                  <a:cubicBezTo>
                    <a:pt x="4072" y="2185"/>
                    <a:pt x="5084" y="185"/>
                    <a:pt x="4775" y="65"/>
                  </a:cubicBezTo>
                  <a:cubicBezTo>
                    <a:pt x="4645" y="17"/>
                    <a:pt x="4513" y="0"/>
                    <a:pt x="4380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485;p58">
              <a:extLst>
                <a:ext uri="{FF2B5EF4-FFF2-40B4-BE49-F238E27FC236}">
                  <a16:creationId xmlns:a16="http://schemas.microsoft.com/office/drawing/2014/main" id="{2770E418-2666-4B5D-BAB1-950EF69EC9C1}"/>
                </a:ext>
              </a:extLst>
            </p:cNvPr>
            <p:cNvSpPr/>
            <p:nvPr/>
          </p:nvSpPr>
          <p:spPr>
            <a:xfrm>
              <a:off x="12081056" y="3907933"/>
              <a:ext cx="91325" cy="296850"/>
            </a:xfrm>
            <a:custGeom>
              <a:avLst/>
              <a:gdLst/>
              <a:ahLst/>
              <a:cxnLst/>
              <a:rect l="l" t="t" r="r" b="b"/>
              <a:pathLst>
                <a:path w="3653" h="11874" extrusionOk="0">
                  <a:moveTo>
                    <a:pt x="295" y="1"/>
                  </a:moveTo>
                  <a:cubicBezTo>
                    <a:pt x="58" y="1"/>
                    <a:pt x="1" y="43"/>
                    <a:pt x="224" y="117"/>
                  </a:cubicBezTo>
                  <a:cubicBezTo>
                    <a:pt x="1093" y="2486"/>
                    <a:pt x="1450" y="7594"/>
                    <a:pt x="1343" y="9821"/>
                  </a:cubicBezTo>
                  <a:cubicBezTo>
                    <a:pt x="1269" y="11198"/>
                    <a:pt x="1789" y="11874"/>
                    <a:pt x="2354" y="11874"/>
                  </a:cubicBezTo>
                  <a:cubicBezTo>
                    <a:pt x="2976" y="11874"/>
                    <a:pt x="3653" y="11055"/>
                    <a:pt x="3653" y="9452"/>
                  </a:cubicBezTo>
                  <a:cubicBezTo>
                    <a:pt x="3653" y="8678"/>
                    <a:pt x="2676" y="2439"/>
                    <a:pt x="1343" y="117"/>
                  </a:cubicBezTo>
                  <a:cubicBezTo>
                    <a:pt x="890" y="37"/>
                    <a:pt x="515" y="1"/>
                    <a:pt x="29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486;p58">
              <a:extLst>
                <a:ext uri="{FF2B5EF4-FFF2-40B4-BE49-F238E27FC236}">
                  <a16:creationId xmlns:a16="http://schemas.microsoft.com/office/drawing/2014/main" id="{B6578531-960C-4518-B0A6-6918E295BC4F}"/>
                </a:ext>
              </a:extLst>
            </p:cNvPr>
            <p:cNvSpPr/>
            <p:nvPr/>
          </p:nvSpPr>
          <p:spPr>
            <a:xfrm>
              <a:off x="11931856" y="4320158"/>
              <a:ext cx="68175" cy="82775"/>
            </a:xfrm>
            <a:custGeom>
              <a:avLst/>
              <a:gdLst/>
              <a:ahLst/>
              <a:cxnLst/>
              <a:rect l="l" t="t" r="r" b="b"/>
              <a:pathLst>
                <a:path w="2727" h="3311" extrusionOk="0">
                  <a:moveTo>
                    <a:pt x="1082" y="1"/>
                  </a:moveTo>
                  <a:cubicBezTo>
                    <a:pt x="604" y="1"/>
                    <a:pt x="144" y="179"/>
                    <a:pt x="84" y="523"/>
                  </a:cubicBezTo>
                  <a:cubicBezTo>
                    <a:pt x="36" y="785"/>
                    <a:pt x="131" y="1035"/>
                    <a:pt x="143" y="1285"/>
                  </a:cubicBezTo>
                  <a:cubicBezTo>
                    <a:pt x="179" y="1654"/>
                    <a:pt x="72" y="1880"/>
                    <a:pt x="36" y="2238"/>
                  </a:cubicBezTo>
                  <a:cubicBezTo>
                    <a:pt x="0" y="2464"/>
                    <a:pt x="143" y="2678"/>
                    <a:pt x="298" y="2821"/>
                  </a:cubicBezTo>
                  <a:cubicBezTo>
                    <a:pt x="615" y="3145"/>
                    <a:pt x="1032" y="3311"/>
                    <a:pt x="1450" y="3311"/>
                  </a:cubicBezTo>
                  <a:cubicBezTo>
                    <a:pt x="1739" y="3311"/>
                    <a:pt x="2028" y="3232"/>
                    <a:pt x="2286" y="3071"/>
                  </a:cubicBezTo>
                  <a:cubicBezTo>
                    <a:pt x="2512" y="2928"/>
                    <a:pt x="2727" y="2678"/>
                    <a:pt x="2703" y="2369"/>
                  </a:cubicBezTo>
                  <a:cubicBezTo>
                    <a:pt x="2679" y="2023"/>
                    <a:pt x="2346" y="1809"/>
                    <a:pt x="2274" y="1464"/>
                  </a:cubicBezTo>
                  <a:cubicBezTo>
                    <a:pt x="2227" y="1237"/>
                    <a:pt x="2215" y="999"/>
                    <a:pt x="2227" y="773"/>
                  </a:cubicBezTo>
                  <a:cubicBezTo>
                    <a:pt x="2240" y="251"/>
                    <a:pt x="1648" y="1"/>
                    <a:pt x="1082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487;p58">
              <a:extLst>
                <a:ext uri="{FF2B5EF4-FFF2-40B4-BE49-F238E27FC236}">
                  <a16:creationId xmlns:a16="http://schemas.microsoft.com/office/drawing/2014/main" id="{ECEB7A88-8A24-49CE-866E-B148915565E1}"/>
                </a:ext>
              </a:extLst>
            </p:cNvPr>
            <p:cNvSpPr/>
            <p:nvPr/>
          </p:nvSpPr>
          <p:spPr>
            <a:xfrm>
              <a:off x="11892556" y="4193833"/>
              <a:ext cx="132175" cy="169125"/>
            </a:xfrm>
            <a:custGeom>
              <a:avLst/>
              <a:gdLst/>
              <a:ahLst/>
              <a:cxnLst/>
              <a:rect l="l" t="t" r="r" b="b"/>
              <a:pathLst>
                <a:path w="5287" h="6765" extrusionOk="0">
                  <a:moveTo>
                    <a:pt x="3150" y="0"/>
                  </a:moveTo>
                  <a:cubicBezTo>
                    <a:pt x="2406" y="0"/>
                    <a:pt x="626" y="1654"/>
                    <a:pt x="525" y="1992"/>
                  </a:cubicBezTo>
                  <a:cubicBezTo>
                    <a:pt x="179" y="3135"/>
                    <a:pt x="1" y="4159"/>
                    <a:pt x="548" y="5219"/>
                  </a:cubicBezTo>
                  <a:cubicBezTo>
                    <a:pt x="1026" y="6162"/>
                    <a:pt x="2031" y="6764"/>
                    <a:pt x="3043" y="6764"/>
                  </a:cubicBezTo>
                  <a:cubicBezTo>
                    <a:pt x="3116" y="6764"/>
                    <a:pt x="3190" y="6761"/>
                    <a:pt x="3263" y="6755"/>
                  </a:cubicBezTo>
                  <a:cubicBezTo>
                    <a:pt x="4025" y="6695"/>
                    <a:pt x="5287" y="5552"/>
                    <a:pt x="5251" y="4231"/>
                  </a:cubicBezTo>
                  <a:cubicBezTo>
                    <a:pt x="5156" y="1064"/>
                    <a:pt x="3930" y="218"/>
                    <a:pt x="3263" y="16"/>
                  </a:cubicBezTo>
                  <a:cubicBezTo>
                    <a:pt x="3229" y="5"/>
                    <a:pt x="3191" y="0"/>
                    <a:pt x="3150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488;p58">
              <a:extLst>
                <a:ext uri="{FF2B5EF4-FFF2-40B4-BE49-F238E27FC236}">
                  <a16:creationId xmlns:a16="http://schemas.microsoft.com/office/drawing/2014/main" id="{371F933D-6528-4EE9-9759-C919340F0523}"/>
                </a:ext>
              </a:extLst>
            </p:cNvPr>
            <p:cNvSpPr/>
            <p:nvPr/>
          </p:nvSpPr>
          <p:spPr>
            <a:xfrm>
              <a:off x="11863956" y="4174458"/>
              <a:ext cx="190550" cy="103000"/>
            </a:xfrm>
            <a:custGeom>
              <a:avLst/>
              <a:gdLst/>
              <a:ahLst/>
              <a:cxnLst/>
              <a:rect l="l" t="t" r="r" b="b"/>
              <a:pathLst>
                <a:path w="7622" h="4120" extrusionOk="0">
                  <a:moveTo>
                    <a:pt x="4025" y="1"/>
                  </a:moveTo>
                  <a:cubicBezTo>
                    <a:pt x="3974" y="1"/>
                    <a:pt x="3923" y="2"/>
                    <a:pt x="3871" y="5"/>
                  </a:cubicBezTo>
                  <a:cubicBezTo>
                    <a:pt x="2097" y="100"/>
                    <a:pt x="204" y="1255"/>
                    <a:pt x="14" y="3875"/>
                  </a:cubicBezTo>
                  <a:cubicBezTo>
                    <a:pt x="1" y="4045"/>
                    <a:pt x="149" y="4119"/>
                    <a:pt x="405" y="4119"/>
                  </a:cubicBezTo>
                  <a:cubicBezTo>
                    <a:pt x="1350" y="4119"/>
                    <a:pt x="3768" y="3100"/>
                    <a:pt x="5014" y="2089"/>
                  </a:cubicBezTo>
                  <a:cubicBezTo>
                    <a:pt x="5124" y="1998"/>
                    <a:pt x="5237" y="1958"/>
                    <a:pt x="5353" y="1958"/>
                  </a:cubicBezTo>
                  <a:cubicBezTo>
                    <a:pt x="6041" y="1958"/>
                    <a:pt x="6827" y="3348"/>
                    <a:pt x="7622" y="3613"/>
                  </a:cubicBezTo>
                  <a:cubicBezTo>
                    <a:pt x="7125" y="1532"/>
                    <a:pt x="5729" y="1"/>
                    <a:pt x="4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489;p58">
              <a:extLst>
                <a:ext uri="{FF2B5EF4-FFF2-40B4-BE49-F238E27FC236}">
                  <a16:creationId xmlns:a16="http://schemas.microsoft.com/office/drawing/2014/main" id="{B0290B60-F6B2-4A12-A61E-01F1026C8DF9}"/>
                </a:ext>
              </a:extLst>
            </p:cNvPr>
            <p:cNvSpPr/>
            <p:nvPr/>
          </p:nvSpPr>
          <p:spPr>
            <a:xfrm>
              <a:off x="11476781" y="5341933"/>
              <a:ext cx="674650" cy="1877275"/>
            </a:xfrm>
            <a:custGeom>
              <a:avLst/>
              <a:gdLst/>
              <a:ahLst/>
              <a:cxnLst/>
              <a:rect l="l" t="t" r="r" b="b"/>
              <a:pathLst>
                <a:path w="26986" h="75091" extrusionOk="0">
                  <a:moveTo>
                    <a:pt x="13536" y="11897"/>
                  </a:moveTo>
                  <a:cubicBezTo>
                    <a:pt x="14108" y="14635"/>
                    <a:pt x="14679" y="17385"/>
                    <a:pt x="15251" y="20124"/>
                  </a:cubicBezTo>
                  <a:cubicBezTo>
                    <a:pt x="12083" y="20540"/>
                    <a:pt x="8904" y="20814"/>
                    <a:pt x="5726" y="21052"/>
                  </a:cubicBezTo>
                  <a:cubicBezTo>
                    <a:pt x="5190" y="18255"/>
                    <a:pt x="4654" y="15468"/>
                    <a:pt x="4106" y="12682"/>
                  </a:cubicBezTo>
                  <a:cubicBezTo>
                    <a:pt x="7250" y="12456"/>
                    <a:pt x="10405" y="12242"/>
                    <a:pt x="13536" y="11897"/>
                  </a:cubicBezTo>
                  <a:close/>
                  <a:moveTo>
                    <a:pt x="15596" y="21862"/>
                  </a:moveTo>
                  <a:cubicBezTo>
                    <a:pt x="16143" y="24493"/>
                    <a:pt x="16679" y="27137"/>
                    <a:pt x="17203" y="29780"/>
                  </a:cubicBezTo>
                  <a:lnTo>
                    <a:pt x="7654" y="31328"/>
                  </a:lnTo>
                  <a:cubicBezTo>
                    <a:pt x="7119" y="28482"/>
                    <a:pt x="6595" y="25636"/>
                    <a:pt x="6047" y="22803"/>
                  </a:cubicBezTo>
                  <a:cubicBezTo>
                    <a:pt x="9238" y="22553"/>
                    <a:pt x="12429" y="22267"/>
                    <a:pt x="15596" y="21862"/>
                  </a:cubicBezTo>
                  <a:close/>
                  <a:moveTo>
                    <a:pt x="17548" y="31518"/>
                  </a:moveTo>
                  <a:cubicBezTo>
                    <a:pt x="18108" y="34340"/>
                    <a:pt x="18668" y="37162"/>
                    <a:pt x="19215" y="39995"/>
                  </a:cubicBezTo>
                  <a:cubicBezTo>
                    <a:pt x="19159" y="39981"/>
                    <a:pt x="19100" y="39976"/>
                    <a:pt x="19038" y="39976"/>
                  </a:cubicBezTo>
                  <a:cubicBezTo>
                    <a:pt x="18994" y="39976"/>
                    <a:pt x="18950" y="39978"/>
                    <a:pt x="18906" y="39983"/>
                  </a:cubicBezTo>
                  <a:cubicBezTo>
                    <a:pt x="15762" y="40436"/>
                    <a:pt x="12631" y="40900"/>
                    <a:pt x="9488" y="41353"/>
                  </a:cubicBezTo>
                  <a:cubicBezTo>
                    <a:pt x="8988" y="38590"/>
                    <a:pt x="8476" y="35828"/>
                    <a:pt x="7976" y="33066"/>
                  </a:cubicBezTo>
                  <a:cubicBezTo>
                    <a:pt x="11167" y="32554"/>
                    <a:pt x="14358" y="32030"/>
                    <a:pt x="17548" y="31518"/>
                  </a:cubicBezTo>
                  <a:close/>
                  <a:moveTo>
                    <a:pt x="19537" y="41662"/>
                  </a:moveTo>
                  <a:cubicBezTo>
                    <a:pt x="20084" y="44520"/>
                    <a:pt x="20632" y="47389"/>
                    <a:pt x="21168" y="50247"/>
                  </a:cubicBezTo>
                  <a:cubicBezTo>
                    <a:pt x="17882" y="50711"/>
                    <a:pt x="14619" y="51282"/>
                    <a:pt x="11381" y="51985"/>
                  </a:cubicBezTo>
                  <a:cubicBezTo>
                    <a:pt x="10857" y="49008"/>
                    <a:pt x="10333" y="46044"/>
                    <a:pt x="9797" y="43079"/>
                  </a:cubicBezTo>
                  <a:cubicBezTo>
                    <a:pt x="9821" y="43079"/>
                    <a:pt x="9857" y="43079"/>
                    <a:pt x="9893" y="43067"/>
                  </a:cubicBezTo>
                  <a:cubicBezTo>
                    <a:pt x="13048" y="42615"/>
                    <a:pt x="16215" y="42150"/>
                    <a:pt x="19382" y="41698"/>
                  </a:cubicBezTo>
                  <a:cubicBezTo>
                    <a:pt x="19442" y="41686"/>
                    <a:pt x="19489" y="41674"/>
                    <a:pt x="19537" y="41662"/>
                  </a:cubicBezTo>
                  <a:close/>
                  <a:moveTo>
                    <a:pt x="21489" y="51985"/>
                  </a:moveTo>
                  <a:cubicBezTo>
                    <a:pt x="22001" y="54783"/>
                    <a:pt x="22513" y="57569"/>
                    <a:pt x="23013" y="60379"/>
                  </a:cubicBezTo>
                  <a:cubicBezTo>
                    <a:pt x="19739" y="61010"/>
                    <a:pt x="16417" y="61510"/>
                    <a:pt x="13095" y="61879"/>
                  </a:cubicBezTo>
                  <a:cubicBezTo>
                    <a:pt x="12631" y="59164"/>
                    <a:pt x="12167" y="56438"/>
                    <a:pt x="11691" y="53723"/>
                  </a:cubicBezTo>
                  <a:cubicBezTo>
                    <a:pt x="14929" y="53033"/>
                    <a:pt x="18203" y="52449"/>
                    <a:pt x="21489" y="51985"/>
                  </a:cubicBezTo>
                  <a:close/>
                  <a:moveTo>
                    <a:pt x="12181" y="0"/>
                  </a:moveTo>
                  <a:cubicBezTo>
                    <a:pt x="11658" y="0"/>
                    <a:pt x="11095" y="436"/>
                    <a:pt x="11238" y="1110"/>
                  </a:cubicBezTo>
                  <a:cubicBezTo>
                    <a:pt x="11893" y="4122"/>
                    <a:pt x="12536" y="7134"/>
                    <a:pt x="13167" y="10158"/>
                  </a:cubicBezTo>
                  <a:cubicBezTo>
                    <a:pt x="10047" y="10492"/>
                    <a:pt x="6904" y="10706"/>
                    <a:pt x="3773" y="10932"/>
                  </a:cubicBezTo>
                  <a:cubicBezTo>
                    <a:pt x="3142" y="7682"/>
                    <a:pt x="2499" y="4431"/>
                    <a:pt x="1844" y="1181"/>
                  </a:cubicBezTo>
                  <a:cubicBezTo>
                    <a:pt x="1754" y="735"/>
                    <a:pt x="1430" y="543"/>
                    <a:pt x="1086" y="543"/>
                  </a:cubicBezTo>
                  <a:cubicBezTo>
                    <a:pt x="566" y="543"/>
                    <a:pt x="1" y="984"/>
                    <a:pt x="130" y="1657"/>
                  </a:cubicBezTo>
                  <a:cubicBezTo>
                    <a:pt x="1487" y="8408"/>
                    <a:pt x="2797" y="15171"/>
                    <a:pt x="4082" y="21934"/>
                  </a:cubicBezTo>
                  <a:cubicBezTo>
                    <a:pt x="4059" y="22148"/>
                    <a:pt x="4094" y="22362"/>
                    <a:pt x="4202" y="22541"/>
                  </a:cubicBezTo>
                  <a:cubicBezTo>
                    <a:pt x="7476" y="39805"/>
                    <a:pt x="10548" y="57116"/>
                    <a:pt x="13441" y="74452"/>
                  </a:cubicBezTo>
                  <a:cubicBezTo>
                    <a:pt x="13517" y="74897"/>
                    <a:pt x="13832" y="75090"/>
                    <a:pt x="14173" y="75090"/>
                  </a:cubicBezTo>
                  <a:cubicBezTo>
                    <a:pt x="14689" y="75090"/>
                    <a:pt x="15263" y="74649"/>
                    <a:pt x="15155" y="73976"/>
                  </a:cubicBezTo>
                  <a:cubicBezTo>
                    <a:pt x="14572" y="70523"/>
                    <a:pt x="13988" y="67070"/>
                    <a:pt x="13393" y="63617"/>
                  </a:cubicBezTo>
                  <a:cubicBezTo>
                    <a:pt x="16727" y="63248"/>
                    <a:pt x="20037" y="62748"/>
                    <a:pt x="23323" y="62117"/>
                  </a:cubicBezTo>
                  <a:cubicBezTo>
                    <a:pt x="23954" y="65629"/>
                    <a:pt x="24561" y="69154"/>
                    <a:pt x="25157" y="72678"/>
                  </a:cubicBezTo>
                  <a:cubicBezTo>
                    <a:pt x="25232" y="73123"/>
                    <a:pt x="25550" y="73316"/>
                    <a:pt x="25892" y="73316"/>
                  </a:cubicBezTo>
                  <a:cubicBezTo>
                    <a:pt x="26410" y="73316"/>
                    <a:pt x="26986" y="72875"/>
                    <a:pt x="26871" y="72202"/>
                  </a:cubicBezTo>
                  <a:cubicBezTo>
                    <a:pt x="22835" y="48246"/>
                    <a:pt x="18060" y="24398"/>
                    <a:pt x="12953" y="633"/>
                  </a:cubicBezTo>
                  <a:cubicBezTo>
                    <a:pt x="12858" y="192"/>
                    <a:pt x="12528" y="0"/>
                    <a:pt x="12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490;p58">
              <a:extLst>
                <a:ext uri="{FF2B5EF4-FFF2-40B4-BE49-F238E27FC236}">
                  <a16:creationId xmlns:a16="http://schemas.microsoft.com/office/drawing/2014/main" id="{4D30E70F-2260-4EA5-8896-54E8E330F525}"/>
                </a:ext>
              </a:extLst>
            </p:cNvPr>
            <p:cNvSpPr/>
            <p:nvPr/>
          </p:nvSpPr>
          <p:spPr>
            <a:xfrm>
              <a:off x="8770781" y="3536933"/>
              <a:ext cx="1213000" cy="3796275"/>
            </a:xfrm>
            <a:custGeom>
              <a:avLst/>
              <a:gdLst/>
              <a:ahLst/>
              <a:cxnLst/>
              <a:rect l="l" t="t" r="r" b="b"/>
              <a:pathLst>
                <a:path w="48520" h="151851" extrusionOk="0">
                  <a:moveTo>
                    <a:pt x="32682" y="12564"/>
                  </a:moveTo>
                  <a:cubicBezTo>
                    <a:pt x="36325" y="13016"/>
                    <a:pt x="39956" y="13362"/>
                    <a:pt x="43623" y="13362"/>
                  </a:cubicBezTo>
                  <a:cubicBezTo>
                    <a:pt x="42957" y="16136"/>
                    <a:pt x="42302" y="18922"/>
                    <a:pt x="41635" y="21696"/>
                  </a:cubicBezTo>
                  <a:cubicBezTo>
                    <a:pt x="37944" y="21410"/>
                    <a:pt x="34253" y="21256"/>
                    <a:pt x="30550" y="21053"/>
                  </a:cubicBezTo>
                  <a:cubicBezTo>
                    <a:pt x="31265" y="18219"/>
                    <a:pt x="31967" y="15398"/>
                    <a:pt x="32682" y="12564"/>
                  </a:cubicBezTo>
                  <a:close/>
                  <a:moveTo>
                    <a:pt x="30122" y="22803"/>
                  </a:moveTo>
                  <a:cubicBezTo>
                    <a:pt x="33825" y="23006"/>
                    <a:pt x="37527" y="23161"/>
                    <a:pt x="41218" y="23446"/>
                  </a:cubicBezTo>
                  <a:cubicBezTo>
                    <a:pt x="40552" y="26256"/>
                    <a:pt x="39885" y="29054"/>
                    <a:pt x="39218" y="31864"/>
                  </a:cubicBezTo>
                  <a:cubicBezTo>
                    <a:pt x="38677" y="31974"/>
                    <a:pt x="38098" y="32014"/>
                    <a:pt x="37507" y="32014"/>
                  </a:cubicBezTo>
                  <a:cubicBezTo>
                    <a:pt x="36240" y="32014"/>
                    <a:pt x="34918" y="31830"/>
                    <a:pt x="33789" y="31757"/>
                  </a:cubicBezTo>
                  <a:cubicBezTo>
                    <a:pt x="31872" y="31626"/>
                    <a:pt x="29955" y="31447"/>
                    <a:pt x="28038" y="31269"/>
                  </a:cubicBezTo>
                  <a:cubicBezTo>
                    <a:pt x="28729" y="28447"/>
                    <a:pt x="29419" y="25625"/>
                    <a:pt x="30122" y="22803"/>
                  </a:cubicBezTo>
                  <a:close/>
                  <a:moveTo>
                    <a:pt x="27609" y="32995"/>
                  </a:moveTo>
                  <a:cubicBezTo>
                    <a:pt x="29860" y="33221"/>
                    <a:pt x="32122" y="33436"/>
                    <a:pt x="34396" y="33567"/>
                  </a:cubicBezTo>
                  <a:cubicBezTo>
                    <a:pt x="35435" y="33639"/>
                    <a:pt x="36583" y="33766"/>
                    <a:pt x="37711" y="33766"/>
                  </a:cubicBezTo>
                  <a:cubicBezTo>
                    <a:pt x="38070" y="33766"/>
                    <a:pt x="38427" y="33753"/>
                    <a:pt x="38778" y="33721"/>
                  </a:cubicBezTo>
                  <a:lnTo>
                    <a:pt x="38778" y="33721"/>
                  </a:lnTo>
                  <a:cubicBezTo>
                    <a:pt x="38063" y="36686"/>
                    <a:pt x="37361" y="39651"/>
                    <a:pt x="36658" y="42615"/>
                  </a:cubicBezTo>
                  <a:cubicBezTo>
                    <a:pt x="32896" y="42520"/>
                    <a:pt x="29122" y="42591"/>
                    <a:pt x="25371" y="42246"/>
                  </a:cubicBezTo>
                  <a:cubicBezTo>
                    <a:pt x="25943" y="39865"/>
                    <a:pt x="26502" y="37484"/>
                    <a:pt x="27086" y="35102"/>
                  </a:cubicBezTo>
                  <a:cubicBezTo>
                    <a:pt x="27252" y="34400"/>
                    <a:pt x="27431" y="33698"/>
                    <a:pt x="27609" y="32995"/>
                  </a:cubicBezTo>
                  <a:close/>
                  <a:moveTo>
                    <a:pt x="24954" y="43985"/>
                  </a:moveTo>
                  <a:cubicBezTo>
                    <a:pt x="28705" y="44354"/>
                    <a:pt x="32479" y="44306"/>
                    <a:pt x="36242" y="44377"/>
                  </a:cubicBezTo>
                  <a:cubicBezTo>
                    <a:pt x="35575" y="47175"/>
                    <a:pt x="34920" y="49961"/>
                    <a:pt x="34253" y="52759"/>
                  </a:cubicBezTo>
                  <a:cubicBezTo>
                    <a:pt x="31297" y="52554"/>
                    <a:pt x="28334" y="52451"/>
                    <a:pt x="25363" y="52451"/>
                  </a:cubicBezTo>
                  <a:cubicBezTo>
                    <a:pt x="24552" y="52451"/>
                    <a:pt x="23742" y="52458"/>
                    <a:pt x="22930" y="52474"/>
                  </a:cubicBezTo>
                  <a:cubicBezTo>
                    <a:pt x="23597" y="49640"/>
                    <a:pt x="24276" y="46806"/>
                    <a:pt x="24954" y="43985"/>
                  </a:cubicBezTo>
                  <a:close/>
                  <a:moveTo>
                    <a:pt x="25110" y="54223"/>
                  </a:moveTo>
                  <a:cubicBezTo>
                    <a:pt x="28027" y="54223"/>
                    <a:pt x="30937" y="54317"/>
                    <a:pt x="33848" y="54510"/>
                  </a:cubicBezTo>
                  <a:cubicBezTo>
                    <a:pt x="33182" y="57319"/>
                    <a:pt x="32515" y="60141"/>
                    <a:pt x="31860" y="62951"/>
                  </a:cubicBezTo>
                  <a:cubicBezTo>
                    <a:pt x="28074" y="62892"/>
                    <a:pt x="24300" y="62832"/>
                    <a:pt x="20513" y="62773"/>
                  </a:cubicBezTo>
                  <a:cubicBezTo>
                    <a:pt x="21180" y="59927"/>
                    <a:pt x="21847" y="57093"/>
                    <a:pt x="22514" y="54248"/>
                  </a:cubicBezTo>
                  <a:cubicBezTo>
                    <a:pt x="23380" y="54231"/>
                    <a:pt x="24245" y="54223"/>
                    <a:pt x="25110" y="54223"/>
                  </a:cubicBezTo>
                  <a:close/>
                  <a:moveTo>
                    <a:pt x="20109" y="64547"/>
                  </a:moveTo>
                  <a:cubicBezTo>
                    <a:pt x="23883" y="64606"/>
                    <a:pt x="27669" y="64666"/>
                    <a:pt x="31443" y="64725"/>
                  </a:cubicBezTo>
                  <a:cubicBezTo>
                    <a:pt x="30693" y="67928"/>
                    <a:pt x="29943" y="71131"/>
                    <a:pt x="29193" y="74333"/>
                  </a:cubicBezTo>
                  <a:cubicBezTo>
                    <a:pt x="25982" y="73922"/>
                    <a:pt x="22770" y="73724"/>
                    <a:pt x="19536" y="73724"/>
                  </a:cubicBezTo>
                  <a:cubicBezTo>
                    <a:pt x="19029" y="73724"/>
                    <a:pt x="18521" y="73728"/>
                    <a:pt x="18013" y="73738"/>
                  </a:cubicBezTo>
                  <a:cubicBezTo>
                    <a:pt x="18704" y="70678"/>
                    <a:pt x="19406" y="67606"/>
                    <a:pt x="20109" y="64547"/>
                  </a:cubicBezTo>
                  <a:close/>
                  <a:moveTo>
                    <a:pt x="19379" y="75493"/>
                  </a:moveTo>
                  <a:cubicBezTo>
                    <a:pt x="22529" y="75493"/>
                    <a:pt x="25665" y="75687"/>
                    <a:pt x="28800" y="76060"/>
                  </a:cubicBezTo>
                  <a:cubicBezTo>
                    <a:pt x="28062" y="79239"/>
                    <a:pt x="27336" y="82418"/>
                    <a:pt x="26609" y="85597"/>
                  </a:cubicBezTo>
                  <a:cubicBezTo>
                    <a:pt x="24216" y="85144"/>
                    <a:pt x="21752" y="85013"/>
                    <a:pt x="19323" y="84942"/>
                  </a:cubicBezTo>
                  <a:cubicBezTo>
                    <a:pt x="18371" y="84914"/>
                    <a:pt x="17329" y="84826"/>
                    <a:pt x="16311" y="84826"/>
                  </a:cubicBezTo>
                  <a:cubicBezTo>
                    <a:pt x="16042" y="84826"/>
                    <a:pt x="15776" y="84832"/>
                    <a:pt x="15513" y="84847"/>
                  </a:cubicBezTo>
                  <a:cubicBezTo>
                    <a:pt x="16203" y="81739"/>
                    <a:pt x="16906" y="78620"/>
                    <a:pt x="17608" y="75512"/>
                  </a:cubicBezTo>
                  <a:cubicBezTo>
                    <a:pt x="17624" y="75512"/>
                    <a:pt x="17635" y="75517"/>
                    <a:pt x="17647" y="75517"/>
                  </a:cubicBezTo>
                  <a:cubicBezTo>
                    <a:pt x="17653" y="75517"/>
                    <a:pt x="17660" y="75516"/>
                    <a:pt x="17668" y="75512"/>
                  </a:cubicBezTo>
                  <a:cubicBezTo>
                    <a:pt x="18239" y="75499"/>
                    <a:pt x="18809" y="75493"/>
                    <a:pt x="19379" y="75493"/>
                  </a:cubicBezTo>
                  <a:close/>
                  <a:moveTo>
                    <a:pt x="16338" y="86599"/>
                  </a:moveTo>
                  <a:cubicBezTo>
                    <a:pt x="17341" y="86599"/>
                    <a:pt x="18455" y="86695"/>
                    <a:pt x="19323" y="86728"/>
                  </a:cubicBezTo>
                  <a:cubicBezTo>
                    <a:pt x="21621" y="86787"/>
                    <a:pt x="23942" y="86895"/>
                    <a:pt x="26205" y="87323"/>
                  </a:cubicBezTo>
                  <a:cubicBezTo>
                    <a:pt x="25478" y="90490"/>
                    <a:pt x="24776" y="93657"/>
                    <a:pt x="24061" y="96824"/>
                  </a:cubicBezTo>
                  <a:cubicBezTo>
                    <a:pt x="21071" y="96453"/>
                    <a:pt x="17860" y="95811"/>
                    <a:pt x="14786" y="95811"/>
                  </a:cubicBezTo>
                  <a:cubicBezTo>
                    <a:pt x="14213" y="95811"/>
                    <a:pt x="13645" y="95833"/>
                    <a:pt x="13084" y="95884"/>
                  </a:cubicBezTo>
                  <a:cubicBezTo>
                    <a:pt x="13751" y="92812"/>
                    <a:pt x="14429" y="89740"/>
                    <a:pt x="15108" y="86668"/>
                  </a:cubicBezTo>
                  <a:cubicBezTo>
                    <a:pt x="15476" y="86617"/>
                    <a:pt x="15896" y="86599"/>
                    <a:pt x="16338" y="86599"/>
                  </a:cubicBezTo>
                  <a:close/>
                  <a:moveTo>
                    <a:pt x="14947" y="97543"/>
                  </a:moveTo>
                  <a:cubicBezTo>
                    <a:pt x="17814" y="97543"/>
                    <a:pt x="20860" y="98166"/>
                    <a:pt x="23669" y="98551"/>
                  </a:cubicBezTo>
                  <a:cubicBezTo>
                    <a:pt x="22942" y="101765"/>
                    <a:pt x="22228" y="104992"/>
                    <a:pt x="21513" y="108207"/>
                  </a:cubicBezTo>
                  <a:cubicBezTo>
                    <a:pt x="21063" y="108223"/>
                    <a:pt x="20614" y="108231"/>
                    <a:pt x="20166" y="108231"/>
                  </a:cubicBezTo>
                  <a:cubicBezTo>
                    <a:pt x="16952" y="108231"/>
                    <a:pt x="13791" y="107819"/>
                    <a:pt x="10667" y="107004"/>
                  </a:cubicBezTo>
                  <a:cubicBezTo>
                    <a:pt x="11334" y="103897"/>
                    <a:pt x="12012" y="100789"/>
                    <a:pt x="12691" y="97693"/>
                  </a:cubicBezTo>
                  <a:cubicBezTo>
                    <a:pt x="13425" y="97588"/>
                    <a:pt x="14179" y="97543"/>
                    <a:pt x="14947" y="97543"/>
                  </a:cubicBezTo>
                  <a:close/>
                  <a:moveTo>
                    <a:pt x="10298" y="108742"/>
                  </a:moveTo>
                  <a:cubicBezTo>
                    <a:pt x="13561" y="109583"/>
                    <a:pt x="16854" y="110003"/>
                    <a:pt x="20205" y="110003"/>
                  </a:cubicBezTo>
                  <a:cubicBezTo>
                    <a:pt x="20510" y="110003"/>
                    <a:pt x="20815" y="110000"/>
                    <a:pt x="21121" y="109993"/>
                  </a:cubicBezTo>
                  <a:lnTo>
                    <a:pt x="21121" y="109993"/>
                  </a:lnTo>
                  <a:cubicBezTo>
                    <a:pt x="20525" y="112695"/>
                    <a:pt x="19930" y="115398"/>
                    <a:pt x="19335" y="118101"/>
                  </a:cubicBezTo>
                  <a:cubicBezTo>
                    <a:pt x="19251" y="118506"/>
                    <a:pt x="19168" y="118898"/>
                    <a:pt x="19085" y="119303"/>
                  </a:cubicBezTo>
                  <a:cubicBezTo>
                    <a:pt x="15632" y="118434"/>
                    <a:pt x="11846" y="118387"/>
                    <a:pt x="8309" y="118101"/>
                  </a:cubicBezTo>
                  <a:cubicBezTo>
                    <a:pt x="8964" y="114981"/>
                    <a:pt x="9631" y="111862"/>
                    <a:pt x="10298" y="108742"/>
                  </a:cubicBezTo>
                  <a:close/>
                  <a:moveTo>
                    <a:pt x="7940" y="119839"/>
                  </a:moveTo>
                  <a:cubicBezTo>
                    <a:pt x="11465" y="120161"/>
                    <a:pt x="15263" y="120161"/>
                    <a:pt x="18704" y="121042"/>
                  </a:cubicBezTo>
                  <a:cubicBezTo>
                    <a:pt x="18037" y="124161"/>
                    <a:pt x="17370" y="127269"/>
                    <a:pt x="16715" y="130388"/>
                  </a:cubicBezTo>
                  <a:cubicBezTo>
                    <a:pt x="13274" y="129400"/>
                    <a:pt x="9607" y="129340"/>
                    <a:pt x="6083" y="128769"/>
                  </a:cubicBezTo>
                  <a:cubicBezTo>
                    <a:pt x="6702" y="125792"/>
                    <a:pt x="7321" y="122816"/>
                    <a:pt x="7940" y="119839"/>
                  </a:cubicBezTo>
                  <a:close/>
                  <a:moveTo>
                    <a:pt x="5726" y="130495"/>
                  </a:moveTo>
                  <a:cubicBezTo>
                    <a:pt x="9250" y="131055"/>
                    <a:pt x="12929" y="131126"/>
                    <a:pt x="16346" y="132126"/>
                  </a:cubicBezTo>
                  <a:cubicBezTo>
                    <a:pt x="15822" y="134662"/>
                    <a:pt x="15287" y="137198"/>
                    <a:pt x="14775" y="139722"/>
                  </a:cubicBezTo>
                  <a:cubicBezTo>
                    <a:pt x="11226" y="139199"/>
                    <a:pt x="7678" y="138734"/>
                    <a:pt x="4118" y="138341"/>
                  </a:cubicBezTo>
                  <a:cubicBezTo>
                    <a:pt x="4654" y="135722"/>
                    <a:pt x="5190" y="133115"/>
                    <a:pt x="5726" y="130495"/>
                  </a:cubicBezTo>
                  <a:close/>
                  <a:moveTo>
                    <a:pt x="47436" y="1"/>
                  </a:moveTo>
                  <a:cubicBezTo>
                    <a:pt x="47087" y="1"/>
                    <a:pt x="46752" y="193"/>
                    <a:pt x="46648" y="634"/>
                  </a:cubicBezTo>
                  <a:cubicBezTo>
                    <a:pt x="45778" y="4289"/>
                    <a:pt x="44909" y="7932"/>
                    <a:pt x="44040" y="11576"/>
                  </a:cubicBezTo>
                  <a:cubicBezTo>
                    <a:pt x="43854" y="11578"/>
                    <a:pt x="43668" y="11578"/>
                    <a:pt x="43483" y="11578"/>
                  </a:cubicBezTo>
                  <a:cubicBezTo>
                    <a:pt x="40015" y="11578"/>
                    <a:pt x="36569" y="11268"/>
                    <a:pt x="33122" y="10849"/>
                  </a:cubicBezTo>
                  <a:cubicBezTo>
                    <a:pt x="33944" y="7599"/>
                    <a:pt x="34753" y="4349"/>
                    <a:pt x="35587" y="1110"/>
                  </a:cubicBezTo>
                  <a:cubicBezTo>
                    <a:pt x="35759" y="443"/>
                    <a:pt x="35204" y="4"/>
                    <a:pt x="34674" y="4"/>
                  </a:cubicBezTo>
                  <a:cubicBezTo>
                    <a:pt x="34324" y="4"/>
                    <a:pt x="33986" y="194"/>
                    <a:pt x="33872" y="634"/>
                  </a:cubicBezTo>
                  <a:cubicBezTo>
                    <a:pt x="24050" y="38984"/>
                    <a:pt x="15025" y="77536"/>
                    <a:pt x="6869" y="116279"/>
                  </a:cubicBezTo>
                  <a:cubicBezTo>
                    <a:pt x="4559" y="127197"/>
                    <a:pt x="2333" y="138127"/>
                    <a:pt x="130" y="149069"/>
                  </a:cubicBezTo>
                  <a:cubicBezTo>
                    <a:pt x="1" y="149735"/>
                    <a:pt x="566" y="150177"/>
                    <a:pt x="1086" y="150177"/>
                  </a:cubicBezTo>
                  <a:cubicBezTo>
                    <a:pt x="1430" y="150177"/>
                    <a:pt x="1754" y="149984"/>
                    <a:pt x="1844" y="149533"/>
                  </a:cubicBezTo>
                  <a:cubicBezTo>
                    <a:pt x="2475" y="146378"/>
                    <a:pt x="3118" y="143235"/>
                    <a:pt x="3761" y="140080"/>
                  </a:cubicBezTo>
                  <a:cubicBezTo>
                    <a:pt x="7321" y="140473"/>
                    <a:pt x="10869" y="140925"/>
                    <a:pt x="14405" y="141461"/>
                  </a:cubicBezTo>
                  <a:cubicBezTo>
                    <a:pt x="13774" y="144544"/>
                    <a:pt x="13143" y="147640"/>
                    <a:pt x="12524" y="150736"/>
                  </a:cubicBezTo>
                  <a:cubicBezTo>
                    <a:pt x="12388" y="151409"/>
                    <a:pt x="12955" y="151850"/>
                    <a:pt x="13477" y="151850"/>
                  </a:cubicBezTo>
                  <a:cubicBezTo>
                    <a:pt x="13823" y="151850"/>
                    <a:pt x="14149" y="151657"/>
                    <a:pt x="14239" y="151212"/>
                  </a:cubicBezTo>
                  <a:cubicBezTo>
                    <a:pt x="17799" y="133484"/>
                    <a:pt x="21621" y="115815"/>
                    <a:pt x="25585" y="98182"/>
                  </a:cubicBezTo>
                  <a:cubicBezTo>
                    <a:pt x="25597" y="98134"/>
                    <a:pt x="25609" y="98086"/>
                    <a:pt x="25621" y="98039"/>
                  </a:cubicBezTo>
                  <a:cubicBezTo>
                    <a:pt x="28157" y="86775"/>
                    <a:pt x="30741" y="75524"/>
                    <a:pt x="33372" y="64285"/>
                  </a:cubicBezTo>
                  <a:cubicBezTo>
                    <a:pt x="33432" y="64166"/>
                    <a:pt x="33467" y="64023"/>
                    <a:pt x="33467" y="63880"/>
                  </a:cubicBezTo>
                  <a:cubicBezTo>
                    <a:pt x="35682" y="54462"/>
                    <a:pt x="37908" y="45044"/>
                    <a:pt x="40147" y="35638"/>
                  </a:cubicBezTo>
                  <a:cubicBezTo>
                    <a:pt x="42885" y="24125"/>
                    <a:pt x="45636" y="12624"/>
                    <a:pt x="48362" y="1110"/>
                  </a:cubicBezTo>
                  <a:cubicBezTo>
                    <a:pt x="48520" y="437"/>
                    <a:pt x="47962" y="1"/>
                    <a:pt x="474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491;p58">
              <a:extLst>
                <a:ext uri="{FF2B5EF4-FFF2-40B4-BE49-F238E27FC236}">
                  <a16:creationId xmlns:a16="http://schemas.microsoft.com/office/drawing/2014/main" id="{8A03CB40-F969-4F97-B675-FAC701D1C22E}"/>
                </a:ext>
              </a:extLst>
            </p:cNvPr>
            <p:cNvSpPr/>
            <p:nvPr/>
          </p:nvSpPr>
          <p:spPr>
            <a:xfrm>
              <a:off x="10379706" y="2718583"/>
              <a:ext cx="394275" cy="143250"/>
            </a:xfrm>
            <a:custGeom>
              <a:avLst/>
              <a:gdLst/>
              <a:ahLst/>
              <a:cxnLst/>
              <a:rect l="l" t="t" r="r" b="b"/>
              <a:pathLst>
                <a:path w="15771" h="5730" extrusionOk="0">
                  <a:moveTo>
                    <a:pt x="15066" y="1"/>
                  </a:moveTo>
                  <a:cubicBezTo>
                    <a:pt x="14916" y="1"/>
                    <a:pt x="14734" y="46"/>
                    <a:pt x="14509" y="102"/>
                  </a:cubicBezTo>
                  <a:cubicBezTo>
                    <a:pt x="13616" y="340"/>
                    <a:pt x="9985" y="2186"/>
                    <a:pt x="8377" y="2590"/>
                  </a:cubicBezTo>
                  <a:cubicBezTo>
                    <a:pt x="7557" y="2795"/>
                    <a:pt x="6401" y="2915"/>
                    <a:pt x="5256" y="2915"/>
                  </a:cubicBezTo>
                  <a:cubicBezTo>
                    <a:pt x="4140" y="2915"/>
                    <a:pt x="3033" y="2801"/>
                    <a:pt x="2257" y="2543"/>
                  </a:cubicBezTo>
                  <a:cubicBezTo>
                    <a:pt x="1495" y="2578"/>
                    <a:pt x="686" y="2793"/>
                    <a:pt x="471" y="3519"/>
                  </a:cubicBezTo>
                  <a:cubicBezTo>
                    <a:pt x="0" y="5120"/>
                    <a:pt x="1931" y="5711"/>
                    <a:pt x="2993" y="5711"/>
                  </a:cubicBezTo>
                  <a:cubicBezTo>
                    <a:pt x="3084" y="5711"/>
                    <a:pt x="3169" y="5706"/>
                    <a:pt x="3246" y="5698"/>
                  </a:cubicBezTo>
                  <a:cubicBezTo>
                    <a:pt x="3779" y="5708"/>
                    <a:pt x="4175" y="5729"/>
                    <a:pt x="4550" y="5729"/>
                  </a:cubicBezTo>
                  <a:cubicBezTo>
                    <a:pt x="5045" y="5729"/>
                    <a:pt x="5502" y="5692"/>
                    <a:pt x="6186" y="5543"/>
                  </a:cubicBezTo>
                  <a:cubicBezTo>
                    <a:pt x="8282" y="5079"/>
                    <a:pt x="9782" y="4472"/>
                    <a:pt x="11116" y="3769"/>
                  </a:cubicBezTo>
                  <a:cubicBezTo>
                    <a:pt x="11949" y="3329"/>
                    <a:pt x="15771" y="1007"/>
                    <a:pt x="15569" y="447"/>
                  </a:cubicBezTo>
                  <a:cubicBezTo>
                    <a:pt x="15453" y="108"/>
                    <a:pt x="15298" y="1"/>
                    <a:pt x="15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492;p58">
              <a:extLst>
                <a:ext uri="{FF2B5EF4-FFF2-40B4-BE49-F238E27FC236}">
                  <a16:creationId xmlns:a16="http://schemas.microsoft.com/office/drawing/2014/main" id="{F4CB0B4D-E2CF-4948-BDD9-3D41CE6DCD57}"/>
                </a:ext>
              </a:extLst>
            </p:cNvPr>
            <p:cNvSpPr/>
            <p:nvPr/>
          </p:nvSpPr>
          <p:spPr>
            <a:xfrm>
              <a:off x="10597756" y="2333858"/>
              <a:ext cx="1683275" cy="2047275"/>
            </a:xfrm>
            <a:custGeom>
              <a:avLst/>
              <a:gdLst/>
              <a:ahLst/>
              <a:cxnLst/>
              <a:rect l="l" t="t" r="r" b="b"/>
              <a:pathLst>
                <a:path w="67331" h="81891" extrusionOk="0">
                  <a:moveTo>
                    <a:pt x="0" y="1"/>
                  </a:moveTo>
                  <a:lnTo>
                    <a:pt x="0" y="26349"/>
                  </a:lnTo>
                  <a:cubicBezTo>
                    <a:pt x="1524" y="25218"/>
                    <a:pt x="3406" y="24552"/>
                    <a:pt x="5454" y="24552"/>
                  </a:cubicBezTo>
                  <a:cubicBezTo>
                    <a:pt x="10633" y="24552"/>
                    <a:pt x="14800" y="28862"/>
                    <a:pt x="14550" y="34100"/>
                  </a:cubicBezTo>
                  <a:cubicBezTo>
                    <a:pt x="14336" y="38863"/>
                    <a:pt x="10299" y="42732"/>
                    <a:pt x="5537" y="42780"/>
                  </a:cubicBezTo>
                  <a:cubicBezTo>
                    <a:pt x="5519" y="42780"/>
                    <a:pt x="5500" y="42780"/>
                    <a:pt x="5482" y="42780"/>
                  </a:cubicBezTo>
                  <a:cubicBezTo>
                    <a:pt x="3420" y="42780"/>
                    <a:pt x="1523" y="42115"/>
                    <a:pt x="0" y="40970"/>
                  </a:cubicBezTo>
                  <a:lnTo>
                    <a:pt x="0" y="67331"/>
                  </a:lnTo>
                  <a:lnTo>
                    <a:pt x="26361" y="67331"/>
                  </a:lnTo>
                  <a:cubicBezTo>
                    <a:pt x="25206" y="68867"/>
                    <a:pt x="24539" y="70783"/>
                    <a:pt x="24551" y="72855"/>
                  </a:cubicBezTo>
                  <a:cubicBezTo>
                    <a:pt x="24599" y="77630"/>
                    <a:pt x="28468" y="81654"/>
                    <a:pt x="33231" y="81880"/>
                  </a:cubicBezTo>
                  <a:cubicBezTo>
                    <a:pt x="33381" y="81887"/>
                    <a:pt x="33530" y="81891"/>
                    <a:pt x="33678" y="81891"/>
                  </a:cubicBezTo>
                  <a:cubicBezTo>
                    <a:pt x="38713" y="81891"/>
                    <a:pt x="42780" y="77814"/>
                    <a:pt x="42780" y="72772"/>
                  </a:cubicBezTo>
                  <a:cubicBezTo>
                    <a:pt x="42780" y="70724"/>
                    <a:pt x="42113" y="68843"/>
                    <a:pt x="40982" y="67331"/>
                  </a:cubicBezTo>
                  <a:lnTo>
                    <a:pt x="67330" y="67331"/>
                  </a:lnTo>
                  <a:lnTo>
                    <a:pt x="67330" y="5252"/>
                  </a:lnTo>
                  <a:cubicBezTo>
                    <a:pt x="67330" y="2346"/>
                    <a:pt x="64985" y="1"/>
                    <a:pt x="62080" y="1"/>
                  </a:cubicBezTo>
                  <a:close/>
                </a:path>
              </a:pathLst>
            </a:custGeom>
            <a:solidFill>
              <a:srgbClr val="FCE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493;p58">
              <a:extLst>
                <a:ext uri="{FF2B5EF4-FFF2-40B4-BE49-F238E27FC236}">
                  <a16:creationId xmlns:a16="http://schemas.microsoft.com/office/drawing/2014/main" id="{12032B69-060A-4AF1-9FD6-66D02D7AD5BB}"/>
                </a:ext>
              </a:extLst>
            </p:cNvPr>
            <p:cNvSpPr/>
            <p:nvPr/>
          </p:nvSpPr>
          <p:spPr>
            <a:xfrm>
              <a:off x="10361406" y="2683733"/>
              <a:ext cx="96175" cy="127300"/>
            </a:xfrm>
            <a:custGeom>
              <a:avLst/>
              <a:gdLst/>
              <a:ahLst/>
              <a:cxnLst/>
              <a:rect l="l" t="t" r="r" b="b"/>
              <a:pathLst>
                <a:path w="3847" h="5092" extrusionOk="0">
                  <a:moveTo>
                    <a:pt x="2437" y="1"/>
                  </a:moveTo>
                  <a:cubicBezTo>
                    <a:pt x="2164" y="1"/>
                    <a:pt x="1872" y="126"/>
                    <a:pt x="1703" y="329"/>
                  </a:cubicBezTo>
                  <a:cubicBezTo>
                    <a:pt x="1215" y="913"/>
                    <a:pt x="727" y="1484"/>
                    <a:pt x="251" y="2067"/>
                  </a:cubicBezTo>
                  <a:cubicBezTo>
                    <a:pt x="132" y="2198"/>
                    <a:pt x="13" y="2353"/>
                    <a:pt x="1" y="2532"/>
                  </a:cubicBezTo>
                  <a:cubicBezTo>
                    <a:pt x="1" y="2675"/>
                    <a:pt x="72" y="2818"/>
                    <a:pt x="156" y="2949"/>
                  </a:cubicBezTo>
                  <a:cubicBezTo>
                    <a:pt x="620" y="3746"/>
                    <a:pt x="1203" y="4473"/>
                    <a:pt x="1882" y="5092"/>
                  </a:cubicBezTo>
                  <a:cubicBezTo>
                    <a:pt x="2192" y="3996"/>
                    <a:pt x="2906" y="3008"/>
                    <a:pt x="3847" y="2377"/>
                  </a:cubicBezTo>
                  <a:cubicBezTo>
                    <a:pt x="3716" y="1591"/>
                    <a:pt x="3466" y="793"/>
                    <a:pt x="2930" y="198"/>
                  </a:cubicBezTo>
                  <a:cubicBezTo>
                    <a:pt x="2808" y="61"/>
                    <a:pt x="2627" y="1"/>
                    <a:pt x="2437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494;p58">
              <a:extLst>
                <a:ext uri="{FF2B5EF4-FFF2-40B4-BE49-F238E27FC236}">
                  <a16:creationId xmlns:a16="http://schemas.microsoft.com/office/drawing/2014/main" id="{969F8F5F-6912-402B-B053-417B29A7A08E}"/>
                </a:ext>
              </a:extLst>
            </p:cNvPr>
            <p:cNvSpPr/>
            <p:nvPr/>
          </p:nvSpPr>
          <p:spPr>
            <a:xfrm>
              <a:off x="10376006" y="2573258"/>
              <a:ext cx="185450" cy="183650"/>
            </a:xfrm>
            <a:custGeom>
              <a:avLst/>
              <a:gdLst/>
              <a:ahLst/>
              <a:cxnLst/>
              <a:rect l="l" t="t" r="r" b="b"/>
              <a:pathLst>
                <a:path w="7418" h="7346" extrusionOk="0">
                  <a:moveTo>
                    <a:pt x="4681" y="0"/>
                  </a:moveTo>
                  <a:cubicBezTo>
                    <a:pt x="4258" y="0"/>
                    <a:pt x="3819" y="40"/>
                    <a:pt x="3405" y="57"/>
                  </a:cubicBezTo>
                  <a:cubicBezTo>
                    <a:pt x="1346" y="129"/>
                    <a:pt x="715" y="2248"/>
                    <a:pt x="715" y="2248"/>
                  </a:cubicBezTo>
                  <a:cubicBezTo>
                    <a:pt x="0" y="4200"/>
                    <a:pt x="1262" y="6201"/>
                    <a:pt x="3108" y="7153"/>
                  </a:cubicBezTo>
                  <a:cubicBezTo>
                    <a:pt x="3366" y="7287"/>
                    <a:pt x="3618" y="7346"/>
                    <a:pt x="3861" y="7346"/>
                  </a:cubicBezTo>
                  <a:cubicBezTo>
                    <a:pt x="5081" y="7346"/>
                    <a:pt x="6052" y="5866"/>
                    <a:pt x="6311" y="5141"/>
                  </a:cubicBezTo>
                  <a:cubicBezTo>
                    <a:pt x="6561" y="4427"/>
                    <a:pt x="7418" y="2105"/>
                    <a:pt x="6537" y="748"/>
                  </a:cubicBezTo>
                  <a:cubicBezTo>
                    <a:pt x="6139" y="129"/>
                    <a:pt x="5438" y="0"/>
                    <a:pt x="4681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495;p58">
              <a:extLst>
                <a:ext uri="{FF2B5EF4-FFF2-40B4-BE49-F238E27FC236}">
                  <a16:creationId xmlns:a16="http://schemas.microsoft.com/office/drawing/2014/main" id="{31C4961B-C30F-4BA8-8A32-B1DF7F6C58D1}"/>
                </a:ext>
              </a:extLst>
            </p:cNvPr>
            <p:cNvSpPr/>
            <p:nvPr/>
          </p:nvSpPr>
          <p:spPr>
            <a:xfrm>
              <a:off x="10363931" y="2545033"/>
              <a:ext cx="221650" cy="142175"/>
            </a:xfrm>
            <a:custGeom>
              <a:avLst/>
              <a:gdLst/>
              <a:ahLst/>
              <a:cxnLst/>
              <a:rect l="l" t="t" r="r" b="b"/>
              <a:pathLst>
                <a:path w="8866" h="5687" extrusionOk="0">
                  <a:moveTo>
                    <a:pt x="7122" y="0"/>
                  </a:moveTo>
                  <a:cubicBezTo>
                    <a:pt x="6806" y="0"/>
                    <a:pt x="6698" y="271"/>
                    <a:pt x="6258" y="555"/>
                  </a:cubicBezTo>
                  <a:cubicBezTo>
                    <a:pt x="5983" y="732"/>
                    <a:pt x="5587" y="789"/>
                    <a:pt x="5156" y="789"/>
                  </a:cubicBezTo>
                  <a:cubicBezTo>
                    <a:pt x="4484" y="789"/>
                    <a:pt x="3729" y="651"/>
                    <a:pt x="3222" y="615"/>
                  </a:cubicBezTo>
                  <a:cubicBezTo>
                    <a:pt x="3097" y="606"/>
                    <a:pt x="2969" y="600"/>
                    <a:pt x="2840" y="600"/>
                  </a:cubicBezTo>
                  <a:cubicBezTo>
                    <a:pt x="2108" y="600"/>
                    <a:pt x="1344" y="767"/>
                    <a:pt x="960" y="1365"/>
                  </a:cubicBezTo>
                  <a:cubicBezTo>
                    <a:pt x="840" y="1543"/>
                    <a:pt x="769" y="1758"/>
                    <a:pt x="626" y="1912"/>
                  </a:cubicBezTo>
                  <a:cubicBezTo>
                    <a:pt x="507" y="2043"/>
                    <a:pt x="340" y="2139"/>
                    <a:pt x="233" y="2293"/>
                  </a:cubicBezTo>
                  <a:cubicBezTo>
                    <a:pt x="126" y="2436"/>
                    <a:pt x="90" y="2627"/>
                    <a:pt x="78" y="2805"/>
                  </a:cubicBezTo>
                  <a:cubicBezTo>
                    <a:pt x="0" y="3746"/>
                    <a:pt x="459" y="5687"/>
                    <a:pt x="1286" y="5687"/>
                  </a:cubicBezTo>
                  <a:cubicBezTo>
                    <a:pt x="1339" y="5687"/>
                    <a:pt x="1392" y="5679"/>
                    <a:pt x="1448" y="5663"/>
                  </a:cubicBezTo>
                  <a:cubicBezTo>
                    <a:pt x="1055" y="5270"/>
                    <a:pt x="1079" y="4853"/>
                    <a:pt x="1079" y="4698"/>
                  </a:cubicBezTo>
                  <a:cubicBezTo>
                    <a:pt x="1079" y="4390"/>
                    <a:pt x="1372" y="4192"/>
                    <a:pt x="1669" y="4192"/>
                  </a:cubicBezTo>
                  <a:cubicBezTo>
                    <a:pt x="1807" y="4192"/>
                    <a:pt x="1945" y="4235"/>
                    <a:pt x="2055" y="4329"/>
                  </a:cubicBezTo>
                  <a:cubicBezTo>
                    <a:pt x="2007" y="3424"/>
                    <a:pt x="2757" y="2710"/>
                    <a:pt x="3662" y="2674"/>
                  </a:cubicBezTo>
                  <a:cubicBezTo>
                    <a:pt x="3682" y="2674"/>
                    <a:pt x="3701" y="2673"/>
                    <a:pt x="3721" y="2673"/>
                  </a:cubicBezTo>
                  <a:cubicBezTo>
                    <a:pt x="4353" y="2673"/>
                    <a:pt x="5174" y="3048"/>
                    <a:pt x="6098" y="3048"/>
                  </a:cubicBezTo>
                  <a:cubicBezTo>
                    <a:pt x="6510" y="3048"/>
                    <a:pt x="6943" y="2973"/>
                    <a:pt x="7389" y="2758"/>
                  </a:cubicBezTo>
                  <a:cubicBezTo>
                    <a:pt x="8865" y="2031"/>
                    <a:pt x="7925" y="245"/>
                    <a:pt x="7472" y="79"/>
                  </a:cubicBezTo>
                  <a:cubicBezTo>
                    <a:pt x="7328" y="24"/>
                    <a:pt x="721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496;p58">
              <a:extLst>
                <a:ext uri="{FF2B5EF4-FFF2-40B4-BE49-F238E27FC236}">
                  <a16:creationId xmlns:a16="http://schemas.microsoft.com/office/drawing/2014/main" id="{04CE7D45-8388-49AB-B45E-431C90C01BC2}"/>
                </a:ext>
              </a:extLst>
            </p:cNvPr>
            <p:cNvSpPr/>
            <p:nvPr/>
          </p:nvSpPr>
          <p:spPr>
            <a:xfrm>
              <a:off x="10356656" y="3640583"/>
              <a:ext cx="71050" cy="94150"/>
            </a:xfrm>
            <a:custGeom>
              <a:avLst/>
              <a:gdLst/>
              <a:ahLst/>
              <a:cxnLst/>
              <a:rect l="l" t="t" r="r" b="b"/>
              <a:pathLst>
                <a:path w="2842" h="3766" extrusionOk="0">
                  <a:moveTo>
                    <a:pt x="1301" y="1"/>
                  </a:moveTo>
                  <a:cubicBezTo>
                    <a:pt x="1181" y="1"/>
                    <a:pt x="1079" y="53"/>
                    <a:pt x="1012" y="119"/>
                  </a:cubicBezTo>
                  <a:cubicBezTo>
                    <a:pt x="1012" y="119"/>
                    <a:pt x="0" y="1250"/>
                    <a:pt x="36" y="1405"/>
                  </a:cubicBezTo>
                  <a:cubicBezTo>
                    <a:pt x="60" y="1536"/>
                    <a:pt x="1751" y="3560"/>
                    <a:pt x="2346" y="3739"/>
                  </a:cubicBezTo>
                  <a:cubicBezTo>
                    <a:pt x="2407" y="3757"/>
                    <a:pt x="2456" y="3766"/>
                    <a:pt x="2495" y="3766"/>
                  </a:cubicBezTo>
                  <a:cubicBezTo>
                    <a:pt x="2842" y="3766"/>
                    <a:pt x="2414" y="3092"/>
                    <a:pt x="2179" y="2322"/>
                  </a:cubicBezTo>
                  <a:cubicBezTo>
                    <a:pt x="1953" y="1620"/>
                    <a:pt x="2286" y="1262"/>
                    <a:pt x="1965" y="607"/>
                  </a:cubicBezTo>
                  <a:cubicBezTo>
                    <a:pt x="1749" y="146"/>
                    <a:pt x="1500" y="1"/>
                    <a:pt x="13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497;p58">
              <a:extLst>
                <a:ext uri="{FF2B5EF4-FFF2-40B4-BE49-F238E27FC236}">
                  <a16:creationId xmlns:a16="http://schemas.microsoft.com/office/drawing/2014/main" id="{A01A1954-4045-4C64-A6C8-46DC1FD0C6F3}"/>
                </a:ext>
              </a:extLst>
            </p:cNvPr>
            <p:cNvSpPr/>
            <p:nvPr/>
          </p:nvSpPr>
          <p:spPr>
            <a:xfrm>
              <a:off x="10200981" y="3684983"/>
              <a:ext cx="112525" cy="80375"/>
            </a:xfrm>
            <a:custGeom>
              <a:avLst/>
              <a:gdLst/>
              <a:ahLst/>
              <a:cxnLst/>
              <a:rect l="l" t="t" r="r" b="b"/>
              <a:pathLst>
                <a:path w="4501" h="3215" extrusionOk="0">
                  <a:moveTo>
                    <a:pt x="1612" y="1"/>
                  </a:moveTo>
                  <a:cubicBezTo>
                    <a:pt x="1509" y="1"/>
                    <a:pt x="1399" y="42"/>
                    <a:pt x="1274" y="141"/>
                  </a:cubicBezTo>
                  <a:cubicBezTo>
                    <a:pt x="1203" y="320"/>
                    <a:pt x="0" y="1665"/>
                    <a:pt x="572" y="2296"/>
                  </a:cubicBezTo>
                  <a:cubicBezTo>
                    <a:pt x="814" y="2572"/>
                    <a:pt x="2464" y="3214"/>
                    <a:pt x="3624" y="3214"/>
                  </a:cubicBezTo>
                  <a:cubicBezTo>
                    <a:pt x="3717" y="3214"/>
                    <a:pt x="3808" y="3210"/>
                    <a:pt x="3894" y="3201"/>
                  </a:cubicBezTo>
                  <a:cubicBezTo>
                    <a:pt x="4501" y="2987"/>
                    <a:pt x="3025" y="2368"/>
                    <a:pt x="2560" y="1570"/>
                  </a:cubicBezTo>
                  <a:cubicBezTo>
                    <a:pt x="2286" y="1117"/>
                    <a:pt x="2703" y="808"/>
                    <a:pt x="2322" y="451"/>
                  </a:cubicBezTo>
                  <a:cubicBezTo>
                    <a:pt x="2050" y="212"/>
                    <a:pt x="1846" y="1"/>
                    <a:pt x="1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498;p58">
              <a:extLst>
                <a:ext uri="{FF2B5EF4-FFF2-40B4-BE49-F238E27FC236}">
                  <a16:creationId xmlns:a16="http://schemas.microsoft.com/office/drawing/2014/main" id="{CF176298-77D5-4074-9997-4627785CD74B}"/>
                </a:ext>
              </a:extLst>
            </p:cNvPr>
            <p:cNvSpPr/>
            <p:nvPr/>
          </p:nvSpPr>
          <p:spPr>
            <a:xfrm>
              <a:off x="10290581" y="3125883"/>
              <a:ext cx="245875" cy="537925"/>
            </a:xfrm>
            <a:custGeom>
              <a:avLst/>
              <a:gdLst/>
              <a:ahLst/>
              <a:cxnLst/>
              <a:rect l="l" t="t" r="r" b="b"/>
              <a:pathLst>
                <a:path w="9835" h="21517" extrusionOk="0">
                  <a:moveTo>
                    <a:pt x="2360" y="1"/>
                  </a:moveTo>
                  <a:cubicBezTo>
                    <a:pt x="1442" y="1"/>
                    <a:pt x="497" y="1016"/>
                    <a:pt x="179" y="2550"/>
                  </a:cubicBezTo>
                  <a:cubicBezTo>
                    <a:pt x="0" y="3408"/>
                    <a:pt x="512" y="4253"/>
                    <a:pt x="1024" y="4979"/>
                  </a:cubicBezTo>
                  <a:cubicBezTo>
                    <a:pt x="2334" y="6801"/>
                    <a:pt x="6394" y="10944"/>
                    <a:pt x="6501" y="11337"/>
                  </a:cubicBezTo>
                  <a:cubicBezTo>
                    <a:pt x="6608" y="11706"/>
                    <a:pt x="3060" y="20314"/>
                    <a:pt x="3727" y="21184"/>
                  </a:cubicBezTo>
                  <a:cubicBezTo>
                    <a:pt x="3915" y="21422"/>
                    <a:pt x="4067" y="21516"/>
                    <a:pt x="4199" y="21516"/>
                  </a:cubicBezTo>
                  <a:cubicBezTo>
                    <a:pt x="4434" y="21516"/>
                    <a:pt x="4603" y="21215"/>
                    <a:pt x="4787" y="20910"/>
                  </a:cubicBezTo>
                  <a:cubicBezTo>
                    <a:pt x="5572" y="19624"/>
                    <a:pt x="9835" y="12242"/>
                    <a:pt x="9835" y="10754"/>
                  </a:cubicBezTo>
                  <a:cubicBezTo>
                    <a:pt x="9835" y="9980"/>
                    <a:pt x="5060" y="2503"/>
                    <a:pt x="3453" y="574"/>
                  </a:cubicBezTo>
                  <a:cubicBezTo>
                    <a:pt x="3126" y="180"/>
                    <a:pt x="2745" y="1"/>
                    <a:pt x="2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499;p58">
              <a:extLst>
                <a:ext uri="{FF2B5EF4-FFF2-40B4-BE49-F238E27FC236}">
                  <a16:creationId xmlns:a16="http://schemas.microsoft.com/office/drawing/2014/main" id="{EF257FAD-7E35-484E-96C4-09CA11E12D47}"/>
                </a:ext>
              </a:extLst>
            </p:cNvPr>
            <p:cNvSpPr/>
            <p:nvPr/>
          </p:nvSpPr>
          <p:spPr>
            <a:xfrm>
              <a:off x="10154831" y="3060883"/>
              <a:ext cx="261075" cy="643450"/>
            </a:xfrm>
            <a:custGeom>
              <a:avLst/>
              <a:gdLst/>
              <a:ahLst/>
              <a:cxnLst/>
              <a:rect l="l" t="t" r="r" b="b"/>
              <a:pathLst>
                <a:path w="10443" h="25738" extrusionOk="0">
                  <a:moveTo>
                    <a:pt x="1787" y="1"/>
                  </a:moveTo>
                  <a:cubicBezTo>
                    <a:pt x="1614" y="1"/>
                    <a:pt x="1505" y="36"/>
                    <a:pt x="1477" y="114"/>
                  </a:cubicBezTo>
                  <a:cubicBezTo>
                    <a:pt x="1" y="4353"/>
                    <a:pt x="3644" y="10222"/>
                    <a:pt x="4585" y="12032"/>
                  </a:cubicBezTo>
                  <a:cubicBezTo>
                    <a:pt x="5002" y="12818"/>
                    <a:pt x="6323" y="14961"/>
                    <a:pt x="6371" y="15854"/>
                  </a:cubicBezTo>
                  <a:cubicBezTo>
                    <a:pt x="6418" y="16735"/>
                    <a:pt x="3037" y="23962"/>
                    <a:pt x="3120" y="25105"/>
                  </a:cubicBezTo>
                  <a:cubicBezTo>
                    <a:pt x="3151" y="25574"/>
                    <a:pt x="3375" y="25738"/>
                    <a:pt x="3611" y="25738"/>
                  </a:cubicBezTo>
                  <a:cubicBezTo>
                    <a:pt x="3837" y="25738"/>
                    <a:pt x="4075" y="25589"/>
                    <a:pt x="4168" y="25415"/>
                  </a:cubicBezTo>
                  <a:cubicBezTo>
                    <a:pt x="4454" y="24891"/>
                    <a:pt x="9026" y="18485"/>
                    <a:pt x="9645" y="15854"/>
                  </a:cubicBezTo>
                  <a:cubicBezTo>
                    <a:pt x="10443" y="12485"/>
                    <a:pt x="7550" y="8282"/>
                    <a:pt x="7538" y="5912"/>
                  </a:cubicBezTo>
                  <a:cubicBezTo>
                    <a:pt x="8359" y="5258"/>
                    <a:pt x="8442" y="5222"/>
                    <a:pt x="8990" y="4329"/>
                  </a:cubicBezTo>
                  <a:cubicBezTo>
                    <a:pt x="9359" y="3698"/>
                    <a:pt x="9633" y="2412"/>
                    <a:pt x="9335" y="2329"/>
                  </a:cubicBezTo>
                  <a:cubicBezTo>
                    <a:pt x="8219" y="2055"/>
                    <a:pt x="3114" y="1"/>
                    <a:pt x="1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500;p58">
              <a:extLst>
                <a:ext uri="{FF2B5EF4-FFF2-40B4-BE49-F238E27FC236}">
                  <a16:creationId xmlns:a16="http://schemas.microsoft.com/office/drawing/2014/main" id="{D0A6E7C8-6168-431A-9F65-DCB66995B56C}"/>
                </a:ext>
              </a:extLst>
            </p:cNvPr>
            <p:cNvSpPr/>
            <p:nvPr/>
          </p:nvSpPr>
          <p:spPr>
            <a:xfrm>
              <a:off x="10737881" y="2821058"/>
              <a:ext cx="126300" cy="61800"/>
            </a:xfrm>
            <a:custGeom>
              <a:avLst/>
              <a:gdLst/>
              <a:ahLst/>
              <a:cxnLst/>
              <a:rect l="l" t="t" r="r" b="b"/>
              <a:pathLst>
                <a:path w="5052" h="2472" extrusionOk="0">
                  <a:moveTo>
                    <a:pt x="2289" y="0"/>
                  </a:moveTo>
                  <a:cubicBezTo>
                    <a:pt x="1682" y="0"/>
                    <a:pt x="15" y="1492"/>
                    <a:pt x="15" y="1492"/>
                  </a:cubicBezTo>
                  <a:cubicBezTo>
                    <a:pt x="118" y="1733"/>
                    <a:pt x="1" y="2471"/>
                    <a:pt x="237" y="2471"/>
                  </a:cubicBezTo>
                  <a:cubicBezTo>
                    <a:pt x="246" y="2471"/>
                    <a:pt x="255" y="2470"/>
                    <a:pt x="265" y="2468"/>
                  </a:cubicBezTo>
                  <a:cubicBezTo>
                    <a:pt x="1277" y="2266"/>
                    <a:pt x="3539" y="2194"/>
                    <a:pt x="4016" y="2016"/>
                  </a:cubicBezTo>
                  <a:cubicBezTo>
                    <a:pt x="5052" y="1635"/>
                    <a:pt x="4897" y="873"/>
                    <a:pt x="4742" y="765"/>
                  </a:cubicBezTo>
                  <a:cubicBezTo>
                    <a:pt x="4705" y="742"/>
                    <a:pt x="4514" y="734"/>
                    <a:pt x="4242" y="734"/>
                  </a:cubicBezTo>
                  <a:cubicBezTo>
                    <a:pt x="3543" y="734"/>
                    <a:pt x="2314" y="789"/>
                    <a:pt x="1825" y="789"/>
                  </a:cubicBezTo>
                  <a:cubicBezTo>
                    <a:pt x="2087" y="492"/>
                    <a:pt x="2420" y="420"/>
                    <a:pt x="2408" y="27"/>
                  </a:cubicBezTo>
                  <a:cubicBezTo>
                    <a:pt x="2376" y="9"/>
                    <a:pt x="2336" y="0"/>
                    <a:pt x="2289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501;p58">
              <a:extLst>
                <a:ext uri="{FF2B5EF4-FFF2-40B4-BE49-F238E27FC236}">
                  <a16:creationId xmlns:a16="http://schemas.microsoft.com/office/drawing/2014/main" id="{E96BA8C3-1850-4074-B363-3B8D3912256E}"/>
                </a:ext>
              </a:extLst>
            </p:cNvPr>
            <p:cNvSpPr/>
            <p:nvPr/>
          </p:nvSpPr>
          <p:spPr>
            <a:xfrm>
              <a:off x="10187581" y="2732683"/>
              <a:ext cx="292625" cy="388225"/>
            </a:xfrm>
            <a:custGeom>
              <a:avLst/>
              <a:gdLst/>
              <a:ahLst/>
              <a:cxnLst/>
              <a:rect l="l" t="t" r="r" b="b"/>
              <a:pathLst>
                <a:path w="11705" h="15529" extrusionOk="0">
                  <a:moveTo>
                    <a:pt x="7336" y="0"/>
                  </a:moveTo>
                  <a:cubicBezTo>
                    <a:pt x="4898" y="0"/>
                    <a:pt x="2480" y="3072"/>
                    <a:pt x="1477" y="6015"/>
                  </a:cubicBezTo>
                  <a:cubicBezTo>
                    <a:pt x="763" y="8110"/>
                    <a:pt x="1" y="11599"/>
                    <a:pt x="24" y="13814"/>
                  </a:cubicBezTo>
                  <a:cubicBezTo>
                    <a:pt x="2608" y="14516"/>
                    <a:pt x="6156" y="15349"/>
                    <a:pt x="8025" y="15528"/>
                  </a:cubicBezTo>
                  <a:cubicBezTo>
                    <a:pt x="8799" y="12968"/>
                    <a:pt x="9240" y="11182"/>
                    <a:pt x="10014" y="8622"/>
                  </a:cubicBezTo>
                  <a:cubicBezTo>
                    <a:pt x="10812" y="5991"/>
                    <a:pt x="11704" y="2574"/>
                    <a:pt x="9204" y="669"/>
                  </a:cubicBezTo>
                  <a:cubicBezTo>
                    <a:pt x="8596" y="205"/>
                    <a:pt x="7965" y="0"/>
                    <a:pt x="73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502;p58">
              <a:extLst>
                <a:ext uri="{FF2B5EF4-FFF2-40B4-BE49-F238E27FC236}">
                  <a16:creationId xmlns:a16="http://schemas.microsoft.com/office/drawing/2014/main" id="{A5D08EBA-1EF0-40AF-B488-8988ED974A7D}"/>
                </a:ext>
              </a:extLst>
            </p:cNvPr>
            <p:cNvSpPr/>
            <p:nvPr/>
          </p:nvSpPr>
          <p:spPr>
            <a:xfrm>
              <a:off x="10331056" y="2742133"/>
              <a:ext cx="427350" cy="194125"/>
            </a:xfrm>
            <a:custGeom>
              <a:avLst/>
              <a:gdLst/>
              <a:ahLst/>
              <a:cxnLst/>
              <a:rect l="l" t="t" r="r" b="b"/>
              <a:pathLst>
                <a:path w="17094" h="7765" extrusionOk="0">
                  <a:moveTo>
                    <a:pt x="2269" y="0"/>
                  </a:moveTo>
                  <a:cubicBezTo>
                    <a:pt x="1526" y="0"/>
                    <a:pt x="785" y="334"/>
                    <a:pt x="536" y="1232"/>
                  </a:cubicBezTo>
                  <a:cubicBezTo>
                    <a:pt x="0" y="3172"/>
                    <a:pt x="4739" y="6518"/>
                    <a:pt x="6870" y="7363"/>
                  </a:cubicBezTo>
                  <a:cubicBezTo>
                    <a:pt x="7585" y="7648"/>
                    <a:pt x="8389" y="7765"/>
                    <a:pt x="9223" y="7765"/>
                  </a:cubicBezTo>
                  <a:cubicBezTo>
                    <a:pt x="12154" y="7765"/>
                    <a:pt x="15470" y="6327"/>
                    <a:pt x="16693" y="5696"/>
                  </a:cubicBezTo>
                  <a:cubicBezTo>
                    <a:pt x="17094" y="5484"/>
                    <a:pt x="16818" y="4386"/>
                    <a:pt x="16489" y="4386"/>
                  </a:cubicBezTo>
                  <a:cubicBezTo>
                    <a:pt x="16486" y="4386"/>
                    <a:pt x="16482" y="4387"/>
                    <a:pt x="16479" y="4387"/>
                  </a:cubicBezTo>
                  <a:cubicBezTo>
                    <a:pt x="16361" y="4396"/>
                    <a:pt x="13107" y="5198"/>
                    <a:pt x="10492" y="5198"/>
                  </a:cubicBezTo>
                  <a:cubicBezTo>
                    <a:pt x="9671" y="5198"/>
                    <a:pt x="8913" y="5118"/>
                    <a:pt x="8335" y="4911"/>
                  </a:cubicBezTo>
                  <a:cubicBezTo>
                    <a:pt x="7108" y="4470"/>
                    <a:pt x="4311" y="755"/>
                    <a:pt x="3465" y="291"/>
                  </a:cubicBezTo>
                  <a:cubicBezTo>
                    <a:pt x="3129" y="112"/>
                    <a:pt x="2699" y="0"/>
                    <a:pt x="2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EAF9A147-3F2A-478F-A5ED-BD33BC70FE33}"/>
              </a:ext>
            </a:extLst>
          </p:cNvPr>
          <p:cNvSpPr/>
          <p:nvPr/>
        </p:nvSpPr>
        <p:spPr>
          <a:xfrm>
            <a:off x="907957" y="1969996"/>
            <a:ext cx="5726657" cy="3057322"/>
          </a:xfrm>
          <a:prstGeom prst="roundRect">
            <a:avLst/>
          </a:prstGeom>
          <a:solidFill>
            <a:srgbClr val="FFE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5000">
                <a:solidFill>
                  <a:schemeClr val="tx1"/>
                </a:solidFill>
                <a:latin typeface="Calibri"/>
                <a:cs typeface="Calibri"/>
              </a:rPr>
              <a:t>      Những </a:t>
            </a:r>
            <a:r>
              <a:rPr lang="en-US" sz="5000" b="1" err="1">
                <a:solidFill>
                  <a:schemeClr val="tx1"/>
                </a:solidFill>
                <a:latin typeface="Calibri"/>
                <a:cs typeface="Calibri"/>
              </a:rPr>
              <a:t>giải</a:t>
            </a:r>
            <a:r>
              <a:rPr lang="en-US" sz="5000" b="1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5000" b="1" err="1">
                <a:solidFill>
                  <a:schemeClr val="tx1"/>
                </a:solidFill>
                <a:latin typeface="Calibri"/>
                <a:cs typeface="Calibri"/>
              </a:rPr>
              <a:t>pháp</a:t>
            </a:r>
            <a:r>
              <a:rPr lang="en-US" sz="5000" b="1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5000" err="1">
                <a:solidFill>
                  <a:schemeClr val="tx1"/>
                </a:solidFill>
                <a:latin typeface="Calibri"/>
                <a:cs typeface="Calibri"/>
              </a:rPr>
              <a:t>để</a:t>
            </a:r>
            <a:r>
              <a:rPr lang="en-US" sz="500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5000" err="1">
                <a:solidFill>
                  <a:schemeClr val="tx1"/>
                </a:solidFill>
                <a:latin typeface="Calibri"/>
                <a:cs typeface="Calibri"/>
              </a:rPr>
              <a:t>giải</a:t>
            </a:r>
            <a:r>
              <a:rPr lang="en-US" sz="500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5000" err="1">
                <a:solidFill>
                  <a:schemeClr val="tx1"/>
                </a:solidFill>
                <a:latin typeface="Calibri"/>
                <a:cs typeface="Calibri"/>
              </a:rPr>
              <a:t>quyết</a:t>
            </a:r>
            <a:r>
              <a:rPr lang="en-US" sz="500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5000" err="1">
                <a:solidFill>
                  <a:schemeClr val="tx1"/>
                </a:solidFill>
                <a:latin typeface="Calibri"/>
                <a:cs typeface="Calibri"/>
              </a:rPr>
              <a:t>vấn</a:t>
            </a:r>
            <a:r>
              <a:rPr lang="en-US" sz="500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5000" err="1">
                <a:solidFill>
                  <a:schemeClr val="tx1"/>
                </a:solidFill>
                <a:latin typeface="Calibri"/>
                <a:cs typeface="Calibri"/>
              </a:rPr>
              <a:t>đề</a:t>
            </a:r>
            <a:r>
              <a:rPr lang="en-US" sz="500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5000" err="1">
                <a:solidFill>
                  <a:schemeClr val="tx1"/>
                </a:solidFill>
                <a:latin typeface="Calibri"/>
                <a:cs typeface="Calibri"/>
              </a:rPr>
              <a:t>trong</a:t>
            </a:r>
            <a:r>
              <a:rPr lang="en-US" sz="500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5000" err="1">
                <a:solidFill>
                  <a:schemeClr val="tx1"/>
                </a:solidFill>
                <a:latin typeface="Calibri"/>
                <a:cs typeface="Calibri"/>
              </a:rPr>
              <a:t>phòng</a:t>
            </a:r>
            <a:r>
              <a:rPr lang="en-US" sz="500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5000" err="1">
                <a:solidFill>
                  <a:schemeClr val="tx1"/>
                </a:solidFill>
                <a:latin typeface="Calibri"/>
                <a:cs typeface="Calibri"/>
              </a:rPr>
              <a:t>mua</a:t>
            </a:r>
            <a:r>
              <a:rPr lang="en-US" sz="5000">
                <a:solidFill>
                  <a:schemeClr val="tx1"/>
                </a:solidFill>
                <a:latin typeface="Calibri"/>
                <a:cs typeface="Calibri"/>
              </a:rPr>
              <a:t> ?</a:t>
            </a:r>
          </a:p>
        </p:txBody>
      </p:sp>
      <p:pic>
        <p:nvPicPr>
          <p:cNvPr id="162" name="!!vang" descr="Shape&#10;&#10;Description automatically generated with low confidence">
            <a:extLst>
              <a:ext uri="{FF2B5EF4-FFF2-40B4-BE49-F238E27FC236}">
                <a16:creationId xmlns:a16="http://schemas.microsoft.com/office/drawing/2014/main" id="{07B75C35-4C87-4D1A-A3E2-92E12F2C40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94" y="2129364"/>
            <a:ext cx="881530" cy="88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69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99;p13">
            <a:extLst>
              <a:ext uri="{FF2B5EF4-FFF2-40B4-BE49-F238E27FC236}">
                <a16:creationId xmlns:a16="http://schemas.microsoft.com/office/drawing/2014/main" id="{79889EDC-1778-4ECC-B458-07EC9630470F}"/>
              </a:ext>
            </a:extLst>
          </p:cNvPr>
          <p:cNvSpPr txBox="1"/>
          <p:nvPr/>
        </p:nvSpPr>
        <p:spPr>
          <a:xfrm>
            <a:off x="538850" y="75465"/>
            <a:ext cx="993768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err="1">
                <a:latin typeface="Roboto"/>
                <a:ea typeface="Roboto"/>
                <a:cs typeface="Arial"/>
                <a:sym typeface="Arial"/>
              </a:rPr>
              <a:t>Giải</a:t>
            </a:r>
            <a:r>
              <a:rPr lang="en-US" sz="2000" b="1">
                <a:latin typeface="Roboto"/>
                <a:ea typeface="Roboto"/>
                <a:cs typeface="Arial"/>
                <a:sym typeface="Arial"/>
              </a:rPr>
              <a:t> </a:t>
            </a:r>
            <a:r>
              <a:rPr lang="en-US" sz="2000" b="1" err="1">
                <a:latin typeface="Roboto"/>
                <a:ea typeface="Roboto"/>
                <a:cs typeface="Arial"/>
                <a:sym typeface="Arial"/>
              </a:rPr>
              <a:t>pháp</a:t>
            </a:r>
            <a:r>
              <a:rPr lang="en-US" sz="2000">
                <a:latin typeface="Roboto"/>
                <a:ea typeface="Roboto"/>
                <a:cs typeface="Arial"/>
                <a:sym typeface="Arial"/>
              </a:rPr>
              <a:t> </a:t>
            </a:r>
            <a:r>
              <a:rPr lang="en-US" sz="2000" err="1">
                <a:latin typeface="Roboto"/>
                <a:ea typeface="Roboto"/>
                <a:cs typeface="Arial"/>
                <a:sym typeface="Arial"/>
              </a:rPr>
              <a:t>dựa</a:t>
            </a:r>
            <a:r>
              <a:rPr lang="en-US" sz="2000">
                <a:latin typeface="Roboto"/>
                <a:ea typeface="Roboto"/>
                <a:cs typeface="Arial"/>
                <a:sym typeface="Arial"/>
              </a:rPr>
              <a:t> </a:t>
            </a:r>
            <a:r>
              <a:rPr lang="en-US" sz="2000" err="1">
                <a:latin typeface="Roboto"/>
                <a:ea typeface="Roboto"/>
                <a:cs typeface="Arial"/>
                <a:sym typeface="Arial"/>
              </a:rPr>
              <a:t>trên</a:t>
            </a:r>
            <a:r>
              <a:rPr lang="en-US" sz="2000">
                <a:latin typeface="Roboto"/>
                <a:ea typeface="Roboto"/>
                <a:cs typeface="Arial"/>
                <a:sym typeface="Arial"/>
              </a:rPr>
              <a:t> </a:t>
            </a:r>
            <a:r>
              <a:rPr lang="en-US" sz="2000" err="1">
                <a:latin typeface="Roboto"/>
                <a:ea typeface="Roboto"/>
                <a:cs typeface="Arial"/>
                <a:sym typeface="Arial"/>
              </a:rPr>
              <a:t>phân</a:t>
            </a:r>
            <a:r>
              <a:rPr lang="en-US" sz="2000">
                <a:latin typeface="Roboto"/>
                <a:ea typeface="Roboto"/>
                <a:cs typeface="Arial"/>
                <a:sym typeface="Arial"/>
              </a:rPr>
              <a:t> </a:t>
            </a:r>
            <a:r>
              <a:rPr lang="en-US" sz="2000" err="1">
                <a:latin typeface="Roboto"/>
                <a:ea typeface="Roboto"/>
                <a:cs typeface="Arial"/>
                <a:sym typeface="Arial"/>
              </a:rPr>
              <a:t>loại</a:t>
            </a:r>
            <a:r>
              <a:rPr lang="en-US" sz="2000">
                <a:latin typeface="Roboto"/>
                <a:ea typeface="Roboto"/>
                <a:cs typeface="Arial"/>
                <a:sym typeface="Arial"/>
              </a:rPr>
              <a:t> </a:t>
            </a:r>
            <a:r>
              <a:rPr lang="en-US" sz="2000" err="1">
                <a:latin typeface="Roboto"/>
                <a:ea typeface="Roboto"/>
                <a:cs typeface="Arial"/>
                <a:sym typeface="Arial"/>
              </a:rPr>
              <a:t>tính</a:t>
            </a:r>
            <a:r>
              <a:rPr lang="en-US" sz="2000">
                <a:latin typeface="Roboto"/>
                <a:ea typeface="Roboto"/>
                <a:cs typeface="Arial"/>
                <a:sym typeface="Arial"/>
              </a:rPr>
              <a:t> </a:t>
            </a:r>
            <a:r>
              <a:rPr lang="en-US" sz="2000" err="1">
                <a:latin typeface="Roboto"/>
                <a:ea typeface="Roboto"/>
                <a:cs typeface="Arial"/>
                <a:sym typeface="Arial"/>
              </a:rPr>
              <a:t>chất</a:t>
            </a:r>
            <a:r>
              <a:rPr lang="en-US" sz="2000">
                <a:latin typeface="Roboto"/>
                <a:ea typeface="Roboto"/>
                <a:cs typeface="Arial"/>
                <a:sym typeface="Arial"/>
              </a:rPr>
              <a:t> </a:t>
            </a:r>
            <a:r>
              <a:rPr lang="en-US" sz="2000" err="1">
                <a:latin typeface="Roboto"/>
                <a:ea typeface="Roboto"/>
                <a:cs typeface="Arial"/>
                <a:sym typeface="Arial"/>
              </a:rPr>
              <a:t>của</a:t>
            </a:r>
            <a:r>
              <a:rPr lang="en-US" sz="2000">
                <a:latin typeface="Roboto"/>
                <a:ea typeface="Roboto"/>
                <a:cs typeface="Arial"/>
                <a:sym typeface="Arial"/>
              </a:rPr>
              <a:t> </a:t>
            </a:r>
            <a:r>
              <a:rPr lang="en-US" sz="2000" err="1">
                <a:latin typeface="Roboto"/>
                <a:ea typeface="Roboto"/>
                <a:cs typeface="Arial"/>
                <a:sym typeface="Arial"/>
              </a:rPr>
              <a:t>các</a:t>
            </a:r>
            <a:r>
              <a:rPr lang="en-US" sz="2000">
                <a:latin typeface="Roboto"/>
                <a:ea typeface="Roboto"/>
                <a:cs typeface="Arial"/>
                <a:sym typeface="Arial"/>
              </a:rPr>
              <a:t> </a:t>
            </a:r>
            <a:r>
              <a:rPr lang="en-US" sz="2000" err="1">
                <a:latin typeface="Roboto"/>
                <a:ea typeface="Roboto"/>
                <a:cs typeface="Arial"/>
                <a:sym typeface="Arial"/>
              </a:rPr>
              <a:t>mặt</a:t>
            </a:r>
            <a:r>
              <a:rPr lang="en-US" sz="2000">
                <a:latin typeface="Roboto"/>
                <a:ea typeface="Roboto"/>
                <a:cs typeface="Arial"/>
                <a:sym typeface="Arial"/>
              </a:rPr>
              <a:t> </a:t>
            </a:r>
            <a:r>
              <a:rPr lang="en-US" sz="2000" err="1">
                <a:latin typeface="Roboto"/>
                <a:ea typeface="Roboto"/>
                <a:cs typeface="Arial"/>
                <a:sym typeface="Arial"/>
              </a:rPr>
              <a:t>hàng</a:t>
            </a:r>
            <a:r>
              <a:rPr lang="en-US" sz="2000">
                <a:latin typeface="Roboto"/>
                <a:ea typeface="Roboto"/>
                <a:cs typeface="Arial"/>
                <a:sym typeface="Arial"/>
              </a:rPr>
              <a:t> pending (N1) </a:t>
            </a:r>
            <a:endParaRPr lang="en-US" sz="2000" err="1">
              <a:latin typeface="Roboto"/>
              <a:ea typeface="Roboto"/>
              <a:cs typeface="Arial"/>
            </a:endParaRP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4924074E-7C62-4598-B42A-6953D1EFB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974877"/>
              </p:ext>
            </p:extLst>
          </p:nvPr>
        </p:nvGraphicFramePr>
        <p:xfrm>
          <a:off x="1237854" y="1296346"/>
          <a:ext cx="3109557" cy="1795314"/>
        </p:xfrm>
        <a:graphic>
          <a:graphicData uri="http://schemas.openxmlformats.org/drawingml/2006/table">
            <a:tbl>
              <a:tblPr/>
              <a:tblGrid>
                <a:gridCol w="1036519">
                  <a:extLst>
                    <a:ext uri="{9D8B030D-6E8A-4147-A177-3AD203B41FA5}">
                      <a16:colId xmlns:a16="http://schemas.microsoft.com/office/drawing/2014/main" val="2249729735"/>
                    </a:ext>
                  </a:extLst>
                </a:gridCol>
                <a:gridCol w="1036519">
                  <a:extLst>
                    <a:ext uri="{9D8B030D-6E8A-4147-A177-3AD203B41FA5}">
                      <a16:colId xmlns:a16="http://schemas.microsoft.com/office/drawing/2014/main" val="1544320181"/>
                    </a:ext>
                  </a:extLst>
                </a:gridCol>
                <a:gridCol w="1036519">
                  <a:extLst>
                    <a:ext uri="{9D8B030D-6E8A-4147-A177-3AD203B41FA5}">
                      <a16:colId xmlns:a16="http://schemas.microsoft.com/office/drawing/2014/main" val="373144007"/>
                    </a:ext>
                  </a:extLst>
                </a:gridCol>
              </a:tblGrid>
              <a:tr h="5984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D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E8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E4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663790"/>
                  </a:ext>
                </a:extLst>
              </a:tr>
              <a:tr h="5984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9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EB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BC8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730712"/>
                  </a:ext>
                </a:extLst>
              </a:tr>
              <a:tr h="5984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C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F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074888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2C900EC9-9319-4872-8632-28EFA5C10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290375"/>
              </p:ext>
            </p:extLst>
          </p:nvPr>
        </p:nvGraphicFramePr>
        <p:xfrm>
          <a:off x="1237853" y="4385863"/>
          <a:ext cx="3109557" cy="1849230"/>
        </p:xfrm>
        <a:graphic>
          <a:graphicData uri="http://schemas.openxmlformats.org/drawingml/2006/table">
            <a:tbl>
              <a:tblPr/>
              <a:tblGrid>
                <a:gridCol w="1036519">
                  <a:extLst>
                    <a:ext uri="{9D8B030D-6E8A-4147-A177-3AD203B41FA5}">
                      <a16:colId xmlns:a16="http://schemas.microsoft.com/office/drawing/2014/main" val="2619398576"/>
                    </a:ext>
                  </a:extLst>
                </a:gridCol>
                <a:gridCol w="1036519">
                  <a:extLst>
                    <a:ext uri="{9D8B030D-6E8A-4147-A177-3AD203B41FA5}">
                      <a16:colId xmlns:a16="http://schemas.microsoft.com/office/drawing/2014/main" val="3666633321"/>
                    </a:ext>
                  </a:extLst>
                </a:gridCol>
                <a:gridCol w="1036519">
                  <a:extLst>
                    <a:ext uri="{9D8B030D-6E8A-4147-A177-3AD203B41FA5}">
                      <a16:colId xmlns:a16="http://schemas.microsoft.com/office/drawing/2014/main" val="1547963060"/>
                    </a:ext>
                  </a:extLst>
                </a:gridCol>
              </a:tblGrid>
              <a:tr h="6164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F1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D6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BD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676351"/>
                  </a:ext>
                </a:extLst>
              </a:tr>
              <a:tr h="6164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D37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D3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04541"/>
                  </a:ext>
                </a:extLst>
              </a:tr>
              <a:tr h="6164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E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DF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B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344330"/>
                  </a:ext>
                </a:extLst>
              </a:tr>
            </a:tbl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:a16="http://schemas.microsoft.com/office/drawing/2014/main" id="{8079487F-8382-4C29-9AB4-1833A23F8EC1}"/>
              </a:ext>
            </a:extLst>
          </p:cNvPr>
          <p:cNvSpPr/>
          <p:nvPr/>
        </p:nvSpPr>
        <p:spPr>
          <a:xfrm>
            <a:off x="2117899" y="883018"/>
            <a:ext cx="2393737" cy="543674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EE3E258-6AD4-430D-A9EC-CEAD28FC7B10}"/>
              </a:ext>
            </a:extLst>
          </p:cNvPr>
          <p:cNvGrpSpPr/>
          <p:nvPr/>
        </p:nvGrpSpPr>
        <p:grpSpPr>
          <a:xfrm>
            <a:off x="732907" y="898126"/>
            <a:ext cx="3834760" cy="2389150"/>
            <a:chOff x="1330993" y="754223"/>
            <a:chExt cx="4187783" cy="266047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7008EFF-CF27-4FC2-93A3-1CA163C5CD65}"/>
                </a:ext>
              </a:extLst>
            </p:cNvPr>
            <p:cNvSpPr txBox="1"/>
            <p:nvPr/>
          </p:nvSpPr>
          <p:spPr>
            <a:xfrm>
              <a:off x="1835940" y="754223"/>
              <a:ext cx="3395817" cy="41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>
                      <a:lumMod val="65000"/>
                    </a:schemeClr>
                  </a:solidFill>
                </a:rPr>
                <a:t>        X	           Y	             Z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DB7A429-28BA-46EC-9877-8F274B5675CA}"/>
                </a:ext>
              </a:extLst>
            </p:cNvPr>
            <p:cNvSpPr txBox="1"/>
            <p:nvPr/>
          </p:nvSpPr>
          <p:spPr>
            <a:xfrm>
              <a:off x="1330993" y="909194"/>
              <a:ext cx="398082" cy="2276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n-US" sz="2000" b="1">
                  <a:solidFill>
                    <a:schemeClr val="bg1">
                      <a:lumMod val="65000"/>
                    </a:schemeClr>
                  </a:solidFill>
                </a:rPr>
                <a:t>A</a:t>
              </a:r>
            </a:p>
            <a:p>
              <a:pPr>
                <a:lnSpc>
                  <a:spcPct val="250000"/>
                </a:lnSpc>
              </a:pPr>
              <a:r>
                <a:rPr lang="en-US" sz="2000" b="1">
                  <a:solidFill>
                    <a:schemeClr val="bg1">
                      <a:lumMod val="65000"/>
                    </a:schemeClr>
                  </a:solidFill>
                </a:rPr>
                <a:t>B</a:t>
              </a:r>
            </a:p>
            <a:p>
              <a:pPr>
                <a:lnSpc>
                  <a:spcPct val="250000"/>
                </a:lnSpc>
              </a:pPr>
              <a:r>
                <a:rPr lang="en-US" sz="2000" b="1">
                  <a:solidFill>
                    <a:schemeClr val="bg1">
                      <a:lumMod val="65000"/>
                    </a:schemeClr>
                  </a:solidFill>
                </a:rPr>
                <a:t>C</a:t>
              </a:r>
            </a:p>
          </p:txBody>
        </p:sp>
        <p:sp>
          <p:nvSpPr>
            <p:cNvPr id="46" name="Arrow: Up 45">
              <a:extLst>
                <a:ext uri="{FF2B5EF4-FFF2-40B4-BE49-F238E27FC236}">
                  <a16:creationId xmlns:a16="http://schemas.microsoft.com/office/drawing/2014/main" id="{F3ED723A-739C-4EF4-B588-8EE1E5F90845}"/>
                </a:ext>
              </a:extLst>
            </p:cNvPr>
            <p:cNvSpPr/>
            <p:nvPr/>
          </p:nvSpPr>
          <p:spPr>
            <a:xfrm>
              <a:off x="1615762" y="910442"/>
              <a:ext cx="137160" cy="2468880"/>
            </a:xfrm>
            <a:prstGeom prst="up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rrow: Up 46">
              <a:extLst>
                <a:ext uri="{FF2B5EF4-FFF2-40B4-BE49-F238E27FC236}">
                  <a16:creationId xmlns:a16="http://schemas.microsoft.com/office/drawing/2014/main" id="{EB2270D0-877B-40D1-B09D-9344399C436D}"/>
                </a:ext>
              </a:extLst>
            </p:cNvPr>
            <p:cNvSpPr/>
            <p:nvPr/>
          </p:nvSpPr>
          <p:spPr>
            <a:xfrm rot="5400000">
              <a:off x="3529956" y="1425876"/>
              <a:ext cx="137160" cy="3840480"/>
            </a:xfrm>
            <a:prstGeom prst="up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3AD9FE-192F-42DC-AF21-04D17B8BDBAF}"/>
              </a:ext>
            </a:extLst>
          </p:cNvPr>
          <p:cNvGrpSpPr/>
          <p:nvPr/>
        </p:nvGrpSpPr>
        <p:grpSpPr>
          <a:xfrm>
            <a:off x="725540" y="3986681"/>
            <a:ext cx="3746393" cy="2459740"/>
            <a:chOff x="1330993" y="754223"/>
            <a:chExt cx="4187783" cy="266366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912B5AB-6F2C-4AED-974B-47B660FB5884}"/>
                </a:ext>
              </a:extLst>
            </p:cNvPr>
            <p:cNvSpPr txBox="1"/>
            <p:nvPr/>
          </p:nvSpPr>
          <p:spPr>
            <a:xfrm>
              <a:off x="1835940" y="754223"/>
              <a:ext cx="3395817" cy="399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>
                      <a:lumMod val="65000"/>
                    </a:schemeClr>
                  </a:solidFill>
                </a:rPr>
                <a:t>        X	           Y	            Z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6ADF6A1-45B2-4890-9CAE-4E541324B768}"/>
                </a:ext>
              </a:extLst>
            </p:cNvPr>
            <p:cNvSpPr txBox="1"/>
            <p:nvPr/>
          </p:nvSpPr>
          <p:spPr>
            <a:xfrm>
              <a:off x="1330993" y="909194"/>
              <a:ext cx="398082" cy="2276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en-US" sz="2000" b="1">
                  <a:solidFill>
                    <a:schemeClr val="bg1">
                      <a:lumMod val="65000"/>
                    </a:schemeClr>
                  </a:solidFill>
                </a:rPr>
                <a:t>A</a:t>
              </a:r>
            </a:p>
            <a:p>
              <a:pPr>
                <a:lnSpc>
                  <a:spcPct val="250000"/>
                </a:lnSpc>
              </a:pPr>
              <a:r>
                <a:rPr lang="en-US" sz="2000" b="1">
                  <a:solidFill>
                    <a:schemeClr val="bg1">
                      <a:lumMod val="65000"/>
                    </a:schemeClr>
                  </a:solidFill>
                </a:rPr>
                <a:t>B</a:t>
              </a:r>
            </a:p>
            <a:p>
              <a:pPr>
                <a:lnSpc>
                  <a:spcPct val="250000"/>
                </a:lnSpc>
              </a:pPr>
              <a:r>
                <a:rPr lang="en-US" sz="2000" b="1">
                  <a:solidFill>
                    <a:schemeClr val="bg1">
                      <a:lumMod val="65000"/>
                    </a:schemeClr>
                  </a:solidFill>
                </a:rPr>
                <a:t>C</a:t>
              </a:r>
            </a:p>
          </p:txBody>
        </p:sp>
        <p:sp>
          <p:nvSpPr>
            <p:cNvPr id="52" name="Arrow: Up 51">
              <a:extLst>
                <a:ext uri="{FF2B5EF4-FFF2-40B4-BE49-F238E27FC236}">
                  <a16:creationId xmlns:a16="http://schemas.microsoft.com/office/drawing/2014/main" id="{316C457C-0B03-4590-9079-B35C67D4E5FD}"/>
                </a:ext>
              </a:extLst>
            </p:cNvPr>
            <p:cNvSpPr/>
            <p:nvPr/>
          </p:nvSpPr>
          <p:spPr>
            <a:xfrm>
              <a:off x="1615762" y="910442"/>
              <a:ext cx="137160" cy="2468880"/>
            </a:xfrm>
            <a:prstGeom prst="up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row: Up 52">
              <a:extLst>
                <a:ext uri="{FF2B5EF4-FFF2-40B4-BE49-F238E27FC236}">
                  <a16:creationId xmlns:a16="http://schemas.microsoft.com/office/drawing/2014/main" id="{7AB5DD52-C40D-4A15-A47D-8DB30C1D2EBE}"/>
                </a:ext>
              </a:extLst>
            </p:cNvPr>
            <p:cNvSpPr/>
            <p:nvPr/>
          </p:nvSpPr>
          <p:spPr>
            <a:xfrm rot="5400000">
              <a:off x="3529956" y="1429064"/>
              <a:ext cx="137160" cy="3840480"/>
            </a:xfrm>
            <a:prstGeom prst="up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5E6CE4B-F302-48BA-BB6F-53FD89AB2084}"/>
              </a:ext>
            </a:extLst>
          </p:cNvPr>
          <p:cNvSpPr txBox="1"/>
          <p:nvPr/>
        </p:nvSpPr>
        <p:spPr>
          <a:xfrm rot="16200000">
            <a:off x="71570" y="1959138"/>
            <a:ext cx="104391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chemeClr val="bg1">
                    <a:lumMod val="65000"/>
                  </a:schemeClr>
                </a:solidFill>
              </a:rPr>
              <a:t>Volume</a:t>
            </a:r>
            <a:endParaRPr lang="en-US" b="1">
              <a:solidFill>
                <a:schemeClr val="bg1">
                  <a:lumMod val="65000"/>
                </a:schemeClr>
              </a:solidFill>
              <a:cs typeface="Calibri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7AC25FA-B5C6-4932-A309-CF6E0C56E269}"/>
              </a:ext>
            </a:extLst>
          </p:cNvPr>
          <p:cNvSpPr txBox="1"/>
          <p:nvPr/>
        </p:nvSpPr>
        <p:spPr>
          <a:xfrm>
            <a:off x="2168734" y="3231146"/>
            <a:ext cx="145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>
                    <a:lumMod val="65000"/>
                  </a:schemeClr>
                </a:solidFill>
              </a:rPr>
              <a:t>Uncertainty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A22BBE9-545E-48E1-927D-B29280B48C2B}"/>
              </a:ext>
            </a:extLst>
          </p:cNvPr>
          <p:cNvSpPr txBox="1"/>
          <p:nvPr/>
        </p:nvSpPr>
        <p:spPr>
          <a:xfrm>
            <a:off x="2279604" y="6410815"/>
            <a:ext cx="145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>
                    <a:lumMod val="65000"/>
                  </a:schemeClr>
                </a:solidFill>
              </a:rPr>
              <a:t>Uncertainty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F5B9AA3-F659-42EE-99A0-724A31FDC121}"/>
              </a:ext>
            </a:extLst>
          </p:cNvPr>
          <p:cNvSpPr txBox="1"/>
          <p:nvPr/>
        </p:nvSpPr>
        <p:spPr>
          <a:xfrm rot="16200000">
            <a:off x="91721" y="5180092"/>
            <a:ext cx="104391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chemeClr val="bg1">
                    <a:lumMod val="65000"/>
                  </a:schemeClr>
                </a:solidFill>
              </a:rPr>
              <a:t>Volume</a:t>
            </a:r>
            <a:endParaRPr lang="en-US" b="1">
              <a:solidFill>
                <a:schemeClr val="bg1">
                  <a:lumMod val="65000"/>
                </a:schemeClr>
              </a:solidFill>
              <a:cs typeface="Calibri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CF9F85-5A5E-45CC-817A-66E19AC3DAB5}"/>
              </a:ext>
            </a:extLst>
          </p:cNvPr>
          <p:cNvSpPr txBox="1"/>
          <p:nvPr/>
        </p:nvSpPr>
        <p:spPr>
          <a:xfrm>
            <a:off x="544029" y="532568"/>
            <a:ext cx="400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PR Pending theo ABCXYZ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2A21296-F20D-497D-8090-2FA79605CC6B}"/>
              </a:ext>
            </a:extLst>
          </p:cNvPr>
          <p:cNvSpPr txBox="1"/>
          <p:nvPr/>
        </p:nvSpPr>
        <p:spPr>
          <a:xfrm>
            <a:off x="553227" y="3681044"/>
            <a:ext cx="400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C000"/>
                </a:solidFill>
              </a:rPr>
              <a:t>PR Pending theo ABCXYZ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9733FF4-BA85-4EE6-AA8D-51E9BB66D815}"/>
              </a:ext>
            </a:extLst>
          </p:cNvPr>
          <p:cNvSpPr txBox="1"/>
          <p:nvPr/>
        </p:nvSpPr>
        <p:spPr>
          <a:xfrm>
            <a:off x="4959664" y="4799573"/>
            <a:ext cx="740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GIẢI PHÁP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308E733-50D9-43EC-A79F-19188A1ED132}"/>
              </a:ext>
            </a:extLst>
          </p:cNvPr>
          <p:cNvGrpSpPr/>
          <p:nvPr/>
        </p:nvGrpSpPr>
        <p:grpSpPr>
          <a:xfrm>
            <a:off x="9000826" y="839889"/>
            <a:ext cx="2273450" cy="1212026"/>
            <a:chOff x="6870769" y="4215497"/>
            <a:chExt cx="2152742" cy="1678190"/>
          </a:xfrm>
          <a:solidFill>
            <a:srgbClr val="FCE480"/>
          </a:solidFill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547761E8-79C8-4556-B333-4F0C44BBDE39}"/>
                </a:ext>
              </a:extLst>
            </p:cNvPr>
            <p:cNvSpPr/>
            <p:nvPr/>
          </p:nvSpPr>
          <p:spPr>
            <a:xfrm>
              <a:off x="6870769" y="4215497"/>
              <a:ext cx="2110084" cy="1661994"/>
            </a:xfrm>
            <a:prstGeom prst="roundRect">
              <a:avLst/>
            </a:prstGeom>
            <a:grpFill/>
            <a:ln>
              <a:noFill/>
            </a:ln>
            <a:effectLst/>
            <a:scene3d>
              <a:camera prst="orthographicFron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srgbClr val="005254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0431363-2A9E-4DDA-9695-38232EAA29B6}"/>
                </a:ext>
              </a:extLst>
            </p:cNvPr>
            <p:cNvSpPr txBox="1"/>
            <p:nvPr/>
          </p:nvSpPr>
          <p:spPr>
            <a:xfrm>
              <a:off x="6913427" y="4510529"/>
              <a:ext cx="1647129" cy="1150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/>
                <a:t>90%</a:t>
              </a:r>
              <a:endParaRPr lang="en-US" sz="2800" b="1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905F46A-5D20-46BB-B29F-91555EE70819}"/>
                </a:ext>
              </a:extLst>
            </p:cNvPr>
            <p:cNvSpPr txBox="1"/>
            <p:nvPr/>
          </p:nvSpPr>
          <p:spPr>
            <a:xfrm>
              <a:off x="6913427" y="5467534"/>
              <a:ext cx="2110084" cy="426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thuộc </a:t>
              </a:r>
              <a:r>
                <a:rPr lang="en-US" sz="1400" b="1"/>
                <a:t>nhóm Y và Z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DDCF91D-CF52-478D-8D51-E2E76D70E7C8}"/>
              </a:ext>
            </a:extLst>
          </p:cNvPr>
          <p:cNvGrpSpPr/>
          <p:nvPr/>
        </p:nvGrpSpPr>
        <p:grpSpPr>
          <a:xfrm>
            <a:off x="6063145" y="839889"/>
            <a:ext cx="2228399" cy="1200329"/>
            <a:chOff x="6870769" y="4215497"/>
            <a:chExt cx="2110084" cy="1661994"/>
          </a:xfrm>
          <a:solidFill>
            <a:srgbClr val="ADE2C5"/>
          </a:solidFill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929A7CB2-4EB2-4067-92BE-39528708F1A7}"/>
                </a:ext>
              </a:extLst>
            </p:cNvPr>
            <p:cNvSpPr/>
            <p:nvPr/>
          </p:nvSpPr>
          <p:spPr>
            <a:xfrm>
              <a:off x="6870769" y="4215497"/>
              <a:ext cx="2110084" cy="1661994"/>
            </a:xfrm>
            <a:prstGeom prst="roundRect">
              <a:avLst/>
            </a:prstGeom>
            <a:grpFill/>
            <a:ln>
              <a:noFill/>
            </a:ln>
            <a:effectLst/>
            <a:scene3d>
              <a:camera prst="orthographicFron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srgbClr val="005254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0C18958-B3B7-4C4C-97C8-D9154F5CF5C1}"/>
                </a:ext>
              </a:extLst>
            </p:cNvPr>
            <p:cNvSpPr txBox="1"/>
            <p:nvPr/>
          </p:nvSpPr>
          <p:spPr>
            <a:xfrm>
              <a:off x="6878823" y="4551236"/>
              <a:ext cx="1647129" cy="1065378"/>
            </a:xfrm>
            <a:prstGeom prst="rect">
              <a:avLst/>
            </a:prstGeom>
            <a:solidFill>
              <a:srgbClr val="B9F0D2"/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/>
                <a:t>88%</a:t>
              </a:r>
              <a:endParaRPr lang="en-US" sz="2400" b="1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A417191-180F-4FFB-A831-27428B34CD72}"/>
                </a:ext>
              </a:extLst>
            </p:cNvPr>
            <p:cNvSpPr txBox="1"/>
            <p:nvPr/>
          </p:nvSpPr>
          <p:spPr>
            <a:xfrm>
              <a:off x="6870769" y="5414311"/>
              <a:ext cx="2110084" cy="426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thuộc </a:t>
              </a:r>
              <a:r>
                <a:rPr lang="en-US" sz="1400" b="1"/>
                <a:t>nhóm Y và Z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6066CE69-E153-44FA-BE94-85F45F43D54D}"/>
              </a:ext>
            </a:extLst>
          </p:cNvPr>
          <p:cNvSpPr txBox="1"/>
          <p:nvPr/>
        </p:nvSpPr>
        <p:spPr>
          <a:xfrm>
            <a:off x="4772758" y="2741032"/>
            <a:ext cx="1021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NGUYÊN </a:t>
            </a:r>
          </a:p>
          <a:p>
            <a:pPr algn="ctr"/>
            <a:r>
              <a:rPr lang="en-US" b="1">
                <a:solidFill>
                  <a:srgbClr val="FF0000"/>
                </a:solidFill>
              </a:rPr>
              <a:t>NHÂN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BE5E86B-F434-4513-AEA9-9D81DED7D4ED}"/>
              </a:ext>
            </a:extLst>
          </p:cNvPr>
          <p:cNvSpPr txBox="1"/>
          <p:nvPr/>
        </p:nvSpPr>
        <p:spPr>
          <a:xfrm>
            <a:off x="5748316" y="2509832"/>
            <a:ext cx="6216183" cy="10215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err="1"/>
              <a:t>Khả</a:t>
            </a:r>
            <a:r>
              <a:rPr lang="en-US"/>
              <a:t> </a:t>
            </a:r>
            <a:r>
              <a:rPr lang="en-US" b="1" err="1"/>
              <a:t>năng</a:t>
            </a:r>
            <a:r>
              <a:rPr lang="en-US" b="1"/>
              <a:t> </a:t>
            </a:r>
            <a:r>
              <a:rPr lang="en-US" b="1" err="1"/>
              <a:t>xử</a:t>
            </a:r>
            <a:r>
              <a:rPr lang="en-US" b="1"/>
              <a:t> </a:t>
            </a:r>
            <a:r>
              <a:rPr lang="en-US" b="1" err="1"/>
              <a:t>lý</a:t>
            </a:r>
            <a:r>
              <a:rPr lang="en-US" b="1"/>
              <a:t> </a:t>
            </a:r>
            <a:r>
              <a:rPr lang="en-US" err="1"/>
              <a:t>và</a:t>
            </a:r>
            <a:r>
              <a:rPr lang="en-US" b="1"/>
              <a:t> </a:t>
            </a:r>
            <a:r>
              <a:rPr lang="en-US" b="1" err="1"/>
              <a:t>cung</a:t>
            </a:r>
            <a:r>
              <a:rPr lang="en-US" b="1"/>
              <a:t> </a:t>
            </a:r>
            <a:r>
              <a:rPr lang="en-US" b="1" err="1"/>
              <a:t>cấp</a:t>
            </a:r>
            <a:r>
              <a:rPr lang="en-US" b="1"/>
              <a:t> </a:t>
            </a:r>
            <a:r>
              <a:rPr lang="en-US" err="1"/>
              <a:t>của</a:t>
            </a:r>
            <a:r>
              <a:rPr lang="en-US"/>
              <a:t> </a:t>
            </a:r>
            <a:r>
              <a:rPr lang="en-US" b="1" err="1"/>
              <a:t>nhân</a:t>
            </a:r>
            <a:r>
              <a:rPr lang="en-US" b="1"/>
              <a:t> </a:t>
            </a:r>
            <a:r>
              <a:rPr lang="en-US" b="1" err="1"/>
              <a:t>viên</a:t>
            </a:r>
            <a:r>
              <a:rPr lang="en-US"/>
              <a:t> </a:t>
            </a:r>
            <a:r>
              <a:rPr lang="en-US" err="1">
                <a:ea typeface="+mn-lt"/>
                <a:cs typeface="+mn-lt"/>
              </a:rPr>
              <a:t>thu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mua</a:t>
            </a:r>
            <a:r>
              <a:rPr lang="en-US" b="1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b="1" err="1"/>
              <a:t>nhà</a:t>
            </a:r>
            <a:r>
              <a:rPr lang="en-US" b="1"/>
              <a:t> </a:t>
            </a:r>
            <a:r>
              <a:rPr lang="en-US" b="1" err="1"/>
              <a:t>cung</a:t>
            </a:r>
            <a:r>
              <a:rPr lang="en-US" b="1"/>
              <a:t> </a:t>
            </a:r>
            <a:r>
              <a:rPr lang="en-US" b="1" err="1"/>
              <a:t>ứng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mặt</a:t>
            </a:r>
            <a:r>
              <a:rPr lang="en-US"/>
              <a:t> </a:t>
            </a:r>
            <a:r>
              <a:rPr lang="en-US" err="1"/>
              <a:t>hàng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b="1" err="1"/>
              <a:t>tính</a:t>
            </a:r>
            <a:r>
              <a:rPr lang="en-US" b="1"/>
              <a:t> </a:t>
            </a:r>
            <a:r>
              <a:rPr lang="en-US" b="1" err="1"/>
              <a:t>mùa</a:t>
            </a:r>
            <a:r>
              <a:rPr lang="en-US" b="1"/>
              <a:t> </a:t>
            </a:r>
            <a:r>
              <a:rPr lang="en-US" b="1" err="1"/>
              <a:t>vụ</a:t>
            </a:r>
            <a:r>
              <a:rPr lang="en-US" b="1"/>
              <a:t> </a:t>
            </a:r>
            <a:r>
              <a:rPr lang="en-US" b="1" err="1"/>
              <a:t>cao</a:t>
            </a:r>
            <a:r>
              <a:rPr lang="en-US"/>
              <a:t> (</a:t>
            </a:r>
            <a:r>
              <a:rPr lang="en-US" err="1"/>
              <a:t>nhóm</a:t>
            </a:r>
            <a:r>
              <a:rPr lang="en-US"/>
              <a:t> Y)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những</a:t>
            </a:r>
            <a:r>
              <a:rPr lang="en-US"/>
              <a:t> </a:t>
            </a:r>
            <a:r>
              <a:rPr lang="en-US" err="1"/>
              <a:t>đơn</a:t>
            </a:r>
            <a:r>
              <a:rPr lang="en-US"/>
              <a:t> </a:t>
            </a:r>
            <a:r>
              <a:rPr lang="en-US" err="1"/>
              <a:t>hàng</a:t>
            </a:r>
            <a:r>
              <a:rPr lang="en-US"/>
              <a:t>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b="1" err="1"/>
              <a:t>độ</a:t>
            </a:r>
            <a:r>
              <a:rPr lang="en-US" b="1"/>
              <a:t> </a:t>
            </a:r>
            <a:r>
              <a:rPr lang="en-US" b="1" err="1"/>
              <a:t>biến</a:t>
            </a:r>
            <a:r>
              <a:rPr lang="en-US" b="1"/>
              <a:t> </a:t>
            </a:r>
            <a:r>
              <a:rPr lang="en-US" b="1" err="1"/>
              <a:t>thiên</a:t>
            </a:r>
            <a:r>
              <a:rPr lang="en-US" b="1"/>
              <a:t> </a:t>
            </a:r>
            <a:r>
              <a:rPr lang="en-US" b="1" err="1"/>
              <a:t>cao</a:t>
            </a:r>
            <a:r>
              <a:rPr lang="en-US" b="1"/>
              <a:t> </a:t>
            </a:r>
            <a:r>
              <a:rPr lang="en-US"/>
              <a:t>(</a:t>
            </a:r>
            <a:r>
              <a:rPr lang="en-US" err="1"/>
              <a:t>nhóm</a:t>
            </a:r>
            <a:r>
              <a:rPr lang="en-US"/>
              <a:t> Z)  </a:t>
            </a:r>
            <a:r>
              <a:rPr lang="en-US" err="1"/>
              <a:t>chưa</a:t>
            </a:r>
            <a:r>
              <a:rPr lang="en-US"/>
              <a:t> </a:t>
            </a:r>
            <a:r>
              <a:rPr lang="en-US" err="1"/>
              <a:t>được</a:t>
            </a:r>
            <a:r>
              <a:rPr lang="en-US"/>
              <a:t> </a:t>
            </a:r>
            <a:r>
              <a:rPr lang="en-US" err="1"/>
              <a:t>tốt</a:t>
            </a:r>
            <a:endParaRPr lang="en-US" sz="1600" err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411828F-D316-48C7-90D0-C498ABACB31D}"/>
              </a:ext>
            </a:extLst>
          </p:cNvPr>
          <p:cNvSpPr txBox="1"/>
          <p:nvPr/>
        </p:nvSpPr>
        <p:spPr>
          <a:xfrm>
            <a:off x="6063145" y="877683"/>
            <a:ext cx="13627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/>
              <a:t>PR Pending</a:t>
            </a:r>
            <a:endParaRPr lang="en-US" sz="16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FCE2212-29DE-4039-B5F7-6621019C40E2}"/>
              </a:ext>
            </a:extLst>
          </p:cNvPr>
          <p:cNvSpPr txBox="1"/>
          <p:nvPr/>
        </p:nvSpPr>
        <p:spPr>
          <a:xfrm>
            <a:off x="9045876" y="913090"/>
            <a:ext cx="13627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/>
              <a:t>PO Pending</a:t>
            </a:r>
            <a:endParaRPr lang="en-US" sz="1600"/>
          </a:p>
        </p:txBody>
      </p:sp>
      <p:pic>
        <p:nvPicPr>
          <p:cNvPr id="95" name="Picture 94" descr="Shape&#10;&#10;Description automatically generated with low confidence">
            <a:extLst>
              <a:ext uri="{FF2B5EF4-FFF2-40B4-BE49-F238E27FC236}">
                <a16:creationId xmlns:a16="http://schemas.microsoft.com/office/drawing/2014/main" id="{CA2539C6-40AF-41A1-ABA0-C89DED424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292" y="2292861"/>
            <a:ext cx="442959" cy="442959"/>
          </a:xfrm>
          <a:prstGeom prst="rect">
            <a:avLst/>
          </a:prstGeom>
        </p:spPr>
      </p:pic>
      <p:pic>
        <p:nvPicPr>
          <p:cNvPr id="97" name="Picture 96" descr="Shape&#10;&#10;Description automatically generated with low confidence">
            <a:extLst>
              <a:ext uri="{FF2B5EF4-FFF2-40B4-BE49-F238E27FC236}">
                <a16:creationId xmlns:a16="http://schemas.microsoft.com/office/drawing/2014/main" id="{533933B3-99B8-4262-B9EE-905C68B64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639" y="4288085"/>
            <a:ext cx="511488" cy="511488"/>
          </a:xfrm>
          <a:prstGeom prst="rect">
            <a:avLst/>
          </a:prstGeom>
        </p:spPr>
      </p:pic>
      <p:sp>
        <p:nvSpPr>
          <p:cNvPr id="98" name="Oval 97">
            <a:extLst>
              <a:ext uri="{FF2B5EF4-FFF2-40B4-BE49-F238E27FC236}">
                <a16:creationId xmlns:a16="http://schemas.microsoft.com/office/drawing/2014/main" id="{E16F9D00-1087-47FD-B97A-EFC7E0B3C09D}"/>
              </a:ext>
            </a:extLst>
          </p:cNvPr>
          <p:cNvSpPr/>
          <p:nvPr/>
        </p:nvSpPr>
        <p:spPr>
          <a:xfrm>
            <a:off x="5879460" y="4402369"/>
            <a:ext cx="200798" cy="1887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226CEFE-8A1B-4A32-BC9F-5C1AB4B3100B}"/>
              </a:ext>
            </a:extLst>
          </p:cNvPr>
          <p:cNvSpPr/>
          <p:nvPr/>
        </p:nvSpPr>
        <p:spPr>
          <a:xfrm>
            <a:off x="5879460" y="5156544"/>
            <a:ext cx="200798" cy="1887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87C6978-CDFD-4161-B8EB-393CDF7C0E22}"/>
              </a:ext>
            </a:extLst>
          </p:cNvPr>
          <p:cNvSpPr txBox="1"/>
          <p:nvPr/>
        </p:nvSpPr>
        <p:spPr>
          <a:xfrm>
            <a:off x="6168852" y="4299090"/>
            <a:ext cx="563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Tích trữ </a:t>
            </a:r>
            <a:r>
              <a:rPr lang="en-US" b="1"/>
              <a:t>tồn kho mùa vụ </a:t>
            </a:r>
            <a:r>
              <a:rPr lang="en-US"/>
              <a:t>(seasonal stock)</a:t>
            </a:r>
            <a:r>
              <a:rPr lang="en-US" b="1"/>
              <a:t> </a:t>
            </a:r>
            <a:r>
              <a:rPr lang="en-US"/>
              <a:t>cho những tháng trước </a:t>
            </a:r>
            <a:r>
              <a:rPr lang="en-US" b="1"/>
              <a:t>Peak Demand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CF5E716-A3BD-4327-9519-DC9B296C84CC}"/>
              </a:ext>
            </a:extLst>
          </p:cNvPr>
          <p:cNvSpPr txBox="1"/>
          <p:nvPr/>
        </p:nvSpPr>
        <p:spPr>
          <a:xfrm>
            <a:off x="6168851" y="5076084"/>
            <a:ext cx="5484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Áp dụng chính sách </a:t>
            </a:r>
            <a:r>
              <a:rPr lang="en-US" b="1"/>
              <a:t>thu mua nhiều nguồn</a:t>
            </a:r>
            <a:r>
              <a:rPr lang="en-US"/>
              <a:t> (multiple sourcing) cho những mặt hàng mà nhà cung cấp hiện tại không đủ khả năng đáp ứng đủ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8A6F59-688C-48D4-841E-1E5E6808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6901" y="6442614"/>
            <a:ext cx="2743200" cy="365125"/>
          </a:xfrm>
        </p:spPr>
        <p:txBody>
          <a:bodyPr/>
          <a:lstStyle/>
          <a:p>
            <a:fld id="{8B36E6C2-EFEE-4755-B9AC-936F5433D6F0}" type="slidenum">
              <a:rPr lang="en-US" smtClean="0"/>
              <a:t>12</a:t>
            </a:fld>
            <a:endParaRPr lang="en-US"/>
          </a:p>
        </p:txBody>
      </p:sp>
      <p:pic>
        <p:nvPicPr>
          <p:cNvPr id="45" name="Google Shape;95;g10321a19653_0_60">
            <a:extLst>
              <a:ext uri="{FF2B5EF4-FFF2-40B4-BE49-F238E27FC236}">
                <a16:creationId xmlns:a16="http://schemas.microsoft.com/office/drawing/2014/main" id="{EEC25922-6E48-4AA5-A22F-1771467BEFC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8346" r="18346"/>
          <a:stretch/>
        </p:blipFill>
        <p:spPr>
          <a:xfrm>
            <a:off x="11851305" y="29942"/>
            <a:ext cx="324046" cy="486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96;g10321a19653_0_60">
            <a:extLst>
              <a:ext uri="{FF2B5EF4-FFF2-40B4-BE49-F238E27FC236}">
                <a16:creationId xmlns:a16="http://schemas.microsoft.com/office/drawing/2014/main" id="{E0EC44CD-E4FE-4337-B58D-28D9A7FCBC2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45487" y="34572"/>
            <a:ext cx="1157343" cy="486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!!vang">
            <a:extLst>
              <a:ext uri="{FF2B5EF4-FFF2-40B4-BE49-F238E27FC236}">
                <a16:creationId xmlns:a16="http://schemas.microsoft.com/office/drawing/2014/main" id="{0E01296E-2409-4DCC-9C2A-8C470738B5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3649" y="9477"/>
            <a:ext cx="607173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269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99;p13">
            <a:extLst>
              <a:ext uri="{FF2B5EF4-FFF2-40B4-BE49-F238E27FC236}">
                <a16:creationId xmlns:a16="http://schemas.microsoft.com/office/drawing/2014/main" id="{3473B449-AD02-4777-B06F-7278FF1AA82A}"/>
              </a:ext>
            </a:extLst>
          </p:cNvPr>
          <p:cNvSpPr txBox="1"/>
          <p:nvPr/>
        </p:nvSpPr>
        <p:spPr>
          <a:xfrm>
            <a:off x="604028" y="66621"/>
            <a:ext cx="1056334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err="1">
                <a:latin typeface="Roboto"/>
                <a:ea typeface="Roboto"/>
                <a:cs typeface="Arial"/>
                <a:sym typeface="Arial"/>
              </a:rPr>
              <a:t>Giải</a:t>
            </a:r>
            <a:r>
              <a:rPr lang="en-US" sz="2000">
                <a:latin typeface="Roboto"/>
                <a:ea typeface="Roboto"/>
                <a:cs typeface="Arial"/>
                <a:sym typeface="Arial"/>
              </a:rPr>
              <a:t> </a:t>
            </a:r>
            <a:r>
              <a:rPr lang="en-US" sz="2000" err="1">
                <a:latin typeface="Roboto"/>
                <a:ea typeface="Roboto"/>
                <a:cs typeface="Arial"/>
                <a:sym typeface="Arial"/>
              </a:rPr>
              <a:t>pháp</a:t>
            </a:r>
            <a:r>
              <a:rPr lang="en-US" sz="2000">
                <a:latin typeface="Roboto"/>
                <a:ea typeface="Roboto"/>
                <a:cs typeface="Arial"/>
                <a:sym typeface="Arial"/>
              </a:rPr>
              <a:t> </a:t>
            </a:r>
            <a:r>
              <a:rPr lang="en-US" sz="2000" b="1" err="1">
                <a:latin typeface="Roboto"/>
                <a:ea typeface="Roboto"/>
                <a:cs typeface="Arial"/>
                <a:sym typeface="Arial"/>
              </a:rPr>
              <a:t>tăng</a:t>
            </a:r>
            <a:r>
              <a:rPr lang="en-US" sz="2000" b="1">
                <a:latin typeface="Roboto"/>
                <a:ea typeface="Roboto"/>
                <a:cs typeface="Arial"/>
                <a:sym typeface="Arial"/>
              </a:rPr>
              <a:t> </a:t>
            </a:r>
            <a:r>
              <a:rPr lang="en-US" sz="2000" b="1" err="1">
                <a:latin typeface="Roboto"/>
                <a:ea typeface="Roboto"/>
                <a:cs typeface="Arial"/>
                <a:sym typeface="Arial"/>
              </a:rPr>
              <a:t>năng</a:t>
            </a:r>
            <a:r>
              <a:rPr lang="en-US" sz="2000" b="1">
                <a:latin typeface="Roboto"/>
                <a:ea typeface="Roboto"/>
                <a:cs typeface="Arial"/>
                <a:sym typeface="Arial"/>
              </a:rPr>
              <a:t> </a:t>
            </a:r>
            <a:r>
              <a:rPr lang="en-US" sz="2000" b="1" err="1">
                <a:latin typeface="Roboto"/>
                <a:ea typeface="Roboto"/>
                <a:cs typeface="Arial"/>
                <a:sym typeface="Arial"/>
              </a:rPr>
              <a:t>suất</a:t>
            </a:r>
            <a:r>
              <a:rPr lang="en-US" sz="2000" b="1">
                <a:latin typeface="Roboto"/>
                <a:ea typeface="Roboto"/>
                <a:cs typeface="Arial"/>
                <a:sym typeface="Arial"/>
              </a:rPr>
              <a:t> </a:t>
            </a:r>
            <a:r>
              <a:rPr lang="en-US" sz="2000" err="1">
                <a:latin typeface="Roboto"/>
                <a:ea typeface="Roboto"/>
                <a:cs typeface="Arial"/>
                <a:sym typeface="Arial"/>
              </a:rPr>
              <a:t>và</a:t>
            </a:r>
            <a:r>
              <a:rPr lang="en-US" sz="2000">
                <a:latin typeface="Roboto"/>
                <a:ea typeface="Roboto"/>
                <a:cs typeface="Arial"/>
                <a:sym typeface="Arial"/>
              </a:rPr>
              <a:t> </a:t>
            </a:r>
            <a:r>
              <a:rPr lang="en-US" sz="2000" err="1">
                <a:latin typeface="Roboto"/>
                <a:ea typeface="Roboto"/>
                <a:cs typeface="Arial"/>
                <a:sym typeface="Arial"/>
              </a:rPr>
              <a:t>đánh</a:t>
            </a:r>
            <a:r>
              <a:rPr lang="en-US" sz="2000">
                <a:latin typeface="Roboto"/>
                <a:ea typeface="Roboto"/>
                <a:cs typeface="Arial"/>
                <a:sym typeface="Arial"/>
              </a:rPr>
              <a:t> </a:t>
            </a:r>
            <a:r>
              <a:rPr lang="en-US" sz="2000" err="1">
                <a:latin typeface="Roboto"/>
                <a:ea typeface="Roboto"/>
                <a:cs typeface="Arial"/>
                <a:sym typeface="Arial"/>
              </a:rPr>
              <a:t>giá</a:t>
            </a:r>
            <a:r>
              <a:rPr lang="en-US" sz="2000">
                <a:latin typeface="Roboto"/>
                <a:ea typeface="Roboto"/>
                <a:cs typeface="Arial"/>
                <a:sym typeface="Arial"/>
              </a:rPr>
              <a:t> </a:t>
            </a:r>
            <a:r>
              <a:rPr lang="en-US" sz="2000" err="1">
                <a:latin typeface="Roboto"/>
                <a:ea typeface="Roboto"/>
                <a:cs typeface="Arial"/>
                <a:sym typeface="Arial"/>
              </a:rPr>
              <a:t>năng</a:t>
            </a:r>
            <a:r>
              <a:rPr lang="en-US" sz="2000">
                <a:latin typeface="Roboto"/>
                <a:ea typeface="Roboto"/>
                <a:cs typeface="Arial"/>
                <a:sym typeface="Arial"/>
              </a:rPr>
              <a:t> </a:t>
            </a:r>
            <a:r>
              <a:rPr lang="en-US" sz="2000" err="1">
                <a:latin typeface="Roboto"/>
                <a:ea typeface="Roboto"/>
                <a:cs typeface="Arial"/>
                <a:sym typeface="Arial"/>
              </a:rPr>
              <a:t>lực</a:t>
            </a:r>
            <a:r>
              <a:rPr lang="en-US" sz="2000">
                <a:latin typeface="Roboto"/>
                <a:ea typeface="Roboto"/>
                <a:cs typeface="Arial"/>
                <a:sym typeface="Arial"/>
              </a:rPr>
              <a:t> </a:t>
            </a:r>
            <a:r>
              <a:rPr lang="en-US" sz="2000" err="1">
                <a:latin typeface="Roboto"/>
                <a:ea typeface="Roboto"/>
                <a:cs typeface="Arial"/>
                <a:sym typeface="Arial"/>
              </a:rPr>
              <a:t>đúng</a:t>
            </a:r>
            <a:r>
              <a:rPr lang="en-US" sz="2000">
                <a:latin typeface="Roboto"/>
                <a:ea typeface="Roboto"/>
                <a:cs typeface="Arial"/>
                <a:sym typeface="Arial"/>
              </a:rPr>
              <a:t> </a:t>
            </a:r>
            <a:r>
              <a:rPr lang="en-US" sz="2000" err="1">
                <a:latin typeface="Roboto"/>
                <a:ea typeface="Roboto"/>
                <a:cs typeface="Arial"/>
                <a:sym typeface="Arial"/>
              </a:rPr>
              <a:t>đắn</a:t>
            </a:r>
            <a:r>
              <a:rPr lang="en-US" sz="2000">
                <a:latin typeface="Roboto"/>
                <a:ea typeface="Roboto"/>
                <a:cs typeface="Arial"/>
                <a:sym typeface="Arial"/>
              </a:rPr>
              <a:t> </a:t>
            </a:r>
            <a:r>
              <a:rPr lang="en-US" sz="2000" err="1">
                <a:latin typeface="Roboto"/>
                <a:ea typeface="Roboto"/>
                <a:cs typeface="Arial"/>
                <a:sym typeface="Arial"/>
              </a:rPr>
              <a:t>cho</a:t>
            </a:r>
            <a:r>
              <a:rPr lang="en-US" sz="2000">
                <a:latin typeface="Roboto"/>
                <a:ea typeface="Roboto"/>
                <a:cs typeface="Arial"/>
                <a:sym typeface="Arial"/>
              </a:rPr>
              <a:t> </a:t>
            </a:r>
            <a:r>
              <a:rPr lang="en-US" sz="2000" err="1">
                <a:latin typeface="Roboto"/>
                <a:ea typeface="Roboto"/>
                <a:cs typeface="Arial"/>
                <a:sym typeface="Arial"/>
              </a:rPr>
              <a:t>nhân</a:t>
            </a:r>
            <a:r>
              <a:rPr lang="en-US" sz="2000">
                <a:latin typeface="Roboto"/>
                <a:ea typeface="Roboto"/>
                <a:cs typeface="Arial"/>
                <a:sym typeface="Arial"/>
              </a:rPr>
              <a:t> </a:t>
            </a:r>
            <a:r>
              <a:rPr lang="en-US" sz="2000" err="1">
                <a:latin typeface="Roboto"/>
                <a:ea typeface="Roboto"/>
                <a:cs typeface="Arial"/>
                <a:sym typeface="Arial"/>
              </a:rPr>
              <a:t>viên</a:t>
            </a:r>
            <a:r>
              <a:rPr lang="en-US" sz="2000">
                <a:latin typeface="Roboto"/>
                <a:ea typeface="Roboto"/>
                <a:cs typeface="Arial"/>
                <a:sym typeface="Arial"/>
              </a:rPr>
              <a:t> (N2)</a:t>
            </a:r>
            <a:endParaRPr lang="en-US" sz="2000" b="1" err="1">
              <a:latin typeface="Roboto"/>
              <a:ea typeface="Roboto"/>
              <a:cs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59AF43-73A0-4DDE-A8E3-585ED9BD0FC5}"/>
              </a:ext>
            </a:extLst>
          </p:cNvPr>
          <p:cNvSpPr txBox="1"/>
          <p:nvPr/>
        </p:nvSpPr>
        <p:spPr>
          <a:xfrm>
            <a:off x="794626" y="648515"/>
            <a:ext cx="9835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err="1">
                <a:solidFill>
                  <a:srgbClr val="000000"/>
                </a:solidFill>
                <a:latin typeface="Roboto" panose="02000000000000000000" pitchFamily="2" charset="0"/>
              </a:rPr>
              <a:t>Tỉ</a:t>
            </a:r>
            <a:r>
              <a:rPr lang="en-US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Roboto" panose="02000000000000000000" pitchFamily="2" charset="0"/>
              </a:rPr>
              <a:t>lệ</a:t>
            </a:r>
            <a:r>
              <a:rPr lang="en-US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b="1" err="1">
                <a:solidFill>
                  <a:srgbClr val="44B276"/>
                </a:solidFill>
                <a:latin typeface="Roboto" panose="02000000000000000000" pitchFamily="2" charset="0"/>
              </a:rPr>
              <a:t>chuyển</a:t>
            </a:r>
            <a:r>
              <a:rPr lang="en-US" b="1">
                <a:solidFill>
                  <a:srgbClr val="44B276"/>
                </a:solidFill>
                <a:latin typeface="Roboto" panose="02000000000000000000" pitchFamily="2" charset="0"/>
              </a:rPr>
              <a:t> </a:t>
            </a:r>
            <a:r>
              <a:rPr lang="en-US" b="1" err="1">
                <a:solidFill>
                  <a:srgbClr val="44B276"/>
                </a:solidFill>
                <a:latin typeface="Roboto" panose="02000000000000000000" pitchFamily="2" charset="0"/>
              </a:rPr>
              <a:t>hóa</a:t>
            </a:r>
            <a:r>
              <a:rPr lang="en-US" b="1">
                <a:solidFill>
                  <a:srgbClr val="44B276"/>
                </a:solidFill>
                <a:latin typeface="Roboto" panose="02000000000000000000" pitchFamily="2" charset="0"/>
              </a:rPr>
              <a:t> </a:t>
            </a:r>
            <a:r>
              <a:rPr lang="en-US" b="1" err="1">
                <a:solidFill>
                  <a:srgbClr val="44B276"/>
                </a:solidFill>
                <a:latin typeface="Roboto" panose="02000000000000000000" pitchFamily="2" charset="0"/>
              </a:rPr>
              <a:t>từ</a:t>
            </a:r>
            <a:r>
              <a:rPr lang="en-US" b="1">
                <a:solidFill>
                  <a:srgbClr val="44B276"/>
                </a:solidFill>
                <a:latin typeface="Roboto" panose="02000000000000000000" pitchFamily="2" charset="0"/>
              </a:rPr>
              <a:t> PR sang PO</a:t>
            </a:r>
            <a:r>
              <a:rPr lang="en-US">
                <a:solidFill>
                  <a:srgbClr val="44B276"/>
                </a:solidFill>
                <a:latin typeface="Roboto" panose="02000000000000000000" pitchFamily="2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Roboto" panose="02000000000000000000" pitchFamily="2" charset="0"/>
              </a:rPr>
              <a:t>của</a:t>
            </a:r>
            <a:r>
              <a:rPr lang="en-US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b="1">
                <a:solidFill>
                  <a:srgbClr val="008587"/>
                </a:solidFill>
                <a:latin typeface="Roboto" panose="02000000000000000000" pitchFamily="2" charset="0"/>
              </a:rPr>
              <a:t>top 3 </a:t>
            </a:r>
            <a:r>
              <a:rPr lang="en-US" b="1" err="1">
                <a:solidFill>
                  <a:srgbClr val="008587"/>
                </a:solidFill>
                <a:latin typeface="Roboto" panose="02000000000000000000" pitchFamily="2" charset="0"/>
              </a:rPr>
              <a:t>nhân</a:t>
            </a:r>
            <a:r>
              <a:rPr lang="en-US" b="1">
                <a:solidFill>
                  <a:srgbClr val="008587"/>
                </a:solidFill>
                <a:latin typeface="Roboto" panose="02000000000000000000" pitchFamily="2" charset="0"/>
              </a:rPr>
              <a:t> </a:t>
            </a:r>
            <a:r>
              <a:rPr lang="en-US" b="1" err="1">
                <a:solidFill>
                  <a:srgbClr val="008587"/>
                </a:solidFill>
                <a:latin typeface="Roboto" panose="02000000000000000000" pitchFamily="2" charset="0"/>
              </a:rPr>
              <a:t>viên</a:t>
            </a:r>
            <a:r>
              <a:rPr lang="en-US" b="1">
                <a:solidFill>
                  <a:srgbClr val="E5B000"/>
                </a:solidFill>
                <a:latin typeface="Roboto" panose="02000000000000000000" pitchFamily="2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Roboto" panose="02000000000000000000" pitchFamily="2" charset="0"/>
              </a:rPr>
              <a:t>có</a:t>
            </a:r>
            <a:r>
              <a:rPr lang="en-US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Roboto" panose="02000000000000000000" pitchFamily="2" charset="0"/>
              </a:rPr>
              <a:t>phụ</a:t>
            </a:r>
            <a:r>
              <a:rPr lang="en-US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Roboto" panose="02000000000000000000" pitchFamily="2" charset="0"/>
              </a:rPr>
              <a:t>thuộc</a:t>
            </a:r>
            <a:r>
              <a:rPr lang="en-US">
                <a:latin typeface="Roboto" panose="02000000000000000000" pitchFamily="2" charset="0"/>
              </a:rPr>
              <a:t> </a:t>
            </a:r>
            <a:r>
              <a:rPr lang="en-US" err="1">
                <a:latin typeface="Roboto" panose="02000000000000000000" pitchFamily="2" charset="0"/>
              </a:rPr>
              <a:t>vào</a:t>
            </a:r>
            <a:r>
              <a:rPr lang="en-US">
                <a:latin typeface="Roboto" panose="02000000000000000000" pitchFamily="2" charset="0"/>
              </a:rPr>
              <a:t> </a:t>
            </a:r>
            <a:r>
              <a:rPr lang="en-US" b="1" err="1">
                <a:solidFill>
                  <a:srgbClr val="FFC000"/>
                </a:solidFill>
                <a:latin typeface="Roboto" panose="02000000000000000000" pitchFamily="2" charset="0"/>
              </a:rPr>
              <a:t>nhân</a:t>
            </a:r>
            <a:r>
              <a:rPr lang="en-US" b="1">
                <a:solidFill>
                  <a:srgbClr val="FFC000"/>
                </a:solidFill>
                <a:latin typeface="Roboto" panose="02000000000000000000" pitchFamily="2" charset="0"/>
              </a:rPr>
              <a:t> </a:t>
            </a:r>
            <a:r>
              <a:rPr lang="en-US" b="1" err="1">
                <a:solidFill>
                  <a:srgbClr val="FFC000"/>
                </a:solidFill>
                <a:latin typeface="Roboto" panose="02000000000000000000" pitchFamily="2" charset="0"/>
              </a:rPr>
              <a:t>viên</a:t>
            </a:r>
            <a:r>
              <a:rPr lang="en-US" b="1">
                <a:solidFill>
                  <a:srgbClr val="FFC000"/>
                </a:solidFill>
                <a:latin typeface="Roboto" panose="02000000000000000000" pitchFamily="2" charset="0"/>
              </a:rPr>
              <a:t> </a:t>
            </a:r>
            <a:r>
              <a:rPr lang="en-US" b="1" err="1">
                <a:solidFill>
                  <a:srgbClr val="FFC000"/>
                </a:solidFill>
                <a:latin typeface="Roboto" panose="02000000000000000000" pitchFamily="2" charset="0"/>
              </a:rPr>
              <a:t>khác</a:t>
            </a:r>
            <a:r>
              <a:rPr lang="en-US" b="1">
                <a:solidFill>
                  <a:srgbClr val="FFC000"/>
                </a:solidFill>
                <a:latin typeface="Roboto" panose="02000000000000000000" pitchFamily="2" charset="0"/>
              </a:rPr>
              <a:t> </a:t>
            </a:r>
            <a:endParaRPr lang="en-US" b="1">
              <a:solidFill>
                <a:srgbClr val="FFC000"/>
              </a:solidFill>
            </a:endParaRP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9BA86841-3436-4DA7-8611-5E2FF4C0D3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4172883"/>
              </p:ext>
            </p:extLst>
          </p:nvPr>
        </p:nvGraphicFramePr>
        <p:xfrm>
          <a:off x="876148" y="874773"/>
          <a:ext cx="5090972" cy="2046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359953D-C2A4-478B-8C60-8299FDD9FD07}"/>
              </a:ext>
            </a:extLst>
          </p:cNvPr>
          <p:cNvSpPr txBox="1"/>
          <p:nvPr/>
        </p:nvSpPr>
        <p:spPr>
          <a:xfrm>
            <a:off x="6579816" y="1138874"/>
            <a:ext cx="3699037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err="1">
                <a:solidFill>
                  <a:srgbClr val="000000"/>
                </a:solidFill>
                <a:latin typeface="Roboto"/>
                <a:ea typeface="Roboto"/>
              </a:rPr>
              <a:t>Đa</a:t>
            </a:r>
            <a:r>
              <a:rPr lang="en-US" sz="140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err="1">
                <a:solidFill>
                  <a:srgbClr val="000000"/>
                </a:solidFill>
                <a:latin typeface="Roboto"/>
                <a:ea typeface="Roboto"/>
              </a:rPr>
              <a:t>số</a:t>
            </a:r>
            <a:r>
              <a:rPr lang="en-US" sz="1400">
                <a:solidFill>
                  <a:srgbClr val="000000"/>
                </a:solidFill>
                <a:latin typeface="Roboto"/>
                <a:ea typeface="Roboto"/>
              </a:rPr>
              <a:t> PO </a:t>
            </a:r>
            <a:r>
              <a:rPr lang="en-US" sz="1400" err="1">
                <a:solidFill>
                  <a:srgbClr val="000000"/>
                </a:solidFill>
                <a:latin typeface="Roboto"/>
                <a:ea typeface="Roboto"/>
              </a:rPr>
              <a:t>được</a:t>
            </a:r>
            <a:r>
              <a:rPr lang="en-US" sz="140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err="1">
                <a:solidFill>
                  <a:srgbClr val="000000"/>
                </a:solidFill>
                <a:latin typeface="Roboto"/>
                <a:ea typeface="Roboto"/>
              </a:rPr>
              <a:t>tạo</a:t>
            </a:r>
            <a:r>
              <a:rPr lang="en-US" sz="140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err="1">
                <a:solidFill>
                  <a:srgbClr val="000000"/>
                </a:solidFill>
                <a:latin typeface="Roboto"/>
                <a:ea typeface="Roboto"/>
              </a:rPr>
              <a:t>bởi</a:t>
            </a:r>
            <a:r>
              <a:rPr lang="en-US" sz="140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b="1">
                <a:solidFill>
                  <a:srgbClr val="FFC000"/>
                </a:solidFill>
                <a:latin typeface="Roboto"/>
                <a:ea typeface="Roboto"/>
              </a:rPr>
              <a:t>DO MAI HA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1A757B-F12F-43AE-B4D7-1E020D26B9C5}"/>
              </a:ext>
            </a:extLst>
          </p:cNvPr>
          <p:cNvSpPr txBox="1"/>
          <p:nvPr/>
        </p:nvSpPr>
        <p:spPr>
          <a:xfrm>
            <a:off x="6475773" y="2256438"/>
            <a:ext cx="4955890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err="1">
                <a:solidFill>
                  <a:srgbClr val="000000"/>
                </a:solidFill>
                <a:latin typeface="Roboto"/>
                <a:ea typeface="Roboto"/>
              </a:rPr>
              <a:t>Gần</a:t>
            </a:r>
            <a:r>
              <a:rPr lang="en-US" sz="1400">
                <a:solidFill>
                  <a:srgbClr val="000000"/>
                </a:solidFill>
                <a:latin typeface="Roboto"/>
                <a:ea typeface="Roboto"/>
              </a:rPr>
              <a:t> 50% </a:t>
            </a:r>
            <a:r>
              <a:rPr lang="en-US" sz="1400" err="1">
                <a:solidFill>
                  <a:srgbClr val="000000"/>
                </a:solidFill>
                <a:latin typeface="Roboto"/>
                <a:ea typeface="Roboto"/>
              </a:rPr>
              <a:t>số</a:t>
            </a:r>
            <a:r>
              <a:rPr lang="en-US" sz="1400">
                <a:solidFill>
                  <a:srgbClr val="000000"/>
                </a:solidFill>
                <a:latin typeface="Roboto"/>
                <a:ea typeface="Roboto"/>
              </a:rPr>
              <a:t> PO </a:t>
            </a:r>
            <a:r>
              <a:rPr lang="en-US" sz="1400" err="1">
                <a:solidFill>
                  <a:srgbClr val="000000"/>
                </a:solidFill>
                <a:latin typeface="Roboto"/>
                <a:ea typeface="Roboto"/>
              </a:rPr>
              <a:t>được</a:t>
            </a:r>
            <a:r>
              <a:rPr lang="en-US" sz="140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err="1">
                <a:solidFill>
                  <a:srgbClr val="000000"/>
                </a:solidFill>
                <a:latin typeface="Roboto"/>
                <a:ea typeface="Roboto"/>
              </a:rPr>
              <a:t>tạo</a:t>
            </a:r>
            <a:r>
              <a:rPr lang="en-US" sz="140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err="1">
                <a:solidFill>
                  <a:srgbClr val="000000"/>
                </a:solidFill>
                <a:latin typeface="Roboto"/>
                <a:ea typeface="Roboto"/>
              </a:rPr>
              <a:t>bởi</a:t>
            </a:r>
            <a:r>
              <a:rPr lang="en-US" sz="1400">
                <a:solidFill>
                  <a:srgbClr val="000000"/>
                </a:solidFill>
                <a:latin typeface="Roboto"/>
                <a:ea typeface="Roboto"/>
              </a:rPr>
              <a:t> </a:t>
            </a:r>
            <a:r>
              <a:rPr lang="en-US" sz="1400" b="1">
                <a:solidFill>
                  <a:srgbClr val="FFC000"/>
                </a:solidFill>
                <a:latin typeface="Roboto"/>
                <a:ea typeface="Roboto"/>
              </a:rPr>
              <a:t>TRAN BICH HANG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9A4534-EA1D-4701-85CC-EF1BD9AF0E14}"/>
              </a:ext>
            </a:extLst>
          </p:cNvPr>
          <p:cNvCxnSpPr>
            <a:cxnSpLocks/>
          </p:cNvCxnSpPr>
          <p:nvPr/>
        </p:nvCxnSpPr>
        <p:spPr>
          <a:xfrm>
            <a:off x="5971437" y="1308151"/>
            <a:ext cx="608379" cy="0"/>
          </a:xfrm>
          <a:prstGeom prst="straightConnector1">
            <a:avLst/>
          </a:prstGeom>
          <a:ln w="381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811F1E6-5DAA-46C0-8011-8EA65AF8E585}"/>
              </a:ext>
            </a:extLst>
          </p:cNvPr>
          <p:cNvCxnSpPr>
            <a:cxnSpLocks/>
          </p:cNvCxnSpPr>
          <p:nvPr/>
        </p:nvCxnSpPr>
        <p:spPr>
          <a:xfrm>
            <a:off x="5928400" y="2437621"/>
            <a:ext cx="654529" cy="0"/>
          </a:xfrm>
          <a:prstGeom prst="straightConnector1">
            <a:avLst/>
          </a:prstGeom>
          <a:ln w="38100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84C5417-C81F-458B-B601-5B059B3BBA38}"/>
              </a:ext>
            </a:extLst>
          </p:cNvPr>
          <p:cNvSpPr txBox="1"/>
          <p:nvPr/>
        </p:nvSpPr>
        <p:spPr>
          <a:xfrm>
            <a:off x="794626" y="3022701"/>
            <a:ext cx="7286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Roboto" panose="02000000000000000000" pitchFamily="2" charset="0"/>
              </a:rPr>
              <a:t>Xác định </a:t>
            </a:r>
            <a:r>
              <a:rPr lang="en-US" b="1">
                <a:solidFill>
                  <a:srgbClr val="000000"/>
                </a:solidFill>
                <a:latin typeface="Roboto" panose="02000000000000000000" pitchFamily="2" charset="0"/>
              </a:rPr>
              <a:t>hướng tiếp cận</a:t>
            </a:r>
            <a:r>
              <a:rPr lang="en-US">
                <a:solidFill>
                  <a:srgbClr val="000000"/>
                </a:solidFill>
                <a:latin typeface="Roboto" panose="02000000000000000000" pitchFamily="2" charset="0"/>
              </a:rPr>
              <a:t> theo flowchart trước khi giao việc</a:t>
            </a:r>
            <a:endParaRPr lang="en-US">
              <a:solidFill>
                <a:srgbClr val="FFC000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4411844-F06B-40A6-BFF2-2AF6D8E5E696}"/>
              </a:ext>
            </a:extLst>
          </p:cNvPr>
          <p:cNvSpPr/>
          <p:nvPr/>
        </p:nvSpPr>
        <p:spPr>
          <a:xfrm>
            <a:off x="9426722" y="3594271"/>
            <a:ext cx="2485853" cy="23459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Nhân viên nhận và làm việc </a:t>
            </a:r>
            <a:r>
              <a:rPr lang="en-US" sz="1600" b="1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đúng</a:t>
            </a:r>
            <a:r>
              <a:rPr lang="en-US" sz="160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khả năng, năng suất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>
              <a:solidFill>
                <a:srgbClr val="333333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vi-VN" sz="1600" b="1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Hạn chế </a:t>
            </a:r>
            <a:r>
              <a:rPr lang="vi-VN" sz="160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tình trạng đùn đẩy trách nhiệm làm tăng số </a:t>
            </a:r>
            <a:r>
              <a:rPr lang="vi-VN" sz="1600" b="1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đơn tồn đọng</a:t>
            </a:r>
            <a:endParaRPr lang="en-US" sz="1600" b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46" name="!!y">
            <a:extLst>
              <a:ext uri="{FF2B5EF4-FFF2-40B4-BE49-F238E27FC236}">
                <a16:creationId xmlns:a16="http://schemas.microsoft.com/office/drawing/2014/main" id="{21CBFF06-37A6-4B6D-95EE-9544E69903C3}"/>
              </a:ext>
            </a:extLst>
          </p:cNvPr>
          <p:cNvSpPr txBox="1"/>
          <p:nvPr/>
        </p:nvSpPr>
        <p:spPr>
          <a:xfrm>
            <a:off x="672881" y="647931"/>
            <a:ext cx="121745" cy="319354"/>
          </a:xfrm>
          <a:prstGeom prst="rect">
            <a:avLst/>
          </a:prstGeom>
          <a:solidFill>
            <a:srgbClr val="73CA9B"/>
          </a:solidFill>
        </p:spPr>
        <p:txBody>
          <a:bodyPr wrap="square" rtlCol="0">
            <a:spAutoFit/>
          </a:bodyPr>
          <a:lstStyle/>
          <a:p>
            <a:endParaRPr lang="en-US" sz="2200" b="1">
              <a:solidFill>
                <a:schemeClr val="bg1"/>
              </a:solidFill>
            </a:endParaRPr>
          </a:p>
        </p:txBody>
      </p:sp>
      <p:sp>
        <p:nvSpPr>
          <p:cNvPr id="47" name="!!x">
            <a:extLst>
              <a:ext uri="{FF2B5EF4-FFF2-40B4-BE49-F238E27FC236}">
                <a16:creationId xmlns:a16="http://schemas.microsoft.com/office/drawing/2014/main" id="{DE9EA2C8-21F9-4DEA-AF81-9D5D2E8882C3}"/>
              </a:ext>
            </a:extLst>
          </p:cNvPr>
          <p:cNvSpPr txBox="1"/>
          <p:nvPr/>
        </p:nvSpPr>
        <p:spPr>
          <a:xfrm>
            <a:off x="638864" y="3011189"/>
            <a:ext cx="121745" cy="31935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sz="2200" b="1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56DD877-4E5D-41FA-A685-283D2EC464CF}"/>
              </a:ext>
            </a:extLst>
          </p:cNvPr>
          <p:cNvSpPr txBox="1"/>
          <p:nvPr/>
        </p:nvSpPr>
        <p:spPr>
          <a:xfrm>
            <a:off x="9801997" y="3010125"/>
            <a:ext cx="1993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rgbClr val="44B27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Kết quả</a:t>
            </a:r>
            <a:r>
              <a:rPr lang="en-US" sz="1800">
                <a:solidFill>
                  <a:srgbClr val="44B276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>
                <a:latin typeface="Roboto" panose="02000000000000000000" pitchFamily="2" charset="0"/>
                <a:ea typeface="Roboto" panose="02000000000000000000" pitchFamily="2" charset="0"/>
              </a:rPr>
              <a:t>dự kiến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77A5253-63EA-477C-A109-4D64DF8E3FBC}"/>
              </a:ext>
            </a:extLst>
          </p:cNvPr>
          <p:cNvSpPr txBox="1"/>
          <p:nvPr/>
        </p:nvSpPr>
        <p:spPr>
          <a:xfrm>
            <a:off x="9676367" y="3016906"/>
            <a:ext cx="121745" cy="319354"/>
          </a:xfrm>
          <a:prstGeom prst="rect">
            <a:avLst/>
          </a:prstGeom>
          <a:solidFill>
            <a:srgbClr val="666666"/>
          </a:solidFill>
        </p:spPr>
        <p:txBody>
          <a:bodyPr wrap="square" rtlCol="0">
            <a:spAutoFit/>
          </a:bodyPr>
          <a:lstStyle/>
          <a:p>
            <a:endParaRPr lang="en-US" sz="2200" b="1">
              <a:solidFill>
                <a:schemeClr val="bg1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43ECC7A-1503-49F1-A961-53D1A438BA3E}"/>
              </a:ext>
            </a:extLst>
          </p:cNvPr>
          <p:cNvSpPr/>
          <p:nvPr/>
        </p:nvSpPr>
        <p:spPr>
          <a:xfrm>
            <a:off x="8544471" y="4570470"/>
            <a:ext cx="779168" cy="404119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C6B671-98EF-4443-B70C-73C7C7DDD2CB}"/>
              </a:ext>
            </a:extLst>
          </p:cNvPr>
          <p:cNvSpPr txBox="1"/>
          <p:nvPr/>
        </p:nvSpPr>
        <p:spPr>
          <a:xfrm>
            <a:off x="6532191" y="1714088"/>
            <a:ext cx="40252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Roboto" panose="02000000000000000000" pitchFamily="2" charset="0"/>
              </a:rPr>
              <a:t>Tỉ lệ chuyển hóa của </a:t>
            </a:r>
            <a:r>
              <a:rPr lang="en-US" sz="1400" b="1">
                <a:solidFill>
                  <a:srgbClr val="73CA9B"/>
                </a:solidFill>
                <a:latin typeface="Roboto" panose="02000000000000000000" pitchFamily="2" charset="0"/>
              </a:rPr>
              <a:t>DO MAI HA </a:t>
            </a:r>
            <a:r>
              <a:rPr lang="en-US" sz="1400">
                <a:latin typeface="Roboto" panose="02000000000000000000" pitchFamily="2" charset="0"/>
              </a:rPr>
              <a:t>rất tốt</a:t>
            </a:r>
            <a:endParaRPr lang="en-US" sz="14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352C443-2015-49FB-90A5-7BA80F59A34B}"/>
              </a:ext>
            </a:extLst>
          </p:cNvPr>
          <p:cNvCxnSpPr>
            <a:cxnSpLocks/>
          </p:cNvCxnSpPr>
          <p:nvPr/>
        </p:nvCxnSpPr>
        <p:spPr>
          <a:xfrm>
            <a:off x="5935719" y="1883365"/>
            <a:ext cx="596472" cy="0"/>
          </a:xfrm>
          <a:prstGeom prst="straightConnector1">
            <a:avLst/>
          </a:prstGeom>
          <a:ln w="38100">
            <a:solidFill>
              <a:srgbClr val="73CA9B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7DF8DC0-8CD4-4B90-9CCF-3CFD09F047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" t="2532"/>
          <a:stretch/>
        </p:blipFill>
        <p:spPr>
          <a:xfrm>
            <a:off x="404812" y="3395693"/>
            <a:ext cx="8048481" cy="3419730"/>
          </a:xfrm>
          <a:prstGeom prst="rect">
            <a:avLst/>
          </a:prstGeom>
        </p:spPr>
      </p:pic>
      <p:pic>
        <p:nvPicPr>
          <p:cNvPr id="2" name="Google Shape;95;g10321a19653_0_60">
            <a:extLst>
              <a:ext uri="{FF2B5EF4-FFF2-40B4-BE49-F238E27FC236}">
                <a16:creationId xmlns:a16="http://schemas.microsoft.com/office/drawing/2014/main" id="{204AC2FB-D8A8-4E9A-BB2F-DF4AA80302A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8346" r="18346"/>
          <a:stretch/>
        </p:blipFill>
        <p:spPr>
          <a:xfrm>
            <a:off x="11759698" y="73100"/>
            <a:ext cx="324046" cy="486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96;g10321a19653_0_60">
            <a:extLst>
              <a:ext uri="{FF2B5EF4-FFF2-40B4-BE49-F238E27FC236}">
                <a16:creationId xmlns:a16="http://schemas.microsoft.com/office/drawing/2014/main" id="{7031B5E3-EDAD-4CAA-8691-9F331CDADF5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53880" y="77730"/>
            <a:ext cx="1157343" cy="48681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18DF9D-356E-4C99-8520-60920C2B4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E6C2-EFEE-4755-B9AC-936F5433D6F0}" type="slidenum">
              <a:rPr lang="en-US" smtClean="0"/>
              <a:t>13</a:t>
            </a:fld>
            <a:endParaRPr lang="en-US"/>
          </a:p>
        </p:txBody>
      </p:sp>
      <p:pic>
        <p:nvPicPr>
          <p:cNvPr id="24" name="Picture 10">
            <a:extLst>
              <a:ext uri="{FF2B5EF4-FFF2-40B4-BE49-F238E27FC236}">
                <a16:creationId xmlns:a16="http://schemas.microsoft.com/office/drawing/2014/main" id="{6B0A4A16-0195-4E83-8F58-4D938DDF8A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145" y="-5302"/>
            <a:ext cx="607173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0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5">
            <a:extLst>
              <a:ext uri="{FF2B5EF4-FFF2-40B4-BE49-F238E27FC236}">
                <a16:creationId xmlns:a16="http://schemas.microsoft.com/office/drawing/2014/main" id="{E84FBC47-1CF8-4618-BA5D-FD46A47F7DD9}"/>
              </a:ext>
            </a:extLst>
          </p:cNvPr>
          <p:cNvSpPr txBox="1"/>
          <p:nvPr/>
        </p:nvSpPr>
        <p:spPr>
          <a:xfrm>
            <a:off x="603848" y="3065"/>
            <a:ext cx="932698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err="1"/>
              <a:t>Ngoài</a:t>
            </a:r>
            <a:r>
              <a:rPr lang="en-US" sz="2000" b="1"/>
              <a:t> ra, </a:t>
            </a:r>
            <a:r>
              <a:rPr lang="en-US" sz="2000" err="1"/>
              <a:t>phòng</a:t>
            </a:r>
            <a:r>
              <a:rPr lang="en-US" sz="2000"/>
              <a:t> </a:t>
            </a:r>
            <a:r>
              <a:rPr lang="en-US" sz="2000" err="1"/>
              <a:t>thu</a:t>
            </a:r>
            <a:r>
              <a:rPr lang="en-US" sz="2000"/>
              <a:t> </a:t>
            </a:r>
            <a:r>
              <a:rPr lang="en-US" sz="2000" err="1"/>
              <a:t>mua</a:t>
            </a:r>
            <a:r>
              <a:rPr lang="en-US" sz="2000"/>
              <a:t> </a:t>
            </a:r>
            <a:r>
              <a:rPr lang="en-US" sz="2000" err="1"/>
              <a:t>có</a:t>
            </a:r>
            <a:r>
              <a:rPr lang="en-US" sz="2000"/>
              <a:t> </a:t>
            </a:r>
            <a:r>
              <a:rPr lang="en-US" sz="2000" err="1"/>
              <a:t>thể</a:t>
            </a:r>
            <a:r>
              <a:rPr lang="en-US" sz="2000"/>
              <a:t> </a:t>
            </a:r>
            <a:r>
              <a:rPr lang="en-US" sz="2000" err="1"/>
              <a:t>áp</a:t>
            </a:r>
            <a:r>
              <a:rPr lang="en-US" sz="2000"/>
              <a:t> </a:t>
            </a:r>
            <a:r>
              <a:rPr lang="en-US" sz="2000" err="1"/>
              <a:t>dụng</a:t>
            </a:r>
            <a:r>
              <a:rPr lang="en-US" sz="2000"/>
              <a:t> </a:t>
            </a:r>
            <a:r>
              <a:rPr lang="en-US" sz="2000" b="1" err="1"/>
              <a:t>bài</a:t>
            </a:r>
            <a:r>
              <a:rPr lang="en-US" sz="2000" b="1"/>
              <a:t> </a:t>
            </a:r>
            <a:r>
              <a:rPr lang="en-US" sz="2000" b="1" err="1"/>
              <a:t>toán</a:t>
            </a:r>
            <a:r>
              <a:rPr lang="en-US" sz="2000" b="1"/>
              <a:t> assignment </a:t>
            </a:r>
            <a:r>
              <a:rPr lang="en-US" sz="2000" err="1"/>
              <a:t>để</a:t>
            </a:r>
            <a:r>
              <a:rPr lang="en-US" sz="2000"/>
              <a:t> </a:t>
            </a:r>
            <a:r>
              <a:rPr lang="en-US" sz="2000" b="1" err="1"/>
              <a:t>tối</a:t>
            </a:r>
            <a:r>
              <a:rPr lang="en-US" sz="2000" b="1"/>
              <a:t> </a:t>
            </a:r>
            <a:r>
              <a:rPr lang="en-US" sz="2000" b="1" err="1"/>
              <a:t>ưu</a:t>
            </a:r>
            <a:r>
              <a:rPr lang="en-US" sz="2000" b="1"/>
              <a:t> </a:t>
            </a:r>
            <a:r>
              <a:rPr lang="en-US" sz="2000" b="1" err="1"/>
              <a:t>hoá</a:t>
            </a:r>
            <a:r>
              <a:rPr lang="en-US" sz="2000" b="1"/>
              <a:t> </a:t>
            </a:r>
            <a:r>
              <a:rPr lang="en-US" sz="2000" err="1"/>
              <a:t>thời</a:t>
            </a:r>
            <a:r>
              <a:rPr lang="en-US" sz="2000"/>
              <a:t> </a:t>
            </a:r>
            <a:r>
              <a:rPr lang="en-US" sz="2000" err="1"/>
              <a:t>gian</a:t>
            </a:r>
            <a:r>
              <a:rPr lang="en-US" sz="2000"/>
              <a:t> </a:t>
            </a:r>
            <a:r>
              <a:rPr lang="en-US" sz="2000" err="1"/>
              <a:t>xử</a:t>
            </a:r>
            <a:r>
              <a:rPr lang="en-US" sz="2000"/>
              <a:t> </a:t>
            </a:r>
            <a:r>
              <a:rPr lang="en-US" sz="2000" err="1"/>
              <a:t>lý</a:t>
            </a:r>
            <a:r>
              <a:rPr lang="en-US" sz="2000"/>
              <a:t> </a:t>
            </a:r>
            <a:r>
              <a:rPr lang="en-US" sz="2000" err="1"/>
              <a:t>đơn</a:t>
            </a:r>
            <a:r>
              <a:rPr lang="en-US" sz="2000"/>
              <a:t> </a:t>
            </a:r>
            <a:r>
              <a:rPr lang="en-US" sz="2000" err="1"/>
              <a:t>hàng</a:t>
            </a:r>
            <a:r>
              <a:rPr lang="en-US" sz="2000"/>
              <a:t> </a:t>
            </a:r>
            <a:r>
              <a:rPr lang="en-US" sz="2000" err="1"/>
              <a:t>của</a:t>
            </a:r>
            <a:r>
              <a:rPr lang="en-US" sz="2000"/>
              <a:t> </a:t>
            </a:r>
            <a:r>
              <a:rPr lang="en-US" sz="2000" err="1"/>
              <a:t>nhân</a:t>
            </a:r>
            <a:r>
              <a:rPr lang="en-US" sz="2000"/>
              <a:t> viên (N2)</a:t>
            </a:r>
            <a:endParaRPr lang="en-US" sz="2000" err="1">
              <a:cs typeface="Arial"/>
            </a:endParaRP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D078DDED-216C-477D-84A1-8CD909CE4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999289"/>
              </p:ext>
            </p:extLst>
          </p:nvPr>
        </p:nvGraphicFramePr>
        <p:xfrm>
          <a:off x="5975643" y="1349105"/>
          <a:ext cx="5873208" cy="1828800"/>
        </p:xfrm>
        <a:graphic>
          <a:graphicData uri="http://schemas.openxmlformats.org/drawingml/2006/table">
            <a:tbl>
              <a:tblPr/>
              <a:tblGrid>
                <a:gridCol w="633413">
                  <a:extLst>
                    <a:ext uri="{9D8B030D-6E8A-4147-A177-3AD203B41FA5}">
                      <a16:colId xmlns:a16="http://schemas.microsoft.com/office/drawing/2014/main" val="2043423075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val="30209828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220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891928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92266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7514462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855556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825601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66146114"/>
                    </a:ext>
                  </a:extLst>
                </a:gridCol>
                <a:gridCol w="386808">
                  <a:extLst>
                    <a:ext uri="{9D8B030D-6E8A-4147-A177-3AD203B41FA5}">
                      <a16:colId xmlns:a16="http://schemas.microsoft.com/office/drawing/2014/main" val="198624797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6991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B20004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D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6997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H00020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D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8901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H00020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D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8333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B20456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D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065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H00020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D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3947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H00020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D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8002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B20009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D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6705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S10317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D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5194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D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D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D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D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D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D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DF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875256"/>
                  </a:ext>
                </a:extLst>
              </a:tr>
            </a:tbl>
          </a:graphicData>
        </a:graphic>
      </p:graphicFrame>
      <p:sp>
        <p:nvSpPr>
          <p:cNvPr id="97" name="TextBox 1">
            <a:extLst>
              <a:ext uri="{FF2B5EF4-FFF2-40B4-BE49-F238E27FC236}">
                <a16:creationId xmlns:a16="http://schemas.microsoft.com/office/drawing/2014/main" id="{C0114363-0225-4426-9F55-43BFD0943EFF}"/>
              </a:ext>
            </a:extLst>
          </p:cNvPr>
          <p:cNvSpPr txBox="1"/>
          <p:nvPr/>
        </p:nvSpPr>
        <p:spPr>
          <a:xfrm rot="16200000">
            <a:off x="6225382" y="10973758"/>
            <a:ext cx="996950" cy="304800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Mã hàng hoá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B60620-51A9-45C4-932C-EED462F7436F}"/>
              </a:ext>
            </a:extLst>
          </p:cNvPr>
          <p:cNvSpPr/>
          <p:nvPr/>
        </p:nvSpPr>
        <p:spPr>
          <a:xfrm>
            <a:off x="6870769" y="4215497"/>
            <a:ext cx="2110084" cy="1661994"/>
          </a:xfrm>
          <a:prstGeom prst="roundRect">
            <a:avLst/>
          </a:prstGeom>
          <a:solidFill>
            <a:srgbClr val="FFD900">
              <a:alpha val="37000"/>
            </a:srgbClr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rgbClr val="00525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8BE512-052B-4D1A-B099-00E0ABFF911F}"/>
              </a:ext>
            </a:extLst>
          </p:cNvPr>
          <p:cNvSpPr txBox="1"/>
          <p:nvPr/>
        </p:nvSpPr>
        <p:spPr>
          <a:xfrm>
            <a:off x="599539" y="1119008"/>
            <a:ext cx="5737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Áp dụng bài toán tuyến tính assignment problem (hay bài toán phân công nhiệm vụ) bằng </a:t>
            </a:r>
            <a:r>
              <a:rPr lang="en-US" b="1"/>
              <a:t>solver excel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5A6207-1CA9-49DF-B340-F1F6FFA4245B}"/>
              </a:ext>
            </a:extLst>
          </p:cNvPr>
          <p:cNvSpPr txBox="1"/>
          <p:nvPr/>
        </p:nvSpPr>
        <p:spPr>
          <a:xfrm>
            <a:off x="6963785" y="4311907"/>
            <a:ext cx="16471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/>
              <a:t>0%</a:t>
            </a:r>
            <a:endParaRPr lang="en-US" sz="24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FB24C5-41EB-4629-B679-B17ADFCAB640}"/>
              </a:ext>
            </a:extLst>
          </p:cNvPr>
          <p:cNvSpPr txBox="1"/>
          <p:nvPr/>
        </p:nvSpPr>
        <p:spPr>
          <a:xfrm>
            <a:off x="6870769" y="5019041"/>
            <a:ext cx="19953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Tỉ lệ đơn hàng </a:t>
            </a:r>
            <a:r>
              <a:rPr lang="en-US" sz="1400" b="1"/>
              <a:t>vượt mức standard time </a:t>
            </a:r>
            <a:r>
              <a:rPr lang="en-US" sz="1400"/>
              <a:t>(12 ngày)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E7CA76C-8BDC-433D-8E99-C2F40EBB6FFD}"/>
              </a:ext>
            </a:extLst>
          </p:cNvPr>
          <p:cNvGrpSpPr/>
          <p:nvPr/>
        </p:nvGrpSpPr>
        <p:grpSpPr>
          <a:xfrm>
            <a:off x="9453028" y="4215497"/>
            <a:ext cx="2110084" cy="1661994"/>
            <a:chOff x="4736158" y="4124568"/>
            <a:chExt cx="2110084" cy="1761366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E787963-A199-45F3-800E-589C22E6DF6E}"/>
                </a:ext>
              </a:extLst>
            </p:cNvPr>
            <p:cNvSpPr/>
            <p:nvPr/>
          </p:nvSpPr>
          <p:spPr>
            <a:xfrm>
              <a:off x="4736158" y="4124568"/>
              <a:ext cx="2110084" cy="1761366"/>
            </a:xfrm>
            <a:prstGeom prst="roundRect">
              <a:avLst/>
            </a:prstGeom>
            <a:solidFill>
              <a:srgbClr val="FFD900">
                <a:alpha val="37000"/>
              </a:srgbClr>
            </a:solidFill>
            <a:ln>
              <a:noFill/>
            </a:ln>
            <a:effectLst/>
            <a:scene3d>
              <a:camera prst="orthographicFron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>
                <a:solidFill>
                  <a:srgbClr val="005254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D142B9-6570-4819-A347-07B39241D264}"/>
                </a:ext>
              </a:extLst>
            </p:cNvPr>
            <p:cNvSpPr txBox="1"/>
            <p:nvPr/>
          </p:nvSpPr>
          <p:spPr>
            <a:xfrm>
              <a:off x="4829174" y="4235810"/>
              <a:ext cx="164712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/>
                <a:t>38%</a:t>
              </a:r>
              <a:endParaRPr lang="en-US" sz="2400" b="1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52FC1A-B9F7-42BD-9B41-3E55D500E881}"/>
                </a:ext>
              </a:extLst>
            </p:cNvPr>
            <p:cNvSpPr txBox="1"/>
            <p:nvPr/>
          </p:nvSpPr>
          <p:spPr>
            <a:xfrm>
              <a:off x="4829174" y="5007470"/>
              <a:ext cx="1943101" cy="782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thời gian xử </a:t>
              </a:r>
              <a:r>
                <a:rPr lang="en-US" sz="1400" b="1"/>
                <a:t>lý mã số vật tư giảm</a:t>
              </a:r>
              <a:r>
                <a:rPr lang="en-US" sz="1400"/>
                <a:t> so với ban đầu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6358733-2D71-491C-9D3A-30C082C33FCD}"/>
              </a:ext>
            </a:extLst>
          </p:cNvPr>
          <p:cNvSpPr txBox="1"/>
          <p:nvPr/>
        </p:nvSpPr>
        <p:spPr>
          <a:xfrm>
            <a:off x="574309" y="1897404"/>
            <a:ext cx="560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AE80"/>
                </a:solidFill>
              </a:rPr>
              <a:t>Mục đích</a:t>
            </a:r>
            <a:r>
              <a:rPr lang="en-US">
                <a:solidFill>
                  <a:srgbClr val="00AE80"/>
                </a:solidFill>
              </a:rPr>
              <a:t>: </a:t>
            </a:r>
            <a:r>
              <a:rPr lang="en-US" b="1"/>
              <a:t>giảm thời gian </a:t>
            </a:r>
            <a:r>
              <a:rPr lang="en-US"/>
              <a:t>trung bình xử lý đơn hàng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C26B77-DAA5-4345-8E6F-A81440EE5F38}"/>
              </a:ext>
            </a:extLst>
          </p:cNvPr>
          <p:cNvSpPr txBox="1"/>
          <p:nvPr/>
        </p:nvSpPr>
        <p:spPr>
          <a:xfrm>
            <a:off x="551035" y="2354851"/>
            <a:ext cx="4838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AE80"/>
                </a:solidFill>
              </a:rPr>
              <a:t>Rằng buộc:</a:t>
            </a:r>
            <a:r>
              <a:rPr lang="en-US">
                <a:solidFill>
                  <a:srgbClr val="00AE80"/>
                </a:solidFill>
              </a:rPr>
              <a:t> </a:t>
            </a:r>
          </a:p>
          <a:p>
            <a:pPr marL="342900" indent="-342900">
              <a:buAutoNum type="arabicPeriod"/>
            </a:pPr>
            <a:r>
              <a:rPr lang="en-US"/>
              <a:t>Số đơn hàng từng nhân viên có thể làm ở khoảng thời gian đó.</a:t>
            </a:r>
          </a:p>
          <a:p>
            <a:pPr marL="342900" indent="-342900">
              <a:buAutoNum type="arabicPeriod"/>
            </a:pPr>
            <a:r>
              <a:rPr lang="en-US"/>
              <a:t>Tất cả đơn hàng phải được hoàn thành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D28AE1-6618-4AE0-84A9-606D2111FF66}"/>
              </a:ext>
            </a:extLst>
          </p:cNvPr>
          <p:cNvSpPr txBox="1"/>
          <p:nvPr/>
        </p:nvSpPr>
        <p:spPr>
          <a:xfrm>
            <a:off x="6796089" y="3772351"/>
            <a:ext cx="361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E5B000"/>
                </a:solidFill>
              </a:rPr>
              <a:t>Kết quả đạt được rất khả quan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3664AD-AC5F-4E3D-8BB6-EE966B688040}"/>
              </a:ext>
            </a:extLst>
          </p:cNvPr>
          <p:cNvSpPr txBox="1"/>
          <p:nvPr/>
        </p:nvSpPr>
        <p:spPr>
          <a:xfrm>
            <a:off x="541873" y="3951131"/>
            <a:ext cx="468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Thử nghiệm bài toán ở tháng 4 năm 2021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AF072B-25F5-468C-88E8-345F5209EA2E}"/>
              </a:ext>
            </a:extLst>
          </p:cNvPr>
          <p:cNvSpPr txBox="1"/>
          <p:nvPr/>
        </p:nvSpPr>
        <p:spPr>
          <a:xfrm>
            <a:off x="560377" y="4402125"/>
            <a:ext cx="87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E5B000"/>
                </a:solidFill>
              </a:rPr>
              <a:t>Lý do: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A97391-C30E-4D51-A47D-F06A0367D6BC}"/>
              </a:ext>
            </a:extLst>
          </p:cNvPr>
          <p:cNvSpPr txBox="1"/>
          <p:nvPr/>
        </p:nvSpPr>
        <p:spPr>
          <a:xfrm>
            <a:off x="649456" y="4869519"/>
            <a:ext cx="4454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Tháng có nhiều đơn hàng vượt mức standard time nhất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AE4AE9E-7D74-4B82-8F5F-832042C2501F}"/>
              </a:ext>
            </a:extLst>
          </p:cNvPr>
          <p:cNvSpPr txBox="1"/>
          <p:nvPr/>
        </p:nvSpPr>
        <p:spPr>
          <a:xfrm>
            <a:off x="669224" y="5639563"/>
            <a:ext cx="4775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Thông tin về thời gian hoàn thành đủ nhiều để tiến hành thử nghiệm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8143EC6-607D-4B7D-ADA8-D43115863236}"/>
              </a:ext>
            </a:extLst>
          </p:cNvPr>
          <p:cNvSpPr/>
          <p:nvPr/>
        </p:nvSpPr>
        <p:spPr>
          <a:xfrm>
            <a:off x="404124" y="4996422"/>
            <a:ext cx="200798" cy="188718"/>
          </a:xfrm>
          <a:prstGeom prst="ellipse">
            <a:avLst/>
          </a:prstGeom>
          <a:solidFill>
            <a:srgbClr val="E5B000"/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649C21C-B54F-4187-88F8-681398ED00DA}"/>
              </a:ext>
            </a:extLst>
          </p:cNvPr>
          <p:cNvSpPr/>
          <p:nvPr/>
        </p:nvSpPr>
        <p:spPr>
          <a:xfrm>
            <a:off x="404124" y="5750597"/>
            <a:ext cx="200798" cy="188718"/>
          </a:xfrm>
          <a:prstGeom prst="ellipse">
            <a:avLst/>
          </a:prstGeom>
          <a:solidFill>
            <a:srgbClr val="E5B000"/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35E5DED-3751-4FDB-B2A7-CF42BE23E35D}"/>
              </a:ext>
            </a:extLst>
          </p:cNvPr>
          <p:cNvSpPr txBox="1"/>
          <p:nvPr/>
        </p:nvSpPr>
        <p:spPr>
          <a:xfrm>
            <a:off x="8772716" y="1087394"/>
            <a:ext cx="886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Nhân viên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B28C2F-6B11-49CF-AA68-EA9E290E87C6}"/>
              </a:ext>
            </a:extLst>
          </p:cNvPr>
          <p:cNvSpPr txBox="1"/>
          <p:nvPr/>
        </p:nvSpPr>
        <p:spPr>
          <a:xfrm rot="16200000">
            <a:off x="5886193" y="2084107"/>
            <a:ext cx="1127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Mã số vật tư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56224E-A865-484D-BEB7-CAFEDDBF20F8}"/>
              </a:ext>
            </a:extLst>
          </p:cNvPr>
          <p:cNvSpPr txBox="1"/>
          <p:nvPr/>
        </p:nvSpPr>
        <p:spPr>
          <a:xfrm>
            <a:off x="8773734" y="3160836"/>
            <a:ext cx="1071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Rằng buộc 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B6BF5B9-8429-4DB8-B8C0-1C12EEDF9C4B}"/>
              </a:ext>
            </a:extLst>
          </p:cNvPr>
          <p:cNvSpPr txBox="1"/>
          <p:nvPr/>
        </p:nvSpPr>
        <p:spPr>
          <a:xfrm rot="5400000">
            <a:off x="11462013" y="2035110"/>
            <a:ext cx="1071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Rằng buộc 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BA9385B-8DF5-42C0-AFC5-A1948A24E4B1}"/>
              </a:ext>
            </a:extLst>
          </p:cNvPr>
          <p:cNvSpPr txBox="1"/>
          <p:nvPr/>
        </p:nvSpPr>
        <p:spPr>
          <a:xfrm>
            <a:off x="7104802" y="738050"/>
            <a:ext cx="249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A6A0"/>
                </a:solidFill>
              </a:rPr>
              <a:t>Bài toán assignment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687AED5-5F1C-420D-8A0A-1907DAD55474}"/>
              </a:ext>
            </a:extLst>
          </p:cNvPr>
          <p:cNvSpPr txBox="1"/>
          <p:nvPr/>
        </p:nvSpPr>
        <p:spPr>
          <a:xfrm>
            <a:off x="7107724" y="3429075"/>
            <a:ext cx="2821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*Hình chỉ mang tính chất minh hoạ bài toán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167EF40-7720-4D96-AD1A-EE385F044135}"/>
              </a:ext>
            </a:extLst>
          </p:cNvPr>
          <p:cNvSpPr txBox="1"/>
          <p:nvPr/>
        </p:nvSpPr>
        <p:spPr>
          <a:xfrm>
            <a:off x="6792278" y="5949283"/>
            <a:ext cx="4770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/>
              <a:t>*Giả định</a:t>
            </a:r>
            <a:r>
              <a:rPr lang="en-US" sz="1000"/>
              <a:t>: thời gian xử của những đơn hàng chưa từng được thực hiện bởi nhân viên sẽ được tính thời gian xử lý đơn hàng trung bình của nhân viên đó.  </a:t>
            </a:r>
          </a:p>
          <a:p>
            <a:r>
              <a:rPr lang="en-US" sz="1000"/>
              <a:t>*</a:t>
            </a:r>
            <a:r>
              <a:rPr lang="en-US" sz="1000" b="1"/>
              <a:t>Bài toán </a:t>
            </a:r>
            <a:r>
              <a:rPr lang="en-US" sz="1000"/>
              <a:t>chỉ nên được xem như </a:t>
            </a:r>
            <a:r>
              <a:rPr lang="en-US" sz="1000" b="1"/>
              <a:t>một công cụ hỗ trợ việc ra quyết định </a:t>
            </a:r>
            <a:r>
              <a:rPr lang="en-US" sz="1000"/>
              <a:t>chứ không nên sử dụng để ra quyết định chính thức</a:t>
            </a:r>
          </a:p>
        </p:txBody>
      </p:sp>
      <p:sp>
        <p:nvSpPr>
          <p:cNvPr id="60" name="!!x">
            <a:extLst>
              <a:ext uri="{FF2B5EF4-FFF2-40B4-BE49-F238E27FC236}">
                <a16:creationId xmlns:a16="http://schemas.microsoft.com/office/drawing/2014/main" id="{FAC2A1E6-84C3-4682-809B-41DA8FB568A7}"/>
              </a:ext>
            </a:extLst>
          </p:cNvPr>
          <p:cNvSpPr txBox="1"/>
          <p:nvPr/>
        </p:nvSpPr>
        <p:spPr>
          <a:xfrm>
            <a:off x="429290" y="3957977"/>
            <a:ext cx="121745" cy="3193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endParaRPr lang="en-US" sz="2200" b="1">
              <a:solidFill>
                <a:schemeClr val="bg1"/>
              </a:solidFill>
            </a:endParaRPr>
          </a:p>
        </p:txBody>
      </p:sp>
      <p:sp>
        <p:nvSpPr>
          <p:cNvPr id="61" name="!!y">
            <a:extLst>
              <a:ext uri="{FF2B5EF4-FFF2-40B4-BE49-F238E27FC236}">
                <a16:creationId xmlns:a16="http://schemas.microsoft.com/office/drawing/2014/main" id="{29559796-FADD-4B85-96C8-8CCCDEC31457}"/>
              </a:ext>
            </a:extLst>
          </p:cNvPr>
          <p:cNvSpPr txBox="1"/>
          <p:nvPr/>
        </p:nvSpPr>
        <p:spPr>
          <a:xfrm>
            <a:off x="433869" y="1116857"/>
            <a:ext cx="121745" cy="319354"/>
          </a:xfrm>
          <a:prstGeom prst="rect">
            <a:avLst/>
          </a:prstGeom>
          <a:solidFill>
            <a:srgbClr val="058F91"/>
          </a:solidFill>
        </p:spPr>
        <p:txBody>
          <a:bodyPr wrap="square" rtlCol="0">
            <a:spAutoFit/>
          </a:bodyPr>
          <a:lstStyle/>
          <a:p>
            <a:endParaRPr lang="en-US" sz="2200" b="1">
              <a:solidFill>
                <a:schemeClr val="bg1"/>
              </a:solidFill>
            </a:endParaRPr>
          </a:p>
        </p:txBody>
      </p:sp>
      <p:pic>
        <p:nvPicPr>
          <p:cNvPr id="5" name="Google Shape;95;g10321a19653_0_60">
            <a:extLst>
              <a:ext uri="{FF2B5EF4-FFF2-40B4-BE49-F238E27FC236}">
                <a16:creationId xmlns:a16="http://schemas.microsoft.com/office/drawing/2014/main" id="{3B17A154-F68B-42D8-BCD7-7B9C3ECAC9E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8346" r="18346"/>
          <a:stretch/>
        </p:blipFill>
        <p:spPr>
          <a:xfrm>
            <a:off x="11759698" y="73100"/>
            <a:ext cx="324046" cy="486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6;g10321a19653_0_60">
            <a:extLst>
              <a:ext uri="{FF2B5EF4-FFF2-40B4-BE49-F238E27FC236}">
                <a16:creationId xmlns:a16="http://schemas.microsoft.com/office/drawing/2014/main" id="{A03EE4F5-9868-4AEA-A27C-7FED1A166EF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3880" y="77730"/>
            <a:ext cx="1157343" cy="486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2B5623D5-0DC0-483C-9805-337881A79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45" y="-5302"/>
            <a:ext cx="607173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5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A2F88925-2030-4A43-85DA-CC8CAC19D0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2292433"/>
              </p:ext>
            </p:extLst>
          </p:nvPr>
        </p:nvGraphicFramePr>
        <p:xfrm>
          <a:off x="539867" y="3001763"/>
          <a:ext cx="7397356" cy="3845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!!loaibo">
            <a:extLst>
              <a:ext uri="{FF2B5EF4-FFF2-40B4-BE49-F238E27FC236}">
                <a16:creationId xmlns:a16="http://schemas.microsoft.com/office/drawing/2014/main" id="{2B65C2BB-64AD-4E1F-BBEE-FABA8C3205E5}"/>
              </a:ext>
            </a:extLst>
          </p:cNvPr>
          <p:cNvSpPr txBox="1"/>
          <p:nvPr/>
        </p:nvSpPr>
        <p:spPr>
          <a:xfrm>
            <a:off x="4613141" y="5884742"/>
            <a:ext cx="498454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err="1">
                <a:solidFill>
                  <a:srgbClr val="ED1140"/>
                </a:solidFill>
                <a:latin typeface="Roboto"/>
                <a:ea typeface="Roboto"/>
              </a:rPr>
              <a:t>Nhóm</a:t>
            </a:r>
            <a:r>
              <a:rPr lang="en-US" b="1">
                <a:solidFill>
                  <a:srgbClr val="ED1140"/>
                </a:solidFill>
                <a:latin typeface="Roboto"/>
                <a:ea typeface="Roboto"/>
              </a:rPr>
              <a:t> </a:t>
            </a:r>
            <a:r>
              <a:rPr lang="en-US" b="1" err="1">
                <a:solidFill>
                  <a:srgbClr val="ED1140"/>
                </a:solidFill>
                <a:latin typeface="Roboto"/>
                <a:ea typeface="Roboto"/>
              </a:rPr>
              <a:t>loại</a:t>
            </a:r>
            <a:r>
              <a:rPr lang="en-US" b="1">
                <a:solidFill>
                  <a:srgbClr val="ED1140"/>
                </a:solidFill>
                <a:latin typeface="Roboto"/>
                <a:ea typeface="Roboto"/>
              </a:rPr>
              <a:t> </a:t>
            </a:r>
            <a:r>
              <a:rPr lang="en-US" b="1" err="1">
                <a:solidFill>
                  <a:srgbClr val="ED1140"/>
                </a:solidFill>
                <a:latin typeface="Roboto"/>
                <a:ea typeface="Roboto"/>
              </a:rPr>
              <a:t>bỏ</a:t>
            </a:r>
            <a:r>
              <a:rPr lang="en-US" b="1">
                <a:solidFill>
                  <a:srgbClr val="ED1140"/>
                </a:solidFill>
                <a:latin typeface="Roboto"/>
                <a:ea typeface="Roboto"/>
              </a:rPr>
              <a:t>: </a:t>
            </a:r>
            <a:r>
              <a:rPr lang="en-US" err="1">
                <a:latin typeface="Roboto"/>
                <a:ea typeface="Roboto"/>
              </a:rPr>
              <a:t>mức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điểm</a:t>
            </a:r>
            <a:r>
              <a:rPr lang="en-US">
                <a:latin typeface="Roboto"/>
                <a:ea typeface="Roboto"/>
              </a:rPr>
              <a:t> &lt; </a:t>
            </a:r>
            <a:r>
              <a:rPr lang="en-US" b="1">
                <a:latin typeface="Roboto"/>
                <a:ea typeface="Roboto"/>
              </a:rPr>
              <a:t>2.5</a:t>
            </a:r>
            <a:endParaRPr lang="en-US" b="1">
              <a:latin typeface="Roboto"/>
              <a:ea typeface="Roboto"/>
              <a:cs typeface="Arial"/>
            </a:endParaRPr>
          </a:p>
        </p:txBody>
      </p:sp>
      <p:sp>
        <p:nvSpPr>
          <p:cNvPr id="24" name="Google Shape;300;p13">
            <a:extLst>
              <a:ext uri="{FF2B5EF4-FFF2-40B4-BE49-F238E27FC236}">
                <a16:creationId xmlns:a16="http://schemas.microsoft.com/office/drawing/2014/main" id="{4F8D1768-BAA0-4270-A7AC-ECA8D20D1901}"/>
              </a:ext>
            </a:extLst>
          </p:cNvPr>
          <p:cNvSpPr txBox="1"/>
          <p:nvPr/>
        </p:nvSpPr>
        <p:spPr>
          <a:xfrm>
            <a:off x="556674" y="107606"/>
            <a:ext cx="8575751" cy="4000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ea typeface="Roboto"/>
              </a:rPr>
              <a:t>Giải pháp cho các nhà cung cấp nợ hàng </a:t>
            </a:r>
            <a:r>
              <a:rPr lang="en-US" sz="2000">
                <a:latin typeface="Roboto"/>
                <a:ea typeface="Roboto"/>
              </a:rPr>
              <a:t>(N3)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458CAB-B9F5-4218-A37D-F776FE68FFC4}"/>
              </a:ext>
            </a:extLst>
          </p:cNvPr>
          <p:cNvSpPr txBox="1"/>
          <p:nvPr/>
        </p:nvSpPr>
        <p:spPr>
          <a:xfrm>
            <a:off x="671542" y="690573"/>
            <a:ext cx="574802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err="1">
                <a:latin typeface="Roboto"/>
                <a:ea typeface="Roboto"/>
              </a:rPr>
              <a:t>Sử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dụng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phương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pháp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b="1" err="1">
                <a:latin typeface="Roboto"/>
                <a:ea typeface="Roboto"/>
                <a:cs typeface="+mn-lt"/>
              </a:rPr>
              <a:t>Trọng</a:t>
            </a:r>
            <a:r>
              <a:rPr lang="en-US" b="1">
                <a:latin typeface="Roboto"/>
                <a:ea typeface="Roboto"/>
                <a:cs typeface="+mn-lt"/>
              </a:rPr>
              <a:t> </a:t>
            </a:r>
            <a:r>
              <a:rPr lang="en-US" b="1" err="1">
                <a:latin typeface="Roboto"/>
                <a:ea typeface="Roboto"/>
                <a:cs typeface="+mn-lt"/>
              </a:rPr>
              <a:t>số</a:t>
            </a:r>
            <a:r>
              <a:rPr lang="en-US" b="1">
                <a:latin typeface="Roboto"/>
                <a:ea typeface="Roboto"/>
                <a:cs typeface="+mn-lt"/>
              </a:rPr>
              <a:t> </a:t>
            </a:r>
            <a:r>
              <a:rPr lang="en-US" b="1" err="1">
                <a:latin typeface="Roboto"/>
                <a:ea typeface="Roboto"/>
                <a:cs typeface="+mn-lt"/>
              </a:rPr>
              <a:t>giản</a:t>
            </a:r>
            <a:r>
              <a:rPr lang="en-US" b="1">
                <a:latin typeface="Roboto"/>
                <a:ea typeface="Roboto"/>
                <a:cs typeface="+mn-lt"/>
              </a:rPr>
              <a:t> </a:t>
            </a:r>
            <a:r>
              <a:rPr lang="en-US" b="1" err="1">
                <a:latin typeface="Roboto"/>
                <a:ea typeface="Roboto"/>
                <a:cs typeface="+mn-lt"/>
              </a:rPr>
              <a:t>đơn</a:t>
            </a:r>
            <a:r>
              <a:rPr lang="en-US" b="1">
                <a:latin typeface="Roboto"/>
                <a:ea typeface="Roboto"/>
                <a:cs typeface="+mn-lt"/>
              </a:rPr>
              <a:t> </a:t>
            </a:r>
            <a:r>
              <a:rPr lang="en-US">
                <a:latin typeface="Roboto"/>
                <a:ea typeface="Roboto"/>
                <a:cs typeface="+mn-lt"/>
              </a:rPr>
              <a:t>(</a:t>
            </a:r>
            <a:r>
              <a:rPr lang="en-US">
                <a:latin typeface="Roboto"/>
                <a:ea typeface="Roboto"/>
              </a:rPr>
              <a:t>Factor rating method)</a:t>
            </a:r>
            <a:r>
              <a:rPr lang="en-US" b="1">
                <a:latin typeface="Roboto"/>
                <a:ea typeface="Roboto"/>
              </a:rPr>
              <a:t> </a:t>
            </a:r>
            <a:r>
              <a:rPr lang="en-US" err="1">
                <a:latin typeface="Roboto"/>
                <a:ea typeface="Roboto"/>
              </a:rPr>
              <a:t>để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chấm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điểm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các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nhà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cung</a:t>
            </a:r>
            <a:r>
              <a:rPr lang="en-US">
                <a:latin typeface="Roboto"/>
                <a:ea typeface="Roboto"/>
              </a:rPr>
              <a:t> </a:t>
            </a:r>
            <a:r>
              <a:rPr lang="en-US" err="1">
                <a:latin typeface="Roboto"/>
                <a:ea typeface="Roboto"/>
              </a:rPr>
              <a:t>cấp</a:t>
            </a:r>
            <a:endParaRPr lang="en-US" sz="1600" err="1">
              <a:latin typeface="Roboto"/>
              <a:ea typeface="Roboto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CD0A425-1374-4D0A-83D0-A31645C70874}"/>
              </a:ext>
            </a:extLst>
          </p:cNvPr>
          <p:cNvSpPr/>
          <p:nvPr/>
        </p:nvSpPr>
        <p:spPr>
          <a:xfrm>
            <a:off x="6676747" y="1493816"/>
            <a:ext cx="712137" cy="4739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/>
              <a:ea typeface="Roboto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83BE12-67BF-4E9A-8346-73A63C75303F}"/>
              </a:ext>
            </a:extLst>
          </p:cNvPr>
          <p:cNvSpPr/>
          <p:nvPr/>
        </p:nvSpPr>
        <p:spPr>
          <a:xfrm>
            <a:off x="7719983" y="869477"/>
            <a:ext cx="3910084" cy="1716706"/>
          </a:xfrm>
          <a:prstGeom prst="roundRect">
            <a:avLst>
              <a:gd name="adj" fmla="val 21869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150000"/>
              </a:lnSpc>
            </a:pPr>
            <a:r>
              <a:rPr lang="en-US" b="1">
                <a:solidFill>
                  <a:schemeClr val="tx1"/>
                </a:solidFill>
                <a:latin typeface="Roboto"/>
                <a:ea typeface="Roboto"/>
              </a:rPr>
              <a:t>       MỤC ĐÍCH</a:t>
            </a:r>
            <a:endParaRPr lang="en-US">
              <a:solidFill>
                <a:schemeClr val="tx1"/>
              </a:solidFill>
            </a:endParaRPr>
          </a:p>
          <a:p>
            <a:r>
              <a:rPr lang="en-US" b="1" err="1">
                <a:solidFill>
                  <a:schemeClr val="tx1"/>
                </a:solidFill>
                <a:latin typeface="Roboto"/>
                <a:ea typeface="Roboto"/>
              </a:rPr>
              <a:t>Phân</a:t>
            </a:r>
            <a:r>
              <a:rPr lang="en-US" b="1">
                <a:solidFill>
                  <a:schemeClr val="tx1"/>
                </a:solidFill>
                <a:latin typeface="Roboto"/>
                <a:ea typeface="Roboto"/>
              </a:rPr>
              <a:t> </a:t>
            </a:r>
            <a:r>
              <a:rPr lang="en-US" b="1" err="1">
                <a:solidFill>
                  <a:schemeClr val="tx1"/>
                </a:solidFill>
                <a:latin typeface="Roboto"/>
                <a:ea typeface="Roboto"/>
              </a:rPr>
              <a:t>loại</a:t>
            </a:r>
            <a:r>
              <a:rPr lang="en-US" b="1">
                <a:solidFill>
                  <a:schemeClr val="tx1"/>
                </a:solidFill>
                <a:latin typeface="Roboto"/>
                <a:ea typeface="Roboto"/>
              </a:rPr>
              <a:t>, </a:t>
            </a:r>
            <a:r>
              <a:rPr lang="en-US" b="1" err="1">
                <a:solidFill>
                  <a:schemeClr val="tx1"/>
                </a:solidFill>
                <a:latin typeface="Roboto"/>
                <a:ea typeface="Roboto"/>
              </a:rPr>
              <a:t>đánh</a:t>
            </a:r>
            <a:r>
              <a:rPr lang="en-US" b="1">
                <a:solidFill>
                  <a:schemeClr val="tx1"/>
                </a:solidFill>
                <a:latin typeface="Roboto"/>
                <a:ea typeface="Roboto"/>
              </a:rPr>
              <a:t> </a:t>
            </a:r>
            <a:r>
              <a:rPr lang="en-US" b="1" err="1">
                <a:solidFill>
                  <a:schemeClr val="tx1"/>
                </a:solidFill>
                <a:latin typeface="Roboto"/>
                <a:ea typeface="Roboto"/>
              </a:rPr>
              <a:t>giá</a:t>
            </a:r>
            <a:r>
              <a:rPr lang="en-US" b="1">
                <a:solidFill>
                  <a:schemeClr val="tx1"/>
                </a:solidFill>
                <a:latin typeface="Roboto"/>
                <a:ea typeface="Roboto"/>
              </a:rPr>
              <a:t> </a:t>
            </a:r>
            <a:r>
              <a:rPr lang="en-US">
                <a:solidFill>
                  <a:schemeClr val="tx1"/>
                </a:solidFill>
                <a:latin typeface="Roboto"/>
                <a:ea typeface="Roboto"/>
              </a:rPr>
              <a:t>performance </a:t>
            </a:r>
            <a:r>
              <a:rPr lang="en-US" err="1">
                <a:solidFill>
                  <a:schemeClr val="tx1"/>
                </a:solidFill>
                <a:latin typeface="Roboto"/>
                <a:ea typeface="Roboto"/>
              </a:rPr>
              <a:t>của</a:t>
            </a:r>
            <a:r>
              <a:rPr lang="en-US">
                <a:solidFill>
                  <a:schemeClr val="tx1"/>
                </a:solidFill>
                <a:latin typeface="Roboto"/>
                <a:ea typeface="Roboto"/>
              </a:rPr>
              <a:t> </a:t>
            </a:r>
            <a:r>
              <a:rPr lang="en-US" err="1">
                <a:solidFill>
                  <a:schemeClr val="tx1"/>
                </a:solidFill>
                <a:latin typeface="Roboto"/>
                <a:ea typeface="Roboto"/>
              </a:rPr>
              <a:t>các</a:t>
            </a:r>
            <a:r>
              <a:rPr lang="en-US">
                <a:solidFill>
                  <a:schemeClr val="tx1"/>
                </a:solidFill>
                <a:latin typeface="Roboto"/>
                <a:ea typeface="Roboto"/>
              </a:rPr>
              <a:t> </a:t>
            </a:r>
            <a:r>
              <a:rPr lang="en-US" err="1">
                <a:solidFill>
                  <a:schemeClr val="tx1"/>
                </a:solidFill>
                <a:latin typeface="Roboto"/>
                <a:ea typeface="Roboto"/>
              </a:rPr>
              <a:t>nhà</a:t>
            </a:r>
            <a:r>
              <a:rPr lang="en-US">
                <a:solidFill>
                  <a:schemeClr val="tx1"/>
                </a:solidFill>
                <a:latin typeface="Roboto"/>
                <a:ea typeface="Roboto"/>
              </a:rPr>
              <a:t> </a:t>
            </a:r>
            <a:r>
              <a:rPr lang="en-US" err="1">
                <a:solidFill>
                  <a:schemeClr val="tx1"/>
                </a:solidFill>
                <a:latin typeface="Roboto"/>
                <a:ea typeface="Roboto"/>
              </a:rPr>
              <a:t>cung</a:t>
            </a:r>
            <a:r>
              <a:rPr lang="en-US">
                <a:solidFill>
                  <a:schemeClr val="tx1"/>
                </a:solidFill>
                <a:latin typeface="Roboto"/>
                <a:ea typeface="Roboto"/>
              </a:rPr>
              <a:t> </a:t>
            </a:r>
            <a:r>
              <a:rPr lang="en-US" err="1">
                <a:solidFill>
                  <a:schemeClr val="tx1"/>
                </a:solidFill>
                <a:latin typeface="Roboto"/>
                <a:ea typeface="Roboto"/>
              </a:rPr>
              <a:t>cấp</a:t>
            </a:r>
            <a:r>
              <a:rPr lang="en-US">
                <a:solidFill>
                  <a:schemeClr val="tx1"/>
                </a:solidFill>
                <a:latin typeface="Roboto"/>
                <a:ea typeface="Roboto"/>
              </a:rPr>
              <a:t> </a:t>
            </a:r>
            <a:r>
              <a:rPr lang="en-US" err="1">
                <a:solidFill>
                  <a:schemeClr val="tx1"/>
                </a:solidFill>
                <a:latin typeface="Roboto"/>
                <a:ea typeface="Roboto"/>
              </a:rPr>
              <a:t>nhằm</a:t>
            </a:r>
            <a:r>
              <a:rPr lang="en-US">
                <a:solidFill>
                  <a:schemeClr val="tx1"/>
                </a:solidFill>
                <a:latin typeface="Roboto"/>
                <a:ea typeface="Roboto"/>
              </a:rPr>
              <a:t> </a:t>
            </a:r>
            <a:r>
              <a:rPr lang="en-US" b="1" err="1">
                <a:solidFill>
                  <a:schemeClr val="tx1"/>
                </a:solidFill>
                <a:latin typeface="Roboto"/>
                <a:ea typeface="Roboto"/>
              </a:rPr>
              <a:t>đưa</a:t>
            </a:r>
            <a:r>
              <a:rPr lang="en-US" b="1">
                <a:solidFill>
                  <a:schemeClr val="tx1"/>
                </a:solidFill>
                <a:latin typeface="Roboto"/>
                <a:ea typeface="Roboto"/>
              </a:rPr>
              <a:t> ra </a:t>
            </a:r>
            <a:r>
              <a:rPr lang="en-US" b="1" err="1">
                <a:solidFill>
                  <a:schemeClr val="tx1"/>
                </a:solidFill>
                <a:latin typeface="Roboto"/>
                <a:ea typeface="Roboto"/>
              </a:rPr>
              <a:t>biện</a:t>
            </a:r>
            <a:r>
              <a:rPr lang="en-US" b="1">
                <a:solidFill>
                  <a:schemeClr val="tx1"/>
                </a:solidFill>
                <a:latin typeface="Roboto"/>
                <a:ea typeface="Roboto"/>
              </a:rPr>
              <a:t> </a:t>
            </a:r>
            <a:r>
              <a:rPr lang="en-US" b="1" err="1">
                <a:solidFill>
                  <a:schemeClr val="tx1"/>
                </a:solidFill>
                <a:latin typeface="Roboto"/>
                <a:ea typeface="Roboto"/>
              </a:rPr>
              <a:t>pháp</a:t>
            </a:r>
            <a:r>
              <a:rPr lang="en-US" b="1">
                <a:solidFill>
                  <a:schemeClr val="tx1"/>
                </a:solidFill>
                <a:latin typeface="Roboto"/>
                <a:ea typeface="Roboto"/>
              </a:rPr>
              <a:t> </a:t>
            </a:r>
            <a:r>
              <a:rPr lang="en-US" err="1">
                <a:solidFill>
                  <a:schemeClr val="tx1"/>
                </a:solidFill>
                <a:latin typeface="Roboto"/>
                <a:ea typeface="Roboto"/>
              </a:rPr>
              <a:t>thích</a:t>
            </a:r>
            <a:r>
              <a:rPr lang="en-US">
                <a:solidFill>
                  <a:schemeClr val="tx1"/>
                </a:solidFill>
                <a:latin typeface="Roboto"/>
                <a:ea typeface="Roboto"/>
              </a:rPr>
              <a:t> </a:t>
            </a:r>
            <a:r>
              <a:rPr lang="en-US" err="1">
                <a:solidFill>
                  <a:schemeClr val="tx1"/>
                </a:solidFill>
                <a:latin typeface="Roboto"/>
                <a:ea typeface="Roboto"/>
              </a:rPr>
              <a:t>hợp</a:t>
            </a:r>
            <a:r>
              <a:rPr lang="en-US">
                <a:solidFill>
                  <a:schemeClr val="tx1"/>
                </a:solidFill>
                <a:latin typeface="Roboto"/>
                <a:ea typeface="Roboto"/>
              </a:rPr>
              <a:t> </a:t>
            </a:r>
            <a:r>
              <a:rPr lang="en-US" err="1">
                <a:solidFill>
                  <a:schemeClr val="tx1"/>
                </a:solidFill>
                <a:latin typeface="Roboto"/>
                <a:ea typeface="Roboto"/>
              </a:rPr>
              <a:t>giúp</a:t>
            </a:r>
            <a:r>
              <a:rPr lang="en-US">
                <a:solidFill>
                  <a:schemeClr val="tx1"/>
                </a:solidFill>
                <a:latin typeface="Roboto"/>
                <a:ea typeface="Roboto"/>
              </a:rPr>
              <a:t> </a:t>
            </a:r>
            <a:r>
              <a:rPr lang="en-US" err="1">
                <a:solidFill>
                  <a:schemeClr val="tx1"/>
                </a:solidFill>
                <a:latin typeface="Roboto"/>
                <a:ea typeface="Roboto"/>
              </a:rPr>
              <a:t>giảm</a:t>
            </a:r>
            <a:r>
              <a:rPr lang="en-US">
                <a:solidFill>
                  <a:schemeClr val="tx1"/>
                </a:solidFill>
                <a:latin typeface="Roboto"/>
                <a:ea typeface="Roboto"/>
              </a:rPr>
              <a:t> </a:t>
            </a:r>
            <a:r>
              <a:rPr lang="en-US" err="1">
                <a:solidFill>
                  <a:schemeClr val="tx1"/>
                </a:solidFill>
                <a:latin typeface="Roboto"/>
                <a:ea typeface="Roboto"/>
              </a:rPr>
              <a:t>lượng</a:t>
            </a:r>
            <a:r>
              <a:rPr lang="en-US">
                <a:solidFill>
                  <a:schemeClr val="tx1"/>
                </a:solidFill>
                <a:latin typeface="Roboto"/>
                <a:ea typeface="Roboto"/>
              </a:rPr>
              <a:t> </a:t>
            </a:r>
            <a:r>
              <a:rPr lang="en-US" err="1">
                <a:solidFill>
                  <a:schemeClr val="tx1"/>
                </a:solidFill>
                <a:latin typeface="Roboto"/>
                <a:ea typeface="Roboto"/>
              </a:rPr>
              <a:t>đơn</a:t>
            </a:r>
            <a:r>
              <a:rPr lang="en-US">
                <a:solidFill>
                  <a:schemeClr val="tx1"/>
                </a:solidFill>
                <a:latin typeface="Roboto"/>
                <a:ea typeface="Roboto"/>
              </a:rPr>
              <a:t> </a:t>
            </a:r>
            <a:r>
              <a:rPr lang="en-US" err="1">
                <a:solidFill>
                  <a:schemeClr val="tx1"/>
                </a:solidFill>
                <a:latin typeface="Roboto"/>
                <a:ea typeface="Roboto"/>
              </a:rPr>
              <a:t>đặt</a:t>
            </a:r>
            <a:r>
              <a:rPr lang="en-US">
                <a:solidFill>
                  <a:schemeClr val="tx1"/>
                </a:solidFill>
                <a:latin typeface="Roboto"/>
                <a:ea typeface="Roboto"/>
              </a:rPr>
              <a:t> </a:t>
            </a:r>
            <a:r>
              <a:rPr lang="en-US" err="1">
                <a:solidFill>
                  <a:schemeClr val="tx1"/>
                </a:solidFill>
                <a:latin typeface="Roboto"/>
                <a:ea typeface="Roboto"/>
              </a:rPr>
              <a:t>trong</a:t>
            </a:r>
            <a:r>
              <a:rPr lang="en-US">
                <a:solidFill>
                  <a:schemeClr val="tx1"/>
                </a:solidFill>
                <a:latin typeface="Roboto"/>
                <a:ea typeface="Roboto"/>
              </a:rPr>
              <a:t> </a:t>
            </a:r>
            <a:r>
              <a:rPr lang="en-US" err="1">
                <a:solidFill>
                  <a:schemeClr val="tx1"/>
                </a:solidFill>
                <a:latin typeface="Roboto"/>
                <a:ea typeface="Roboto"/>
              </a:rPr>
              <a:t>tình</a:t>
            </a:r>
            <a:r>
              <a:rPr lang="en-US">
                <a:solidFill>
                  <a:schemeClr val="tx1"/>
                </a:solidFill>
                <a:latin typeface="Roboto"/>
                <a:ea typeface="Roboto"/>
              </a:rPr>
              <a:t> </a:t>
            </a:r>
            <a:r>
              <a:rPr lang="en-US" err="1">
                <a:solidFill>
                  <a:schemeClr val="tx1"/>
                </a:solidFill>
                <a:latin typeface="Roboto"/>
                <a:ea typeface="Roboto"/>
              </a:rPr>
              <a:t>trạng</a:t>
            </a:r>
            <a:r>
              <a:rPr lang="en-US">
                <a:solidFill>
                  <a:schemeClr val="tx1"/>
                </a:solidFill>
                <a:latin typeface="Roboto"/>
                <a:ea typeface="Roboto"/>
              </a:rPr>
              <a:t> </a:t>
            </a:r>
            <a:r>
              <a:rPr lang="en-US" err="1">
                <a:solidFill>
                  <a:schemeClr val="tx1"/>
                </a:solidFill>
                <a:latin typeface="Roboto"/>
                <a:ea typeface="Roboto"/>
              </a:rPr>
              <a:t>chờ</a:t>
            </a:r>
            <a:endParaRPr lang="en-US">
              <a:solidFill>
                <a:schemeClr val="tx1"/>
              </a:solidFill>
              <a:latin typeface="Roboto"/>
              <a:ea typeface="Robo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4A4CE2-FAAF-4194-80AE-A66E9BE79F54}"/>
              </a:ext>
            </a:extLst>
          </p:cNvPr>
          <p:cNvSpPr txBox="1"/>
          <p:nvPr/>
        </p:nvSpPr>
        <p:spPr>
          <a:xfrm>
            <a:off x="558228" y="1377594"/>
            <a:ext cx="5913156" cy="119263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>
                <a:latin typeface="Roboto"/>
                <a:ea typeface="Roboto"/>
              </a:rPr>
              <a:t>+ </a:t>
            </a:r>
            <a:r>
              <a:rPr lang="en-US" sz="1600" err="1">
                <a:latin typeface="Roboto"/>
                <a:ea typeface="Roboto"/>
              </a:rPr>
              <a:t>Tỷ</a:t>
            </a:r>
            <a:r>
              <a:rPr lang="en-US" sz="1600">
                <a:latin typeface="Roboto"/>
                <a:ea typeface="Roboto"/>
              </a:rPr>
              <a:t> </a:t>
            </a:r>
            <a:r>
              <a:rPr lang="en-US" sz="1600" err="1">
                <a:latin typeface="Roboto"/>
                <a:ea typeface="Roboto"/>
              </a:rPr>
              <a:t>trọng</a:t>
            </a:r>
            <a:r>
              <a:rPr lang="en-US" sz="1600">
                <a:latin typeface="Roboto"/>
                <a:ea typeface="Roboto"/>
              </a:rPr>
              <a:t> </a:t>
            </a:r>
            <a:r>
              <a:rPr lang="en-US" sz="1600" err="1">
                <a:latin typeface="Roboto"/>
                <a:ea typeface="Roboto"/>
              </a:rPr>
              <a:t>tổng</a:t>
            </a:r>
            <a:r>
              <a:rPr lang="en-US" sz="1600">
                <a:latin typeface="Roboto"/>
                <a:ea typeface="Roboto"/>
              </a:rPr>
              <a:t> </a:t>
            </a:r>
            <a:r>
              <a:rPr lang="en-US" sz="1600" err="1">
                <a:latin typeface="Roboto"/>
                <a:ea typeface="Roboto"/>
              </a:rPr>
              <a:t>giá</a:t>
            </a:r>
            <a:r>
              <a:rPr lang="en-US" sz="1600">
                <a:latin typeface="Roboto"/>
                <a:ea typeface="Roboto"/>
              </a:rPr>
              <a:t> </a:t>
            </a:r>
            <a:r>
              <a:rPr lang="en-US" sz="1600" err="1">
                <a:latin typeface="Roboto"/>
                <a:ea typeface="Roboto"/>
              </a:rPr>
              <a:t>trị</a:t>
            </a:r>
            <a:r>
              <a:rPr lang="en-US" sz="1600">
                <a:latin typeface="Roboto"/>
                <a:ea typeface="Roboto"/>
              </a:rPr>
              <a:t> </a:t>
            </a:r>
            <a:r>
              <a:rPr lang="en-US" sz="1600" err="1">
                <a:latin typeface="Roboto"/>
                <a:ea typeface="Roboto"/>
              </a:rPr>
              <a:t>đặt</a:t>
            </a:r>
            <a:r>
              <a:rPr lang="en-US" sz="1600">
                <a:latin typeface="Roboto"/>
                <a:ea typeface="Roboto"/>
              </a:rPr>
              <a:t> </a:t>
            </a:r>
            <a:r>
              <a:rPr lang="en-US" sz="1600" err="1">
                <a:latin typeface="Roboto"/>
                <a:ea typeface="Roboto"/>
              </a:rPr>
              <a:t>hàng</a:t>
            </a:r>
            <a:r>
              <a:rPr lang="en-US" sz="1600">
                <a:latin typeface="Roboto"/>
                <a:ea typeface="Roboto"/>
              </a:rPr>
              <a:t> </a:t>
            </a:r>
            <a:r>
              <a:rPr lang="en-US" sz="1600" err="1">
                <a:latin typeface="Roboto"/>
                <a:ea typeface="Roboto"/>
              </a:rPr>
              <a:t>của</a:t>
            </a:r>
            <a:r>
              <a:rPr lang="en-US" sz="1600">
                <a:latin typeface="Roboto"/>
                <a:ea typeface="Roboto"/>
              </a:rPr>
              <a:t> </a:t>
            </a:r>
            <a:r>
              <a:rPr lang="en-US" sz="1600" err="1">
                <a:latin typeface="Roboto"/>
                <a:ea typeface="Roboto"/>
              </a:rPr>
              <a:t>nhà</a:t>
            </a:r>
            <a:r>
              <a:rPr lang="en-US" sz="1600">
                <a:latin typeface="Roboto"/>
                <a:ea typeface="Roboto"/>
              </a:rPr>
              <a:t> </a:t>
            </a:r>
            <a:r>
              <a:rPr lang="en-US" sz="1600" err="1">
                <a:latin typeface="Roboto"/>
                <a:ea typeface="Roboto"/>
              </a:rPr>
              <a:t>cung</a:t>
            </a:r>
            <a:r>
              <a:rPr lang="en-US" sz="1600">
                <a:latin typeface="Roboto"/>
                <a:ea typeface="Roboto"/>
              </a:rPr>
              <a:t> </a:t>
            </a:r>
            <a:r>
              <a:rPr lang="en-US" sz="1600" err="1">
                <a:latin typeface="Roboto"/>
                <a:ea typeface="Roboto"/>
              </a:rPr>
              <a:t>cấp</a:t>
            </a:r>
            <a:r>
              <a:rPr lang="en-US" sz="1600" b="1">
                <a:latin typeface="Roboto"/>
                <a:ea typeface="Roboto"/>
              </a:rPr>
              <a:t> (35%) </a:t>
            </a:r>
            <a:endParaRPr lang="en-US" sz="1600" b="1">
              <a:latin typeface="Roboto"/>
              <a:ea typeface="Roboto"/>
              <a:cs typeface="Arial"/>
            </a:endParaRPr>
          </a:p>
          <a:p>
            <a:pPr>
              <a:spcBef>
                <a:spcPts val="300"/>
              </a:spcBef>
            </a:pPr>
            <a:r>
              <a:rPr lang="vi-VN" sz="1600">
                <a:latin typeface="Roboto"/>
                <a:ea typeface="Roboto"/>
                <a:cs typeface="Arial"/>
              </a:rPr>
              <a:t>+ </a:t>
            </a:r>
            <a:r>
              <a:rPr lang="vi-VN" sz="1600" err="1">
                <a:latin typeface="Roboto"/>
                <a:ea typeface="Roboto"/>
                <a:cs typeface="Arial"/>
              </a:rPr>
              <a:t>Giá</a:t>
            </a:r>
            <a:r>
              <a:rPr lang="vi-VN" sz="1600">
                <a:latin typeface="Roboto"/>
                <a:ea typeface="Roboto"/>
                <a:cs typeface="Arial"/>
              </a:rPr>
              <a:t> </a:t>
            </a:r>
            <a:r>
              <a:rPr lang="vi-VN" sz="1600" err="1">
                <a:latin typeface="Roboto"/>
                <a:ea typeface="Roboto"/>
                <a:cs typeface="Arial"/>
              </a:rPr>
              <a:t>trị</a:t>
            </a:r>
            <a:r>
              <a:rPr lang="vi-VN" sz="1600">
                <a:latin typeface="Roboto"/>
                <a:ea typeface="Roboto"/>
                <a:cs typeface="Arial"/>
              </a:rPr>
              <a:t> </a:t>
            </a:r>
            <a:r>
              <a:rPr lang="vi-VN" sz="1600" err="1">
                <a:latin typeface="Roboto"/>
                <a:ea typeface="Roboto"/>
                <a:cs typeface="Arial"/>
              </a:rPr>
              <a:t>và</a:t>
            </a:r>
            <a:r>
              <a:rPr lang="vi-VN" sz="1600">
                <a:latin typeface="Roboto"/>
                <a:ea typeface="Roboto"/>
                <a:cs typeface="Arial"/>
              </a:rPr>
              <a:t> </a:t>
            </a:r>
            <a:r>
              <a:rPr lang="vi-VN" sz="1600" err="1">
                <a:latin typeface="Roboto"/>
                <a:ea typeface="Roboto"/>
                <a:cs typeface="Arial"/>
              </a:rPr>
              <a:t>số</a:t>
            </a:r>
            <a:r>
              <a:rPr lang="vi-VN" sz="1600">
                <a:latin typeface="Roboto"/>
                <a:ea typeface="Roboto"/>
                <a:cs typeface="Arial"/>
              </a:rPr>
              <a:t> </a:t>
            </a:r>
            <a:r>
              <a:rPr lang="vi-VN" sz="1600" err="1">
                <a:latin typeface="Roboto"/>
                <a:ea typeface="Roboto"/>
                <a:cs typeface="Arial"/>
              </a:rPr>
              <a:t>lượng</a:t>
            </a:r>
            <a:r>
              <a:rPr lang="vi-VN" sz="1600">
                <a:latin typeface="Roboto"/>
                <a:ea typeface="Roboto"/>
                <a:cs typeface="Arial"/>
              </a:rPr>
              <a:t> đơn </a:t>
            </a:r>
            <a:r>
              <a:rPr lang="vi-VN" sz="1600" err="1">
                <a:latin typeface="Roboto"/>
                <a:ea typeface="Roboto"/>
                <a:cs typeface="Arial"/>
              </a:rPr>
              <a:t>hàng</a:t>
            </a:r>
            <a:r>
              <a:rPr lang="vi-VN" sz="1600">
                <a:latin typeface="Roboto"/>
                <a:ea typeface="Roboto"/>
                <a:cs typeface="Arial"/>
              </a:rPr>
              <a:t> </a:t>
            </a:r>
            <a:r>
              <a:rPr lang="vi-VN" sz="1600" err="1">
                <a:latin typeface="Roboto"/>
                <a:ea typeface="Roboto"/>
                <a:cs typeface="Arial"/>
              </a:rPr>
              <a:t>nợ</a:t>
            </a:r>
            <a:r>
              <a:rPr lang="vi-VN" sz="1600">
                <a:latin typeface="Roboto"/>
                <a:ea typeface="Roboto"/>
                <a:cs typeface="Arial"/>
              </a:rPr>
              <a:t> </a:t>
            </a:r>
            <a:r>
              <a:rPr lang="vi-VN" sz="1600" b="1">
                <a:latin typeface="Roboto"/>
                <a:ea typeface="Roboto"/>
                <a:cs typeface="Arial"/>
              </a:rPr>
              <a:t>(30%)</a:t>
            </a:r>
            <a:endParaRPr lang="en-US" sz="1600" b="1">
              <a:latin typeface="Roboto"/>
              <a:ea typeface="Roboto"/>
              <a:cs typeface="Arial"/>
            </a:endParaRPr>
          </a:p>
          <a:p>
            <a:pPr>
              <a:spcBef>
                <a:spcPts val="300"/>
              </a:spcBef>
            </a:pPr>
            <a:r>
              <a:rPr lang="en-US" sz="1600">
                <a:latin typeface="Roboto"/>
                <a:ea typeface="Roboto"/>
              </a:rPr>
              <a:t>+ </a:t>
            </a:r>
            <a:r>
              <a:rPr lang="en-US" sz="1600" err="1">
                <a:latin typeface="Roboto"/>
                <a:ea typeface="Roboto"/>
              </a:rPr>
              <a:t>Mức</a:t>
            </a:r>
            <a:r>
              <a:rPr lang="en-US" sz="1600">
                <a:latin typeface="Roboto"/>
                <a:ea typeface="Roboto"/>
              </a:rPr>
              <a:t> </a:t>
            </a:r>
            <a:r>
              <a:rPr lang="en-US" sz="1600" err="1">
                <a:latin typeface="Roboto"/>
                <a:ea typeface="Roboto"/>
              </a:rPr>
              <a:t>độ</a:t>
            </a:r>
            <a:r>
              <a:rPr lang="en-US" sz="1600">
                <a:latin typeface="Roboto"/>
                <a:ea typeface="Roboto"/>
              </a:rPr>
              <a:t> </a:t>
            </a:r>
            <a:r>
              <a:rPr lang="en-US" sz="1600" err="1">
                <a:latin typeface="Roboto"/>
                <a:ea typeface="Roboto"/>
              </a:rPr>
              <a:t>đa</a:t>
            </a:r>
            <a:r>
              <a:rPr lang="en-US" sz="1600">
                <a:latin typeface="Roboto"/>
                <a:ea typeface="Roboto"/>
              </a:rPr>
              <a:t> </a:t>
            </a:r>
            <a:r>
              <a:rPr lang="en-US" sz="1600" err="1">
                <a:latin typeface="Roboto"/>
                <a:ea typeface="Roboto"/>
              </a:rPr>
              <a:t>dạng</a:t>
            </a:r>
            <a:r>
              <a:rPr lang="en-US" sz="1600">
                <a:latin typeface="Roboto"/>
                <a:ea typeface="Roboto"/>
              </a:rPr>
              <a:t> </a:t>
            </a:r>
            <a:r>
              <a:rPr lang="en-US" sz="1600" err="1">
                <a:latin typeface="Roboto"/>
                <a:ea typeface="Roboto"/>
              </a:rPr>
              <a:t>và</a:t>
            </a:r>
            <a:r>
              <a:rPr lang="en-US" sz="1600">
                <a:latin typeface="Roboto"/>
                <a:ea typeface="Roboto"/>
              </a:rPr>
              <a:t> </a:t>
            </a:r>
            <a:r>
              <a:rPr lang="en-US" sz="1600" err="1">
                <a:latin typeface="Roboto"/>
                <a:ea typeface="Roboto"/>
              </a:rPr>
              <a:t>tính</a:t>
            </a:r>
            <a:r>
              <a:rPr lang="en-US" sz="1600">
                <a:latin typeface="Roboto"/>
                <a:ea typeface="Roboto"/>
              </a:rPr>
              <a:t> </a:t>
            </a:r>
            <a:r>
              <a:rPr lang="en-US" sz="1600" err="1">
                <a:latin typeface="Roboto"/>
                <a:ea typeface="Roboto"/>
              </a:rPr>
              <a:t>độc</a:t>
            </a:r>
            <a:r>
              <a:rPr lang="en-US" sz="1600">
                <a:latin typeface="Roboto"/>
                <a:ea typeface="Roboto"/>
              </a:rPr>
              <a:t> </a:t>
            </a:r>
            <a:r>
              <a:rPr lang="en-US" sz="1600" err="1">
                <a:latin typeface="Roboto"/>
                <a:ea typeface="Roboto"/>
              </a:rPr>
              <a:t>quyền</a:t>
            </a:r>
            <a:r>
              <a:rPr lang="en-US" sz="1600">
                <a:latin typeface="Roboto"/>
                <a:ea typeface="Roboto"/>
              </a:rPr>
              <a:t> </a:t>
            </a:r>
            <a:r>
              <a:rPr lang="en-US" sz="1600" b="1">
                <a:latin typeface="Roboto"/>
                <a:ea typeface="Roboto"/>
              </a:rPr>
              <a:t>(20%)</a:t>
            </a:r>
            <a:endParaRPr lang="en-US" sz="1600" b="1">
              <a:latin typeface="Roboto"/>
              <a:ea typeface="Roboto"/>
              <a:cs typeface="Arial"/>
            </a:endParaRPr>
          </a:p>
          <a:p>
            <a:pPr>
              <a:spcBef>
                <a:spcPts val="300"/>
              </a:spcBef>
            </a:pPr>
            <a:r>
              <a:rPr lang="en-US" sz="1600">
                <a:latin typeface="Roboto"/>
                <a:ea typeface="Roboto"/>
              </a:rPr>
              <a:t>+ </a:t>
            </a:r>
            <a:r>
              <a:rPr lang="en-US" sz="1600" err="1">
                <a:latin typeface="Roboto"/>
                <a:ea typeface="Roboto"/>
              </a:rPr>
              <a:t>Mức</a:t>
            </a:r>
            <a:r>
              <a:rPr lang="en-US" sz="1600">
                <a:latin typeface="Roboto"/>
                <a:ea typeface="Roboto"/>
              </a:rPr>
              <a:t> </a:t>
            </a:r>
            <a:r>
              <a:rPr lang="en-US" sz="1600" err="1">
                <a:latin typeface="Roboto"/>
                <a:ea typeface="Roboto"/>
              </a:rPr>
              <a:t>độ</a:t>
            </a:r>
            <a:r>
              <a:rPr lang="en-US" sz="1600">
                <a:latin typeface="Roboto"/>
                <a:ea typeface="Roboto"/>
              </a:rPr>
              <a:t> </a:t>
            </a:r>
            <a:r>
              <a:rPr lang="en-US" sz="1600" err="1">
                <a:latin typeface="Roboto"/>
                <a:ea typeface="Roboto"/>
              </a:rPr>
              <a:t>trễ</a:t>
            </a:r>
            <a:r>
              <a:rPr lang="en-US" sz="1600">
                <a:latin typeface="Roboto"/>
                <a:ea typeface="Roboto"/>
              </a:rPr>
              <a:t> </a:t>
            </a:r>
            <a:r>
              <a:rPr lang="en-US" sz="1600" err="1">
                <a:latin typeface="Roboto"/>
                <a:ea typeface="Roboto"/>
              </a:rPr>
              <a:t>hàng</a:t>
            </a:r>
            <a:r>
              <a:rPr lang="en-US" sz="1600">
                <a:latin typeface="Roboto"/>
                <a:ea typeface="Roboto"/>
              </a:rPr>
              <a:t> </a:t>
            </a:r>
            <a:r>
              <a:rPr lang="en-US" sz="1600" b="1">
                <a:latin typeface="Roboto"/>
                <a:ea typeface="Roboto"/>
              </a:rPr>
              <a:t>(15%) </a:t>
            </a:r>
            <a:endParaRPr lang="en-US" sz="1600" b="1">
              <a:latin typeface="Roboto"/>
              <a:ea typeface="Roboto"/>
              <a:cs typeface="Arial"/>
            </a:endParaRPr>
          </a:p>
        </p:txBody>
      </p:sp>
      <p:sp>
        <p:nvSpPr>
          <p:cNvPr id="19" name="!!y">
            <a:extLst>
              <a:ext uri="{FF2B5EF4-FFF2-40B4-BE49-F238E27FC236}">
                <a16:creationId xmlns:a16="http://schemas.microsoft.com/office/drawing/2014/main" id="{4FE9B1BE-D0C3-4C95-AABA-0AF78158C812}"/>
              </a:ext>
            </a:extLst>
          </p:cNvPr>
          <p:cNvSpPr txBox="1"/>
          <p:nvPr/>
        </p:nvSpPr>
        <p:spPr>
          <a:xfrm>
            <a:off x="546322" y="715579"/>
            <a:ext cx="133651" cy="5142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sz="2200" b="1">
              <a:solidFill>
                <a:schemeClr val="bg1"/>
              </a:solidFill>
              <a:latin typeface="Roboto"/>
              <a:ea typeface="Roboto"/>
            </a:endParaRPr>
          </a:p>
        </p:txBody>
      </p:sp>
      <p:sp>
        <p:nvSpPr>
          <p:cNvPr id="22" name="!!uutien">
            <a:extLst>
              <a:ext uri="{FF2B5EF4-FFF2-40B4-BE49-F238E27FC236}">
                <a16:creationId xmlns:a16="http://schemas.microsoft.com/office/drawing/2014/main" id="{F40704FE-2FB3-430E-A050-8F3AB02D48C6}"/>
              </a:ext>
            </a:extLst>
          </p:cNvPr>
          <p:cNvSpPr txBox="1"/>
          <p:nvPr/>
        </p:nvSpPr>
        <p:spPr>
          <a:xfrm>
            <a:off x="6558570" y="3639169"/>
            <a:ext cx="4340742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800" b="1" err="1">
                <a:solidFill>
                  <a:srgbClr val="00AE80"/>
                </a:solidFill>
                <a:latin typeface="Roboto"/>
                <a:ea typeface="Roboto"/>
              </a:rPr>
              <a:t>Nhóm</a:t>
            </a:r>
            <a:r>
              <a:rPr lang="en-US" sz="1800" b="1">
                <a:solidFill>
                  <a:srgbClr val="00AE80"/>
                </a:solidFill>
                <a:latin typeface="Roboto"/>
                <a:ea typeface="Roboto"/>
              </a:rPr>
              <a:t> </a:t>
            </a:r>
            <a:r>
              <a:rPr lang="en-US" sz="1800" b="1" err="1">
                <a:solidFill>
                  <a:srgbClr val="00AE80"/>
                </a:solidFill>
                <a:latin typeface="Roboto"/>
                <a:ea typeface="Roboto"/>
              </a:rPr>
              <a:t>ưu</a:t>
            </a:r>
            <a:r>
              <a:rPr lang="en-US" sz="1800" b="1">
                <a:solidFill>
                  <a:srgbClr val="00AE80"/>
                </a:solidFill>
                <a:latin typeface="Roboto"/>
                <a:ea typeface="Roboto"/>
              </a:rPr>
              <a:t> </a:t>
            </a:r>
            <a:r>
              <a:rPr lang="en-US" sz="1800" b="1" err="1">
                <a:solidFill>
                  <a:srgbClr val="00AE80"/>
                </a:solidFill>
                <a:latin typeface="Roboto"/>
                <a:ea typeface="Roboto"/>
              </a:rPr>
              <a:t>tiên</a:t>
            </a:r>
            <a:r>
              <a:rPr lang="en-US" sz="1800" b="1">
                <a:solidFill>
                  <a:srgbClr val="00AE80"/>
                </a:solidFill>
                <a:latin typeface="Roboto"/>
                <a:ea typeface="Roboto"/>
              </a:rPr>
              <a:t>:</a:t>
            </a:r>
            <a:r>
              <a:rPr lang="en-US" sz="1800">
                <a:solidFill>
                  <a:srgbClr val="00AE80"/>
                </a:solidFill>
                <a:latin typeface="Roboto"/>
                <a:ea typeface="Roboto"/>
              </a:rPr>
              <a:t> </a:t>
            </a:r>
            <a:r>
              <a:rPr lang="en-US" sz="1800" err="1">
                <a:latin typeface="Roboto"/>
                <a:ea typeface="Roboto"/>
              </a:rPr>
              <a:t>mức</a:t>
            </a:r>
            <a:r>
              <a:rPr lang="en-US" sz="1800">
                <a:latin typeface="Roboto"/>
                <a:ea typeface="Roboto"/>
              </a:rPr>
              <a:t> </a:t>
            </a:r>
            <a:r>
              <a:rPr lang="en-US" sz="1800" err="1">
                <a:latin typeface="Roboto"/>
                <a:ea typeface="Roboto"/>
              </a:rPr>
              <a:t>điểm</a:t>
            </a:r>
            <a:r>
              <a:rPr lang="en-US" sz="1800">
                <a:latin typeface="Roboto"/>
                <a:ea typeface="Roboto"/>
              </a:rPr>
              <a:t> </a:t>
            </a:r>
            <a:r>
              <a:rPr lang="en-US">
                <a:latin typeface="Roboto"/>
                <a:ea typeface="Roboto"/>
              </a:rPr>
              <a:t>&gt;</a:t>
            </a:r>
            <a:r>
              <a:rPr lang="en-US" sz="1800">
                <a:latin typeface="Roboto"/>
                <a:ea typeface="Roboto"/>
              </a:rPr>
              <a:t> </a:t>
            </a:r>
            <a:r>
              <a:rPr lang="en-US" sz="1800" b="1">
                <a:latin typeface="Roboto"/>
                <a:ea typeface="Roboto"/>
              </a:rPr>
              <a:t>5</a:t>
            </a:r>
            <a:endParaRPr lang="en-US" sz="1800" b="1">
              <a:latin typeface="Roboto"/>
              <a:ea typeface="Roboto"/>
              <a:cs typeface="Arial"/>
            </a:endParaRPr>
          </a:p>
        </p:txBody>
      </p:sp>
      <p:sp>
        <p:nvSpPr>
          <p:cNvPr id="23" name="!!xemxet">
            <a:extLst>
              <a:ext uri="{FF2B5EF4-FFF2-40B4-BE49-F238E27FC236}">
                <a16:creationId xmlns:a16="http://schemas.microsoft.com/office/drawing/2014/main" id="{A90828AF-8894-4E64-91CE-A0EE5EE4724D}"/>
              </a:ext>
            </a:extLst>
          </p:cNvPr>
          <p:cNvSpPr txBox="1"/>
          <p:nvPr/>
        </p:nvSpPr>
        <p:spPr>
          <a:xfrm>
            <a:off x="5576476" y="4742430"/>
            <a:ext cx="4721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err="1">
                <a:solidFill>
                  <a:srgbClr val="FFC000"/>
                </a:solidFill>
                <a:latin typeface="Roboto"/>
                <a:ea typeface="Roboto"/>
              </a:rPr>
              <a:t>Nhóm</a:t>
            </a:r>
            <a:r>
              <a:rPr lang="en-US" sz="1800" b="1">
                <a:solidFill>
                  <a:srgbClr val="FFC000"/>
                </a:solidFill>
                <a:latin typeface="Roboto"/>
                <a:ea typeface="Roboto"/>
              </a:rPr>
              <a:t> </a:t>
            </a:r>
            <a:r>
              <a:rPr lang="en-US" sz="1800" b="1" err="1">
                <a:solidFill>
                  <a:srgbClr val="FFC000"/>
                </a:solidFill>
                <a:latin typeface="Roboto"/>
                <a:ea typeface="Roboto"/>
              </a:rPr>
              <a:t>xem</a:t>
            </a:r>
            <a:r>
              <a:rPr lang="en-US" sz="1800" b="1">
                <a:solidFill>
                  <a:srgbClr val="FFC000"/>
                </a:solidFill>
                <a:latin typeface="Roboto"/>
                <a:ea typeface="Roboto"/>
              </a:rPr>
              <a:t> </a:t>
            </a:r>
            <a:r>
              <a:rPr lang="en-US" sz="1800" b="1" err="1">
                <a:solidFill>
                  <a:srgbClr val="FFC000"/>
                </a:solidFill>
                <a:latin typeface="Roboto"/>
                <a:ea typeface="Roboto"/>
              </a:rPr>
              <a:t>xét</a:t>
            </a:r>
            <a:r>
              <a:rPr lang="en-US" sz="1800" b="1">
                <a:solidFill>
                  <a:srgbClr val="FFC000"/>
                </a:solidFill>
                <a:latin typeface="Roboto"/>
                <a:ea typeface="Roboto"/>
              </a:rPr>
              <a:t>:</a:t>
            </a:r>
            <a:r>
              <a:rPr lang="en-US" sz="1800">
                <a:solidFill>
                  <a:srgbClr val="FFC000"/>
                </a:solidFill>
                <a:latin typeface="Roboto"/>
                <a:ea typeface="Roboto"/>
              </a:rPr>
              <a:t> </a:t>
            </a:r>
            <a:r>
              <a:rPr lang="en-US" sz="1800" err="1">
                <a:latin typeface="Roboto"/>
                <a:ea typeface="Roboto"/>
              </a:rPr>
              <a:t>mức</a:t>
            </a:r>
            <a:r>
              <a:rPr lang="en-US" sz="1800">
                <a:latin typeface="Roboto"/>
                <a:ea typeface="Roboto"/>
              </a:rPr>
              <a:t> </a:t>
            </a:r>
            <a:r>
              <a:rPr lang="en-US" sz="1800" err="1">
                <a:latin typeface="Roboto"/>
                <a:ea typeface="Roboto"/>
              </a:rPr>
              <a:t>điểm</a:t>
            </a:r>
            <a:r>
              <a:rPr lang="en-US" sz="1800">
                <a:latin typeface="Roboto"/>
                <a:ea typeface="Roboto"/>
              </a:rPr>
              <a:t> </a:t>
            </a:r>
            <a:r>
              <a:rPr lang="en-US" sz="1800" err="1">
                <a:latin typeface="Roboto"/>
                <a:ea typeface="Roboto"/>
              </a:rPr>
              <a:t>từ</a:t>
            </a:r>
            <a:r>
              <a:rPr lang="en-US" sz="1800">
                <a:latin typeface="Roboto"/>
                <a:ea typeface="Roboto"/>
              </a:rPr>
              <a:t> </a:t>
            </a:r>
            <a:r>
              <a:rPr lang="en-US" sz="1800" b="1">
                <a:latin typeface="Roboto"/>
                <a:ea typeface="Roboto"/>
              </a:rPr>
              <a:t>2.5</a:t>
            </a:r>
            <a:r>
              <a:rPr lang="en-US" sz="1800">
                <a:latin typeface="Roboto"/>
                <a:ea typeface="Roboto"/>
              </a:rPr>
              <a:t> </a:t>
            </a:r>
            <a:r>
              <a:rPr lang="en-US" sz="1800" err="1">
                <a:latin typeface="Roboto"/>
                <a:ea typeface="Roboto"/>
              </a:rPr>
              <a:t>đến</a:t>
            </a:r>
            <a:r>
              <a:rPr lang="en-US" sz="1800">
                <a:latin typeface="Roboto"/>
                <a:ea typeface="Roboto"/>
              </a:rPr>
              <a:t> </a:t>
            </a:r>
            <a:r>
              <a:rPr lang="en-US" sz="1800" b="1">
                <a:latin typeface="Roboto"/>
                <a:ea typeface="Roboto"/>
              </a:rPr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E33AEF-7F20-451B-B20C-0A4EA94AD05A}"/>
              </a:ext>
            </a:extLst>
          </p:cNvPr>
          <p:cNvSpPr txBox="1"/>
          <p:nvPr/>
        </p:nvSpPr>
        <p:spPr>
          <a:xfrm>
            <a:off x="7395620" y="3064932"/>
            <a:ext cx="4984541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b="1" err="1">
                <a:latin typeface="Roboto"/>
                <a:ea typeface="Roboto"/>
              </a:rPr>
              <a:t>Phân</a:t>
            </a:r>
            <a:r>
              <a:rPr lang="en-US" b="1">
                <a:latin typeface="Roboto"/>
                <a:ea typeface="Roboto"/>
              </a:rPr>
              <a:t> </a:t>
            </a:r>
            <a:r>
              <a:rPr lang="en-US" b="1" err="1">
                <a:latin typeface="Roboto"/>
                <a:ea typeface="Roboto"/>
              </a:rPr>
              <a:t>loại</a:t>
            </a:r>
            <a:r>
              <a:rPr lang="en-US" b="1">
                <a:latin typeface="Roboto"/>
                <a:ea typeface="Roboto"/>
              </a:rPr>
              <a:t> </a:t>
            </a:r>
            <a:r>
              <a:rPr lang="en-US" b="1" err="1">
                <a:latin typeface="Roboto"/>
                <a:ea typeface="Roboto"/>
              </a:rPr>
              <a:t>các</a:t>
            </a:r>
            <a:r>
              <a:rPr lang="en-US" b="1">
                <a:latin typeface="Roboto"/>
                <a:ea typeface="Roboto"/>
              </a:rPr>
              <a:t> </a:t>
            </a:r>
            <a:r>
              <a:rPr lang="en-US" b="1" err="1">
                <a:latin typeface="Roboto"/>
                <a:ea typeface="Roboto"/>
              </a:rPr>
              <a:t>nhà</a:t>
            </a:r>
            <a:r>
              <a:rPr lang="en-US" b="1">
                <a:latin typeface="Roboto"/>
                <a:ea typeface="Roboto"/>
              </a:rPr>
              <a:t> </a:t>
            </a:r>
            <a:r>
              <a:rPr lang="en-US" b="1" err="1">
                <a:latin typeface="Roboto"/>
                <a:ea typeface="Roboto"/>
              </a:rPr>
              <a:t>cung</a:t>
            </a:r>
            <a:r>
              <a:rPr lang="en-US" b="1">
                <a:latin typeface="Roboto"/>
                <a:ea typeface="Roboto"/>
              </a:rPr>
              <a:t> </a:t>
            </a:r>
            <a:r>
              <a:rPr lang="en-US" b="1" err="1">
                <a:latin typeface="Roboto"/>
                <a:ea typeface="Roboto"/>
              </a:rPr>
              <a:t>cấp</a:t>
            </a:r>
            <a:r>
              <a:rPr lang="en-US" b="1">
                <a:latin typeface="Roboto"/>
                <a:ea typeface="Roboto"/>
              </a:rPr>
              <a:t> </a:t>
            </a:r>
            <a:r>
              <a:rPr lang="en-US" b="1" err="1">
                <a:latin typeface="Roboto"/>
                <a:ea typeface="Roboto"/>
              </a:rPr>
              <a:t>thành</a:t>
            </a:r>
            <a:r>
              <a:rPr lang="en-US" b="1">
                <a:latin typeface="Roboto"/>
                <a:ea typeface="Roboto"/>
              </a:rPr>
              <a:t> </a:t>
            </a:r>
            <a:r>
              <a:rPr lang="en-US" b="1" err="1">
                <a:latin typeface="Roboto"/>
                <a:ea typeface="Roboto"/>
              </a:rPr>
              <a:t>ba</a:t>
            </a:r>
            <a:r>
              <a:rPr lang="en-US" b="1">
                <a:latin typeface="Roboto"/>
                <a:ea typeface="Roboto"/>
              </a:rPr>
              <a:t> </a:t>
            </a:r>
            <a:r>
              <a:rPr lang="en-US" b="1" err="1">
                <a:latin typeface="Roboto"/>
                <a:ea typeface="Roboto"/>
              </a:rPr>
              <a:t>nhóm</a:t>
            </a:r>
            <a:endParaRPr lang="en-US" sz="1400" err="1">
              <a:latin typeface="Roboto"/>
              <a:ea typeface="Roboto"/>
            </a:endParaRPr>
          </a:p>
        </p:txBody>
      </p:sp>
      <p:sp>
        <p:nvSpPr>
          <p:cNvPr id="29" name="!!x">
            <a:extLst>
              <a:ext uri="{FF2B5EF4-FFF2-40B4-BE49-F238E27FC236}">
                <a16:creationId xmlns:a16="http://schemas.microsoft.com/office/drawing/2014/main" id="{BBA72742-01BD-44F2-A00F-1E2C635E4718}"/>
              </a:ext>
            </a:extLst>
          </p:cNvPr>
          <p:cNvSpPr txBox="1"/>
          <p:nvPr/>
        </p:nvSpPr>
        <p:spPr>
          <a:xfrm>
            <a:off x="558228" y="2997443"/>
            <a:ext cx="121745" cy="43088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sz="2200" b="1">
              <a:solidFill>
                <a:schemeClr val="bg1"/>
              </a:solidFill>
              <a:latin typeface="Roboto"/>
              <a:ea typeface="Roboto"/>
            </a:endParaRPr>
          </a:p>
        </p:txBody>
      </p:sp>
      <p:pic>
        <p:nvPicPr>
          <p:cNvPr id="30" name="Picture 29" descr="Shape&#10;&#10;Description automatically generated with low confidence">
            <a:extLst>
              <a:ext uri="{FF2B5EF4-FFF2-40B4-BE49-F238E27FC236}">
                <a16:creationId xmlns:a16="http://schemas.microsoft.com/office/drawing/2014/main" id="{59D429DA-B1F2-411F-8389-26C4781F1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207" y="1012202"/>
            <a:ext cx="335203" cy="335203"/>
          </a:xfrm>
          <a:prstGeom prst="rect">
            <a:avLst/>
          </a:prstGeom>
        </p:spPr>
      </p:pic>
      <p:pic>
        <p:nvPicPr>
          <p:cNvPr id="4" name="Google Shape;95;g10321a19653_0_60">
            <a:extLst>
              <a:ext uri="{FF2B5EF4-FFF2-40B4-BE49-F238E27FC236}">
                <a16:creationId xmlns:a16="http://schemas.microsoft.com/office/drawing/2014/main" id="{9B7D0B74-FB26-4F10-9854-9D49FDCA0E8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8346" r="18346"/>
          <a:stretch/>
        </p:blipFill>
        <p:spPr>
          <a:xfrm>
            <a:off x="11759698" y="73100"/>
            <a:ext cx="324046" cy="486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6;g10321a19653_0_60">
            <a:extLst>
              <a:ext uri="{FF2B5EF4-FFF2-40B4-BE49-F238E27FC236}">
                <a16:creationId xmlns:a16="http://schemas.microsoft.com/office/drawing/2014/main" id="{B6A623C9-0250-44E5-83BC-1A8626338F5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53880" y="77730"/>
            <a:ext cx="1157343" cy="48681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9F6D2E7-E50E-4191-A208-51C63ED52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9BE8-FE88-2C43-BCBB-924429931EC7}" type="slidenum">
              <a:rPr lang="en-US" smtClean="0">
                <a:latin typeface="Roboto"/>
                <a:ea typeface="Roboto"/>
              </a:rPr>
              <a:t>15</a:t>
            </a:fld>
            <a:endParaRPr lang="en-US">
              <a:latin typeface="Roboto"/>
              <a:ea typeface="Roboto"/>
            </a:endParaRPr>
          </a:p>
        </p:txBody>
      </p:sp>
      <p:pic>
        <p:nvPicPr>
          <p:cNvPr id="21" name="Picture 10">
            <a:extLst>
              <a:ext uri="{FF2B5EF4-FFF2-40B4-BE49-F238E27FC236}">
                <a16:creationId xmlns:a16="http://schemas.microsoft.com/office/drawing/2014/main" id="{381B2890-8B52-4317-9D03-A6835CAE7C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145" y="-5302"/>
            <a:ext cx="607173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53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Badge Cross with solid fill">
            <a:extLst>
              <a:ext uri="{FF2B5EF4-FFF2-40B4-BE49-F238E27FC236}">
                <a16:creationId xmlns:a16="http://schemas.microsoft.com/office/drawing/2014/main" id="{E226AE44-BD31-452F-9B77-C042A5171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27775" y="683353"/>
            <a:ext cx="585328" cy="585328"/>
          </a:xfrm>
          <a:prstGeom prst="rect">
            <a:avLst/>
          </a:prstGeom>
        </p:spPr>
      </p:pic>
      <p:pic>
        <p:nvPicPr>
          <p:cNvPr id="6" name="Graphic 5" descr="Badge Question Mark with solid fill">
            <a:extLst>
              <a:ext uri="{FF2B5EF4-FFF2-40B4-BE49-F238E27FC236}">
                <a16:creationId xmlns:a16="http://schemas.microsoft.com/office/drawing/2014/main" id="{B54081CD-077A-49B7-B1BF-795D123373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35854" y="674474"/>
            <a:ext cx="585328" cy="585328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A74AE6-7C90-4DA3-AEEC-F7640775D9B3}"/>
              </a:ext>
            </a:extLst>
          </p:cNvPr>
          <p:cNvSpPr/>
          <p:nvPr/>
        </p:nvSpPr>
        <p:spPr>
          <a:xfrm>
            <a:off x="2101940" y="1934814"/>
            <a:ext cx="2819400" cy="3187031"/>
          </a:xfrm>
          <a:prstGeom prst="roundRect">
            <a:avLst/>
          </a:prstGeom>
          <a:solidFill>
            <a:srgbClr val="A7DFC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1ECFCE1-7558-4349-9A42-479E1211ACC2}"/>
              </a:ext>
            </a:extLst>
          </p:cNvPr>
          <p:cNvSpPr/>
          <p:nvPr/>
        </p:nvSpPr>
        <p:spPr>
          <a:xfrm>
            <a:off x="5486344" y="1934814"/>
            <a:ext cx="2819400" cy="3187031"/>
          </a:xfrm>
          <a:prstGeom prst="roundRect">
            <a:avLst/>
          </a:prstGeom>
          <a:solidFill>
            <a:srgbClr val="EFE99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2C58560-8B43-4F86-8C9B-EBBF2FA1B262}"/>
              </a:ext>
            </a:extLst>
          </p:cNvPr>
          <p:cNvSpPr/>
          <p:nvPr/>
        </p:nvSpPr>
        <p:spPr>
          <a:xfrm>
            <a:off x="8795642" y="1934814"/>
            <a:ext cx="2819400" cy="3187031"/>
          </a:xfrm>
          <a:prstGeom prst="roundRect">
            <a:avLst/>
          </a:prstGeom>
          <a:solidFill>
            <a:srgbClr val="FFA7A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!!xemxet">
            <a:extLst>
              <a:ext uri="{FF2B5EF4-FFF2-40B4-BE49-F238E27FC236}">
                <a16:creationId xmlns:a16="http://schemas.microsoft.com/office/drawing/2014/main" id="{07FC9775-7730-41E5-A038-772D2626E77F}"/>
              </a:ext>
            </a:extLst>
          </p:cNvPr>
          <p:cNvSpPr/>
          <p:nvPr/>
        </p:nvSpPr>
        <p:spPr>
          <a:xfrm>
            <a:off x="5486344" y="1297094"/>
            <a:ext cx="2819372" cy="580893"/>
          </a:xfrm>
          <a:prstGeom prst="roundRect">
            <a:avLst>
              <a:gd name="adj" fmla="val 38334"/>
            </a:avLst>
          </a:prstGeom>
          <a:solidFill>
            <a:srgbClr val="EFE9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tx1"/>
                </a:solidFill>
              </a:rPr>
              <a:t>NHÓM XEM XÉT</a:t>
            </a:r>
            <a:endParaRPr sz="1800" b="1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!!uutien">
            <a:extLst>
              <a:ext uri="{FF2B5EF4-FFF2-40B4-BE49-F238E27FC236}">
                <a16:creationId xmlns:a16="http://schemas.microsoft.com/office/drawing/2014/main" id="{C4973DB6-557F-432B-887A-43FEC3411848}"/>
              </a:ext>
            </a:extLst>
          </p:cNvPr>
          <p:cNvSpPr/>
          <p:nvPr/>
        </p:nvSpPr>
        <p:spPr>
          <a:xfrm>
            <a:off x="2101940" y="1350225"/>
            <a:ext cx="2819372" cy="522595"/>
          </a:xfrm>
          <a:prstGeom prst="roundRect">
            <a:avLst>
              <a:gd name="adj" fmla="val 38334"/>
            </a:avLst>
          </a:prstGeom>
          <a:solidFill>
            <a:srgbClr val="A7DFC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NHÓM ƯU TIÊN</a:t>
            </a:r>
            <a:endParaRPr sz="1800" b="1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!!loaibo">
            <a:extLst>
              <a:ext uri="{FF2B5EF4-FFF2-40B4-BE49-F238E27FC236}">
                <a16:creationId xmlns:a16="http://schemas.microsoft.com/office/drawing/2014/main" id="{610E0A75-4C5A-4A55-A916-C0A5A6DED77D}"/>
              </a:ext>
            </a:extLst>
          </p:cNvPr>
          <p:cNvSpPr/>
          <p:nvPr/>
        </p:nvSpPr>
        <p:spPr>
          <a:xfrm>
            <a:off x="8793004" y="1297094"/>
            <a:ext cx="2819400" cy="580893"/>
          </a:xfrm>
          <a:prstGeom prst="roundRect">
            <a:avLst>
              <a:gd name="adj" fmla="val 38334"/>
            </a:avLst>
          </a:prstGeom>
          <a:solidFill>
            <a:srgbClr val="FFA7A7"/>
          </a:solidFill>
          <a:ln>
            <a:solidFill>
              <a:schemeClr val="bg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NHÓM LOẠI BỎ</a:t>
            </a:r>
            <a:endParaRPr lang="en-US" sz="18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2ADE35-7B86-4DD2-AE5D-7A0413993E30}"/>
              </a:ext>
            </a:extLst>
          </p:cNvPr>
          <p:cNvSpPr txBox="1"/>
          <p:nvPr/>
        </p:nvSpPr>
        <p:spPr>
          <a:xfrm>
            <a:off x="2277298" y="2113442"/>
            <a:ext cx="2345446" cy="2739211"/>
          </a:xfrm>
          <a:prstGeom prst="rect">
            <a:avLst/>
          </a:prstGeom>
          <a:solidFill>
            <a:srgbClr val="A7DFC1"/>
          </a:solidFill>
        </p:spPr>
        <p:txBody>
          <a:bodyPr wrap="square" rtlCol="0">
            <a:spAutoFit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/>
              <a:t>- </a:t>
            </a:r>
            <a:r>
              <a:rPr lang="en-US">
                <a:solidFill>
                  <a:schemeClr val="tx1"/>
                </a:solidFill>
              </a:rPr>
              <a:t>Là </a:t>
            </a:r>
            <a:r>
              <a:rPr lang="en-US" err="1">
                <a:solidFill>
                  <a:schemeClr val="tx1"/>
                </a:solidFill>
              </a:rPr>
              <a:t>nhà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cung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cấp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b="1" err="1">
                <a:solidFill>
                  <a:schemeClr val="tx1"/>
                </a:solidFill>
              </a:rPr>
              <a:t>quan</a:t>
            </a:r>
            <a:r>
              <a:rPr lang="en-US" b="1">
                <a:solidFill>
                  <a:schemeClr val="tx1"/>
                </a:solidFill>
              </a:rPr>
              <a:t> </a:t>
            </a:r>
            <a:r>
              <a:rPr lang="en-US" b="1" err="1">
                <a:solidFill>
                  <a:schemeClr val="tx1"/>
                </a:solidFill>
              </a:rPr>
              <a:t>trọng</a:t>
            </a:r>
            <a:r>
              <a:rPr lang="en-US" b="1">
                <a:solidFill>
                  <a:schemeClr val="tx1"/>
                </a:solidFill>
              </a:rPr>
              <a:t> </a:t>
            </a:r>
            <a:endParaRPr lang="en-US" b="1"/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chemeClr val="tx1"/>
                </a:solidFill>
              </a:rPr>
              <a:t>- Tỉ </a:t>
            </a:r>
            <a:r>
              <a:rPr lang="en-US" err="1">
                <a:solidFill>
                  <a:schemeClr val="tx1"/>
                </a:solidFill>
              </a:rPr>
              <a:t>trọng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doanh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thu</a:t>
            </a:r>
            <a:r>
              <a:rPr lang="en-US">
                <a:solidFill>
                  <a:schemeClr val="tx1"/>
                </a:solidFill>
              </a:rPr>
              <a:t> ở mức cao và khá, </a:t>
            </a:r>
            <a:r>
              <a:rPr lang="en-US" err="1">
                <a:solidFill>
                  <a:schemeClr val="tx1"/>
                </a:solidFill>
              </a:rPr>
              <a:t>số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lượng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đơn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hàng</a:t>
            </a:r>
            <a:r>
              <a:rPr lang="en-US" b="1">
                <a:solidFill>
                  <a:schemeClr val="tx1"/>
                </a:solidFill>
              </a:rPr>
              <a:t> </a:t>
            </a:r>
            <a:r>
              <a:rPr lang="en-US" b="1" err="1">
                <a:solidFill>
                  <a:schemeClr val="tx1"/>
                </a:solidFill>
              </a:rPr>
              <a:t>rất</a:t>
            </a:r>
            <a:r>
              <a:rPr lang="en-US" b="1">
                <a:solidFill>
                  <a:schemeClr val="tx1"/>
                </a:solidFill>
              </a:rPr>
              <a:t> </a:t>
            </a:r>
            <a:r>
              <a:rPr lang="en-US" b="1" err="1">
                <a:solidFill>
                  <a:schemeClr val="tx1"/>
                </a:solidFill>
              </a:rPr>
              <a:t>cao</a:t>
            </a:r>
            <a:endParaRPr lang="en-US" b="1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chemeClr val="tx1"/>
                </a:solidFill>
              </a:rPr>
              <a:t>- </a:t>
            </a:r>
            <a:r>
              <a:rPr lang="en-US" err="1">
                <a:solidFill>
                  <a:schemeClr val="tx1"/>
                </a:solidFill>
              </a:rPr>
              <a:t>Hàng</a:t>
            </a:r>
            <a:r>
              <a:rPr lang="en-US">
                <a:solidFill>
                  <a:schemeClr val="tx1"/>
                </a:solidFill>
              </a:rPr>
              <a:t> hóa vừa có </a:t>
            </a:r>
            <a:r>
              <a:rPr lang="en-US" err="1">
                <a:solidFill>
                  <a:schemeClr val="tx1"/>
                </a:solidFill>
              </a:rPr>
              <a:t>độ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đa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dạng</a:t>
            </a:r>
            <a:r>
              <a:rPr lang="en-US">
                <a:solidFill>
                  <a:schemeClr val="tx1"/>
                </a:solidFill>
              </a:rPr>
              <a:t> và tính </a:t>
            </a:r>
            <a:r>
              <a:rPr lang="en-US" err="1">
                <a:solidFill>
                  <a:schemeClr val="tx1"/>
                </a:solidFill>
              </a:rPr>
              <a:t>độc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quyền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ABEC79-F04A-41F4-B002-6D50D5299ED8}"/>
              </a:ext>
            </a:extLst>
          </p:cNvPr>
          <p:cNvSpPr txBox="1"/>
          <p:nvPr/>
        </p:nvSpPr>
        <p:spPr>
          <a:xfrm>
            <a:off x="5718340" y="2197892"/>
            <a:ext cx="242035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1800">
                <a:solidFill>
                  <a:schemeClr val="tx1"/>
                </a:solidFill>
              </a:rPr>
              <a:t>- </a:t>
            </a:r>
            <a:r>
              <a:rPr lang="en-US" sz="1800" b="1" err="1">
                <a:solidFill>
                  <a:schemeClr val="tx1"/>
                </a:solidFill>
              </a:rPr>
              <a:t>Tỉ</a:t>
            </a:r>
            <a:r>
              <a:rPr lang="en-US" sz="1800" b="1">
                <a:solidFill>
                  <a:schemeClr val="tx1"/>
                </a:solidFill>
              </a:rPr>
              <a:t> </a:t>
            </a:r>
            <a:r>
              <a:rPr lang="en-US" sz="1800" b="1" err="1">
                <a:solidFill>
                  <a:schemeClr val="tx1"/>
                </a:solidFill>
              </a:rPr>
              <a:t>lệ</a:t>
            </a:r>
            <a:r>
              <a:rPr lang="en-US" sz="1800" b="1">
                <a:solidFill>
                  <a:schemeClr val="tx1"/>
                </a:solidFill>
              </a:rPr>
              <a:t> </a:t>
            </a:r>
            <a:r>
              <a:rPr lang="en-US" sz="1800" b="1" err="1">
                <a:solidFill>
                  <a:schemeClr val="tx1"/>
                </a:solidFill>
              </a:rPr>
              <a:t>nợ</a:t>
            </a:r>
            <a:r>
              <a:rPr lang="en-US" sz="1800" b="1">
                <a:solidFill>
                  <a:schemeClr val="tx1"/>
                </a:solidFill>
              </a:rPr>
              <a:t> </a:t>
            </a:r>
            <a:r>
              <a:rPr lang="en-US" sz="1800" b="1" err="1">
                <a:solidFill>
                  <a:schemeClr val="tx1"/>
                </a:solidFill>
              </a:rPr>
              <a:t>hàng</a:t>
            </a:r>
            <a:r>
              <a:rPr lang="en-US" sz="1800" b="1">
                <a:solidFill>
                  <a:schemeClr val="tx1"/>
                </a:solidFill>
              </a:rPr>
              <a:t> </a:t>
            </a:r>
            <a:r>
              <a:rPr lang="en-US" sz="1800" b="1" err="1">
                <a:solidFill>
                  <a:schemeClr val="tx1"/>
                </a:solidFill>
              </a:rPr>
              <a:t>cao</a:t>
            </a:r>
            <a:r>
              <a:rPr lang="en-US" sz="1800">
                <a:solidFill>
                  <a:schemeClr val="tx1"/>
                </a:solidFill>
              </a:rPr>
              <a:t>, </a:t>
            </a:r>
            <a:r>
              <a:rPr lang="en-US" sz="1800" err="1">
                <a:solidFill>
                  <a:schemeClr val="tx1"/>
                </a:solidFill>
              </a:rPr>
              <a:t>tuy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nhiên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đã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giao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trước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một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phần</a:t>
            </a:r>
            <a:endParaRPr lang="en-US" sz="1800">
              <a:solidFill>
                <a:schemeClr val="tx1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1800">
                <a:solidFill>
                  <a:schemeClr val="tx1"/>
                </a:solidFill>
              </a:rPr>
              <a:t>- </a:t>
            </a:r>
            <a:r>
              <a:rPr lang="en-US" sz="1800" err="1">
                <a:solidFill>
                  <a:schemeClr val="tx1"/>
                </a:solidFill>
              </a:rPr>
              <a:t>Hàng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hóa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có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độ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đa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dạng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và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độc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quyền</a:t>
            </a:r>
            <a:r>
              <a:rPr lang="en-US" sz="1800">
                <a:solidFill>
                  <a:schemeClr val="tx1"/>
                </a:solidFill>
              </a:rPr>
              <a:t> 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1800">
                <a:solidFill>
                  <a:schemeClr val="tx1"/>
                </a:solidFill>
              </a:rPr>
              <a:t>- </a:t>
            </a:r>
            <a:r>
              <a:rPr lang="en-US" sz="1800" err="1">
                <a:solidFill>
                  <a:schemeClr val="tx1"/>
                </a:solidFill>
              </a:rPr>
              <a:t>Số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lượng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đơn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hàng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b="1" err="1">
                <a:solidFill>
                  <a:schemeClr val="tx1"/>
                </a:solidFill>
              </a:rPr>
              <a:t>thấp</a:t>
            </a:r>
            <a:r>
              <a:rPr lang="en-US" sz="1800" b="1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hoặc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thời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gian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nợ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chưa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quá</a:t>
            </a:r>
            <a:r>
              <a:rPr lang="en-US" sz="1800">
                <a:solidFill>
                  <a:schemeClr val="tx1"/>
                </a:solidFill>
              </a:rPr>
              <a:t> 1 tháng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4A86C5-87B5-4A8F-9D5C-D4DF36028C64}"/>
              </a:ext>
            </a:extLst>
          </p:cNvPr>
          <p:cNvSpPr txBox="1"/>
          <p:nvPr/>
        </p:nvSpPr>
        <p:spPr>
          <a:xfrm>
            <a:off x="9010261" y="1965773"/>
            <a:ext cx="2420356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1800"/>
              <a:t>- </a:t>
            </a:r>
            <a:r>
              <a:rPr lang="en-US" sz="1800" err="1"/>
              <a:t>Là</a:t>
            </a:r>
            <a:r>
              <a:rPr lang="en-US" sz="1800"/>
              <a:t> </a:t>
            </a:r>
            <a:r>
              <a:rPr lang="en-US" sz="1800" err="1"/>
              <a:t>nhà</a:t>
            </a:r>
            <a:r>
              <a:rPr lang="en-US" sz="1800"/>
              <a:t> </a:t>
            </a:r>
            <a:r>
              <a:rPr lang="en-US" sz="1800" err="1"/>
              <a:t>cung</a:t>
            </a:r>
            <a:r>
              <a:rPr lang="en-US" sz="1800"/>
              <a:t> </a:t>
            </a:r>
            <a:r>
              <a:rPr lang="en-US" sz="1800" err="1"/>
              <a:t>cấp</a:t>
            </a:r>
            <a:r>
              <a:rPr lang="en-US" sz="1800"/>
              <a:t> </a:t>
            </a:r>
            <a:r>
              <a:rPr lang="en-US" sz="1800" b="1" err="1"/>
              <a:t>không</a:t>
            </a:r>
            <a:r>
              <a:rPr lang="en-US" sz="1800" b="1"/>
              <a:t> </a:t>
            </a:r>
            <a:r>
              <a:rPr lang="en-US" sz="1800" b="1" err="1"/>
              <a:t>quan</a:t>
            </a:r>
            <a:r>
              <a:rPr lang="en-US" sz="1800" b="1"/>
              <a:t> </a:t>
            </a:r>
            <a:r>
              <a:rPr lang="en-US" sz="1800" b="1" err="1"/>
              <a:t>trọng</a:t>
            </a:r>
            <a:endParaRPr lang="en-US" sz="1800" b="1"/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1800"/>
              <a:t>- </a:t>
            </a:r>
            <a:r>
              <a:rPr lang="en-US" sz="1800" err="1"/>
              <a:t>Tỉ</a:t>
            </a:r>
            <a:r>
              <a:rPr lang="en-US" sz="1800"/>
              <a:t> </a:t>
            </a:r>
            <a:r>
              <a:rPr lang="en-US" sz="1800" err="1"/>
              <a:t>lệ</a:t>
            </a:r>
            <a:r>
              <a:rPr lang="en-US" sz="1800"/>
              <a:t> </a:t>
            </a:r>
            <a:r>
              <a:rPr lang="en-US" sz="1800" err="1"/>
              <a:t>nợ</a:t>
            </a:r>
            <a:r>
              <a:rPr lang="en-US" sz="1800"/>
              <a:t> </a:t>
            </a:r>
            <a:r>
              <a:rPr lang="en-US" sz="1800" err="1"/>
              <a:t>hàng</a:t>
            </a:r>
            <a:r>
              <a:rPr lang="en-US" sz="1800"/>
              <a:t> </a:t>
            </a:r>
            <a:r>
              <a:rPr lang="en-US" sz="1800" b="1" err="1"/>
              <a:t>cực</a:t>
            </a:r>
            <a:r>
              <a:rPr lang="en-US" sz="1800" b="1"/>
              <a:t> </a:t>
            </a:r>
            <a:r>
              <a:rPr lang="en-US" sz="1800" b="1" err="1"/>
              <a:t>kì</a:t>
            </a:r>
            <a:r>
              <a:rPr lang="en-US" sz="1800" b="1"/>
              <a:t>  </a:t>
            </a:r>
            <a:r>
              <a:rPr lang="en-US" sz="1800" b="1" err="1"/>
              <a:t>cao</a:t>
            </a:r>
            <a:r>
              <a:rPr lang="en-US" sz="1800"/>
              <a:t>, </a:t>
            </a:r>
            <a:r>
              <a:rPr lang="en-US" sz="1800" err="1"/>
              <a:t>nợ</a:t>
            </a:r>
            <a:r>
              <a:rPr lang="en-US" sz="1800"/>
              <a:t> </a:t>
            </a:r>
            <a:r>
              <a:rPr lang="en-US" sz="1800" err="1"/>
              <a:t>hàng</a:t>
            </a:r>
            <a:r>
              <a:rPr lang="en-US" sz="1800"/>
              <a:t> </a:t>
            </a:r>
            <a:r>
              <a:rPr lang="en-US" sz="1800" b="1" err="1"/>
              <a:t>lâu</a:t>
            </a:r>
            <a:r>
              <a:rPr lang="en-US" sz="1800"/>
              <a:t>, </a:t>
            </a:r>
            <a:r>
              <a:rPr lang="en-US" sz="1800" err="1"/>
              <a:t>giá</a:t>
            </a:r>
            <a:r>
              <a:rPr lang="en-US" sz="1800"/>
              <a:t> </a:t>
            </a:r>
            <a:r>
              <a:rPr lang="en-US" sz="1800" err="1"/>
              <a:t>trị</a:t>
            </a:r>
            <a:r>
              <a:rPr lang="en-US" sz="1800"/>
              <a:t> </a:t>
            </a:r>
            <a:r>
              <a:rPr lang="en-US" sz="1800" err="1"/>
              <a:t>đơn</a:t>
            </a:r>
            <a:r>
              <a:rPr lang="en-US" sz="1800"/>
              <a:t> </a:t>
            </a:r>
            <a:r>
              <a:rPr lang="en-US" sz="1800" err="1"/>
              <a:t>hàng</a:t>
            </a:r>
            <a:r>
              <a:rPr lang="en-US" sz="1800"/>
              <a:t> </a:t>
            </a:r>
            <a:r>
              <a:rPr lang="en-US" sz="1800" b="1" err="1"/>
              <a:t>thấp</a:t>
            </a:r>
            <a:endParaRPr lang="en-US" sz="1800" b="1"/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1800"/>
              <a:t>- Thường </a:t>
            </a:r>
            <a:r>
              <a:rPr lang="en-US" sz="1800" err="1"/>
              <a:t>xuyên</a:t>
            </a:r>
            <a:r>
              <a:rPr lang="en-US" sz="1800"/>
              <a:t> </a:t>
            </a:r>
            <a:r>
              <a:rPr lang="en-US" sz="1800" err="1"/>
              <a:t>giao</a:t>
            </a:r>
            <a:r>
              <a:rPr lang="en-US" sz="1800"/>
              <a:t> </a:t>
            </a:r>
            <a:r>
              <a:rPr lang="en-US" sz="1800" err="1"/>
              <a:t>hàng</a:t>
            </a:r>
            <a:r>
              <a:rPr lang="en-US" sz="1800"/>
              <a:t> </a:t>
            </a:r>
            <a:r>
              <a:rPr lang="en-US" sz="1800" b="1" err="1"/>
              <a:t>trễ</a:t>
            </a:r>
            <a:endParaRPr lang="en-US" sz="1800" b="1"/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1800"/>
              <a:t>- </a:t>
            </a:r>
            <a:r>
              <a:rPr lang="en-US" sz="1800" err="1"/>
              <a:t>Có</a:t>
            </a:r>
            <a:r>
              <a:rPr lang="en-US" sz="1800"/>
              <a:t> </a:t>
            </a:r>
            <a:r>
              <a:rPr lang="en-US" sz="1800" err="1"/>
              <a:t>thể</a:t>
            </a:r>
            <a:r>
              <a:rPr lang="en-US" sz="1800"/>
              <a:t> </a:t>
            </a:r>
            <a:r>
              <a:rPr lang="en-US" sz="1800" err="1"/>
              <a:t>thay</a:t>
            </a:r>
            <a:r>
              <a:rPr lang="en-US" sz="1800"/>
              <a:t> </a:t>
            </a:r>
            <a:r>
              <a:rPr lang="en-US" sz="1800" err="1"/>
              <a:t>thế</a:t>
            </a:r>
            <a:r>
              <a:rPr lang="en-US" sz="1800"/>
              <a:t> </a:t>
            </a:r>
            <a:r>
              <a:rPr lang="en-US" sz="1800" err="1"/>
              <a:t>bằng</a:t>
            </a:r>
            <a:r>
              <a:rPr lang="en-US" sz="1800"/>
              <a:t> </a:t>
            </a:r>
            <a:r>
              <a:rPr lang="en-US" sz="1800" err="1"/>
              <a:t>nhà</a:t>
            </a:r>
            <a:r>
              <a:rPr lang="en-US" sz="1800"/>
              <a:t> </a:t>
            </a:r>
            <a:r>
              <a:rPr lang="en-US" sz="1800" err="1"/>
              <a:t>cung</a:t>
            </a:r>
            <a:r>
              <a:rPr lang="en-US" sz="1800"/>
              <a:t> </a:t>
            </a:r>
            <a:r>
              <a:rPr lang="en-US" sz="1800" err="1"/>
              <a:t>cấp</a:t>
            </a:r>
            <a:r>
              <a:rPr lang="en-US" sz="1800"/>
              <a:t> </a:t>
            </a:r>
            <a:r>
              <a:rPr lang="en-US" sz="1800" err="1"/>
              <a:t>khác</a:t>
            </a:r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B46E2FE-9523-476F-B892-274ACB73B1DA}"/>
              </a:ext>
            </a:extLst>
          </p:cNvPr>
          <p:cNvSpPr/>
          <p:nvPr/>
        </p:nvSpPr>
        <p:spPr>
          <a:xfrm>
            <a:off x="2101940" y="5202346"/>
            <a:ext cx="2819400" cy="1422630"/>
          </a:xfrm>
          <a:prstGeom prst="roundRect">
            <a:avLst/>
          </a:prstGeom>
          <a:solidFill>
            <a:srgbClr val="A7DFC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DB9CF25-0CFB-48D5-87AE-F72DE258D35C}"/>
              </a:ext>
            </a:extLst>
          </p:cNvPr>
          <p:cNvSpPr/>
          <p:nvPr/>
        </p:nvSpPr>
        <p:spPr>
          <a:xfrm>
            <a:off x="5486344" y="5202346"/>
            <a:ext cx="2819400" cy="1422630"/>
          </a:xfrm>
          <a:prstGeom prst="roundRect">
            <a:avLst/>
          </a:prstGeom>
          <a:solidFill>
            <a:srgbClr val="EFE99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3A5F1EC-B652-47D9-BAEC-00DB8F324A80}"/>
              </a:ext>
            </a:extLst>
          </p:cNvPr>
          <p:cNvSpPr/>
          <p:nvPr/>
        </p:nvSpPr>
        <p:spPr>
          <a:xfrm>
            <a:off x="8793004" y="5202346"/>
            <a:ext cx="2819400" cy="1422630"/>
          </a:xfrm>
          <a:prstGeom prst="roundRect">
            <a:avLst/>
          </a:prstGeom>
          <a:solidFill>
            <a:srgbClr val="FFA7A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EC4DC2-8119-414C-B6A7-830B295A694C}"/>
              </a:ext>
            </a:extLst>
          </p:cNvPr>
          <p:cNvSpPr txBox="1"/>
          <p:nvPr/>
        </p:nvSpPr>
        <p:spPr>
          <a:xfrm>
            <a:off x="2249057" y="5425959"/>
            <a:ext cx="2348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b="1" err="1">
                <a:solidFill>
                  <a:schemeClr val="tx1"/>
                </a:solidFill>
              </a:rPr>
              <a:t>Hỗ</a:t>
            </a:r>
            <a:r>
              <a:rPr lang="en-US" b="1">
                <a:solidFill>
                  <a:schemeClr val="tx1"/>
                </a:solidFill>
              </a:rPr>
              <a:t> </a:t>
            </a:r>
            <a:r>
              <a:rPr lang="en-US" b="1" err="1">
                <a:solidFill>
                  <a:schemeClr val="tx1"/>
                </a:solidFill>
              </a:rPr>
              <a:t>trợ</a:t>
            </a:r>
            <a:r>
              <a:rPr lang="en-US" b="1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nhà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cung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cấp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tìm</a:t>
            </a:r>
            <a:r>
              <a:rPr lang="en-US">
                <a:solidFill>
                  <a:schemeClr val="tx1"/>
                </a:solidFill>
              </a:rPr>
              <a:t> ra </a:t>
            </a:r>
            <a:r>
              <a:rPr lang="en-US" err="1">
                <a:solidFill>
                  <a:schemeClr val="tx1"/>
                </a:solidFill>
              </a:rPr>
              <a:t>nguyên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nhân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và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hướng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giải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quyết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26057A-8B0A-4237-9FE1-723A5818BD27}"/>
              </a:ext>
            </a:extLst>
          </p:cNvPr>
          <p:cNvSpPr txBox="1"/>
          <p:nvPr/>
        </p:nvSpPr>
        <p:spPr>
          <a:xfrm>
            <a:off x="5517669" y="5313496"/>
            <a:ext cx="2756722" cy="1200329"/>
          </a:xfrm>
          <a:prstGeom prst="rect">
            <a:avLst/>
          </a:prstGeom>
          <a:solidFill>
            <a:srgbClr val="EFE996"/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800" err="1">
                <a:solidFill>
                  <a:schemeClr val="tx1"/>
                </a:solidFill>
              </a:rPr>
              <a:t>Tiếp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tục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đợi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và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b="1" err="1"/>
              <a:t>thúc</a:t>
            </a:r>
            <a:r>
              <a:rPr lang="en-US" b="1"/>
              <a:t> đẩy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nhà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cung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cấp</a:t>
            </a:r>
            <a:r>
              <a:rPr lang="en-US" sz="1800">
                <a:solidFill>
                  <a:schemeClr val="tx1"/>
                </a:solidFill>
              </a:rPr>
              <a:t>,</a:t>
            </a:r>
            <a:r>
              <a:rPr lang="en-US" b="1"/>
              <a:t> </a:t>
            </a:r>
            <a:r>
              <a:rPr lang="en-US" sz="1800" err="1">
                <a:solidFill>
                  <a:schemeClr val="tx1"/>
                </a:solidFill>
              </a:rPr>
              <a:t>nếu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tình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hình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không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tiến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triển</a:t>
            </a:r>
            <a:r>
              <a:rPr lang="en-US" sz="1800">
                <a:solidFill>
                  <a:schemeClr val="tx1"/>
                </a:solidFill>
              </a:rPr>
              <a:t>, </a:t>
            </a:r>
            <a:r>
              <a:rPr lang="en-US" sz="1800" err="1">
                <a:solidFill>
                  <a:schemeClr val="tx1"/>
                </a:solidFill>
              </a:rPr>
              <a:t>tìm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nhà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cung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cấp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mới</a:t>
            </a:r>
            <a:r>
              <a:rPr lang="en-US" sz="1800">
                <a:solidFill>
                  <a:schemeClr val="tx1"/>
                </a:solidFill>
              </a:rPr>
              <a:t> 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97E7A8-206C-4F4A-B25D-F723D1558F3A}"/>
              </a:ext>
            </a:extLst>
          </p:cNvPr>
          <p:cNvSpPr txBox="1"/>
          <p:nvPr/>
        </p:nvSpPr>
        <p:spPr>
          <a:xfrm>
            <a:off x="9182840" y="5420920"/>
            <a:ext cx="2036289" cy="923330"/>
          </a:xfrm>
          <a:prstGeom prst="rect">
            <a:avLst/>
          </a:prstGeom>
          <a:solidFill>
            <a:srgbClr val="FFA7A7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1800" b="1" err="1">
                <a:solidFill>
                  <a:schemeClr val="tx1"/>
                </a:solidFill>
              </a:rPr>
              <a:t>Hủy</a:t>
            </a:r>
            <a:r>
              <a:rPr lang="en-US" sz="1800" b="1">
                <a:solidFill>
                  <a:schemeClr val="tx1"/>
                </a:solidFill>
              </a:rPr>
              <a:t> </a:t>
            </a:r>
            <a:r>
              <a:rPr lang="en-US" sz="1800" b="1" err="1">
                <a:solidFill>
                  <a:schemeClr val="tx1"/>
                </a:solidFill>
              </a:rPr>
              <a:t>đơn</a:t>
            </a:r>
            <a:r>
              <a:rPr lang="en-US" sz="1800" b="1">
                <a:solidFill>
                  <a:schemeClr val="tx1"/>
                </a:solidFill>
              </a:rPr>
              <a:t> </a:t>
            </a:r>
            <a:r>
              <a:rPr lang="en-US" sz="1800" b="1" err="1">
                <a:solidFill>
                  <a:schemeClr val="tx1"/>
                </a:solidFill>
              </a:rPr>
              <a:t>hàng</a:t>
            </a:r>
            <a:r>
              <a:rPr lang="en-US" sz="1800" b="1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và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b="1" err="1">
                <a:solidFill>
                  <a:schemeClr val="tx1"/>
                </a:solidFill>
              </a:rPr>
              <a:t>đặt</a:t>
            </a:r>
            <a:r>
              <a:rPr lang="en-US" sz="1800" b="1">
                <a:solidFill>
                  <a:schemeClr val="tx1"/>
                </a:solidFill>
              </a:rPr>
              <a:t> </a:t>
            </a:r>
            <a:r>
              <a:rPr lang="en-US" sz="1800" b="1" err="1">
                <a:solidFill>
                  <a:schemeClr val="tx1"/>
                </a:solidFill>
              </a:rPr>
              <a:t>hàng</a:t>
            </a:r>
            <a:r>
              <a:rPr lang="en-US" sz="1800" b="1">
                <a:solidFill>
                  <a:schemeClr val="tx1"/>
                </a:solidFill>
              </a:rPr>
              <a:t> </a:t>
            </a:r>
            <a:r>
              <a:rPr lang="en-US" sz="1800">
                <a:solidFill>
                  <a:schemeClr val="tx1"/>
                </a:solidFill>
              </a:rPr>
              <a:t>của </a:t>
            </a:r>
            <a:r>
              <a:rPr lang="en-US" sz="1800" err="1">
                <a:solidFill>
                  <a:schemeClr val="tx1"/>
                </a:solidFill>
              </a:rPr>
              <a:t>nhà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cung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err="1">
                <a:solidFill>
                  <a:schemeClr val="tx1"/>
                </a:solidFill>
              </a:rPr>
              <a:t>cấp</a:t>
            </a:r>
            <a:r>
              <a:rPr lang="en-US"/>
              <a:t> khác</a:t>
            </a:r>
            <a:endParaRPr lang="en-US" sz="1400">
              <a:solidFill>
                <a:schemeClr val="tx1"/>
              </a:solidFill>
            </a:endParaRPr>
          </a:p>
        </p:txBody>
      </p:sp>
      <p:pic>
        <p:nvPicPr>
          <p:cNvPr id="26" name="Graphic 25" descr="Lights On with solid fill">
            <a:extLst>
              <a:ext uri="{FF2B5EF4-FFF2-40B4-BE49-F238E27FC236}">
                <a16:creationId xmlns:a16="http://schemas.microsoft.com/office/drawing/2014/main" id="{6406BA55-6526-4379-B1DD-CA6D66CCE7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08" y="4907487"/>
            <a:ext cx="1842072" cy="184207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A184F84-3B2C-47AE-9F20-310002D8A3F2}"/>
              </a:ext>
            </a:extLst>
          </p:cNvPr>
          <p:cNvSpPr/>
          <p:nvPr/>
        </p:nvSpPr>
        <p:spPr>
          <a:xfrm>
            <a:off x="576958" y="5420920"/>
            <a:ext cx="798617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n-US" b="1" err="1">
                <a:ln w="0"/>
                <a:solidFill>
                  <a:schemeClr val="tx1"/>
                </a:solidFill>
              </a:rPr>
              <a:t>Giải</a:t>
            </a:r>
            <a:r>
              <a:rPr lang="en-US" b="1">
                <a:ln w="0"/>
                <a:solidFill>
                  <a:schemeClr val="tx1"/>
                </a:solidFill>
              </a:rPr>
              <a:t> </a:t>
            </a:r>
          </a:p>
          <a:p>
            <a:r>
              <a:rPr lang="en-US" b="1" err="1">
                <a:ln w="0"/>
                <a:solidFill>
                  <a:schemeClr val="tx1"/>
                </a:solidFill>
              </a:rPr>
              <a:t>pháp</a:t>
            </a:r>
            <a:endParaRPr lang="en-US" b="1">
              <a:ln w="0"/>
              <a:solidFill>
                <a:schemeClr val="tx1"/>
              </a:solidFill>
            </a:endParaRPr>
          </a:p>
        </p:txBody>
      </p:sp>
      <p:pic>
        <p:nvPicPr>
          <p:cNvPr id="31" name="Graphic 30" descr="Customer review outline">
            <a:extLst>
              <a:ext uri="{FF2B5EF4-FFF2-40B4-BE49-F238E27FC236}">
                <a16:creationId xmlns:a16="http://schemas.microsoft.com/office/drawing/2014/main" id="{B89CD49B-D9D5-453C-B9F9-4ABA0D16C7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286" y="2450378"/>
            <a:ext cx="1615008" cy="195724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25334B1E-A5D2-430D-9AC5-E69C2CD841F3}"/>
              </a:ext>
            </a:extLst>
          </p:cNvPr>
          <p:cNvSpPr/>
          <p:nvPr/>
        </p:nvSpPr>
        <p:spPr>
          <a:xfrm>
            <a:off x="351248" y="2717032"/>
            <a:ext cx="1141781" cy="353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1700" b="1" err="1">
                <a:ln w="0"/>
                <a:solidFill>
                  <a:schemeClr val="tx1"/>
                </a:solidFill>
              </a:rPr>
              <a:t>Nhận</a:t>
            </a:r>
            <a:r>
              <a:rPr lang="en-US" sz="1700" b="1">
                <a:ln w="0"/>
                <a:solidFill>
                  <a:schemeClr val="tx1"/>
                </a:solidFill>
              </a:rPr>
              <a:t> </a:t>
            </a:r>
            <a:r>
              <a:rPr lang="en-US" sz="1700" b="1" err="1">
                <a:ln w="0"/>
                <a:solidFill>
                  <a:schemeClr val="tx1"/>
                </a:solidFill>
              </a:rPr>
              <a:t>xét</a:t>
            </a:r>
            <a:endParaRPr lang="en-US" sz="1700" b="1">
              <a:ln w="0"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5683AE-AE57-4B4F-A3B9-0D3BA6D97535}"/>
              </a:ext>
            </a:extLst>
          </p:cNvPr>
          <p:cNvSpPr txBox="1"/>
          <p:nvPr/>
        </p:nvSpPr>
        <p:spPr>
          <a:xfrm>
            <a:off x="685330" y="16335"/>
            <a:ext cx="87501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/>
              <a:t>Sau </a:t>
            </a:r>
            <a:r>
              <a:rPr lang="en-US" sz="2100" err="1"/>
              <a:t>khi</a:t>
            </a:r>
            <a:r>
              <a:rPr lang="en-US" sz="2100"/>
              <a:t> </a:t>
            </a:r>
            <a:r>
              <a:rPr lang="en-US" sz="2100" err="1"/>
              <a:t>phân</a:t>
            </a:r>
            <a:r>
              <a:rPr lang="en-US" sz="2100"/>
              <a:t> </a:t>
            </a:r>
            <a:r>
              <a:rPr lang="en-US" sz="2100" err="1"/>
              <a:t>loại</a:t>
            </a:r>
            <a:r>
              <a:rPr lang="en-US" sz="2100"/>
              <a:t> </a:t>
            </a:r>
            <a:r>
              <a:rPr lang="en-US" sz="2100" err="1"/>
              <a:t>cần</a:t>
            </a:r>
            <a:r>
              <a:rPr lang="en-US" sz="2100"/>
              <a:t> </a:t>
            </a:r>
            <a:r>
              <a:rPr lang="en-US" sz="2100" err="1"/>
              <a:t>đưa</a:t>
            </a:r>
            <a:r>
              <a:rPr lang="en-US" sz="2100"/>
              <a:t> ra </a:t>
            </a:r>
            <a:r>
              <a:rPr lang="en-US" sz="2100" b="1" err="1"/>
              <a:t>nhận</a:t>
            </a:r>
            <a:r>
              <a:rPr lang="en-US" sz="2100" b="1"/>
              <a:t> </a:t>
            </a:r>
            <a:r>
              <a:rPr lang="en-US" sz="2100" b="1" err="1"/>
              <a:t>xét</a:t>
            </a:r>
            <a:r>
              <a:rPr lang="en-US" sz="2100" b="1"/>
              <a:t> </a:t>
            </a:r>
            <a:r>
              <a:rPr lang="en-US" sz="2100" b="1" err="1"/>
              <a:t>và</a:t>
            </a:r>
            <a:r>
              <a:rPr lang="en-US" sz="2100" b="1"/>
              <a:t> </a:t>
            </a:r>
            <a:r>
              <a:rPr lang="en-US" sz="2100" b="1" err="1"/>
              <a:t>phương</a:t>
            </a:r>
            <a:r>
              <a:rPr lang="en-US" sz="2100" b="1"/>
              <a:t> </a:t>
            </a:r>
            <a:r>
              <a:rPr lang="en-US" sz="2100" b="1" err="1"/>
              <a:t>án</a:t>
            </a:r>
            <a:r>
              <a:rPr lang="en-US" sz="2100" b="1"/>
              <a:t> </a:t>
            </a:r>
            <a:r>
              <a:rPr lang="en-US" sz="2100" b="1" err="1"/>
              <a:t>giải</a:t>
            </a:r>
            <a:r>
              <a:rPr lang="en-US" sz="2100" b="1"/>
              <a:t> </a:t>
            </a:r>
            <a:r>
              <a:rPr lang="en-US" sz="2100" b="1" err="1"/>
              <a:t>quyết</a:t>
            </a:r>
            <a:r>
              <a:rPr lang="en-US" sz="2100" b="1"/>
              <a:t>  </a:t>
            </a:r>
            <a:r>
              <a:rPr lang="en-US" sz="2100" err="1"/>
              <a:t>đối</a:t>
            </a:r>
            <a:r>
              <a:rPr lang="en-US" sz="2100"/>
              <a:t> </a:t>
            </a:r>
            <a:r>
              <a:rPr lang="en-US" sz="2100" err="1"/>
              <a:t>với</a:t>
            </a:r>
            <a:r>
              <a:rPr lang="en-US" sz="2100"/>
              <a:t> </a:t>
            </a:r>
            <a:r>
              <a:rPr lang="en-US" sz="2100" err="1"/>
              <a:t>từng</a:t>
            </a:r>
            <a:r>
              <a:rPr lang="en-US" sz="2100"/>
              <a:t> </a:t>
            </a:r>
            <a:r>
              <a:rPr lang="en-US" sz="2100" err="1"/>
              <a:t>nhóm</a:t>
            </a:r>
            <a:r>
              <a:rPr lang="en-US" sz="2100"/>
              <a:t> </a:t>
            </a:r>
            <a:r>
              <a:rPr lang="en-US" sz="2100" err="1"/>
              <a:t>nhà</a:t>
            </a:r>
            <a:r>
              <a:rPr lang="en-US" sz="2100"/>
              <a:t> </a:t>
            </a:r>
            <a:r>
              <a:rPr lang="en-US" sz="2100" err="1"/>
              <a:t>cung</a:t>
            </a:r>
            <a:r>
              <a:rPr lang="en-US" sz="2100"/>
              <a:t> </a:t>
            </a:r>
            <a:r>
              <a:rPr lang="en-US" sz="2100" err="1"/>
              <a:t>cấp</a:t>
            </a:r>
            <a:endParaRPr lang="en-US" sz="2100"/>
          </a:p>
        </p:txBody>
      </p:sp>
      <p:pic>
        <p:nvPicPr>
          <p:cNvPr id="60" name="Graphic 59" descr="Badge Tick1 with solid fill">
            <a:extLst>
              <a:ext uri="{FF2B5EF4-FFF2-40B4-BE49-F238E27FC236}">
                <a16:creationId xmlns:a16="http://schemas.microsoft.com/office/drawing/2014/main" id="{F9545B9A-9708-41CC-B10A-B3D356A09A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17503" y="744920"/>
            <a:ext cx="585328" cy="585328"/>
          </a:xfrm>
          <a:prstGeom prst="rect">
            <a:avLst/>
          </a:prstGeom>
        </p:spPr>
      </p:pic>
      <p:pic>
        <p:nvPicPr>
          <p:cNvPr id="2" name="Google Shape;95;g10321a19653_0_60">
            <a:extLst>
              <a:ext uri="{FF2B5EF4-FFF2-40B4-BE49-F238E27FC236}">
                <a16:creationId xmlns:a16="http://schemas.microsoft.com/office/drawing/2014/main" id="{AE009230-9D34-4D33-BFE7-58359F5A617B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 l="18346" r="18346"/>
          <a:stretch/>
        </p:blipFill>
        <p:spPr>
          <a:xfrm>
            <a:off x="11759698" y="73100"/>
            <a:ext cx="324046" cy="486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6;g10321a19653_0_60">
            <a:extLst>
              <a:ext uri="{FF2B5EF4-FFF2-40B4-BE49-F238E27FC236}">
                <a16:creationId xmlns:a16="http://schemas.microsoft.com/office/drawing/2014/main" id="{23506ABD-1608-4CD2-9BF1-BE5B5BF147A3}"/>
              </a:ext>
            </a:extLst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0553880" y="77730"/>
            <a:ext cx="1157343" cy="486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CE308010-B1F0-4741-BBFD-FB596C7B0FD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3145" y="-5302"/>
            <a:ext cx="610139" cy="643207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7059510-DBEF-430C-926D-CD6F8E79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9BE8-FE88-2C43-BCBB-924429931EC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837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7BBE2B5D-76EC-4219-BB51-1457D2559938}"/>
              </a:ext>
            </a:extLst>
          </p:cNvPr>
          <p:cNvSpPr txBox="1"/>
          <p:nvPr/>
        </p:nvSpPr>
        <p:spPr>
          <a:xfrm>
            <a:off x="704490" y="5786"/>
            <a:ext cx="9041393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/>
              <a:t>Để tăng tính khả thi cho chiến lược, các giải pháp cần được phân chia theo trình tự thời gian hợp lý cộng với việc </a:t>
            </a:r>
            <a:r>
              <a:rPr lang="en-US" sz="2000" b="1">
                <a:solidFill>
                  <a:srgbClr val="C00000"/>
                </a:solidFill>
              </a:rPr>
              <a:t>đánh giá kế hoạch định kỳ</a:t>
            </a:r>
          </a:p>
        </p:txBody>
      </p:sp>
      <p:pic>
        <p:nvPicPr>
          <p:cNvPr id="2" name="Google Shape;95;g10321a19653_0_60">
            <a:extLst>
              <a:ext uri="{FF2B5EF4-FFF2-40B4-BE49-F238E27FC236}">
                <a16:creationId xmlns:a16="http://schemas.microsoft.com/office/drawing/2014/main" id="{FD28E92B-6DFA-4D39-BEEA-B7A03D95583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8346" r="18346"/>
          <a:stretch/>
        </p:blipFill>
        <p:spPr>
          <a:xfrm>
            <a:off x="11759698" y="73100"/>
            <a:ext cx="324046" cy="486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6;g10321a19653_0_60">
            <a:extLst>
              <a:ext uri="{FF2B5EF4-FFF2-40B4-BE49-F238E27FC236}">
                <a16:creationId xmlns:a16="http://schemas.microsoft.com/office/drawing/2014/main" id="{E270E422-9A2D-4DF0-8050-A7E67341F9C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3880" y="77730"/>
            <a:ext cx="1157343" cy="4868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C00C8-295B-4AED-8497-EFF11654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4898" y="6478119"/>
            <a:ext cx="609600" cy="521216"/>
          </a:xfrm>
        </p:spPr>
        <p:txBody>
          <a:bodyPr/>
          <a:lstStyle/>
          <a:p>
            <a:fld id="{78AE9BE8-FE88-2C43-BCBB-924429931EC7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E17C2321-37FA-45E4-90A1-48FEBF536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45" y="-5302"/>
            <a:ext cx="610139" cy="64320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DCC04EE-FFE1-47B6-A347-B3CE6D3B86E1}"/>
              </a:ext>
            </a:extLst>
          </p:cNvPr>
          <p:cNvGrpSpPr/>
          <p:nvPr/>
        </p:nvGrpSpPr>
        <p:grpSpPr>
          <a:xfrm>
            <a:off x="446531" y="1028811"/>
            <a:ext cx="11136477" cy="5283295"/>
            <a:chOff x="338377" y="1211029"/>
            <a:chExt cx="11136477" cy="528329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104AA96-5321-48FF-83D5-DBB99DA4A09A}"/>
                </a:ext>
              </a:extLst>
            </p:cNvPr>
            <p:cNvSpPr txBox="1"/>
            <p:nvPr/>
          </p:nvSpPr>
          <p:spPr>
            <a:xfrm>
              <a:off x="338377" y="2378628"/>
              <a:ext cx="1506561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b="1">
                  <a:solidFill>
                    <a:srgbClr val="008587"/>
                  </a:solidFill>
                </a:rPr>
                <a:t>KẾ HOẠCH </a:t>
              </a:r>
            </a:p>
            <a:p>
              <a:pPr algn="ctr"/>
              <a:r>
                <a:rPr lang="en-US" b="1">
                  <a:solidFill>
                    <a:srgbClr val="008587"/>
                  </a:solidFill>
                </a:rPr>
                <a:t>NGẮN HẠN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D6BF48A-8E64-4A6D-867E-647AA28190E7}"/>
                </a:ext>
              </a:extLst>
            </p:cNvPr>
            <p:cNvSpPr txBox="1"/>
            <p:nvPr/>
          </p:nvSpPr>
          <p:spPr>
            <a:xfrm>
              <a:off x="342549" y="4613886"/>
              <a:ext cx="1506560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b="1">
                  <a:solidFill>
                    <a:srgbClr val="E5B000"/>
                  </a:solidFill>
                </a:rPr>
                <a:t>KẾ HOẠCH DÀI HẠN</a:t>
              </a:r>
            </a:p>
          </p:txBody>
        </p:sp>
        <p:sp>
          <p:nvSpPr>
            <p:cNvPr id="10" name="Arrow: Pentagon 9">
              <a:extLst>
                <a:ext uri="{FF2B5EF4-FFF2-40B4-BE49-F238E27FC236}">
                  <a16:creationId xmlns:a16="http://schemas.microsoft.com/office/drawing/2014/main" id="{57E63841-6D06-4D16-843F-634BEF49C107}"/>
                </a:ext>
              </a:extLst>
            </p:cNvPr>
            <p:cNvSpPr/>
            <p:nvPr/>
          </p:nvSpPr>
          <p:spPr>
            <a:xfrm>
              <a:off x="9508257" y="4187926"/>
              <a:ext cx="378025" cy="423955"/>
            </a:xfrm>
            <a:prstGeom prst="homePlate">
              <a:avLst/>
            </a:prstGeom>
            <a:solidFill>
              <a:srgbClr val="E5B000"/>
            </a:solidFill>
            <a:ln>
              <a:noFill/>
            </a:ln>
            <a:effectLst/>
            <a:scene3d>
              <a:camera prst="orthographicFron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A8DF6543-F630-45AC-AAEA-6F0A24551AA6}"/>
                </a:ext>
              </a:extLst>
            </p:cNvPr>
            <p:cNvSpPr/>
            <p:nvPr/>
          </p:nvSpPr>
          <p:spPr>
            <a:xfrm>
              <a:off x="6607165" y="4187926"/>
              <a:ext cx="378025" cy="423955"/>
            </a:xfrm>
            <a:prstGeom prst="homePlate">
              <a:avLst/>
            </a:prstGeom>
            <a:solidFill>
              <a:srgbClr val="E5B000"/>
            </a:solidFill>
            <a:ln>
              <a:noFill/>
            </a:ln>
            <a:effectLst/>
            <a:scene3d>
              <a:camera prst="orthographicFron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00D2B51-0C76-4FBC-8C7D-386888070B37}"/>
                </a:ext>
              </a:extLst>
            </p:cNvPr>
            <p:cNvSpPr/>
            <p:nvPr/>
          </p:nvSpPr>
          <p:spPr>
            <a:xfrm>
              <a:off x="1830443" y="2061011"/>
              <a:ext cx="2417856" cy="5864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8587"/>
              </a:solidFill>
            </a:ln>
            <a:effectLst/>
            <a:scene3d>
              <a:camera prst="orthographicFron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0" i="0" u="none" strike="noStrike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Phân loại và đánh giá NCC</a:t>
              </a:r>
              <a:endParaRPr lang="en-US" sz="16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FF3DFF4-D3BF-419E-98B7-09EE57BF09F4}"/>
                </a:ext>
              </a:extLst>
            </p:cNvPr>
            <p:cNvSpPr/>
            <p:nvPr/>
          </p:nvSpPr>
          <p:spPr>
            <a:xfrm>
              <a:off x="1830442" y="2903763"/>
              <a:ext cx="2417857" cy="5864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8587"/>
              </a:solidFill>
            </a:ln>
            <a:effectLst/>
            <a:scene3d>
              <a:camera prst="orthographicFron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r>
                <a:rPr lang="en-US" sz="1600" err="1">
                  <a:solidFill>
                    <a:srgbClr val="000000"/>
                  </a:solidFill>
                  <a:latin typeface="Calibri"/>
                  <a:cs typeface="Calibri"/>
                </a:rPr>
                <a:t>Phân</a:t>
              </a:r>
              <a:r>
                <a:rPr lang="en-US" sz="1600">
                  <a:solidFill>
                    <a:srgbClr val="000000"/>
                  </a:solidFill>
                  <a:latin typeface="Calibri"/>
                  <a:cs typeface="Calibri"/>
                </a:rPr>
                <a:t> chia </a:t>
              </a:r>
              <a:r>
                <a:rPr lang="en-US" sz="1600" err="1">
                  <a:solidFill>
                    <a:srgbClr val="000000"/>
                  </a:solidFill>
                  <a:latin typeface="Calibri"/>
                  <a:cs typeface="Calibri"/>
                </a:rPr>
                <a:t>lại</a:t>
              </a:r>
              <a:r>
                <a:rPr lang="en-US" sz="1600">
                  <a:solidFill>
                    <a:srgbClr val="000000"/>
                  </a:solidFill>
                  <a:latin typeface="Calibri"/>
                  <a:cs typeface="Calibri"/>
                </a:rPr>
                <a:t> </a:t>
              </a:r>
              <a:r>
                <a:rPr lang="en-US" sz="1600" err="1">
                  <a:solidFill>
                    <a:srgbClr val="000000"/>
                  </a:solidFill>
                  <a:latin typeface="Calibri"/>
                  <a:cs typeface="Calibri"/>
                </a:rPr>
                <a:t>công</a:t>
              </a:r>
              <a:r>
                <a:rPr lang="en-US" sz="1600">
                  <a:solidFill>
                    <a:srgbClr val="000000"/>
                  </a:solidFill>
                  <a:latin typeface="Calibri"/>
                  <a:cs typeface="Calibri"/>
                </a:rPr>
                <a:t> </a:t>
              </a:r>
              <a:r>
                <a:rPr lang="en-US" sz="1600" err="1">
                  <a:solidFill>
                    <a:srgbClr val="000000"/>
                  </a:solidFill>
                  <a:latin typeface="Calibri"/>
                  <a:cs typeface="Calibri"/>
                </a:rPr>
                <a:t>việc</a:t>
              </a:r>
              <a:r>
                <a:rPr lang="en-US" sz="1600">
                  <a:solidFill>
                    <a:srgbClr val="000000"/>
                  </a:solidFill>
                  <a:latin typeface="Calibri"/>
                  <a:cs typeface="Calibri"/>
                </a:rPr>
                <a:t> </a:t>
              </a:r>
              <a:r>
                <a:rPr lang="en-US" sz="1600" err="1">
                  <a:solidFill>
                    <a:srgbClr val="000000"/>
                  </a:solidFill>
                  <a:latin typeface="Calibri"/>
                  <a:cs typeface="Calibri"/>
                </a:rPr>
                <a:t>của</a:t>
              </a:r>
              <a:r>
                <a:rPr lang="en-US" sz="1600">
                  <a:solidFill>
                    <a:srgbClr val="000000"/>
                  </a:solidFill>
                  <a:latin typeface="Calibri"/>
                  <a:cs typeface="Calibri"/>
                </a:rPr>
                <a:t> </a:t>
              </a:r>
              <a:r>
                <a:rPr lang="en-US" sz="1600" err="1">
                  <a:solidFill>
                    <a:srgbClr val="000000"/>
                  </a:solidFill>
                  <a:latin typeface="Calibri"/>
                  <a:cs typeface="Calibri"/>
                </a:rPr>
                <a:t>nhân</a:t>
              </a:r>
              <a:r>
                <a:rPr lang="en-US" sz="1600">
                  <a:solidFill>
                    <a:srgbClr val="000000"/>
                  </a:solidFill>
                  <a:latin typeface="Calibri"/>
                  <a:cs typeface="Calibri"/>
                </a:rPr>
                <a:t> </a:t>
              </a:r>
              <a:r>
                <a:rPr lang="en-US" sz="1600" err="1">
                  <a:solidFill>
                    <a:srgbClr val="000000"/>
                  </a:solidFill>
                  <a:latin typeface="Calibri"/>
                  <a:cs typeface="Calibri"/>
                </a:rPr>
                <a:t>viên</a:t>
              </a:r>
              <a:r>
                <a:rPr lang="en-US" sz="1600">
                  <a:solidFill>
                    <a:srgbClr val="000000"/>
                  </a:solidFill>
                  <a:latin typeface="Calibri"/>
                  <a:cs typeface="Calibri"/>
                </a:rPr>
                <a:t>  </a:t>
              </a:r>
              <a:endParaRPr lang="en-US" sz="16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18BA8A7-921B-479A-8860-B470B07190FE}"/>
                </a:ext>
              </a:extLst>
            </p:cNvPr>
            <p:cNvSpPr/>
            <p:nvPr/>
          </p:nvSpPr>
          <p:spPr>
            <a:xfrm>
              <a:off x="1866431" y="4937051"/>
              <a:ext cx="2417856" cy="586444"/>
            </a:xfrm>
            <a:prstGeom prst="rect">
              <a:avLst/>
            </a:prstGeom>
            <a:noFill/>
            <a:ln w="28575">
              <a:solidFill>
                <a:srgbClr val="E5B000"/>
              </a:solidFill>
            </a:ln>
            <a:effectLst/>
            <a:scene3d>
              <a:camera prst="orthographicFron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r>
                <a:rPr lang="en-US" sz="1600" err="1">
                  <a:solidFill>
                    <a:srgbClr val="000000"/>
                  </a:solidFill>
                  <a:latin typeface="Calibri"/>
                  <a:cs typeface="Calibri"/>
                </a:rPr>
                <a:t>Phân</a:t>
              </a:r>
              <a:r>
                <a:rPr lang="en-US" sz="1600">
                  <a:solidFill>
                    <a:srgbClr val="000000"/>
                  </a:solidFill>
                  <a:latin typeface="Calibri"/>
                  <a:cs typeface="Calibri"/>
                </a:rPr>
                <a:t> chia </a:t>
              </a:r>
              <a:r>
                <a:rPr lang="en-US" sz="1600" err="1">
                  <a:solidFill>
                    <a:srgbClr val="000000"/>
                  </a:solidFill>
                  <a:latin typeface="Calibri"/>
                  <a:cs typeface="Calibri"/>
                </a:rPr>
                <a:t>lại</a:t>
              </a:r>
              <a:r>
                <a:rPr lang="en-US" sz="1600">
                  <a:solidFill>
                    <a:srgbClr val="000000"/>
                  </a:solidFill>
                  <a:latin typeface="Calibri"/>
                  <a:cs typeface="Calibri"/>
                </a:rPr>
                <a:t> </a:t>
              </a:r>
              <a:r>
                <a:rPr lang="en-US" sz="1600" err="1">
                  <a:solidFill>
                    <a:srgbClr val="000000"/>
                  </a:solidFill>
                  <a:latin typeface="Calibri"/>
                  <a:cs typeface="Calibri"/>
                </a:rPr>
                <a:t>công</a:t>
              </a:r>
              <a:r>
                <a:rPr lang="en-US" sz="1600">
                  <a:solidFill>
                    <a:srgbClr val="000000"/>
                  </a:solidFill>
                  <a:latin typeface="Calibri"/>
                  <a:cs typeface="Calibri"/>
                </a:rPr>
                <a:t> </a:t>
              </a:r>
              <a:r>
                <a:rPr lang="en-US" sz="1600" err="1">
                  <a:solidFill>
                    <a:srgbClr val="000000"/>
                  </a:solidFill>
                  <a:latin typeface="Calibri"/>
                  <a:cs typeface="Calibri"/>
                </a:rPr>
                <a:t>việc</a:t>
              </a:r>
              <a:r>
                <a:rPr lang="en-US" sz="1600">
                  <a:solidFill>
                    <a:srgbClr val="000000"/>
                  </a:solidFill>
                  <a:latin typeface="Calibri"/>
                  <a:cs typeface="Calibri"/>
                </a:rPr>
                <a:t> </a:t>
              </a:r>
              <a:r>
                <a:rPr lang="en-US" sz="1600" err="1">
                  <a:solidFill>
                    <a:srgbClr val="000000"/>
                  </a:solidFill>
                  <a:latin typeface="Calibri"/>
                  <a:cs typeface="Calibri"/>
                </a:rPr>
                <a:t>của</a:t>
              </a:r>
              <a:r>
                <a:rPr lang="en-US" sz="1600">
                  <a:solidFill>
                    <a:srgbClr val="000000"/>
                  </a:solidFill>
                  <a:latin typeface="Calibri"/>
                  <a:cs typeface="Calibri"/>
                </a:rPr>
                <a:t> </a:t>
              </a:r>
              <a:r>
                <a:rPr lang="en-US" sz="1600" err="1">
                  <a:solidFill>
                    <a:srgbClr val="000000"/>
                  </a:solidFill>
                  <a:latin typeface="Calibri"/>
                  <a:cs typeface="Calibri"/>
                </a:rPr>
                <a:t>nhân</a:t>
              </a:r>
              <a:r>
                <a:rPr lang="en-US" sz="1600">
                  <a:solidFill>
                    <a:srgbClr val="000000"/>
                  </a:solidFill>
                  <a:latin typeface="Calibri"/>
                  <a:cs typeface="Calibri"/>
                </a:rPr>
                <a:t> </a:t>
              </a:r>
              <a:r>
                <a:rPr lang="en-US" sz="1600" err="1">
                  <a:solidFill>
                    <a:srgbClr val="000000"/>
                  </a:solidFill>
                  <a:latin typeface="Calibri"/>
                  <a:cs typeface="Calibri"/>
                </a:rPr>
                <a:t>viên</a:t>
              </a:r>
              <a:r>
                <a:rPr lang="en-US" sz="1600">
                  <a:solidFill>
                    <a:srgbClr val="000000"/>
                  </a:solidFill>
                  <a:latin typeface="Calibri"/>
                  <a:cs typeface="Calibri"/>
                </a:rPr>
                <a:t> (</a:t>
              </a:r>
              <a:r>
                <a:rPr lang="en-US" sz="1600" err="1">
                  <a:solidFill>
                    <a:srgbClr val="000000"/>
                  </a:solidFill>
                  <a:latin typeface="Calibri"/>
                  <a:cs typeface="Calibri"/>
                </a:rPr>
                <a:t>giai</a:t>
              </a:r>
              <a:r>
                <a:rPr lang="en-US" sz="1600">
                  <a:solidFill>
                    <a:srgbClr val="000000"/>
                  </a:solidFill>
                  <a:latin typeface="Calibri"/>
                  <a:cs typeface="Calibri"/>
                </a:rPr>
                <a:t> </a:t>
              </a:r>
              <a:r>
                <a:rPr lang="en-US" sz="1600" err="1">
                  <a:solidFill>
                    <a:srgbClr val="000000"/>
                  </a:solidFill>
                  <a:latin typeface="Calibri"/>
                  <a:cs typeface="Calibri"/>
                </a:rPr>
                <a:t>đoạn</a:t>
              </a:r>
              <a:r>
                <a:rPr lang="en-US" sz="1600">
                  <a:solidFill>
                    <a:srgbClr val="000000"/>
                  </a:solidFill>
                  <a:latin typeface="Calibri"/>
                  <a:cs typeface="Calibri"/>
                </a:rPr>
                <a:t> 2) </a:t>
              </a:r>
              <a:endParaRPr lang="en-US" sz="16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851D785-C2D4-4810-AB8E-FDED574A8014}"/>
                </a:ext>
              </a:extLst>
            </p:cNvPr>
            <p:cNvSpPr/>
            <p:nvPr/>
          </p:nvSpPr>
          <p:spPr>
            <a:xfrm>
              <a:off x="1866431" y="4103471"/>
              <a:ext cx="2417857" cy="586444"/>
            </a:xfrm>
            <a:prstGeom prst="rect">
              <a:avLst/>
            </a:prstGeom>
            <a:noFill/>
            <a:ln w="28575">
              <a:solidFill>
                <a:srgbClr val="E5B000"/>
              </a:solidFill>
            </a:ln>
            <a:effectLst/>
            <a:scene3d>
              <a:camera prst="orthographicFron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0" i="0" u="none" strike="noStrike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Mua hàng dự trữ mùa vụ và mulptiple sourcing </a:t>
              </a:r>
              <a:endParaRPr lang="en-US" sz="1600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02AFF764-B47E-4C33-B330-9A5273358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84288" y="1336251"/>
              <a:ext cx="6649674" cy="720271"/>
            </a:xfrm>
            <a:prstGeom prst="rect">
              <a:avLst/>
            </a:prstGeom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26161F5-35E0-4958-811B-A9109D327BBA}"/>
                </a:ext>
              </a:extLst>
            </p:cNvPr>
            <p:cNvSpPr/>
            <p:nvPr/>
          </p:nvSpPr>
          <p:spPr>
            <a:xfrm>
              <a:off x="4970897" y="1211029"/>
              <a:ext cx="18212" cy="5267090"/>
            </a:xfrm>
            <a:prstGeom prst="rect">
              <a:avLst/>
            </a:prstGeom>
            <a:solidFill>
              <a:schemeClr val="bg1">
                <a:lumMod val="65000"/>
                <a:alpha val="86000"/>
              </a:schemeClr>
            </a:solidFill>
            <a:ln>
              <a:noFill/>
            </a:ln>
            <a:effectLst/>
            <a:scene3d>
              <a:camera prst="orthographicFron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row: Pentagon 61">
              <a:extLst>
                <a:ext uri="{FF2B5EF4-FFF2-40B4-BE49-F238E27FC236}">
                  <a16:creationId xmlns:a16="http://schemas.microsoft.com/office/drawing/2014/main" id="{1F7462C7-FC54-43BA-A331-25B3A1B53E02}"/>
                </a:ext>
              </a:extLst>
            </p:cNvPr>
            <p:cNvSpPr/>
            <p:nvPr/>
          </p:nvSpPr>
          <p:spPr>
            <a:xfrm>
              <a:off x="4491789" y="2145467"/>
              <a:ext cx="1356982" cy="423955"/>
            </a:xfrm>
            <a:prstGeom prst="homePlate">
              <a:avLst/>
            </a:prstGeom>
            <a:solidFill>
              <a:srgbClr val="008587"/>
            </a:solidFill>
            <a:ln>
              <a:noFill/>
            </a:ln>
            <a:effectLst/>
            <a:scene3d>
              <a:camera prst="orthographicFron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Arrow: Pentagon 62">
              <a:extLst>
                <a:ext uri="{FF2B5EF4-FFF2-40B4-BE49-F238E27FC236}">
                  <a16:creationId xmlns:a16="http://schemas.microsoft.com/office/drawing/2014/main" id="{EC6B4753-9EBF-4B46-A086-BA624CF37F7D}"/>
                </a:ext>
              </a:extLst>
            </p:cNvPr>
            <p:cNvSpPr/>
            <p:nvPr/>
          </p:nvSpPr>
          <p:spPr>
            <a:xfrm>
              <a:off x="4491789" y="2993045"/>
              <a:ext cx="1356982" cy="423955"/>
            </a:xfrm>
            <a:prstGeom prst="homePlate">
              <a:avLst/>
            </a:prstGeom>
            <a:solidFill>
              <a:srgbClr val="008587"/>
            </a:solidFill>
            <a:ln>
              <a:noFill/>
            </a:ln>
            <a:effectLst/>
            <a:scene3d>
              <a:camera prst="orthographicFron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Arrow: Pentagon 63">
              <a:extLst>
                <a:ext uri="{FF2B5EF4-FFF2-40B4-BE49-F238E27FC236}">
                  <a16:creationId xmlns:a16="http://schemas.microsoft.com/office/drawing/2014/main" id="{7AFE73DF-C0AE-498E-AEB2-EF98EFD097A4}"/>
                </a:ext>
              </a:extLst>
            </p:cNvPr>
            <p:cNvSpPr/>
            <p:nvPr/>
          </p:nvSpPr>
          <p:spPr>
            <a:xfrm>
              <a:off x="4635611" y="4196903"/>
              <a:ext cx="378025" cy="423955"/>
            </a:xfrm>
            <a:prstGeom prst="homePlate">
              <a:avLst/>
            </a:prstGeom>
            <a:solidFill>
              <a:srgbClr val="E5B000"/>
            </a:solidFill>
            <a:ln>
              <a:noFill/>
            </a:ln>
            <a:effectLst/>
            <a:scene3d>
              <a:camera prst="orthographicFron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8938BFB-ADF7-46ED-9B06-C24C22AE1238}"/>
                </a:ext>
              </a:extLst>
            </p:cNvPr>
            <p:cNvSpPr/>
            <p:nvPr/>
          </p:nvSpPr>
          <p:spPr>
            <a:xfrm flipV="1">
              <a:off x="8010541" y="1227234"/>
              <a:ext cx="18212" cy="5267090"/>
            </a:xfrm>
            <a:prstGeom prst="rect">
              <a:avLst/>
            </a:prstGeom>
            <a:solidFill>
              <a:schemeClr val="bg1">
                <a:lumMod val="65000"/>
                <a:alpha val="86000"/>
              </a:schemeClr>
            </a:solidFill>
            <a:ln>
              <a:noFill/>
            </a:ln>
            <a:effectLst/>
            <a:scene3d>
              <a:camera prst="orthographicFron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90B3811-227E-4582-8669-A97905539B47}"/>
                </a:ext>
              </a:extLst>
            </p:cNvPr>
            <p:cNvSpPr/>
            <p:nvPr/>
          </p:nvSpPr>
          <p:spPr>
            <a:xfrm>
              <a:off x="10951284" y="1211029"/>
              <a:ext cx="18212" cy="5267090"/>
            </a:xfrm>
            <a:prstGeom prst="rect">
              <a:avLst/>
            </a:prstGeom>
            <a:solidFill>
              <a:schemeClr val="bg1">
                <a:lumMod val="65000"/>
                <a:alpha val="86000"/>
              </a:schemeClr>
            </a:solidFill>
            <a:ln>
              <a:noFill/>
            </a:ln>
            <a:effectLst/>
            <a:scene3d>
              <a:camera prst="orthographicFron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row: Pentagon 66">
              <a:extLst>
                <a:ext uri="{FF2B5EF4-FFF2-40B4-BE49-F238E27FC236}">
                  <a16:creationId xmlns:a16="http://schemas.microsoft.com/office/drawing/2014/main" id="{7DBA8CEC-6B6F-4A4E-942D-4AB3CEC9D447}"/>
                </a:ext>
              </a:extLst>
            </p:cNvPr>
            <p:cNvSpPr/>
            <p:nvPr/>
          </p:nvSpPr>
          <p:spPr>
            <a:xfrm>
              <a:off x="7706934" y="4187926"/>
              <a:ext cx="378025" cy="423955"/>
            </a:xfrm>
            <a:prstGeom prst="homePlate">
              <a:avLst/>
            </a:prstGeom>
            <a:solidFill>
              <a:srgbClr val="E5B000"/>
            </a:solidFill>
            <a:ln>
              <a:noFill/>
            </a:ln>
            <a:effectLst/>
            <a:scene3d>
              <a:camera prst="orthographicFron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C0C0B9F-9765-4F52-93E5-B784EEFB7E12}"/>
                </a:ext>
              </a:extLst>
            </p:cNvPr>
            <p:cNvSpPr/>
            <p:nvPr/>
          </p:nvSpPr>
          <p:spPr>
            <a:xfrm>
              <a:off x="8712634" y="4942157"/>
              <a:ext cx="2263924" cy="423955"/>
            </a:xfrm>
            <a:prstGeom prst="homePlate">
              <a:avLst/>
            </a:prstGeom>
            <a:solidFill>
              <a:srgbClr val="E5B000"/>
            </a:solidFill>
            <a:ln>
              <a:noFill/>
            </a:ln>
            <a:effectLst/>
            <a:scene3d>
              <a:camera prst="orthographicFron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Arrow: Pentagon 70">
              <a:extLst>
                <a:ext uri="{FF2B5EF4-FFF2-40B4-BE49-F238E27FC236}">
                  <a16:creationId xmlns:a16="http://schemas.microsoft.com/office/drawing/2014/main" id="{1C85A81D-B937-49C0-8812-57FD49F7E9BD}"/>
                </a:ext>
              </a:extLst>
            </p:cNvPr>
            <p:cNvSpPr/>
            <p:nvPr/>
          </p:nvSpPr>
          <p:spPr>
            <a:xfrm>
              <a:off x="10625104" y="4173532"/>
              <a:ext cx="378025" cy="423955"/>
            </a:xfrm>
            <a:prstGeom prst="homePlate">
              <a:avLst/>
            </a:prstGeom>
            <a:solidFill>
              <a:srgbClr val="E5B000"/>
            </a:solidFill>
            <a:ln>
              <a:noFill/>
            </a:ln>
            <a:effectLst/>
            <a:scene3d>
              <a:camera prst="orthographicFron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CF07DBD-6D75-42E8-AF86-0DE8CAD42ABB}"/>
                </a:ext>
              </a:extLst>
            </p:cNvPr>
            <p:cNvGrpSpPr/>
            <p:nvPr/>
          </p:nvGrpSpPr>
          <p:grpSpPr>
            <a:xfrm>
              <a:off x="5965744" y="2181744"/>
              <a:ext cx="364282" cy="405799"/>
              <a:chOff x="6095938" y="2347870"/>
              <a:chExt cx="365797" cy="415651"/>
            </a:xfrm>
          </p:grpSpPr>
          <p:pic>
            <p:nvPicPr>
              <p:cNvPr id="7" name="Picture 6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736EF2C3-B792-4A9C-8DCD-C944E33B1B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colorTemperature colorTemp="61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4527" y="2347870"/>
                <a:ext cx="327208" cy="327208"/>
              </a:xfrm>
              <a:prstGeom prst="rect">
                <a:avLst/>
              </a:prstGeom>
            </p:spPr>
          </p:pic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B7D6967-6435-4906-8681-25ACF875EF9D}"/>
                  </a:ext>
                </a:extLst>
              </p:cNvPr>
              <p:cNvSpPr/>
              <p:nvPr/>
            </p:nvSpPr>
            <p:spPr>
              <a:xfrm>
                <a:off x="6095938" y="2675078"/>
                <a:ext cx="140794" cy="88443"/>
              </a:xfrm>
              <a:prstGeom prst="ellipse">
                <a:avLst/>
              </a:prstGeom>
              <a:solidFill>
                <a:srgbClr val="942825"/>
              </a:solidFill>
              <a:ln>
                <a:noFill/>
              </a:ln>
              <a:effectLst/>
              <a:scene3d>
                <a:camera prst="orthographicFront"/>
                <a:lightRig rig="threePt" dir="tl"/>
              </a:scene3d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AD4F961-1EDB-4825-9A5D-3F41BFB6A8B0}"/>
                </a:ext>
              </a:extLst>
            </p:cNvPr>
            <p:cNvGrpSpPr/>
            <p:nvPr/>
          </p:nvGrpSpPr>
          <p:grpSpPr>
            <a:xfrm>
              <a:off x="5953876" y="2942938"/>
              <a:ext cx="364282" cy="405799"/>
              <a:chOff x="6095938" y="2347870"/>
              <a:chExt cx="365797" cy="415651"/>
            </a:xfrm>
          </p:grpSpPr>
          <p:pic>
            <p:nvPicPr>
              <p:cNvPr id="40" name="Picture 39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0D5F5781-F5E8-45B0-981A-AA52C56808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colorTemperature colorTemp="61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4527" y="2347870"/>
                <a:ext cx="327208" cy="327208"/>
              </a:xfrm>
              <a:prstGeom prst="rect">
                <a:avLst/>
              </a:prstGeom>
            </p:spPr>
          </p:pic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DC8E4E9-2348-4475-9338-6EF589D8D501}"/>
                  </a:ext>
                </a:extLst>
              </p:cNvPr>
              <p:cNvSpPr/>
              <p:nvPr/>
            </p:nvSpPr>
            <p:spPr>
              <a:xfrm>
                <a:off x="6095938" y="2675078"/>
                <a:ext cx="140794" cy="88443"/>
              </a:xfrm>
              <a:prstGeom prst="ellipse">
                <a:avLst/>
              </a:prstGeom>
              <a:solidFill>
                <a:srgbClr val="942825"/>
              </a:solidFill>
              <a:ln>
                <a:noFill/>
              </a:ln>
              <a:effectLst/>
              <a:scene3d>
                <a:camera prst="orthographicFront"/>
                <a:lightRig rig="threePt" dir="tl"/>
              </a:scene3d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1" name="Rectangle 69">
              <a:extLst>
                <a:ext uri="{FF2B5EF4-FFF2-40B4-BE49-F238E27FC236}">
                  <a16:creationId xmlns:a16="http://schemas.microsoft.com/office/drawing/2014/main" id="{CDAB3D1D-3A78-48BE-AFCF-3945223620DE}"/>
                </a:ext>
              </a:extLst>
            </p:cNvPr>
            <p:cNvSpPr/>
            <p:nvPr/>
          </p:nvSpPr>
          <p:spPr>
            <a:xfrm>
              <a:off x="5861359" y="4962004"/>
              <a:ext cx="2191781" cy="423955"/>
            </a:xfrm>
            <a:prstGeom prst="homePlate">
              <a:avLst/>
            </a:prstGeom>
            <a:solidFill>
              <a:srgbClr val="E5B000"/>
            </a:solidFill>
            <a:ln>
              <a:noFill/>
            </a:ln>
            <a:effectLst/>
            <a:scene3d>
              <a:camera prst="orthographicFront"/>
              <a:lightRig rig="threePt" dir="tl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0372A99B-4F6F-488C-AE31-DE220B226D2D}"/>
                </a:ext>
              </a:extLst>
            </p:cNvPr>
            <p:cNvGrpSpPr/>
            <p:nvPr/>
          </p:nvGrpSpPr>
          <p:grpSpPr>
            <a:xfrm>
              <a:off x="7181265" y="4187926"/>
              <a:ext cx="364282" cy="405799"/>
              <a:chOff x="6095938" y="2347870"/>
              <a:chExt cx="365797" cy="415651"/>
            </a:xfrm>
          </p:grpSpPr>
          <p:pic>
            <p:nvPicPr>
              <p:cNvPr id="95" name="Picture 94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4F6406D2-97C5-48C0-A811-D9CE28F415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colorTemperature colorTemp="61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4527" y="2347870"/>
                <a:ext cx="327208" cy="327208"/>
              </a:xfrm>
              <a:prstGeom prst="rect">
                <a:avLst/>
              </a:prstGeom>
            </p:spPr>
          </p:pic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FC83F256-5D2D-4D13-8AD5-1BD5209CF2A2}"/>
                  </a:ext>
                </a:extLst>
              </p:cNvPr>
              <p:cNvSpPr/>
              <p:nvPr/>
            </p:nvSpPr>
            <p:spPr>
              <a:xfrm>
                <a:off x="6095938" y="2675078"/>
                <a:ext cx="140794" cy="88443"/>
              </a:xfrm>
              <a:prstGeom prst="ellipse">
                <a:avLst/>
              </a:prstGeom>
              <a:solidFill>
                <a:srgbClr val="942825"/>
              </a:solidFill>
              <a:ln>
                <a:noFill/>
              </a:ln>
              <a:effectLst/>
              <a:scene3d>
                <a:camera prst="orthographicFront"/>
                <a:lightRig rig="threePt" dir="tl"/>
              </a:scene3d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848CB81-EB16-4BF8-B0D3-59BF93B23A74}"/>
                </a:ext>
              </a:extLst>
            </p:cNvPr>
            <p:cNvGrpSpPr/>
            <p:nvPr/>
          </p:nvGrpSpPr>
          <p:grpSpPr>
            <a:xfrm>
              <a:off x="10120792" y="4173532"/>
              <a:ext cx="364282" cy="405799"/>
              <a:chOff x="6095938" y="2347870"/>
              <a:chExt cx="365797" cy="415651"/>
            </a:xfrm>
          </p:grpSpPr>
          <p:pic>
            <p:nvPicPr>
              <p:cNvPr id="98" name="Picture 97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E756A761-6769-4A24-8DE3-3161140320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colorTemperature colorTemp="61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4527" y="2347870"/>
                <a:ext cx="327208" cy="327208"/>
              </a:xfrm>
              <a:prstGeom prst="rect">
                <a:avLst/>
              </a:prstGeom>
            </p:spPr>
          </p:pic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B31AD27-61FB-4736-9E81-7412B5FFFBCB}"/>
                  </a:ext>
                </a:extLst>
              </p:cNvPr>
              <p:cNvSpPr/>
              <p:nvPr/>
            </p:nvSpPr>
            <p:spPr>
              <a:xfrm>
                <a:off x="6095938" y="2675078"/>
                <a:ext cx="140794" cy="88443"/>
              </a:xfrm>
              <a:prstGeom prst="ellipse">
                <a:avLst/>
              </a:prstGeom>
              <a:solidFill>
                <a:srgbClr val="942825"/>
              </a:solidFill>
              <a:ln>
                <a:noFill/>
              </a:ln>
              <a:effectLst/>
              <a:scene3d>
                <a:camera prst="orthographicFront"/>
                <a:lightRig rig="threePt" dir="tl"/>
              </a:scene3d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D306702E-AB94-463F-A37C-F46BAB696866}"/>
                </a:ext>
              </a:extLst>
            </p:cNvPr>
            <p:cNvGrpSpPr/>
            <p:nvPr/>
          </p:nvGrpSpPr>
          <p:grpSpPr>
            <a:xfrm>
              <a:off x="11110572" y="4939395"/>
              <a:ext cx="364282" cy="405799"/>
              <a:chOff x="6095938" y="2347870"/>
              <a:chExt cx="365797" cy="415651"/>
            </a:xfrm>
          </p:grpSpPr>
          <p:pic>
            <p:nvPicPr>
              <p:cNvPr id="104" name="Picture 103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56E62F10-5582-4865-9D6C-448D11BC27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colorTemperature colorTemp="61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4527" y="2347870"/>
                <a:ext cx="327208" cy="327208"/>
              </a:xfrm>
              <a:prstGeom prst="rect">
                <a:avLst/>
              </a:prstGeom>
            </p:spPr>
          </p:pic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751286BB-7CA7-497F-98AA-8FA07E6AEF0B}"/>
                  </a:ext>
                </a:extLst>
              </p:cNvPr>
              <p:cNvSpPr/>
              <p:nvPr/>
            </p:nvSpPr>
            <p:spPr>
              <a:xfrm>
                <a:off x="6095938" y="2675078"/>
                <a:ext cx="140794" cy="88443"/>
              </a:xfrm>
              <a:prstGeom prst="ellipse">
                <a:avLst/>
              </a:prstGeom>
              <a:solidFill>
                <a:srgbClr val="942825"/>
              </a:solidFill>
              <a:ln>
                <a:noFill/>
              </a:ln>
              <a:effectLst/>
              <a:scene3d>
                <a:camera prst="orthographicFront"/>
                <a:lightRig rig="threePt" dir="tl"/>
              </a:scene3d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6E309A09-890C-44D3-BD86-74166F9229D6}"/>
                </a:ext>
              </a:extLst>
            </p:cNvPr>
            <p:cNvGrpSpPr/>
            <p:nvPr/>
          </p:nvGrpSpPr>
          <p:grpSpPr>
            <a:xfrm>
              <a:off x="8208258" y="4937051"/>
              <a:ext cx="364282" cy="405799"/>
              <a:chOff x="6095938" y="2347870"/>
              <a:chExt cx="365797" cy="415651"/>
            </a:xfrm>
          </p:grpSpPr>
          <p:pic>
            <p:nvPicPr>
              <p:cNvPr id="113" name="Picture 112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0C728638-2DF2-459F-88D1-E13E8BBC53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colorTemperature colorTemp="61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4527" y="2347870"/>
                <a:ext cx="327208" cy="327208"/>
              </a:xfrm>
              <a:prstGeom prst="rect">
                <a:avLst/>
              </a:prstGeom>
            </p:spPr>
          </p:pic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FCC83FFD-68B3-495E-B38A-AFE9A0E5E993}"/>
                  </a:ext>
                </a:extLst>
              </p:cNvPr>
              <p:cNvSpPr/>
              <p:nvPr/>
            </p:nvSpPr>
            <p:spPr>
              <a:xfrm>
                <a:off x="6095938" y="2675078"/>
                <a:ext cx="140794" cy="88443"/>
              </a:xfrm>
              <a:prstGeom prst="ellipse">
                <a:avLst/>
              </a:prstGeom>
              <a:solidFill>
                <a:srgbClr val="942825"/>
              </a:solidFill>
              <a:ln>
                <a:noFill/>
              </a:ln>
              <a:effectLst/>
              <a:scene3d>
                <a:camera prst="orthographicFront"/>
                <a:lightRig rig="threePt" dir="tl"/>
              </a:scene3d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4172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>
            <a:spLocks noGrp="1"/>
          </p:cNvSpPr>
          <p:nvPr>
            <p:ph type="title"/>
          </p:nvPr>
        </p:nvSpPr>
        <p:spPr>
          <a:xfrm>
            <a:off x="1358581" y="2065843"/>
            <a:ext cx="5117600" cy="167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>
                <a:solidFill>
                  <a:srgbClr val="FFC000"/>
                </a:solidFill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83091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AAD6-63CC-4AAA-BA9F-CEFA1E18B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506" y="112772"/>
            <a:ext cx="7345465" cy="422275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500" b="1" err="1">
                <a:latin typeface="Calibri"/>
                <a:ea typeface="Roboto"/>
                <a:cs typeface="Calibri"/>
              </a:rPr>
              <a:t>Tổng</a:t>
            </a:r>
            <a:r>
              <a:rPr lang="en-US" sz="2500" b="1">
                <a:latin typeface="Calibri"/>
                <a:ea typeface="Roboto"/>
                <a:cs typeface="Calibri"/>
              </a:rPr>
              <a:t> </a:t>
            </a:r>
            <a:r>
              <a:rPr lang="en-US" sz="2500" b="1" err="1">
                <a:latin typeface="Calibri"/>
                <a:ea typeface="Roboto"/>
                <a:cs typeface="Calibri"/>
              </a:rPr>
              <a:t>quan</a:t>
            </a:r>
            <a:r>
              <a:rPr lang="en-US" sz="2500" b="1">
                <a:latin typeface="Calibri"/>
                <a:ea typeface="Roboto"/>
                <a:cs typeface="Calibri"/>
              </a:rPr>
              <a:t> </a:t>
            </a:r>
            <a:r>
              <a:rPr lang="en-US" sz="2500" err="1">
                <a:latin typeface="Calibri"/>
                <a:ea typeface="Roboto"/>
                <a:cs typeface="Calibri"/>
              </a:rPr>
              <a:t>về</a:t>
            </a:r>
            <a:r>
              <a:rPr lang="en-US" sz="2500">
                <a:latin typeface="Calibri"/>
                <a:ea typeface="Roboto"/>
                <a:cs typeface="Calibri"/>
              </a:rPr>
              <a:t> </a:t>
            </a:r>
            <a:r>
              <a:rPr lang="en-US" sz="2500" err="1">
                <a:latin typeface="Calibri"/>
                <a:ea typeface="Roboto"/>
                <a:cs typeface="Calibri"/>
              </a:rPr>
              <a:t>công</a:t>
            </a:r>
            <a:r>
              <a:rPr lang="en-US" sz="2500">
                <a:latin typeface="Calibri"/>
                <a:ea typeface="Roboto"/>
                <a:cs typeface="Calibri"/>
              </a:rPr>
              <a:t> ty </a:t>
            </a:r>
            <a:r>
              <a:rPr lang="en-US" sz="2500" err="1">
                <a:latin typeface="Calibri"/>
                <a:ea typeface="Roboto"/>
                <a:cs typeface="Calibri"/>
              </a:rPr>
              <a:t>và</a:t>
            </a:r>
            <a:r>
              <a:rPr lang="en-US" sz="2500">
                <a:latin typeface="Calibri"/>
                <a:ea typeface="Roboto"/>
                <a:cs typeface="Calibri"/>
              </a:rPr>
              <a:t> </a:t>
            </a:r>
            <a:r>
              <a:rPr lang="en-US" sz="2500" err="1">
                <a:latin typeface="Calibri"/>
                <a:ea typeface="Roboto"/>
                <a:cs typeface="Calibri"/>
              </a:rPr>
              <a:t>phòng</a:t>
            </a:r>
            <a:r>
              <a:rPr lang="en-US" sz="2500">
                <a:latin typeface="Calibri"/>
                <a:ea typeface="Roboto"/>
                <a:cs typeface="Calibri"/>
              </a:rPr>
              <a:t> </a:t>
            </a:r>
            <a:r>
              <a:rPr lang="en-US" sz="2500" err="1">
                <a:latin typeface="Calibri"/>
                <a:ea typeface="Roboto"/>
                <a:cs typeface="Calibri"/>
              </a:rPr>
              <a:t>thu</a:t>
            </a:r>
            <a:r>
              <a:rPr lang="en-US" sz="2500">
                <a:latin typeface="Calibri"/>
                <a:ea typeface="Roboto"/>
                <a:cs typeface="Calibri"/>
              </a:rPr>
              <a:t> </a:t>
            </a:r>
            <a:r>
              <a:rPr lang="en-US" sz="2500" err="1">
                <a:latin typeface="Calibri"/>
                <a:ea typeface="Roboto"/>
                <a:cs typeface="Calibri"/>
              </a:rPr>
              <a:t>mua</a:t>
            </a:r>
            <a:endParaRPr lang="en-US" sz="2500">
              <a:latin typeface="Calibri"/>
              <a:ea typeface="Roboto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E2251C-437F-4CEE-B877-D4303015824A}"/>
              </a:ext>
            </a:extLst>
          </p:cNvPr>
          <p:cNvSpPr txBox="1"/>
          <p:nvPr/>
        </p:nvSpPr>
        <p:spPr>
          <a:xfrm>
            <a:off x="536114" y="687570"/>
            <a:ext cx="11270404" cy="52780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/>
            </a:solidFill>
          </a:ln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500" b="1">
                <a:latin typeface="Calibri" panose="020F0502020204030204" pitchFamily="34" charset="0"/>
                <a:cs typeface="Calibri" panose="020F0502020204030204" pitchFamily="34" charset="0"/>
              </a:rPr>
              <a:t>CÔNG TY FOODNATICS</a:t>
            </a:r>
            <a:endParaRPr lang="en-US" sz="2500" b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81E545-F0F9-4290-B482-013C14CB27CE}"/>
              </a:ext>
            </a:extLst>
          </p:cNvPr>
          <p:cNvSpPr/>
          <p:nvPr/>
        </p:nvSpPr>
        <p:spPr>
          <a:xfrm rot="2637019">
            <a:off x="121945" y="-186837"/>
            <a:ext cx="139231" cy="848472"/>
          </a:xfrm>
          <a:prstGeom prst="rect">
            <a:avLst/>
          </a:prstGeom>
          <a:solidFill>
            <a:srgbClr val="008587"/>
          </a:solidFill>
          <a:ln>
            <a:solidFill>
              <a:srgbClr val="0085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3305F5-EE55-4AA1-85EF-BA6A9199812F}"/>
              </a:ext>
            </a:extLst>
          </p:cNvPr>
          <p:cNvGrpSpPr/>
          <p:nvPr/>
        </p:nvGrpSpPr>
        <p:grpSpPr>
          <a:xfrm>
            <a:off x="536113" y="1408238"/>
            <a:ext cx="11238645" cy="1347726"/>
            <a:chOff x="536113" y="1408238"/>
            <a:chExt cx="11238645" cy="1347726"/>
          </a:xfrm>
        </p:grpSpPr>
        <p:sp>
          <p:nvSpPr>
            <p:cNvPr id="65" name="Google Shape;307;p13">
              <a:extLst>
                <a:ext uri="{FF2B5EF4-FFF2-40B4-BE49-F238E27FC236}">
                  <a16:creationId xmlns:a16="http://schemas.microsoft.com/office/drawing/2014/main" id="{1E27F38B-6CF7-41AC-AF6E-3198E0AD0748}"/>
                </a:ext>
              </a:extLst>
            </p:cNvPr>
            <p:cNvSpPr txBox="1"/>
            <p:nvPr/>
          </p:nvSpPr>
          <p:spPr>
            <a:xfrm>
              <a:off x="1239342" y="1693149"/>
              <a:ext cx="10535416" cy="106281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  <a:extLst>
                <a:ext uri="{C807C97D-BFC1-408E-A445-0C87EB9F89A2}">
                  <ask:lineSketchStyleProps xmlns:ask="http://schemas.microsoft.com/office/drawing/2018/sketchyshapes" sd="3315871742">
                    <a:custGeom>
                      <a:avLst/>
                      <a:gdLst>
                        <a:gd name="connsiteX0" fmla="*/ 0 w 5874993"/>
                        <a:gd name="connsiteY0" fmla="*/ 0 h 1275181"/>
                        <a:gd name="connsiteX1" fmla="*/ 711527 w 5874993"/>
                        <a:gd name="connsiteY1" fmla="*/ 0 h 1275181"/>
                        <a:gd name="connsiteX2" fmla="*/ 1481804 w 5874993"/>
                        <a:gd name="connsiteY2" fmla="*/ 0 h 1275181"/>
                        <a:gd name="connsiteX3" fmla="*/ 1958331 w 5874993"/>
                        <a:gd name="connsiteY3" fmla="*/ 0 h 1275181"/>
                        <a:gd name="connsiteX4" fmla="*/ 2434858 w 5874993"/>
                        <a:gd name="connsiteY4" fmla="*/ 0 h 1275181"/>
                        <a:gd name="connsiteX5" fmla="*/ 2911385 w 5874993"/>
                        <a:gd name="connsiteY5" fmla="*/ 0 h 1275181"/>
                        <a:gd name="connsiteX6" fmla="*/ 3387913 w 5874993"/>
                        <a:gd name="connsiteY6" fmla="*/ 0 h 1275181"/>
                        <a:gd name="connsiteX7" fmla="*/ 4099440 w 5874993"/>
                        <a:gd name="connsiteY7" fmla="*/ 0 h 1275181"/>
                        <a:gd name="connsiteX8" fmla="*/ 4869716 w 5874993"/>
                        <a:gd name="connsiteY8" fmla="*/ 0 h 1275181"/>
                        <a:gd name="connsiteX9" fmla="*/ 5874993 w 5874993"/>
                        <a:gd name="connsiteY9" fmla="*/ 0 h 1275181"/>
                        <a:gd name="connsiteX10" fmla="*/ 5874993 w 5874993"/>
                        <a:gd name="connsiteY10" fmla="*/ 612087 h 1275181"/>
                        <a:gd name="connsiteX11" fmla="*/ 5874993 w 5874993"/>
                        <a:gd name="connsiteY11" fmla="*/ 1275181 h 1275181"/>
                        <a:gd name="connsiteX12" fmla="*/ 5280966 w 5874993"/>
                        <a:gd name="connsiteY12" fmla="*/ 1275181 h 1275181"/>
                        <a:gd name="connsiteX13" fmla="*/ 4686939 w 5874993"/>
                        <a:gd name="connsiteY13" fmla="*/ 1275181 h 1275181"/>
                        <a:gd name="connsiteX14" fmla="*/ 3975412 w 5874993"/>
                        <a:gd name="connsiteY14" fmla="*/ 1275181 h 1275181"/>
                        <a:gd name="connsiteX15" fmla="*/ 3205135 w 5874993"/>
                        <a:gd name="connsiteY15" fmla="*/ 1275181 h 1275181"/>
                        <a:gd name="connsiteX16" fmla="*/ 2669858 w 5874993"/>
                        <a:gd name="connsiteY16" fmla="*/ 1275181 h 1275181"/>
                        <a:gd name="connsiteX17" fmla="*/ 1958331 w 5874993"/>
                        <a:gd name="connsiteY17" fmla="*/ 1275181 h 1275181"/>
                        <a:gd name="connsiteX18" fmla="*/ 1423054 w 5874993"/>
                        <a:gd name="connsiteY18" fmla="*/ 1275181 h 1275181"/>
                        <a:gd name="connsiteX19" fmla="*/ 829027 w 5874993"/>
                        <a:gd name="connsiteY19" fmla="*/ 1275181 h 1275181"/>
                        <a:gd name="connsiteX20" fmla="*/ 0 w 5874993"/>
                        <a:gd name="connsiteY20" fmla="*/ 1275181 h 1275181"/>
                        <a:gd name="connsiteX21" fmla="*/ 0 w 5874993"/>
                        <a:gd name="connsiteY21" fmla="*/ 612087 h 1275181"/>
                        <a:gd name="connsiteX22" fmla="*/ 0 w 5874993"/>
                        <a:gd name="connsiteY22" fmla="*/ 0 h 12751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5874993" h="1275181" extrusionOk="0">
                          <a:moveTo>
                            <a:pt x="0" y="0"/>
                          </a:moveTo>
                          <a:cubicBezTo>
                            <a:pt x="196679" y="9730"/>
                            <a:pt x="511947" y="28853"/>
                            <a:pt x="711527" y="0"/>
                          </a:cubicBezTo>
                          <a:cubicBezTo>
                            <a:pt x="911107" y="-28853"/>
                            <a:pt x="1162196" y="38187"/>
                            <a:pt x="1481804" y="0"/>
                          </a:cubicBezTo>
                          <a:cubicBezTo>
                            <a:pt x="1801412" y="-38187"/>
                            <a:pt x="1770393" y="-10530"/>
                            <a:pt x="1958331" y="0"/>
                          </a:cubicBezTo>
                          <a:cubicBezTo>
                            <a:pt x="2146269" y="10530"/>
                            <a:pt x="2249508" y="-11811"/>
                            <a:pt x="2434858" y="0"/>
                          </a:cubicBezTo>
                          <a:cubicBezTo>
                            <a:pt x="2620208" y="11811"/>
                            <a:pt x="2740035" y="-4142"/>
                            <a:pt x="2911385" y="0"/>
                          </a:cubicBezTo>
                          <a:cubicBezTo>
                            <a:pt x="3082735" y="4142"/>
                            <a:pt x="3258459" y="-5848"/>
                            <a:pt x="3387913" y="0"/>
                          </a:cubicBezTo>
                          <a:cubicBezTo>
                            <a:pt x="3517367" y="5848"/>
                            <a:pt x="3813512" y="-30961"/>
                            <a:pt x="4099440" y="0"/>
                          </a:cubicBezTo>
                          <a:cubicBezTo>
                            <a:pt x="4385368" y="30961"/>
                            <a:pt x="4554450" y="-16128"/>
                            <a:pt x="4869716" y="0"/>
                          </a:cubicBezTo>
                          <a:cubicBezTo>
                            <a:pt x="5184982" y="16128"/>
                            <a:pt x="5437331" y="37275"/>
                            <a:pt x="5874993" y="0"/>
                          </a:cubicBezTo>
                          <a:cubicBezTo>
                            <a:pt x="5853947" y="265182"/>
                            <a:pt x="5905319" y="415667"/>
                            <a:pt x="5874993" y="612087"/>
                          </a:cubicBezTo>
                          <a:cubicBezTo>
                            <a:pt x="5844667" y="808507"/>
                            <a:pt x="5887291" y="1101675"/>
                            <a:pt x="5874993" y="1275181"/>
                          </a:cubicBezTo>
                          <a:cubicBezTo>
                            <a:pt x="5656660" y="1254681"/>
                            <a:pt x="5426048" y="1247338"/>
                            <a:pt x="5280966" y="1275181"/>
                          </a:cubicBezTo>
                          <a:cubicBezTo>
                            <a:pt x="5135884" y="1303024"/>
                            <a:pt x="4942374" y="1259093"/>
                            <a:pt x="4686939" y="1275181"/>
                          </a:cubicBezTo>
                          <a:cubicBezTo>
                            <a:pt x="4431504" y="1291269"/>
                            <a:pt x="4233521" y="1266359"/>
                            <a:pt x="3975412" y="1275181"/>
                          </a:cubicBezTo>
                          <a:cubicBezTo>
                            <a:pt x="3717303" y="1284003"/>
                            <a:pt x="3406530" y="1263742"/>
                            <a:pt x="3205135" y="1275181"/>
                          </a:cubicBezTo>
                          <a:cubicBezTo>
                            <a:pt x="3003740" y="1286620"/>
                            <a:pt x="2796387" y="1294808"/>
                            <a:pt x="2669858" y="1275181"/>
                          </a:cubicBezTo>
                          <a:cubicBezTo>
                            <a:pt x="2543329" y="1255554"/>
                            <a:pt x="2284274" y="1300409"/>
                            <a:pt x="1958331" y="1275181"/>
                          </a:cubicBezTo>
                          <a:cubicBezTo>
                            <a:pt x="1632388" y="1249953"/>
                            <a:pt x="1688180" y="1290016"/>
                            <a:pt x="1423054" y="1275181"/>
                          </a:cubicBezTo>
                          <a:cubicBezTo>
                            <a:pt x="1157928" y="1260346"/>
                            <a:pt x="993734" y="1302863"/>
                            <a:pt x="829027" y="1275181"/>
                          </a:cubicBezTo>
                          <a:cubicBezTo>
                            <a:pt x="664320" y="1247499"/>
                            <a:pt x="178630" y="1316306"/>
                            <a:pt x="0" y="1275181"/>
                          </a:cubicBezTo>
                          <a:cubicBezTo>
                            <a:pt x="-8744" y="1056152"/>
                            <a:pt x="-27459" y="869214"/>
                            <a:pt x="0" y="612087"/>
                          </a:cubicBezTo>
                          <a:cubicBezTo>
                            <a:pt x="27459" y="354960"/>
                            <a:pt x="10811" y="27415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indent="-285750" algn="just">
                <a:lnSpc>
                  <a:spcPct val="115000"/>
                </a:lnSpc>
                <a:spcBef>
                  <a:spcPts val="600"/>
                </a:spcBef>
                <a:spcAft>
                  <a:spcPts val="1000"/>
                </a:spcAft>
                <a:buSzPct val="100000"/>
                <a:buFont typeface="Wingdings" panose="05000000000000000000" pitchFamily="2" charset="2"/>
                <a:buChar char="ü"/>
                <a:tabLst>
                  <a:tab pos="457200" algn="l"/>
                </a:tabLst>
              </a:pPr>
              <a:r>
                <a:rPr lang="en-US" b="1">
                  <a:solidFill>
                    <a:srgbClr val="E5B000"/>
                  </a:solidFill>
                  <a:effectLst/>
                  <a:latin typeface="Calibri"/>
                  <a:ea typeface="Roboto"/>
                  <a:cs typeface="Calibri"/>
                </a:rPr>
                <a:t>Phân </a:t>
              </a:r>
              <a:r>
                <a:rPr lang="en-US" b="1" err="1">
                  <a:solidFill>
                    <a:srgbClr val="E5B000"/>
                  </a:solidFill>
                  <a:effectLst/>
                  <a:latin typeface="Calibri"/>
                  <a:ea typeface="Roboto"/>
                  <a:cs typeface="Calibri"/>
                </a:rPr>
                <a:t>phối</a:t>
              </a:r>
              <a:r>
                <a:rPr lang="en-US" sz="1600">
                  <a:solidFill>
                    <a:srgbClr val="E5B000"/>
                  </a:solidFill>
                  <a:effectLst/>
                  <a:latin typeface="Calibri"/>
                  <a:ea typeface="Roboto"/>
                  <a:cs typeface="Calibri"/>
                </a:rPr>
                <a:t> </a:t>
              </a:r>
              <a:r>
                <a:rPr lang="en-US" sz="1600" err="1">
                  <a:solidFill>
                    <a:srgbClr val="333333"/>
                  </a:solidFill>
                  <a:effectLst/>
                  <a:latin typeface="Calibri"/>
                  <a:ea typeface="Roboto"/>
                  <a:cs typeface="Calibri"/>
                </a:rPr>
                <a:t>các</a:t>
              </a:r>
              <a:r>
                <a:rPr lang="en-US" sz="1600">
                  <a:solidFill>
                    <a:srgbClr val="333333"/>
                  </a:solidFill>
                  <a:effectLst/>
                  <a:latin typeface="Calibri"/>
                  <a:ea typeface="Roboto"/>
                  <a:cs typeface="Calibri"/>
                </a:rPr>
                <a:t> </a:t>
              </a:r>
              <a:r>
                <a:rPr lang="en-US" sz="1600" err="1">
                  <a:solidFill>
                    <a:srgbClr val="333333"/>
                  </a:solidFill>
                  <a:effectLst/>
                  <a:latin typeface="Calibri"/>
                  <a:ea typeface="Roboto"/>
                  <a:cs typeface="Calibri"/>
                </a:rPr>
                <a:t>loại</a:t>
              </a:r>
              <a:r>
                <a:rPr lang="en-US" sz="1600">
                  <a:solidFill>
                    <a:srgbClr val="333333"/>
                  </a:solidFill>
                  <a:effectLst/>
                  <a:latin typeface="Calibri"/>
                  <a:ea typeface="Roboto"/>
                  <a:cs typeface="Calibri"/>
                </a:rPr>
                <a:t> </a:t>
              </a:r>
              <a:r>
                <a:rPr lang="en-US" b="1" err="1">
                  <a:solidFill>
                    <a:srgbClr val="E5B000"/>
                  </a:solidFill>
                  <a:effectLst/>
                  <a:latin typeface="Calibri"/>
                  <a:ea typeface="Roboto"/>
                  <a:cs typeface="Calibri"/>
                </a:rPr>
                <a:t>thực</a:t>
              </a:r>
              <a:r>
                <a:rPr lang="en-US" b="1">
                  <a:solidFill>
                    <a:srgbClr val="E5B000"/>
                  </a:solidFill>
                  <a:effectLst/>
                  <a:latin typeface="Calibri"/>
                  <a:ea typeface="Roboto"/>
                  <a:cs typeface="Calibri"/>
                </a:rPr>
                <a:t> </a:t>
              </a:r>
              <a:r>
                <a:rPr lang="en-US" b="1" err="1">
                  <a:solidFill>
                    <a:srgbClr val="E5B000"/>
                  </a:solidFill>
                  <a:effectLst/>
                  <a:latin typeface="Calibri"/>
                  <a:ea typeface="Roboto"/>
                  <a:cs typeface="Calibri"/>
                </a:rPr>
                <a:t>phẩm</a:t>
              </a:r>
              <a:r>
                <a:rPr lang="en-US" b="1">
                  <a:solidFill>
                    <a:srgbClr val="E5B000"/>
                  </a:solidFill>
                  <a:effectLst/>
                  <a:latin typeface="Calibri"/>
                  <a:ea typeface="Roboto"/>
                  <a:cs typeface="Calibri"/>
                </a:rPr>
                <a:t> </a:t>
              </a:r>
              <a:r>
                <a:rPr lang="en-US" sz="1600" err="1">
                  <a:solidFill>
                    <a:srgbClr val="333333"/>
                  </a:solidFill>
                  <a:effectLst/>
                  <a:latin typeface="Calibri"/>
                  <a:ea typeface="Roboto"/>
                  <a:cs typeface="Calibri"/>
                </a:rPr>
                <a:t>như</a:t>
              </a:r>
              <a:r>
                <a:rPr lang="en-US" sz="1600">
                  <a:solidFill>
                    <a:srgbClr val="333333"/>
                  </a:solidFill>
                  <a:effectLst/>
                  <a:latin typeface="Calibri"/>
                  <a:ea typeface="Roboto"/>
                  <a:cs typeface="Calibri"/>
                </a:rPr>
                <a:t> : </a:t>
              </a:r>
              <a:r>
                <a:rPr lang="en-US" b="1" err="1">
                  <a:solidFill>
                    <a:srgbClr val="E5B000"/>
                  </a:solidFill>
                  <a:effectLst/>
                  <a:latin typeface="Calibri"/>
                  <a:ea typeface="Roboto"/>
                  <a:cs typeface="Calibri"/>
                </a:rPr>
                <a:t>Thịt</a:t>
              </a:r>
              <a:r>
                <a:rPr lang="en-US" b="1">
                  <a:solidFill>
                    <a:srgbClr val="E5B000"/>
                  </a:solidFill>
                  <a:effectLst/>
                  <a:latin typeface="Calibri"/>
                  <a:ea typeface="Roboto"/>
                  <a:cs typeface="Calibri"/>
                </a:rPr>
                <a:t> </a:t>
              </a:r>
              <a:r>
                <a:rPr lang="en-US" b="1" err="1">
                  <a:solidFill>
                    <a:srgbClr val="E5B000"/>
                  </a:solidFill>
                  <a:effectLst/>
                  <a:latin typeface="Calibri"/>
                  <a:ea typeface="Roboto"/>
                  <a:cs typeface="Calibri"/>
                </a:rPr>
                <a:t>bò</a:t>
              </a:r>
              <a:r>
                <a:rPr lang="en-US" sz="1600">
                  <a:effectLst/>
                  <a:latin typeface="Calibri"/>
                  <a:ea typeface="Roboto"/>
                  <a:cs typeface="Calibri"/>
                </a:rPr>
                <a:t>, </a:t>
              </a:r>
              <a:r>
                <a:rPr lang="en-US" b="1" err="1">
                  <a:solidFill>
                    <a:srgbClr val="E5B000"/>
                  </a:solidFill>
                  <a:effectLst/>
                  <a:latin typeface="Calibri"/>
                  <a:ea typeface="Roboto"/>
                  <a:cs typeface="Calibri"/>
                </a:rPr>
                <a:t>heo</a:t>
              </a:r>
              <a:r>
                <a:rPr lang="en-US" sz="1600">
                  <a:effectLst/>
                  <a:latin typeface="Calibri"/>
                  <a:ea typeface="Roboto"/>
                  <a:cs typeface="Calibri"/>
                </a:rPr>
                <a:t>,</a:t>
              </a:r>
              <a:r>
                <a:rPr lang="en-US" b="1">
                  <a:solidFill>
                    <a:srgbClr val="E5B000"/>
                  </a:solidFill>
                  <a:effectLst/>
                  <a:latin typeface="Calibri"/>
                  <a:ea typeface="Roboto"/>
                  <a:cs typeface="Calibri"/>
                </a:rPr>
                <a:t> </a:t>
              </a:r>
              <a:r>
                <a:rPr lang="en-US" b="1" err="1">
                  <a:solidFill>
                    <a:srgbClr val="E5B000"/>
                  </a:solidFill>
                  <a:effectLst/>
                  <a:latin typeface="Calibri"/>
                  <a:ea typeface="Roboto"/>
                  <a:cs typeface="Calibri"/>
                </a:rPr>
                <a:t>gà</a:t>
              </a:r>
              <a:r>
                <a:rPr lang="en-US" sz="1600">
                  <a:effectLst/>
                  <a:latin typeface="Calibri"/>
                  <a:ea typeface="Roboto"/>
                  <a:cs typeface="Calibri"/>
                </a:rPr>
                <a:t>,</a:t>
              </a:r>
              <a:r>
                <a:rPr lang="en-US" b="1">
                  <a:solidFill>
                    <a:srgbClr val="E5B000"/>
                  </a:solidFill>
                  <a:effectLst/>
                  <a:latin typeface="Calibri"/>
                  <a:ea typeface="Roboto"/>
                  <a:cs typeface="Calibri"/>
                </a:rPr>
                <a:t> </a:t>
              </a:r>
              <a:r>
                <a:rPr lang="en-US" b="1" err="1">
                  <a:solidFill>
                    <a:srgbClr val="E5B000"/>
                  </a:solidFill>
                  <a:effectLst/>
                  <a:latin typeface="Calibri"/>
                  <a:ea typeface="Roboto"/>
                  <a:cs typeface="Calibri"/>
                </a:rPr>
                <a:t>vịt</a:t>
              </a:r>
              <a:r>
                <a:rPr lang="en-US" b="1">
                  <a:solidFill>
                    <a:srgbClr val="E5B000"/>
                  </a:solidFill>
                  <a:latin typeface="Calibri"/>
                  <a:ea typeface="Roboto"/>
                  <a:cs typeface="Calibri"/>
                </a:rPr>
                <a:t> </a:t>
              </a:r>
              <a:endParaRPr lang="en-US" b="1">
                <a:solidFill>
                  <a:srgbClr val="E5B000"/>
                </a:solidFill>
                <a:effectLst/>
                <a:latin typeface="Calibri" panose="020F0502020204030204" pitchFamily="34" charset="0"/>
                <a:ea typeface="Roboto" panose="02000000000000000000" pitchFamily="2" charset="0"/>
                <a:cs typeface="Calibri" panose="020F0502020204030204" pitchFamily="34" charset="0"/>
              </a:endParaRPr>
            </a:p>
            <a:p>
              <a:pPr marL="285750" lvl="0" indent="-285750" algn="just">
                <a:lnSpc>
                  <a:spcPct val="115000"/>
                </a:lnSpc>
                <a:spcAft>
                  <a:spcPts val="1000"/>
                </a:spcAft>
                <a:buSzPct val="100000"/>
                <a:buFont typeface="Wingdings" panose="05000000000000000000" pitchFamily="2" charset="2"/>
                <a:buChar char="ü"/>
                <a:tabLst>
                  <a:tab pos="457200" algn="l"/>
                </a:tabLst>
              </a:pPr>
              <a:r>
                <a:rPr lang="en-US" b="1">
                  <a:solidFill>
                    <a:srgbClr val="E5B000"/>
                  </a:solidFill>
                  <a:effectLst/>
                  <a:latin typeface="Calibri"/>
                  <a:ea typeface="Roboto"/>
                  <a:cs typeface="Calibri"/>
                </a:rPr>
                <a:t>Chế </a:t>
              </a:r>
              <a:r>
                <a:rPr lang="en-US" b="1" err="1">
                  <a:solidFill>
                    <a:srgbClr val="E5B000"/>
                  </a:solidFill>
                  <a:effectLst/>
                  <a:latin typeface="Calibri"/>
                  <a:ea typeface="Roboto"/>
                  <a:cs typeface="Calibri"/>
                </a:rPr>
                <a:t>biến</a:t>
              </a:r>
              <a:r>
                <a:rPr lang="en-US" sz="1600">
                  <a:solidFill>
                    <a:srgbClr val="333333"/>
                  </a:solidFill>
                  <a:effectLst/>
                  <a:latin typeface="Calibri"/>
                  <a:ea typeface="Roboto"/>
                  <a:cs typeface="Calibri"/>
                </a:rPr>
                <a:t>, </a:t>
              </a:r>
              <a:r>
                <a:rPr lang="en-US" b="1" err="1">
                  <a:solidFill>
                    <a:srgbClr val="E5B000"/>
                  </a:solidFill>
                  <a:effectLst/>
                  <a:latin typeface="Calibri"/>
                  <a:ea typeface="Roboto"/>
                  <a:cs typeface="Calibri"/>
                </a:rPr>
                <a:t>sản</a:t>
              </a:r>
              <a:r>
                <a:rPr lang="en-US" b="1">
                  <a:solidFill>
                    <a:srgbClr val="E5B000"/>
                  </a:solidFill>
                  <a:effectLst/>
                  <a:latin typeface="Calibri"/>
                  <a:ea typeface="Roboto"/>
                  <a:cs typeface="Calibri"/>
                </a:rPr>
                <a:t> </a:t>
              </a:r>
              <a:r>
                <a:rPr lang="en-US" b="1" err="1">
                  <a:solidFill>
                    <a:srgbClr val="E5B000"/>
                  </a:solidFill>
                  <a:effectLst/>
                  <a:latin typeface="Calibri"/>
                  <a:ea typeface="Roboto"/>
                  <a:cs typeface="Calibri"/>
                </a:rPr>
                <a:t>xuất</a:t>
              </a:r>
              <a:r>
                <a:rPr lang="en-US" b="1">
                  <a:solidFill>
                    <a:srgbClr val="E5B000"/>
                  </a:solidFill>
                  <a:effectLst/>
                  <a:latin typeface="Calibri"/>
                  <a:ea typeface="Roboto"/>
                  <a:cs typeface="Calibri"/>
                </a:rPr>
                <a:t> </a:t>
              </a:r>
              <a:r>
                <a:rPr lang="en-US" sz="1600" err="1">
                  <a:solidFill>
                    <a:srgbClr val="333333"/>
                  </a:solidFill>
                  <a:effectLst/>
                  <a:latin typeface="Calibri"/>
                  <a:ea typeface="Roboto"/>
                  <a:cs typeface="Calibri"/>
                </a:rPr>
                <a:t>các</a:t>
              </a:r>
              <a:r>
                <a:rPr lang="en-US" sz="1600">
                  <a:solidFill>
                    <a:srgbClr val="333333"/>
                  </a:solidFill>
                  <a:effectLst/>
                  <a:latin typeface="Calibri"/>
                  <a:ea typeface="Roboto"/>
                  <a:cs typeface="Calibri"/>
                </a:rPr>
                <a:t> </a:t>
              </a:r>
              <a:r>
                <a:rPr lang="en-US" sz="1600" err="1">
                  <a:solidFill>
                    <a:srgbClr val="333333"/>
                  </a:solidFill>
                  <a:effectLst/>
                  <a:latin typeface="Calibri"/>
                  <a:ea typeface="Roboto"/>
                  <a:cs typeface="Calibri"/>
                </a:rPr>
                <a:t>dòng</a:t>
              </a:r>
              <a:r>
                <a:rPr lang="en-US" sz="1600">
                  <a:solidFill>
                    <a:srgbClr val="333333"/>
                  </a:solidFill>
                  <a:effectLst/>
                  <a:latin typeface="Calibri"/>
                  <a:ea typeface="Roboto"/>
                  <a:cs typeface="Calibri"/>
                </a:rPr>
                <a:t> </a:t>
              </a:r>
              <a:r>
                <a:rPr lang="en-US" sz="1600" err="1">
                  <a:solidFill>
                    <a:srgbClr val="333333"/>
                  </a:solidFill>
                  <a:effectLst/>
                  <a:latin typeface="Calibri"/>
                  <a:ea typeface="Roboto"/>
                  <a:cs typeface="Calibri"/>
                </a:rPr>
                <a:t>xúc</a:t>
              </a:r>
              <a:r>
                <a:rPr lang="en-US" sz="1600">
                  <a:solidFill>
                    <a:srgbClr val="333333"/>
                  </a:solidFill>
                  <a:effectLst/>
                  <a:latin typeface="Calibri"/>
                  <a:ea typeface="Roboto"/>
                  <a:cs typeface="Calibri"/>
                </a:rPr>
                <a:t> </a:t>
              </a:r>
              <a:r>
                <a:rPr lang="en-US" sz="1600" err="1">
                  <a:solidFill>
                    <a:srgbClr val="333333"/>
                  </a:solidFill>
                  <a:effectLst/>
                  <a:latin typeface="Calibri"/>
                  <a:ea typeface="Roboto"/>
                  <a:cs typeface="Calibri"/>
                </a:rPr>
                <a:t>xích</a:t>
              </a:r>
              <a:r>
                <a:rPr lang="en-US" sz="1600">
                  <a:solidFill>
                    <a:srgbClr val="333333"/>
                  </a:solidFill>
                  <a:effectLst/>
                  <a:latin typeface="Calibri"/>
                  <a:ea typeface="Roboto"/>
                  <a:cs typeface="Calibri"/>
                </a:rPr>
                <a:t>, </a:t>
              </a:r>
              <a:r>
                <a:rPr lang="en-US" sz="1600" err="1">
                  <a:solidFill>
                    <a:srgbClr val="333333"/>
                  </a:solidFill>
                  <a:effectLst/>
                  <a:latin typeface="Calibri"/>
                  <a:ea typeface="Roboto"/>
                  <a:cs typeface="Calibri"/>
                </a:rPr>
                <a:t>các</a:t>
              </a:r>
              <a:r>
                <a:rPr lang="en-US" sz="1600">
                  <a:solidFill>
                    <a:srgbClr val="333333"/>
                  </a:solidFill>
                  <a:effectLst/>
                  <a:latin typeface="Calibri"/>
                  <a:ea typeface="Roboto"/>
                  <a:cs typeface="Calibri"/>
                </a:rPr>
                <a:t> </a:t>
              </a:r>
              <a:r>
                <a:rPr lang="en-US" sz="1600" err="1">
                  <a:solidFill>
                    <a:srgbClr val="333333"/>
                  </a:solidFill>
                  <a:effectLst/>
                  <a:latin typeface="Calibri"/>
                  <a:ea typeface="Roboto"/>
                  <a:cs typeface="Calibri"/>
                </a:rPr>
                <a:t>sản</a:t>
              </a:r>
              <a:r>
                <a:rPr lang="en-US" sz="1600">
                  <a:solidFill>
                    <a:srgbClr val="333333"/>
                  </a:solidFill>
                  <a:effectLst/>
                  <a:latin typeface="Calibri"/>
                  <a:ea typeface="Roboto"/>
                  <a:cs typeface="Calibri"/>
                </a:rPr>
                <a:t> </a:t>
              </a:r>
              <a:r>
                <a:rPr lang="en-US" sz="1600" err="1">
                  <a:solidFill>
                    <a:srgbClr val="333333"/>
                  </a:solidFill>
                  <a:effectLst/>
                  <a:latin typeface="Calibri"/>
                  <a:ea typeface="Roboto"/>
                  <a:cs typeface="Calibri"/>
                </a:rPr>
                <a:t>phẩm</a:t>
              </a:r>
              <a:r>
                <a:rPr lang="en-US" sz="1600">
                  <a:solidFill>
                    <a:srgbClr val="333333"/>
                  </a:solidFill>
                  <a:effectLst/>
                  <a:latin typeface="Calibri"/>
                  <a:ea typeface="Roboto"/>
                  <a:cs typeface="Calibri"/>
                </a:rPr>
                <a:t> </a:t>
              </a:r>
              <a:r>
                <a:rPr lang="en-US" sz="1600" err="1">
                  <a:solidFill>
                    <a:srgbClr val="333333"/>
                  </a:solidFill>
                  <a:effectLst/>
                  <a:latin typeface="Calibri"/>
                  <a:ea typeface="Roboto"/>
                  <a:cs typeface="Calibri"/>
                </a:rPr>
                <a:t>chả</a:t>
              </a:r>
              <a:r>
                <a:rPr lang="en-US" sz="1600">
                  <a:solidFill>
                    <a:srgbClr val="333333"/>
                  </a:solidFill>
                  <a:effectLst/>
                  <a:latin typeface="Calibri"/>
                  <a:ea typeface="Roboto"/>
                  <a:cs typeface="Calibri"/>
                </a:rPr>
                <a:t> </a:t>
              </a:r>
              <a:r>
                <a:rPr lang="en-US" sz="1600" err="1">
                  <a:solidFill>
                    <a:srgbClr val="333333"/>
                  </a:solidFill>
                  <a:effectLst/>
                  <a:latin typeface="Calibri"/>
                  <a:ea typeface="Roboto"/>
                  <a:cs typeface="Calibri"/>
                </a:rPr>
                <a:t>lụa</a:t>
              </a:r>
              <a:r>
                <a:rPr lang="en-US" sz="1600">
                  <a:solidFill>
                    <a:srgbClr val="333333"/>
                  </a:solidFill>
                  <a:effectLst/>
                  <a:latin typeface="Calibri"/>
                  <a:ea typeface="Roboto"/>
                  <a:cs typeface="Calibri"/>
                </a:rPr>
                <a:t> </a:t>
              </a:r>
              <a:r>
                <a:rPr lang="en-US" sz="1600" err="1">
                  <a:solidFill>
                    <a:srgbClr val="333333"/>
                  </a:solidFill>
                  <a:effectLst/>
                  <a:latin typeface="Calibri"/>
                  <a:ea typeface="Roboto"/>
                  <a:cs typeface="Calibri"/>
                </a:rPr>
                <a:t>và</a:t>
              </a:r>
              <a:r>
                <a:rPr lang="en-US" sz="1600">
                  <a:solidFill>
                    <a:srgbClr val="333333"/>
                  </a:solidFill>
                  <a:effectLst/>
                  <a:latin typeface="Calibri"/>
                  <a:ea typeface="Roboto"/>
                  <a:cs typeface="Calibri"/>
                </a:rPr>
                <a:t> </a:t>
              </a:r>
              <a:r>
                <a:rPr lang="en-US" sz="1600" err="1">
                  <a:solidFill>
                    <a:srgbClr val="333333"/>
                  </a:solidFill>
                  <a:effectLst/>
                  <a:latin typeface="Calibri"/>
                  <a:ea typeface="Roboto"/>
                  <a:cs typeface="Calibri"/>
                </a:rPr>
                <a:t>thực</a:t>
              </a:r>
              <a:r>
                <a:rPr lang="en-US" sz="1600">
                  <a:solidFill>
                    <a:srgbClr val="333333"/>
                  </a:solidFill>
                  <a:effectLst/>
                  <a:latin typeface="Calibri"/>
                  <a:ea typeface="Roboto"/>
                  <a:cs typeface="Calibri"/>
                </a:rPr>
                <a:t> </a:t>
              </a:r>
              <a:r>
                <a:rPr lang="en-US" sz="1600" err="1">
                  <a:solidFill>
                    <a:srgbClr val="333333"/>
                  </a:solidFill>
                  <a:effectLst/>
                  <a:latin typeface="Calibri"/>
                  <a:ea typeface="Roboto"/>
                  <a:cs typeface="Calibri"/>
                </a:rPr>
                <a:t>phẩm</a:t>
              </a:r>
              <a:r>
                <a:rPr lang="en-US" sz="1600">
                  <a:solidFill>
                    <a:srgbClr val="333333"/>
                  </a:solidFill>
                  <a:effectLst/>
                  <a:latin typeface="Calibri"/>
                  <a:ea typeface="Roboto"/>
                  <a:cs typeface="Calibri"/>
                </a:rPr>
                <a:t> </a:t>
              </a:r>
              <a:r>
                <a:rPr lang="en-US" sz="1600" err="1">
                  <a:solidFill>
                    <a:srgbClr val="333333"/>
                  </a:solidFill>
                  <a:effectLst/>
                  <a:latin typeface="Calibri"/>
                  <a:ea typeface="Roboto"/>
                  <a:cs typeface="Calibri"/>
                </a:rPr>
                <a:t>sấy</a:t>
              </a:r>
              <a:r>
                <a:rPr lang="en-US" sz="1600">
                  <a:solidFill>
                    <a:srgbClr val="333333"/>
                  </a:solidFill>
                  <a:effectLst/>
                  <a:latin typeface="Calibri"/>
                  <a:ea typeface="Roboto"/>
                  <a:cs typeface="Calibri"/>
                </a:rPr>
                <a:t> </a:t>
              </a:r>
              <a:r>
                <a:rPr lang="en-US" sz="1600" err="1">
                  <a:solidFill>
                    <a:srgbClr val="333333"/>
                  </a:solidFill>
                  <a:effectLst/>
                  <a:latin typeface="Calibri"/>
                  <a:ea typeface="Roboto"/>
                  <a:cs typeface="Calibri"/>
                </a:rPr>
                <a:t>khô</a:t>
              </a:r>
              <a:r>
                <a:rPr lang="en-US" sz="1600">
                  <a:solidFill>
                    <a:srgbClr val="333333"/>
                  </a:solidFill>
                  <a:effectLst/>
                  <a:latin typeface="Calibri"/>
                  <a:ea typeface="Roboto"/>
                  <a:cs typeface="Calibri"/>
                </a:rPr>
                <a:t> </a:t>
              </a:r>
              <a:r>
                <a:rPr lang="en-US" sz="1600" err="1">
                  <a:solidFill>
                    <a:srgbClr val="333333"/>
                  </a:solidFill>
                  <a:effectLst/>
                  <a:latin typeface="Calibri"/>
                  <a:ea typeface="Roboto"/>
                  <a:cs typeface="Calibri"/>
                </a:rPr>
                <a:t>từ</a:t>
              </a:r>
              <a:r>
                <a:rPr lang="en-US" sz="1600">
                  <a:solidFill>
                    <a:srgbClr val="333333"/>
                  </a:solidFill>
                  <a:effectLst/>
                  <a:latin typeface="Calibri"/>
                  <a:ea typeface="Roboto"/>
                  <a:cs typeface="Calibri"/>
                </a:rPr>
                <a:t> </a:t>
              </a:r>
              <a:r>
                <a:rPr lang="en-US" sz="1600" err="1">
                  <a:solidFill>
                    <a:srgbClr val="333333"/>
                  </a:solidFill>
                  <a:effectLst/>
                  <a:latin typeface="Calibri"/>
                  <a:ea typeface="Roboto"/>
                  <a:cs typeface="Calibri"/>
                </a:rPr>
                <a:t>thịt</a:t>
              </a:r>
              <a:r>
                <a:rPr lang="en-US" sz="1600">
                  <a:solidFill>
                    <a:srgbClr val="333333"/>
                  </a:solidFill>
                  <a:effectLst/>
                  <a:latin typeface="Calibri"/>
                  <a:ea typeface="Roboto"/>
                  <a:cs typeface="Calibri"/>
                </a:rPr>
                <a:t> </a:t>
              </a:r>
              <a:r>
                <a:rPr lang="en-US" sz="1600" err="1">
                  <a:solidFill>
                    <a:srgbClr val="333333"/>
                  </a:solidFill>
                  <a:effectLst/>
                  <a:latin typeface="Calibri"/>
                  <a:ea typeface="Roboto"/>
                  <a:cs typeface="Calibri"/>
                </a:rPr>
                <a:t>bò</a:t>
              </a:r>
              <a:r>
                <a:rPr lang="en-US" sz="1600">
                  <a:solidFill>
                    <a:srgbClr val="333333"/>
                  </a:solidFill>
                  <a:effectLst/>
                  <a:latin typeface="Calibri"/>
                  <a:ea typeface="Roboto"/>
                  <a:cs typeface="Calibri"/>
                </a:rPr>
                <a:t>, </a:t>
              </a:r>
              <a:r>
                <a:rPr lang="en-US" sz="1600" err="1">
                  <a:solidFill>
                    <a:srgbClr val="333333"/>
                  </a:solidFill>
                  <a:effectLst/>
                  <a:latin typeface="Calibri"/>
                  <a:ea typeface="Roboto"/>
                  <a:cs typeface="Calibri"/>
                </a:rPr>
                <a:t>thịt</a:t>
              </a:r>
              <a:r>
                <a:rPr lang="en-US" sz="1600">
                  <a:solidFill>
                    <a:srgbClr val="333333"/>
                  </a:solidFill>
                  <a:effectLst/>
                  <a:latin typeface="Calibri"/>
                  <a:ea typeface="Roboto"/>
                  <a:cs typeface="Calibri"/>
                </a:rPr>
                <a:t> </a:t>
              </a:r>
              <a:r>
                <a:rPr lang="en-US" sz="1600" err="1">
                  <a:solidFill>
                    <a:srgbClr val="333333"/>
                  </a:solidFill>
                  <a:effectLst/>
                  <a:latin typeface="Calibri"/>
                  <a:ea typeface="Roboto"/>
                  <a:cs typeface="Calibri"/>
                </a:rPr>
                <a:t>heo</a:t>
              </a:r>
              <a:r>
                <a:rPr lang="en-US" sz="1600">
                  <a:solidFill>
                    <a:srgbClr val="333333"/>
                  </a:solidFill>
                  <a:effectLst/>
                  <a:latin typeface="Calibri"/>
                  <a:ea typeface="Roboto"/>
                  <a:cs typeface="Calibri"/>
                </a:rPr>
                <a:t>, </a:t>
              </a:r>
              <a:r>
                <a:rPr lang="en-US" sz="1600" err="1">
                  <a:solidFill>
                    <a:srgbClr val="333333"/>
                  </a:solidFill>
                  <a:effectLst/>
                  <a:latin typeface="Calibri"/>
                  <a:ea typeface="Roboto"/>
                  <a:cs typeface="Calibri"/>
                </a:rPr>
                <a:t>gà</a:t>
              </a:r>
              <a:endParaRPr lang="en-US" sz="1600">
                <a:solidFill>
                  <a:srgbClr val="333333"/>
                </a:solidFill>
                <a:effectLst/>
                <a:latin typeface="Calibri"/>
                <a:ea typeface="Roboto"/>
                <a:cs typeface="Calibri"/>
              </a:endParaRP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78632EC8-F12A-449C-8211-DF9EB35CBA0E}"/>
                </a:ext>
              </a:extLst>
            </p:cNvPr>
            <p:cNvSpPr/>
            <p:nvPr/>
          </p:nvSpPr>
          <p:spPr>
            <a:xfrm>
              <a:off x="536113" y="1408238"/>
              <a:ext cx="1507457" cy="37621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>
                  <a:solidFill>
                    <a:schemeClr val="tx1"/>
                  </a:solidFill>
                  <a:latin typeface="Calibri" panose="020F0502020204030204" pitchFamily="34" charset="0"/>
                  <a:ea typeface="Roboto" panose="02000000000000000000" pitchFamily="2" charset="0"/>
                  <a:cs typeface="Calibri" panose="020F0502020204030204" pitchFamily="34" charset="0"/>
                </a:rPr>
                <a:t>         Lĩnh vực</a:t>
              </a:r>
            </a:p>
          </p:txBody>
        </p:sp>
        <p:pic>
          <p:nvPicPr>
            <p:cNvPr id="9" name="Picture 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4888CF7-E173-4242-8B0E-3504C4F39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348" y="1408238"/>
              <a:ext cx="393597" cy="393597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A7FC782-753A-441B-B445-3439D94D4E01}"/>
              </a:ext>
            </a:extLst>
          </p:cNvPr>
          <p:cNvGrpSpPr/>
          <p:nvPr/>
        </p:nvGrpSpPr>
        <p:grpSpPr>
          <a:xfrm>
            <a:off x="1239342" y="2954173"/>
            <a:ext cx="10535416" cy="669511"/>
            <a:chOff x="1239342" y="2954173"/>
            <a:chExt cx="10535416" cy="669511"/>
          </a:xfrm>
        </p:grpSpPr>
        <p:sp>
          <p:nvSpPr>
            <p:cNvPr id="64" name="Google Shape;304;p13">
              <a:extLst>
                <a:ext uri="{FF2B5EF4-FFF2-40B4-BE49-F238E27FC236}">
                  <a16:creationId xmlns:a16="http://schemas.microsoft.com/office/drawing/2014/main" id="{9087CC37-DFF0-421F-BC9D-E5AF5418BCCF}"/>
                </a:ext>
              </a:extLst>
            </p:cNvPr>
            <p:cNvSpPr txBox="1"/>
            <p:nvPr/>
          </p:nvSpPr>
          <p:spPr>
            <a:xfrm>
              <a:off x="2043569" y="3254393"/>
              <a:ext cx="9731189" cy="36929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  <a:extLst>
                <a:ext uri="{C807C97D-BFC1-408E-A445-0C87EB9F89A2}">
                  <ask:lineSketchStyleProps xmlns:ask="http://schemas.microsoft.com/office/drawing/2018/sketchyshapes" sd="2495570991">
                    <a:custGeom>
                      <a:avLst/>
                      <a:gdLst>
                        <a:gd name="connsiteX0" fmla="*/ 0 w 6171567"/>
                        <a:gd name="connsiteY0" fmla="*/ 0 h 584735"/>
                        <a:gd name="connsiteX1" fmla="*/ 624014 w 6171567"/>
                        <a:gd name="connsiteY1" fmla="*/ 0 h 584735"/>
                        <a:gd name="connsiteX2" fmla="*/ 1186312 w 6171567"/>
                        <a:gd name="connsiteY2" fmla="*/ 0 h 584735"/>
                        <a:gd name="connsiteX3" fmla="*/ 1748611 w 6171567"/>
                        <a:gd name="connsiteY3" fmla="*/ 0 h 584735"/>
                        <a:gd name="connsiteX4" fmla="*/ 2434340 w 6171567"/>
                        <a:gd name="connsiteY4" fmla="*/ 0 h 584735"/>
                        <a:gd name="connsiteX5" fmla="*/ 2934923 w 6171567"/>
                        <a:gd name="connsiteY5" fmla="*/ 0 h 584735"/>
                        <a:gd name="connsiteX6" fmla="*/ 3620653 w 6171567"/>
                        <a:gd name="connsiteY6" fmla="*/ 0 h 584735"/>
                        <a:gd name="connsiteX7" fmla="*/ 4244667 w 6171567"/>
                        <a:gd name="connsiteY7" fmla="*/ 0 h 584735"/>
                        <a:gd name="connsiteX8" fmla="*/ 5053828 w 6171567"/>
                        <a:gd name="connsiteY8" fmla="*/ 0 h 584735"/>
                        <a:gd name="connsiteX9" fmla="*/ 6171567 w 6171567"/>
                        <a:gd name="connsiteY9" fmla="*/ 0 h 584735"/>
                        <a:gd name="connsiteX10" fmla="*/ 6171567 w 6171567"/>
                        <a:gd name="connsiteY10" fmla="*/ 584735 h 584735"/>
                        <a:gd name="connsiteX11" fmla="*/ 5547553 w 6171567"/>
                        <a:gd name="connsiteY11" fmla="*/ 584735 h 584735"/>
                        <a:gd name="connsiteX12" fmla="*/ 4738392 w 6171567"/>
                        <a:gd name="connsiteY12" fmla="*/ 584735 h 584735"/>
                        <a:gd name="connsiteX13" fmla="*/ 4237809 w 6171567"/>
                        <a:gd name="connsiteY13" fmla="*/ 584735 h 584735"/>
                        <a:gd name="connsiteX14" fmla="*/ 3552080 w 6171567"/>
                        <a:gd name="connsiteY14" fmla="*/ 584735 h 584735"/>
                        <a:gd name="connsiteX15" fmla="*/ 3051497 w 6171567"/>
                        <a:gd name="connsiteY15" fmla="*/ 584735 h 584735"/>
                        <a:gd name="connsiteX16" fmla="*/ 2242336 w 6171567"/>
                        <a:gd name="connsiteY16" fmla="*/ 584735 h 584735"/>
                        <a:gd name="connsiteX17" fmla="*/ 1556606 w 6171567"/>
                        <a:gd name="connsiteY17" fmla="*/ 584735 h 584735"/>
                        <a:gd name="connsiteX18" fmla="*/ 870877 w 6171567"/>
                        <a:gd name="connsiteY18" fmla="*/ 584735 h 584735"/>
                        <a:gd name="connsiteX19" fmla="*/ 0 w 6171567"/>
                        <a:gd name="connsiteY19" fmla="*/ 584735 h 584735"/>
                        <a:gd name="connsiteX20" fmla="*/ 0 w 6171567"/>
                        <a:gd name="connsiteY20" fmla="*/ 0 h 5847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6171567" h="584735" extrusionOk="0">
                          <a:moveTo>
                            <a:pt x="0" y="0"/>
                          </a:moveTo>
                          <a:cubicBezTo>
                            <a:pt x="228415" y="-19120"/>
                            <a:pt x="364605" y="20733"/>
                            <a:pt x="624014" y="0"/>
                          </a:cubicBezTo>
                          <a:cubicBezTo>
                            <a:pt x="883423" y="-20733"/>
                            <a:pt x="1022473" y="24155"/>
                            <a:pt x="1186312" y="0"/>
                          </a:cubicBezTo>
                          <a:cubicBezTo>
                            <a:pt x="1350151" y="-24155"/>
                            <a:pt x="1633949" y="-9172"/>
                            <a:pt x="1748611" y="0"/>
                          </a:cubicBezTo>
                          <a:cubicBezTo>
                            <a:pt x="1863273" y="9172"/>
                            <a:pt x="2172038" y="19379"/>
                            <a:pt x="2434340" y="0"/>
                          </a:cubicBezTo>
                          <a:cubicBezTo>
                            <a:pt x="2696642" y="-19379"/>
                            <a:pt x="2794903" y="-9664"/>
                            <a:pt x="2934923" y="0"/>
                          </a:cubicBezTo>
                          <a:cubicBezTo>
                            <a:pt x="3074943" y="9664"/>
                            <a:pt x="3342627" y="-28985"/>
                            <a:pt x="3620653" y="0"/>
                          </a:cubicBezTo>
                          <a:cubicBezTo>
                            <a:pt x="3898679" y="28985"/>
                            <a:pt x="4037652" y="29817"/>
                            <a:pt x="4244667" y="0"/>
                          </a:cubicBezTo>
                          <a:cubicBezTo>
                            <a:pt x="4451682" y="-29817"/>
                            <a:pt x="4735932" y="26551"/>
                            <a:pt x="5053828" y="0"/>
                          </a:cubicBezTo>
                          <a:cubicBezTo>
                            <a:pt x="5371724" y="-26551"/>
                            <a:pt x="5625216" y="-50974"/>
                            <a:pt x="6171567" y="0"/>
                          </a:cubicBezTo>
                          <a:cubicBezTo>
                            <a:pt x="6165026" y="288728"/>
                            <a:pt x="6172775" y="415365"/>
                            <a:pt x="6171567" y="584735"/>
                          </a:cubicBezTo>
                          <a:cubicBezTo>
                            <a:pt x="5912415" y="591397"/>
                            <a:pt x="5738913" y="606816"/>
                            <a:pt x="5547553" y="584735"/>
                          </a:cubicBezTo>
                          <a:cubicBezTo>
                            <a:pt x="5356193" y="562654"/>
                            <a:pt x="5076726" y="586421"/>
                            <a:pt x="4738392" y="584735"/>
                          </a:cubicBezTo>
                          <a:cubicBezTo>
                            <a:pt x="4400058" y="583049"/>
                            <a:pt x="4480997" y="605331"/>
                            <a:pt x="4237809" y="584735"/>
                          </a:cubicBezTo>
                          <a:cubicBezTo>
                            <a:pt x="3994621" y="564139"/>
                            <a:pt x="3728382" y="563912"/>
                            <a:pt x="3552080" y="584735"/>
                          </a:cubicBezTo>
                          <a:cubicBezTo>
                            <a:pt x="3375778" y="605558"/>
                            <a:pt x="3164326" y="561452"/>
                            <a:pt x="3051497" y="584735"/>
                          </a:cubicBezTo>
                          <a:cubicBezTo>
                            <a:pt x="2938668" y="608018"/>
                            <a:pt x="2645932" y="620260"/>
                            <a:pt x="2242336" y="584735"/>
                          </a:cubicBezTo>
                          <a:cubicBezTo>
                            <a:pt x="1838740" y="549210"/>
                            <a:pt x="1823355" y="614461"/>
                            <a:pt x="1556606" y="584735"/>
                          </a:cubicBezTo>
                          <a:cubicBezTo>
                            <a:pt x="1289857" y="555010"/>
                            <a:pt x="1077886" y="571065"/>
                            <a:pt x="870877" y="584735"/>
                          </a:cubicBezTo>
                          <a:cubicBezTo>
                            <a:pt x="663868" y="598405"/>
                            <a:pt x="397115" y="557980"/>
                            <a:pt x="0" y="584735"/>
                          </a:cubicBezTo>
                          <a:cubicBezTo>
                            <a:pt x="22222" y="437737"/>
                            <a:pt x="-1389" y="178925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sz="1600">
                  <a:solidFill>
                    <a:srgbClr val="202124"/>
                  </a:solidFill>
                  <a:latin typeface="Calibri"/>
                  <a:ea typeface="Roboto"/>
                  <a:cs typeface="Calibri"/>
                </a:rPr>
                <a:t>C</a:t>
              </a:r>
              <a:r>
                <a:rPr lang="en-US" sz="1600">
                  <a:solidFill>
                    <a:srgbClr val="202124"/>
                  </a:solidFill>
                  <a:effectLst/>
                  <a:latin typeface="Calibri"/>
                  <a:ea typeface="Roboto"/>
                  <a:cs typeface="Calibri"/>
                </a:rPr>
                <a:t>ung </a:t>
              </a:r>
              <a:r>
                <a:rPr lang="en-US" sz="1600" err="1">
                  <a:solidFill>
                    <a:srgbClr val="202124"/>
                  </a:solidFill>
                  <a:effectLst/>
                  <a:latin typeface="Calibri"/>
                  <a:ea typeface="Roboto"/>
                  <a:cs typeface="Calibri"/>
                </a:rPr>
                <a:t>cấp</a:t>
              </a:r>
              <a:r>
                <a:rPr lang="en-US" sz="1600">
                  <a:solidFill>
                    <a:srgbClr val="202124"/>
                  </a:solidFill>
                  <a:effectLst/>
                  <a:latin typeface="Calibri"/>
                  <a:ea typeface="Roboto"/>
                  <a:cs typeface="Calibri"/>
                </a:rPr>
                <a:t> </a:t>
              </a:r>
              <a:r>
                <a:rPr lang="en-US" sz="1600" err="1">
                  <a:solidFill>
                    <a:srgbClr val="202124"/>
                  </a:solidFill>
                  <a:effectLst/>
                  <a:latin typeface="Calibri"/>
                  <a:ea typeface="Roboto"/>
                  <a:cs typeface="Calibri"/>
                </a:rPr>
                <a:t>nguồn</a:t>
              </a:r>
              <a:r>
                <a:rPr lang="en-US" sz="1600">
                  <a:solidFill>
                    <a:srgbClr val="202124"/>
                  </a:solidFill>
                  <a:effectLst/>
                  <a:latin typeface="Calibri"/>
                  <a:ea typeface="Roboto"/>
                  <a:cs typeface="Calibri"/>
                </a:rPr>
                <a:t> </a:t>
              </a:r>
              <a:r>
                <a:rPr lang="en-US" sz="1600" err="1">
                  <a:solidFill>
                    <a:srgbClr val="202124"/>
                  </a:solidFill>
                  <a:effectLst/>
                  <a:latin typeface="Calibri"/>
                  <a:ea typeface="Roboto"/>
                  <a:cs typeface="Calibri"/>
                </a:rPr>
                <a:t>thực</a:t>
              </a:r>
              <a:r>
                <a:rPr lang="en-US" sz="1600">
                  <a:solidFill>
                    <a:srgbClr val="202124"/>
                  </a:solidFill>
                  <a:effectLst/>
                  <a:latin typeface="Calibri"/>
                  <a:ea typeface="Roboto"/>
                  <a:cs typeface="Calibri"/>
                </a:rPr>
                <a:t> </a:t>
              </a:r>
              <a:r>
                <a:rPr lang="en-US" sz="1600" err="1">
                  <a:solidFill>
                    <a:srgbClr val="202124"/>
                  </a:solidFill>
                  <a:effectLst/>
                  <a:latin typeface="Calibri"/>
                  <a:ea typeface="Roboto"/>
                  <a:cs typeface="Calibri"/>
                </a:rPr>
                <a:t>phẩm</a:t>
              </a:r>
              <a:r>
                <a:rPr lang="en-US" b="1">
                  <a:solidFill>
                    <a:srgbClr val="E5B000"/>
                  </a:solidFill>
                  <a:effectLst/>
                  <a:latin typeface="Calibri"/>
                  <a:ea typeface="Roboto"/>
                  <a:cs typeface="Calibri"/>
                </a:rPr>
                <a:t> an </a:t>
              </a:r>
              <a:r>
                <a:rPr lang="en-US" b="1" err="1">
                  <a:solidFill>
                    <a:srgbClr val="E5B000"/>
                  </a:solidFill>
                  <a:effectLst/>
                  <a:latin typeface="Calibri"/>
                  <a:ea typeface="Roboto"/>
                  <a:cs typeface="Calibri"/>
                </a:rPr>
                <a:t>toàn</a:t>
              </a:r>
              <a:r>
                <a:rPr lang="en-US" sz="1600">
                  <a:solidFill>
                    <a:srgbClr val="202124"/>
                  </a:solidFill>
                  <a:effectLst/>
                  <a:latin typeface="Calibri"/>
                  <a:ea typeface="Roboto"/>
                  <a:cs typeface="Calibri"/>
                </a:rPr>
                <a:t>,</a:t>
              </a:r>
              <a:r>
                <a:rPr lang="en-US" sz="1600" b="1">
                  <a:solidFill>
                    <a:srgbClr val="202124"/>
                  </a:solidFill>
                  <a:effectLst/>
                  <a:latin typeface="Calibri"/>
                  <a:ea typeface="Roboto"/>
                  <a:cs typeface="Calibri"/>
                </a:rPr>
                <a:t> </a:t>
              </a:r>
              <a:r>
                <a:rPr lang="en-US" b="1" err="1">
                  <a:solidFill>
                    <a:srgbClr val="E5B000"/>
                  </a:solidFill>
                  <a:effectLst/>
                  <a:latin typeface="Calibri"/>
                  <a:ea typeface="Roboto"/>
                  <a:cs typeface="Calibri"/>
                </a:rPr>
                <a:t>chất</a:t>
              </a:r>
              <a:r>
                <a:rPr lang="en-US" b="1">
                  <a:solidFill>
                    <a:srgbClr val="E5B000"/>
                  </a:solidFill>
                  <a:effectLst/>
                  <a:latin typeface="Calibri"/>
                  <a:ea typeface="Roboto"/>
                  <a:cs typeface="Calibri"/>
                </a:rPr>
                <a:t> </a:t>
              </a:r>
              <a:r>
                <a:rPr lang="en-US" b="1" err="1">
                  <a:solidFill>
                    <a:srgbClr val="E5B000"/>
                  </a:solidFill>
                  <a:effectLst/>
                  <a:latin typeface="Calibri"/>
                  <a:ea typeface="Roboto"/>
                  <a:cs typeface="Calibri"/>
                </a:rPr>
                <a:t>lượng</a:t>
              </a:r>
              <a:r>
                <a:rPr lang="en-US" b="1">
                  <a:solidFill>
                    <a:srgbClr val="E5B000"/>
                  </a:solidFill>
                  <a:effectLst/>
                  <a:latin typeface="Calibri"/>
                  <a:ea typeface="Roboto"/>
                  <a:cs typeface="Calibri"/>
                </a:rPr>
                <a:t> </a:t>
              </a:r>
              <a:r>
                <a:rPr lang="en-US" sz="1600">
                  <a:solidFill>
                    <a:srgbClr val="202124"/>
                  </a:solidFill>
                  <a:effectLst/>
                  <a:latin typeface="Calibri"/>
                  <a:ea typeface="Roboto"/>
                  <a:cs typeface="Calibri"/>
                </a:rPr>
                <a:t>,</a:t>
              </a:r>
              <a:r>
                <a:rPr lang="en-US" sz="1600" b="1">
                  <a:solidFill>
                    <a:srgbClr val="202124"/>
                  </a:solidFill>
                  <a:effectLst/>
                  <a:latin typeface="Calibri"/>
                  <a:ea typeface="Roboto"/>
                  <a:cs typeface="Calibri"/>
                </a:rPr>
                <a:t> </a:t>
              </a:r>
              <a:r>
                <a:rPr lang="en-US" b="1">
                  <a:solidFill>
                    <a:srgbClr val="E5B000"/>
                  </a:solidFill>
                  <a:effectLst/>
                  <a:latin typeface="Calibri"/>
                  <a:ea typeface="Roboto"/>
                  <a:cs typeface="Calibri"/>
                </a:rPr>
                <a:t>giá </a:t>
              </a:r>
              <a:r>
                <a:rPr lang="en-US" b="1" err="1">
                  <a:solidFill>
                    <a:srgbClr val="E5B000"/>
                  </a:solidFill>
                  <a:effectLst/>
                  <a:latin typeface="Calibri"/>
                  <a:ea typeface="Roboto"/>
                  <a:cs typeface="Calibri"/>
                </a:rPr>
                <a:t>trị</a:t>
              </a:r>
              <a:r>
                <a:rPr lang="en-US" b="1">
                  <a:solidFill>
                    <a:srgbClr val="E5B000"/>
                  </a:solidFill>
                  <a:effectLst/>
                  <a:latin typeface="Calibri"/>
                  <a:ea typeface="Roboto"/>
                  <a:cs typeface="Calibri"/>
                </a:rPr>
                <a:t> </a:t>
              </a:r>
              <a:r>
                <a:rPr lang="en-US" b="1" err="1">
                  <a:solidFill>
                    <a:srgbClr val="E5B000"/>
                  </a:solidFill>
                  <a:effectLst/>
                  <a:latin typeface="Calibri"/>
                  <a:ea typeface="Roboto"/>
                  <a:cs typeface="Calibri"/>
                </a:rPr>
                <a:t>dinh</a:t>
              </a:r>
              <a:r>
                <a:rPr lang="en-US" b="1">
                  <a:solidFill>
                    <a:srgbClr val="E5B000"/>
                  </a:solidFill>
                  <a:effectLst/>
                  <a:latin typeface="Calibri"/>
                  <a:ea typeface="Roboto"/>
                  <a:cs typeface="Calibri"/>
                </a:rPr>
                <a:t> </a:t>
              </a:r>
              <a:r>
                <a:rPr lang="en-US" b="1" err="1">
                  <a:solidFill>
                    <a:srgbClr val="E5B000"/>
                  </a:solidFill>
                  <a:effectLst/>
                  <a:latin typeface="Calibri"/>
                  <a:ea typeface="Roboto"/>
                  <a:cs typeface="Calibri"/>
                </a:rPr>
                <a:t>dưỡng</a:t>
              </a:r>
              <a:r>
                <a:rPr lang="en-US" b="1">
                  <a:solidFill>
                    <a:srgbClr val="E5B000"/>
                  </a:solidFill>
                  <a:effectLst/>
                  <a:latin typeface="Calibri"/>
                  <a:ea typeface="Roboto"/>
                  <a:cs typeface="Calibri"/>
                </a:rPr>
                <a:t> </a:t>
              </a:r>
              <a:r>
                <a:rPr lang="en-US" b="1" err="1">
                  <a:solidFill>
                    <a:srgbClr val="E5B000"/>
                  </a:solidFill>
                  <a:effectLst/>
                  <a:latin typeface="Calibri"/>
                  <a:ea typeface="Roboto"/>
                  <a:cs typeface="Calibri"/>
                </a:rPr>
                <a:t>cao</a:t>
              </a:r>
              <a:r>
                <a:rPr lang="en-US" sz="1600">
                  <a:solidFill>
                    <a:srgbClr val="202124"/>
                  </a:solidFill>
                  <a:effectLst/>
                  <a:latin typeface="Calibri"/>
                  <a:ea typeface="Roboto"/>
                  <a:cs typeface="Calibri"/>
                </a:rPr>
                <a:t> </a:t>
              </a:r>
              <a:r>
                <a:rPr lang="en-US" sz="1600" err="1">
                  <a:solidFill>
                    <a:srgbClr val="202124"/>
                  </a:solidFill>
                  <a:effectLst/>
                  <a:latin typeface="Calibri"/>
                  <a:ea typeface="Roboto"/>
                  <a:cs typeface="Calibri"/>
                </a:rPr>
                <a:t>và</a:t>
              </a:r>
              <a:r>
                <a:rPr lang="en-US" sz="1600">
                  <a:solidFill>
                    <a:srgbClr val="202124"/>
                  </a:solidFill>
                  <a:effectLst/>
                  <a:latin typeface="Calibri"/>
                  <a:ea typeface="Roboto"/>
                  <a:cs typeface="Calibri"/>
                </a:rPr>
                <a:t> </a:t>
              </a:r>
              <a:r>
                <a:rPr lang="en-US" b="1" err="1">
                  <a:solidFill>
                    <a:srgbClr val="E5B000"/>
                  </a:solidFill>
                  <a:effectLst/>
                  <a:latin typeface="Calibri"/>
                  <a:ea typeface="Roboto"/>
                  <a:cs typeface="Calibri"/>
                </a:rPr>
                <a:t>tiện</a:t>
              </a:r>
              <a:r>
                <a:rPr lang="en-US" b="1">
                  <a:solidFill>
                    <a:srgbClr val="E5B000"/>
                  </a:solidFill>
                  <a:effectLst/>
                  <a:latin typeface="Calibri"/>
                  <a:ea typeface="Roboto"/>
                  <a:cs typeface="Calibri"/>
                </a:rPr>
                <a:t> </a:t>
              </a:r>
              <a:r>
                <a:rPr lang="en-US" b="1" err="1">
                  <a:solidFill>
                    <a:srgbClr val="E5B000"/>
                  </a:solidFill>
                  <a:effectLst/>
                  <a:latin typeface="Calibri"/>
                  <a:ea typeface="Roboto"/>
                  <a:cs typeface="Calibri"/>
                </a:rPr>
                <a:t>lợi</a:t>
              </a:r>
              <a:r>
                <a:rPr lang="en-US" b="1">
                  <a:solidFill>
                    <a:srgbClr val="E5B000"/>
                  </a:solidFill>
                  <a:effectLst/>
                  <a:latin typeface="Calibri"/>
                  <a:ea typeface="Roboto"/>
                  <a:cs typeface="Calibri"/>
                </a:rPr>
                <a:t> </a:t>
              </a:r>
              <a:r>
                <a:rPr lang="en-US" sz="1600">
                  <a:solidFill>
                    <a:srgbClr val="202124"/>
                  </a:solidFill>
                  <a:effectLst/>
                  <a:latin typeface="Calibri"/>
                  <a:ea typeface="Roboto"/>
                  <a:cs typeface="Calibri"/>
                </a:rPr>
                <a:t>đến người </a:t>
              </a:r>
              <a:r>
                <a:rPr lang="en-US" sz="1600" err="1">
                  <a:solidFill>
                    <a:srgbClr val="202124"/>
                  </a:solidFill>
                  <a:effectLst/>
                  <a:latin typeface="Calibri"/>
                  <a:ea typeface="Roboto"/>
                  <a:cs typeface="Calibri"/>
                </a:rPr>
                <a:t>tiêu</a:t>
              </a:r>
              <a:r>
                <a:rPr lang="en-US" sz="1600">
                  <a:solidFill>
                    <a:srgbClr val="202124"/>
                  </a:solidFill>
                  <a:effectLst/>
                  <a:latin typeface="Calibri"/>
                  <a:ea typeface="Roboto"/>
                  <a:cs typeface="Calibri"/>
                </a:rPr>
                <a:t> </a:t>
              </a:r>
              <a:r>
                <a:rPr lang="en-US" sz="1600" err="1">
                  <a:solidFill>
                    <a:srgbClr val="202124"/>
                  </a:solidFill>
                  <a:effectLst/>
                  <a:latin typeface="Calibri"/>
                  <a:ea typeface="Roboto"/>
                  <a:cs typeface="Calibri"/>
                </a:rPr>
                <a:t>dùng</a:t>
              </a:r>
              <a:endParaRPr lang="en-US" sz="1600">
                <a:effectLst/>
                <a:latin typeface="Calibri"/>
                <a:ea typeface="Roboto"/>
                <a:cs typeface="Calibri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EF9560D-04A4-4F08-B882-D41D1979DFA9}"/>
                </a:ext>
              </a:extLst>
            </p:cNvPr>
            <p:cNvSpPr/>
            <p:nvPr/>
          </p:nvSpPr>
          <p:spPr>
            <a:xfrm>
              <a:off x="1239342" y="2954173"/>
              <a:ext cx="1490410" cy="369291"/>
            </a:xfrm>
            <a:prstGeom prst="roundRect">
              <a:avLst/>
            </a:prstGeom>
            <a:solidFill>
              <a:srgbClr val="FFEAAF"/>
            </a:solidFill>
            <a:ln w="127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>
                  <a:solidFill>
                    <a:schemeClr val="tx1"/>
                  </a:solidFill>
                  <a:latin typeface="Calibri" panose="020F0502020204030204" pitchFamily="34" charset="0"/>
                  <a:ea typeface="Roboto" panose="02000000000000000000" pitchFamily="2" charset="0"/>
                  <a:cs typeface="Calibri" panose="020F0502020204030204" pitchFamily="34" charset="0"/>
                </a:rPr>
                <a:t>        Mục tiêu</a:t>
              </a:r>
            </a:p>
          </p:txBody>
        </p:sp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8B9CDDE-623C-41E4-9286-315DE897C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674" y="2982829"/>
              <a:ext cx="326781" cy="311978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0649F04-3632-4A39-8D57-AB5D56D8D138}"/>
              </a:ext>
            </a:extLst>
          </p:cNvPr>
          <p:cNvGrpSpPr/>
          <p:nvPr/>
        </p:nvGrpSpPr>
        <p:grpSpPr>
          <a:xfrm>
            <a:off x="2043569" y="3840700"/>
            <a:ext cx="9731189" cy="1145543"/>
            <a:chOff x="2043569" y="3840700"/>
            <a:chExt cx="9731189" cy="1145543"/>
          </a:xfrm>
        </p:grpSpPr>
        <p:sp>
          <p:nvSpPr>
            <p:cNvPr id="67" name="Google Shape;310;p13">
              <a:extLst>
                <a:ext uri="{FF2B5EF4-FFF2-40B4-BE49-F238E27FC236}">
                  <a16:creationId xmlns:a16="http://schemas.microsoft.com/office/drawing/2014/main" id="{E5E68FE7-CF96-4222-A67B-547332FC4F95}"/>
                </a:ext>
              </a:extLst>
            </p:cNvPr>
            <p:cNvSpPr txBox="1"/>
            <p:nvPr/>
          </p:nvSpPr>
          <p:spPr>
            <a:xfrm>
              <a:off x="2977877" y="4096168"/>
              <a:ext cx="8796881" cy="8900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  <a:extLst>
                <a:ext uri="{C807C97D-BFC1-408E-A445-0C87EB9F89A2}">
                  <ask:lineSketchStyleProps xmlns:ask="http://schemas.microsoft.com/office/drawing/2018/sketchyshapes" sd="1384943872">
                    <a:custGeom>
                      <a:avLst/>
                      <a:gdLst>
                        <a:gd name="connsiteX0" fmla="*/ 0 w 4714914"/>
                        <a:gd name="connsiteY0" fmla="*/ 0 h 1156045"/>
                        <a:gd name="connsiteX1" fmla="*/ 767857 w 4714914"/>
                        <a:gd name="connsiteY1" fmla="*/ 0 h 1156045"/>
                        <a:gd name="connsiteX2" fmla="*/ 1488566 w 4714914"/>
                        <a:gd name="connsiteY2" fmla="*/ 0 h 1156045"/>
                        <a:gd name="connsiteX3" fmla="*/ 2162125 w 4714914"/>
                        <a:gd name="connsiteY3" fmla="*/ 0 h 1156045"/>
                        <a:gd name="connsiteX4" fmla="*/ 2741386 w 4714914"/>
                        <a:gd name="connsiteY4" fmla="*/ 0 h 1156045"/>
                        <a:gd name="connsiteX5" fmla="*/ 3273497 w 4714914"/>
                        <a:gd name="connsiteY5" fmla="*/ 0 h 1156045"/>
                        <a:gd name="connsiteX6" fmla="*/ 3947057 w 4714914"/>
                        <a:gd name="connsiteY6" fmla="*/ 0 h 1156045"/>
                        <a:gd name="connsiteX7" fmla="*/ 4714914 w 4714914"/>
                        <a:gd name="connsiteY7" fmla="*/ 0 h 1156045"/>
                        <a:gd name="connsiteX8" fmla="*/ 4714914 w 4714914"/>
                        <a:gd name="connsiteY8" fmla="*/ 554902 h 1156045"/>
                        <a:gd name="connsiteX9" fmla="*/ 4714914 w 4714914"/>
                        <a:gd name="connsiteY9" fmla="*/ 1156045 h 1156045"/>
                        <a:gd name="connsiteX10" fmla="*/ 4182802 w 4714914"/>
                        <a:gd name="connsiteY10" fmla="*/ 1156045 h 1156045"/>
                        <a:gd name="connsiteX11" fmla="*/ 3650691 w 4714914"/>
                        <a:gd name="connsiteY11" fmla="*/ 1156045 h 1156045"/>
                        <a:gd name="connsiteX12" fmla="*/ 3071430 w 4714914"/>
                        <a:gd name="connsiteY12" fmla="*/ 1156045 h 1156045"/>
                        <a:gd name="connsiteX13" fmla="*/ 2539318 w 4714914"/>
                        <a:gd name="connsiteY13" fmla="*/ 1156045 h 1156045"/>
                        <a:gd name="connsiteX14" fmla="*/ 1818610 w 4714914"/>
                        <a:gd name="connsiteY14" fmla="*/ 1156045 h 1156045"/>
                        <a:gd name="connsiteX15" fmla="*/ 1286498 w 4714914"/>
                        <a:gd name="connsiteY15" fmla="*/ 1156045 h 1156045"/>
                        <a:gd name="connsiteX16" fmla="*/ 0 w 4714914"/>
                        <a:gd name="connsiteY16" fmla="*/ 1156045 h 1156045"/>
                        <a:gd name="connsiteX17" fmla="*/ 0 w 4714914"/>
                        <a:gd name="connsiteY17" fmla="*/ 566462 h 1156045"/>
                        <a:gd name="connsiteX18" fmla="*/ 0 w 4714914"/>
                        <a:gd name="connsiteY18" fmla="*/ 0 h 11560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714914" h="1156045" extrusionOk="0">
                          <a:moveTo>
                            <a:pt x="0" y="0"/>
                          </a:moveTo>
                          <a:cubicBezTo>
                            <a:pt x="223844" y="-34295"/>
                            <a:pt x="444963" y="21048"/>
                            <a:pt x="767857" y="0"/>
                          </a:cubicBezTo>
                          <a:cubicBezTo>
                            <a:pt x="1090751" y="-21048"/>
                            <a:pt x="1296906" y="18627"/>
                            <a:pt x="1488566" y="0"/>
                          </a:cubicBezTo>
                          <a:cubicBezTo>
                            <a:pt x="1680226" y="-18627"/>
                            <a:pt x="2005299" y="20035"/>
                            <a:pt x="2162125" y="0"/>
                          </a:cubicBezTo>
                          <a:cubicBezTo>
                            <a:pt x="2318951" y="-20035"/>
                            <a:pt x="2595610" y="22728"/>
                            <a:pt x="2741386" y="0"/>
                          </a:cubicBezTo>
                          <a:cubicBezTo>
                            <a:pt x="2887162" y="-22728"/>
                            <a:pt x="3082597" y="16607"/>
                            <a:pt x="3273497" y="0"/>
                          </a:cubicBezTo>
                          <a:cubicBezTo>
                            <a:pt x="3464397" y="-16607"/>
                            <a:pt x="3686681" y="12989"/>
                            <a:pt x="3947057" y="0"/>
                          </a:cubicBezTo>
                          <a:cubicBezTo>
                            <a:pt x="4207433" y="-12989"/>
                            <a:pt x="4513045" y="-24335"/>
                            <a:pt x="4714914" y="0"/>
                          </a:cubicBezTo>
                          <a:cubicBezTo>
                            <a:pt x="4701723" y="152712"/>
                            <a:pt x="4731165" y="398607"/>
                            <a:pt x="4714914" y="554902"/>
                          </a:cubicBezTo>
                          <a:cubicBezTo>
                            <a:pt x="4698663" y="711197"/>
                            <a:pt x="4733434" y="903689"/>
                            <a:pt x="4714914" y="1156045"/>
                          </a:cubicBezTo>
                          <a:cubicBezTo>
                            <a:pt x="4511664" y="1181050"/>
                            <a:pt x="4336686" y="1158997"/>
                            <a:pt x="4182802" y="1156045"/>
                          </a:cubicBezTo>
                          <a:cubicBezTo>
                            <a:pt x="4028918" y="1153093"/>
                            <a:pt x="3909689" y="1139593"/>
                            <a:pt x="3650691" y="1156045"/>
                          </a:cubicBezTo>
                          <a:cubicBezTo>
                            <a:pt x="3391693" y="1172497"/>
                            <a:pt x="3314527" y="1138521"/>
                            <a:pt x="3071430" y="1156045"/>
                          </a:cubicBezTo>
                          <a:cubicBezTo>
                            <a:pt x="2828333" y="1173569"/>
                            <a:pt x="2718152" y="1140200"/>
                            <a:pt x="2539318" y="1156045"/>
                          </a:cubicBezTo>
                          <a:cubicBezTo>
                            <a:pt x="2360484" y="1171890"/>
                            <a:pt x="2082531" y="1143317"/>
                            <a:pt x="1818610" y="1156045"/>
                          </a:cubicBezTo>
                          <a:cubicBezTo>
                            <a:pt x="1554689" y="1168773"/>
                            <a:pt x="1418437" y="1178589"/>
                            <a:pt x="1286498" y="1156045"/>
                          </a:cubicBezTo>
                          <a:cubicBezTo>
                            <a:pt x="1154559" y="1133501"/>
                            <a:pt x="304410" y="1095031"/>
                            <a:pt x="0" y="1156045"/>
                          </a:cubicBezTo>
                          <a:cubicBezTo>
                            <a:pt x="-20057" y="931329"/>
                            <a:pt x="3844" y="704089"/>
                            <a:pt x="0" y="566462"/>
                          </a:cubicBezTo>
                          <a:cubicBezTo>
                            <a:pt x="-3844" y="428835"/>
                            <a:pt x="-10637" y="211377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indent="-285750">
                <a:lnSpc>
                  <a:spcPct val="144444"/>
                </a:lnSpc>
                <a:buFont typeface="Wingdings" panose="05000000000000000000" pitchFamily="2" charset="2"/>
                <a:buChar char="ü"/>
              </a:pPr>
              <a:r>
                <a:rPr lang="en-US" sz="1600" err="1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Hơn</a:t>
              </a:r>
              <a:r>
                <a:rPr lang="en-US" sz="1600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 </a:t>
              </a:r>
              <a:r>
                <a:rPr lang="en-US" b="1">
                  <a:solidFill>
                    <a:srgbClr val="E5B000"/>
                  </a:solidFill>
                  <a:latin typeface="Calibri"/>
                  <a:cs typeface="Calibri"/>
                  <a:sym typeface="Arial"/>
                </a:rPr>
                <a:t>200 </a:t>
              </a:r>
              <a:r>
                <a:rPr lang="en-US" b="1" err="1">
                  <a:solidFill>
                    <a:srgbClr val="E5B000"/>
                  </a:solidFill>
                  <a:latin typeface="Calibri"/>
                  <a:cs typeface="Calibri"/>
                  <a:sym typeface="Arial"/>
                </a:rPr>
                <a:t>đối</a:t>
              </a:r>
              <a:r>
                <a:rPr lang="en-US" b="1">
                  <a:solidFill>
                    <a:srgbClr val="E5B000"/>
                  </a:solidFill>
                  <a:latin typeface="Calibri"/>
                  <a:cs typeface="Calibri"/>
                  <a:sym typeface="Arial"/>
                </a:rPr>
                <a:t> </a:t>
              </a:r>
              <a:r>
                <a:rPr lang="en-US" b="1" err="1">
                  <a:solidFill>
                    <a:srgbClr val="E5B000"/>
                  </a:solidFill>
                  <a:latin typeface="Calibri"/>
                  <a:cs typeface="Calibri"/>
                  <a:sym typeface="Arial"/>
                </a:rPr>
                <a:t>tác</a:t>
              </a:r>
              <a:r>
                <a:rPr lang="en-US" b="1">
                  <a:solidFill>
                    <a:srgbClr val="E5B000"/>
                  </a:solidFill>
                  <a:latin typeface="Calibri"/>
                  <a:cs typeface="Calibri"/>
                  <a:sym typeface="Arial"/>
                </a:rPr>
                <a:t> </a:t>
              </a:r>
              <a:r>
                <a:rPr lang="en-US" sz="1600" err="1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cung</a:t>
              </a:r>
              <a:r>
                <a:rPr lang="en-US" sz="1600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 </a:t>
              </a:r>
              <a:r>
                <a:rPr lang="en-US" sz="1600" err="1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cấp</a:t>
              </a:r>
              <a:r>
                <a:rPr lang="en-US" sz="1600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 </a:t>
              </a:r>
              <a:endParaRPr lang="en-US" sz="1600">
                <a:solidFill>
                  <a:srgbClr val="3F3F3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285750" marR="0" lvl="0" indent="-285750" algn="l" rtl="0">
                <a:lnSpc>
                  <a:spcPct val="144444"/>
                </a:lnSpc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</a:pPr>
              <a:r>
                <a:rPr lang="en-US" sz="1600" err="1">
                  <a:solidFill>
                    <a:srgbClr val="3F3F3F"/>
                  </a:solidFill>
                  <a:latin typeface="Calibri"/>
                  <a:cs typeface="Calibri"/>
                </a:rPr>
                <a:t>Phòng</a:t>
              </a:r>
              <a:r>
                <a:rPr lang="en-US" sz="1600">
                  <a:solidFill>
                    <a:srgbClr val="3F3F3F"/>
                  </a:solidFill>
                  <a:latin typeface="Calibri"/>
                  <a:cs typeface="Calibri"/>
                </a:rPr>
                <a:t> ban </a:t>
              </a:r>
              <a:r>
                <a:rPr lang="en-US" sz="1600" err="1">
                  <a:solidFill>
                    <a:srgbClr val="3F3F3F"/>
                  </a:solidFill>
                  <a:latin typeface="Calibri"/>
                  <a:cs typeface="Calibri"/>
                </a:rPr>
                <a:t>gồm</a:t>
              </a:r>
              <a:r>
                <a:rPr lang="en-US" sz="1600">
                  <a:solidFill>
                    <a:srgbClr val="3F3F3F"/>
                  </a:solidFill>
                  <a:latin typeface="Calibri"/>
                  <a:cs typeface="Calibri"/>
                </a:rPr>
                <a:t> </a:t>
              </a:r>
              <a:r>
                <a:rPr lang="en-US" sz="1600" err="1">
                  <a:solidFill>
                    <a:srgbClr val="3F3F3F"/>
                  </a:solidFill>
                  <a:latin typeface="Calibri"/>
                  <a:cs typeface="Calibri"/>
                </a:rPr>
                <a:t>có</a:t>
              </a:r>
              <a:r>
                <a:rPr lang="en-US" sz="1600">
                  <a:solidFill>
                    <a:srgbClr val="3F3F3F"/>
                  </a:solidFill>
                  <a:latin typeface="Calibri"/>
                  <a:cs typeface="Calibri"/>
                </a:rPr>
                <a:t> </a:t>
              </a:r>
              <a:r>
                <a:rPr lang="en-US" b="1">
                  <a:solidFill>
                    <a:srgbClr val="E5B000"/>
                  </a:solidFill>
                  <a:latin typeface="Calibri"/>
                  <a:cs typeface="Calibri"/>
                </a:rPr>
                <a:t>7 </a:t>
              </a:r>
              <a:r>
                <a:rPr lang="en-US" b="1" err="1">
                  <a:solidFill>
                    <a:srgbClr val="E5B000"/>
                  </a:solidFill>
                  <a:latin typeface="Calibri"/>
                  <a:cs typeface="Calibri"/>
                </a:rPr>
                <a:t>nhân</a:t>
              </a:r>
              <a:r>
                <a:rPr lang="en-US" b="1">
                  <a:solidFill>
                    <a:srgbClr val="E5B000"/>
                  </a:solidFill>
                  <a:latin typeface="Calibri"/>
                  <a:cs typeface="Calibri"/>
                </a:rPr>
                <a:t> </a:t>
              </a:r>
              <a:r>
                <a:rPr lang="en-US" b="1" err="1">
                  <a:solidFill>
                    <a:srgbClr val="E5B000"/>
                  </a:solidFill>
                  <a:latin typeface="Calibri"/>
                  <a:cs typeface="Calibri"/>
                </a:rPr>
                <a:t>viên</a:t>
              </a:r>
              <a:r>
                <a:rPr lang="en-US" b="1">
                  <a:solidFill>
                    <a:srgbClr val="E5B000"/>
                  </a:solidFill>
                  <a:latin typeface="Calibri"/>
                  <a:cs typeface="Calibri"/>
                </a:rPr>
                <a:t> </a:t>
              </a:r>
              <a:r>
                <a:rPr lang="en-US" sz="1600" err="1">
                  <a:solidFill>
                    <a:srgbClr val="3F3F3F"/>
                  </a:solidFill>
                  <a:latin typeface="Calibri"/>
                  <a:cs typeface="Calibri"/>
                </a:rPr>
                <a:t>thu</a:t>
              </a:r>
              <a:r>
                <a:rPr lang="en-US" sz="1600">
                  <a:solidFill>
                    <a:srgbClr val="3F3F3F"/>
                  </a:solidFill>
                  <a:latin typeface="Calibri"/>
                  <a:cs typeface="Calibri"/>
                </a:rPr>
                <a:t> </a:t>
              </a:r>
              <a:r>
                <a:rPr lang="en-US" sz="1600" err="1">
                  <a:solidFill>
                    <a:srgbClr val="3F3F3F"/>
                  </a:solidFill>
                  <a:latin typeface="Calibri"/>
                  <a:cs typeface="Calibri"/>
                </a:rPr>
                <a:t>mua</a:t>
              </a:r>
              <a:r>
                <a:rPr lang="en-US" sz="1600">
                  <a:solidFill>
                    <a:srgbClr val="3F3F3F"/>
                  </a:solidFill>
                  <a:latin typeface="Calibri"/>
                  <a:cs typeface="Calibri"/>
                </a:rPr>
                <a:t> </a:t>
              </a:r>
              <a:r>
                <a:rPr lang="en-US" sz="1600" err="1">
                  <a:solidFill>
                    <a:srgbClr val="3F3F3F"/>
                  </a:solidFill>
                  <a:latin typeface="Calibri"/>
                  <a:cs typeface="Calibri"/>
                </a:rPr>
                <a:t>với</a:t>
              </a:r>
              <a:r>
                <a:rPr lang="en-US" sz="1600">
                  <a:solidFill>
                    <a:srgbClr val="3F3F3F"/>
                  </a:solidFill>
                  <a:latin typeface="Calibri"/>
                  <a:cs typeface="Calibri"/>
                </a:rPr>
                <a:t> </a:t>
              </a:r>
              <a:r>
                <a:rPr lang="en-US" sz="1600" err="1">
                  <a:solidFill>
                    <a:srgbClr val="3F3F3F"/>
                  </a:solidFill>
                  <a:latin typeface="Calibri"/>
                  <a:cs typeface="Calibri"/>
                </a:rPr>
                <a:t>việc</a:t>
              </a:r>
              <a:r>
                <a:rPr lang="en-US" sz="1600">
                  <a:solidFill>
                    <a:srgbClr val="3F3F3F"/>
                  </a:solidFill>
                  <a:latin typeface="Calibri"/>
                  <a:cs typeface="Calibri"/>
                </a:rPr>
                <a:t> </a:t>
              </a:r>
              <a:r>
                <a:rPr lang="en-US" sz="1600" err="1">
                  <a:solidFill>
                    <a:srgbClr val="3F3F3F"/>
                  </a:solidFill>
                  <a:latin typeface="Calibri"/>
                  <a:cs typeface="Calibri"/>
                </a:rPr>
                <a:t>đáp</a:t>
              </a:r>
              <a:r>
                <a:rPr lang="en-US" sz="1600">
                  <a:solidFill>
                    <a:srgbClr val="3F3F3F"/>
                  </a:solidFill>
                  <a:latin typeface="Calibri"/>
                  <a:cs typeface="Calibri"/>
                </a:rPr>
                <a:t> </a:t>
              </a:r>
              <a:r>
                <a:rPr lang="en-US" sz="1600" err="1">
                  <a:solidFill>
                    <a:srgbClr val="3F3F3F"/>
                  </a:solidFill>
                  <a:latin typeface="Calibri"/>
                  <a:cs typeface="Calibri"/>
                </a:rPr>
                <a:t>ứng</a:t>
              </a:r>
              <a:r>
                <a:rPr lang="en-US" sz="1600">
                  <a:solidFill>
                    <a:srgbClr val="3F3F3F"/>
                  </a:solidFill>
                  <a:latin typeface="Calibri"/>
                  <a:cs typeface="Calibri"/>
                </a:rPr>
                <a:t> </a:t>
              </a:r>
              <a:r>
                <a:rPr lang="en-US" sz="1600" err="1">
                  <a:solidFill>
                    <a:srgbClr val="3F3F3F"/>
                  </a:solidFill>
                  <a:latin typeface="Calibri"/>
                  <a:cs typeface="Calibri"/>
                </a:rPr>
                <a:t>nhu</a:t>
              </a:r>
              <a:r>
                <a:rPr lang="en-US" sz="1600">
                  <a:solidFill>
                    <a:srgbClr val="3F3F3F"/>
                  </a:solidFill>
                  <a:latin typeface="Calibri"/>
                  <a:cs typeface="Calibri"/>
                </a:rPr>
                <a:t> </a:t>
              </a:r>
              <a:r>
                <a:rPr lang="en-US" sz="1600" err="1">
                  <a:solidFill>
                    <a:srgbClr val="3F3F3F"/>
                  </a:solidFill>
                  <a:latin typeface="Calibri"/>
                  <a:cs typeface="Calibri"/>
                </a:rPr>
                <a:t>cầu</a:t>
              </a:r>
              <a:r>
                <a:rPr lang="en-US" sz="1600">
                  <a:solidFill>
                    <a:srgbClr val="3F3F3F"/>
                  </a:solidFill>
                  <a:latin typeface="Calibri"/>
                  <a:cs typeface="Calibri"/>
                </a:rPr>
                <a:t> </a:t>
              </a:r>
              <a:r>
                <a:rPr lang="en-US" sz="1600" err="1">
                  <a:solidFill>
                    <a:srgbClr val="3F3F3F"/>
                  </a:solidFill>
                  <a:latin typeface="Calibri"/>
                  <a:cs typeface="Calibri"/>
                </a:rPr>
                <a:t>mua</a:t>
              </a:r>
              <a:r>
                <a:rPr lang="en-US" sz="1600">
                  <a:solidFill>
                    <a:srgbClr val="3F3F3F"/>
                  </a:solidFill>
                  <a:latin typeface="Calibri"/>
                  <a:cs typeface="Calibri"/>
                </a:rPr>
                <a:t> </a:t>
              </a:r>
              <a:r>
                <a:rPr lang="en-US" sz="1600" err="1">
                  <a:solidFill>
                    <a:srgbClr val="3F3F3F"/>
                  </a:solidFill>
                  <a:latin typeface="Calibri"/>
                  <a:cs typeface="Calibri"/>
                </a:rPr>
                <a:t>hàng</a:t>
              </a:r>
              <a:r>
                <a:rPr lang="en-US" sz="1600">
                  <a:solidFill>
                    <a:srgbClr val="3F3F3F"/>
                  </a:solidFill>
                  <a:latin typeface="Calibri"/>
                  <a:cs typeface="Calibri"/>
                </a:rPr>
                <a:t> </a:t>
              </a:r>
              <a:r>
                <a:rPr lang="en-US" sz="1600" err="1">
                  <a:solidFill>
                    <a:srgbClr val="3F3F3F"/>
                  </a:solidFill>
                  <a:latin typeface="Calibri"/>
                  <a:cs typeface="Calibri"/>
                </a:rPr>
                <a:t>của</a:t>
              </a:r>
              <a:r>
                <a:rPr lang="en-US" sz="1600">
                  <a:solidFill>
                    <a:srgbClr val="3F3F3F"/>
                  </a:solidFill>
                  <a:latin typeface="Calibri"/>
                  <a:cs typeface="Calibri"/>
                </a:rPr>
                <a:t> </a:t>
              </a:r>
              <a:r>
                <a:rPr lang="en-US" sz="1600" err="1">
                  <a:solidFill>
                    <a:srgbClr val="3F3F3F"/>
                  </a:solidFill>
                  <a:latin typeface="Calibri"/>
                  <a:cs typeface="Calibri"/>
                </a:rPr>
                <a:t>công</a:t>
              </a:r>
              <a:r>
                <a:rPr lang="en-US" sz="1600">
                  <a:solidFill>
                    <a:srgbClr val="3F3F3F"/>
                  </a:solidFill>
                  <a:latin typeface="Calibri"/>
                  <a:cs typeface="Calibri"/>
                </a:rPr>
                <a:t> ty</a:t>
              </a:r>
              <a:endParaRPr sz="1600">
                <a:solidFill>
                  <a:srgbClr val="3F3F3F"/>
                </a:solidFill>
                <a:latin typeface="Calibri"/>
                <a:cs typeface="Calibri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A492E23-53FA-4A12-A086-5A0F99A764F5}"/>
                </a:ext>
              </a:extLst>
            </p:cNvPr>
            <p:cNvSpPr/>
            <p:nvPr/>
          </p:nvSpPr>
          <p:spPr>
            <a:xfrm>
              <a:off x="2043569" y="3840700"/>
              <a:ext cx="2205701" cy="369292"/>
            </a:xfrm>
            <a:prstGeom prst="roundRect">
              <a:avLst/>
            </a:prstGeom>
            <a:solidFill>
              <a:srgbClr val="FFE393"/>
            </a:solidFill>
            <a:ln w="127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>
                  <a:solidFill>
                    <a:schemeClr val="tx1"/>
                  </a:solidFill>
                  <a:latin typeface="Calibri" panose="020F0502020204030204" pitchFamily="34" charset="0"/>
                  <a:ea typeface="Roboto" panose="02000000000000000000" pitchFamily="2" charset="0"/>
                  <a:cs typeface="Calibri" panose="020F0502020204030204" pitchFamily="34" charset="0"/>
                </a:rPr>
                <a:t>        Phòng thu mua</a:t>
              </a:r>
            </a:p>
          </p:txBody>
        </p:sp>
        <p:pic>
          <p:nvPicPr>
            <p:cNvPr id="16" name="Picture 1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BD659F98-9666-4734-9E1C-2FFBD1584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8928" y="3874662"/>
              <a:ext cx="335330" cy="33533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971B48A-9A5F-49CE-B5C2-47417487112C}"/>
              </a:ext>
            </a:extLst>
          </p:cNvPr>
          <p:cNvGrpSpPr/>
          <p:nvPr/>
        </p:nvGrpSpPr>
        <p:grpSpPr>
          <a:xfrm>
            <a:off x="2977877" y="5241710"/>
            <a:ext cx="8828641" cy="1361304"/>
            <a:chOff x="2977877" y="5241710"/>
            <a:chExt cx="8828641" cy="1361304"/>
          </a:xfrm>
        </p:grpSpPr>
        <p:sp>
          <p:nvSpPr>
            <p:cNvPr id="23" name="Google Shape;310;p13">
              <a:extLst>
                <a:ext uri="{FF2B5EF4-FFF2-40B4-BE49-F238E27FC236}">
                  <a16:creationId xmlns:a16="http://schemas.microsoft.com/office/drawing/2014/main" id="{9F259B55-18DE-4BF1-95C4-BEB9D92F7C1E}"/>
                </a:ext>
              </a:extLst>
            </p:cNvPr>
            <p:cNvSpPr txBox="1"/>
            <p:nvPr/>
          </p:nvSpPr>
          <p:spPr>
            <a:xfrm>
              <a:off x="3912186" y="5446969"/>
              <a:ext cx="7894332" cy="115604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  <a:extLst>
                <a:ext uri="{C807C97D-BFC1-408E-A445-0C87EB9F89A2}">
                  <ask:lineSketchStyleProps xmlns:ask="http://schemas.microsoft.com/office/drawing/2018/sketchyshapes" sd="1384943872">
                    <a:custGeom>
                      <a:avLst/>
                      <a:gdLst>
                        <a:gd name="connsiteX0" fmla="*/ 0 w 4714914"/>
                        <a:gd name="connsiteY0" fmla="*/ 0 h 1156045"/>
                        <a:gd name="connsiteX1" fmla="*/ 767857 w 4714914"/>
                        <a:gd name="connsiteY1" fmla="*/ 0 h 1156045"/>
                        <a:gd name="connsiteX2" fmla="*/ 1488566 w 4714914"/>
                        <a:gd name="connsiteY2" fmla="*/ 0 h 1156045"/>
                        <a:gd name="connsiteX3" fmla="*/ 2162125 w 4714914"/>
                        <a:gd name="connsiteY3" fmla="*/ 0 h 1156045"/>
                        <a:gd name="connsiteX4" fmla="*/ 2741386 w 4714914"/>
                        <a:gd name="connsiteY4" fmla="*/ 0 h 1156045"/>
                        <a:gd name="connsiteX5" fmla="*/ 3273497 w 4714914"/>
                        <a:gd name="connsiteY5" fmla="*/ 0 h 1156045"/>
                        <a:gd name="connsiteX6" fmla="*/ 3947057 w 4714914"/>
                        <a:gd name="connsiteY6" fmla="*/ 0 h 1156045"/>
                        <a:gd name="connsiteX7" fmla="*/ 4714914 w 4714914"/>
                        <a:gd name="connsiteY7" fmla="*/ 0 h 1156045"/>
                        <a:gd name="connsiteX8" fmla="*/ 4714914 w 4714914"/>
                        <a:gd name="connsiteY8" fmla="*/ 554902 h 1156045"/>
                        <a:gd name="connsiteX9" fmla="*/ 4714914 w 4714914"/>
                        <a:gd name="connsiteY9" fmla="*/ 1156045 h 1156045"/>
                        <a:gd name="connsiteX10" fmla="*/ 4182802 w 4714914"/>
                        <a:gd name="connsiteY10" fmla="*/ 1156045 h 1156045"/>
                        <a:gd name="connsiteX11" fmla="*/ 3650691 w 4714914"/>
                        <a:gd name="connsiteY11" fmla="*/ 1156045 h 1156045"/>
                        <a:gd name="connsiteX12" fmla="*/ 3071430 w 4714914"/>
                        <a:gd name="connsiteY12" fmla="*/ 1156045 h 1156045"/>
                        <a:gd name="connsiteX13" fmla="*/ 2539318 w 4714914"/>
                        <a:gd name="connsiteY13" fmla="*/ 1156045 h 1156045"/>
                        <a:gd name="connsiteX14" fmla="*/ 1818610 w 4714914"/>
                        <a:gd name="connsiteY14" fmla="*/ 1156045 h 1156045"/>
                        <a:gd name="connsiteX15" fmla="*/ 1286498 w 4714914"/>
                        <a:gd name="connsiteY15" fmla="*/ 1156045 h 1156045"/>
                        <a:gd name="connsiteX16" fmla="*/ 0 w 4714914"/>
                        <a:gd name="connsiteY16" fmla="*/ 1156045 h 1156045"/>
                        <a:gd name="connsiteX17" fmla="*/ 0 w 4714914"/>
                        <a:gd name="connsiteY17" fmla="*/ 566462 h 1156045"/>
                        <a:gd name="connsiteX18" fmla="*/ 0 w 4714914"/>
                        <a:gd name="connsiteY18" fmla="*/ 0 h 11560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4714914" h="1156045" extrusionOk="0">
                          <a:moveTo>
                            <a:pt x="0" y="0"/>
                          </a:moveTo>
                          <a:cubicBezTo>
                            <a:pt x="223844" y="-34295"/>
                            <a:pt x="444963" y="21048"/>
                            <a:pt x="767857" y="0"/>
                          </a:cubicBezTo>
                          <a:cubicBezTo>
                            <a:pt x="1090751" y="-21048"/>
                            <a:pt x="1296906" y="18627"/>
                            <a:pt x="1488566" y="0"/>
                          </a:cubicBezTo>
                          <a:cubicBezTo>
                            <a:pt x="1680226" y="-18627"/>
                            <a:pt x="2005299" y="20035"/>
                            <a:pt x="2162125" y="0"/>
                          </a:cubicBezTo>
                          <a:cubicBezTo>
                            <a:pt x="2318951" y="-20035"/>
                            <a:pt x="2595610" y="22728"/>
                            <a:pt x="2741386" y="0"/>
                          </a:cubicBezTo>
                          <a:cubicBezTo>
                            <a:pt x="2887162" y="-22728"/>
                            <a:pt x="3082597" y="16607"/>
                            <a:pt x="3273497" y="0"/>
                          </a:cubicBezTo>
                          <a:cubicBezTo>
                            <a:pt x="3464397" y="-16607"/>
                            <a:pt x="3686681" y="12989"/>
                            <a:pt x="3947057" y="0"/>
                          </a:cubicBezTo>
                          <a:cubicBezTo>
                            <a:pt x="4207433" y="-12989"/>
                            <a:pt x="4513045" y="-24335"/>
                            <a:pt x="4714914" y="0"/>
                          </a:cubicBezTo>
                          <a:cubicBezTo>
                            <a:pt x="4701723" y="152712"/>
                            <a:pt x="4731165" y="398607"/>
                            <a:pt x="4714914" y="554902"/>
                          </a:cubicBezTo>
                          <a:cubicBezTo>
                            <a:pt x="4698663" y="711197"/>
                            <a:pt x="4733434" y="903689"/>
                            <a:pt x="4714914" y="1156045"/>
                          </a:cubicBezTo>
                          <a:cubicBezTo>
                            <a:pt x="4511664" y="1181050"/>
                            <a:pt x="4336686" y="1158997"/>
                            <a:pt x="4182802" y="1156045"/>
                          </a:cubicBezTo>
                          <a:cubicBezTo>
                            <a:pt x="4028918" y="1153093"/>
                            <a:pt x="3909689" y="1139593"/>
                            <a:pt x="3650691" y="1156045"/>
                          </a:cubicBezTo>
                          <a:cubicBezTo>
                            <a:pt x="3391693" y="1172497"/>
                            <a:pt x="3314527" y="1138521"/>
                            <a:pt x="3071430" y="1156045"/>
                          </a:cubicBezTo>
                          <a:cubicBezTo>
                            <a:pt x="2828333" y="1173569"/>
                            <a:pt x="2718152" y="1140200"/>
                            <a:pt x="2539318" y="1156045"/>
                          </a:cubicBezTo>
                          <a:cubicBezTo>
                            <a:pt x="2360484" y="1171890"/>
                            <a:pt x="2082531" y="1143317"/>
                            <a:pt x="1818610" y="1156045"/>
                          </a:cubicBezTo>
                          <a:cubicBezTo>
                            <a:pt x="1554689" y="1168773"/>
                            <a:pt x="1418437" y="1178589"/>
                            <a:pt x="1286498" y="1156045"/>
                          </a:cubicBezTo>
                          <a:cubicBezTo>
                            <a:pt x="1154559" y="1133501"/>
                            <a:pt x="304410" y="1095031"/>
                            <a:pt x="0" y="1156045"/>
                          </a:cubicBezTo>
                          <a:cubicBezTo>
                            <a:pt x="-20057" y="931329"/>
                            <a:pt x="3844" y="704089"/>
                            <a:pt x="0" y="566462"/>
                          </a:cubicBezTo>
                          <a:cubicBezTo>
                            <a:pt x="-3844" y="428835"/>
                            <a:pt x="-10637" y="211377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indent="-285750">
                <a:lnSpc>
                  <a:spcPct val="144444"/>
                </a:lnSpc>
                <a:buFont typeface="Calibri" panose="020F0502020204030204" pitchFamily="34" charset="0"/>
                <a:buChar char="×"/>
              </a:pPr>
              <a:r>
                <a:rPr lang="en-US" sz="1600" err="1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Phòng</a:t>
              </a:r>
              <a:r>
                <a:rPr lang="en-US" sz="1600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 </a:t>
              </a:r>
              <a:r>
                <a:rPr lang="en-US" sz="1600" err="1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thu</a:t>
              </a:r>
              <a:r>
                <a:rPr lang="en-US" sz="1600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 </a:t>
              </a:r>
              <a:r>
                <a:rPr lang="en-US" sz="1600" err="1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mua</a:t>
              </a:r>
              <a:r>
                <a:rPr lang="en-US" sz="1600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 </a:t>
              </a:r>
              <a:r>
                <a:rPr lang="en-US" sz="1600" err="1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hoạt</a:t>
              </a:r>
              <a:r>
                <a:rPr lang="en-US" sz="1600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 </a:t>
              </a:r>
              <a:r>
                <a:rPr lang="en-US" sz="1600" err="1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động</a:t>
              </a:r>
              <a:r>
                <a:rPr lang="en-US" sz="1600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 </a:t>
              </a:r>
              <a:r>
                <a:rPr lang="en-US" sz="1600" b="1" err="1">
                  <a:solidFill>
                    <a:schemeClr val="accent4"/>
                  </a:solidFill>
                  <a:latin typeface="Calibri"/>
                  <a:cs typeface="Calibri"/>
                  <a:sym typeface="Arial"/>
                </a:rPr>
                <a:t>chưa</a:t>
              </a:r>
              <a:r>
                <a:rPr lang="en-US" sz="1600" b="1">
                  <a:solidFill>
                    <a:schemeClr val="accent4"/>
                  </a:solidFill>
                  <a:latin typeface="Calibri"/>
                  <a:cs typeface="Calibri"/>
                  <a:sym typeface="Arial"/>
                </a:rPr>
                <a:t> </a:t>
              </a:r>
              <a:r>
                <a:rPr lang="en-US" sz="1600" b="1" err="1">
                  <a:solidFill>
                    <a:schemeClr val="accent4"/>
                  </a:solidFill>
                  <a:latin typeface="Calibri"/>
                  <a:cs typeface="Calibri"/>
                  <a:sym typeface="Arial"/>
                </a:rPr>
                <a:t>hiệu</a:t>
              </a:r>
              <a:r>
                <a:rPr lang="en-US" sz="1600" b="1">
                  <a:solidFill>
                    <a:schemeClr val="accent4"/>
                  </a:solidFill>
                  <a:latin typeface="Calibri"/>
                  <a:cs typeface="Calibri"/>
                  <a:sym typeface="Arial"/>
                </a:rPr>
                <a:t> </a:t>
              </a:r>
              <a:r>
                <a:rPr lang="en-US" sz="1600" b="1" err="1">
                  <a:solidFill>
                    <a:schemeClr val="accent4"/>
                  </a:solidFill>
                  <a:latin typeface="Calibri"/>
                  <a:cs typeface="Calibri"/>
                  <a:sym typeface="Arial"/>
                </a:rPr>
                <a:t>quả</a:t>
              </a:r>
              <a:r>
                <a:rPr lang="en-US" sz="1600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: </a:t>
              </a:r>
              <a:r>
                <a:rPr lang="en-US" sz="1600" err="1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số</a:t>
              </a:r>
              <a:r>
                <a:rPr lang="en-US" sz="1600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 </a:t>
              </a:r>
              <a:r>
                <a:rPr lang="en-US" sz="1600" err="1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lượng</a:t>
              </a:r>
              <a:r>
                <a:rPr lang="en-US" sz="1600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 </a:t>
              </a:r>
              <a:r>
                <a:rPr lang="en-US" sz="1600" err="1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đơn</a:t>
              </a:r>
              <a:r>
                <a:rPr lang="en-US" sz="1600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 </a:t>
              </a:r>
              <a:r>
                <a:rPr lang="en-US" sz="1600" err="1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hàng</a:t>
              </a:r>
              <a:r>
                <a:rPr lang="en-US" sz="1600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 </a:t>
              </a:r>
              <a:r>
                <a:rPr lang="en-US" sz="1600" err="1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chênh</a:t>
              </a:r>
              <a:r>
                <a:rPr lang="en-US" sz="1600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 </a:t>
              </a:r>
              <a:r>
                <a:rPr lang="en-US" sz="1600" err="1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lệch</a:t>
              </a:r>
              <a:r>
                <a:rPr lang="en-US" sz="1600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, </a:t>
              </a:r>
              <a:r>
                <a:rPr lang="en-US" sz="1600" err="1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còn</a:t>
              </a:r>
              <a:r>
                <a:rPr lang="en-US" sz="1600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 </a:t>
              </a:r>
              <a:r>
                <a:rPr lang="en-US" sz="1600" err="1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nhiều</a:t>
              </a:r>
              <a:r>
                <a:rPr lang="en-US" sz="1600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 </a:t>
              </a:r>
              <a:r>
                <a:rPr lang="en-US" sz="1600" err="1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đơn</a:t>
              </a:r>
              <a:r>
                <a:rPr lang="en-US" sz="1600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 </a:t>
              </a:r>
              <a:r>
                <a:rPr lang="en-US" sz="1600" err="1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bị</a:t>
              </a:r>
              <a:r>
                <a:rPr lang="en-US" sz="1600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 </a:t>
              </a:r>
              <a:r>
                <a:rPr lang="en-US" sz="1600" err="1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trễ</a:t>
              </a:r>
              <a:r>
                <a:rPr lang="en-US" sz="1600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 </a:t>
              </a:r>
              <a:r>
                <a:rPr lang="en-US" sz="1600" err="1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và</a:t>
              </a:r>
              <a:r>
                <a:rPr lang="en-US" sz="1600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 </a:t>
              </a:r>
              <a:r>
                <a:rPr lang="en-US" sz="1600" err="1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chưa</a:t>
              </a:r>
              <a:r>
                <a:rPr lang="en-US" sz="1600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 </a:t>
              </a:r>
              <a:r>
                <a:rPr lang="en-US" sz="1600" err="1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xử</a:t>
              </a:r>
              <a:r>
                <a:rPr lang="en-US" sz="1600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 </a:t>
              </a:r>
              <a:r>
                <a:rPr lang="en-US" sz="1600" err="1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lý</a:t>
              </a:r>
              <a:r>
                <a:rPr lang="en-US" sz="1600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, </a:t>
              </a:r>
              <a:r>
                <a:rPr lang="en-US" sz="1600" err="1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nhân</a:t>
              </a:r>
              <a:r>
                <a:rPr lang="en-US" sz="1600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 </a:t>
              </a:r>
              <a:r>
                <a:rPr lang="en-US" sz="1600" err="1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viên</a:t>
              </a:r>
              <a:r>
                <a:rPr lang="en-US" sz="1600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 </a:t>
              </a:r>
              <a:r>
                <a:rPr lang="en-US" sz="1600" err="1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có</a:t>
              </a:r>
              <a:r>
                <a:rPr lang="en-US" sz="1600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 </a:t>
              </a:r>
              <a:r>
                <a:rPr lang="en-US" sz="1600" err="1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năng</a:t>
              </a:r>
              <a:r>
                <a:rPr lang="en-US" sz="1600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 </a:t>
              </a:r>
              <a:r>
                <a:rPr lang="en-US" sz="1600" err="1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lực</a:t>
              </a:r>
              <a:r>
                <a:rPr lang="en-US" sz="1600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 </a:t>
              </a:r>
              <a:r>
                <a:rPr lang="en-US" sz="1600" err="1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và</a:t>
              </a:r>
              <a:r>
                <a:rPr lang="en-US" sz="1600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 </a:t>
              </a:r>
              <a:r>
                <a:rPr lang="en-US" sz="1600" err="1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năng</a:t>
              </a:r>
              <a:r>
                <a:rPr lang="en-US" sz="1600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 </a:t>
              </a:r>
              <a:r>
                <a:rPr lang="en-US" sz="1600" err="1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suất</a:t>
              </a:r>
              <a:r>
                <a:rPr lang="en-US" sz="1600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 </a:t>
              </a:r>
              <a:r>
                <a:rPr lang="en-US" sz="1600" err="1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không</a:t>
              </a:r>
              <a:r>
                <a:rPr lang="en-US" sz="1600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 </a:t>
              </a:r>
              <a:r>
                <a:rPr lang="en-US" sz="1600" err="1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đồng</a:t>
              </a:r>
              <a:r>
                <a:rPr lang="en-US" sz="1600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 </a:t>
              </a:r>
              <a:r>
                <a:rPr lang="en-US" sz="1600" err="1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đều</a:t>
              </a:r>
              <a:endParaRPr lang="en-US" sz="1600" err="1">
                <a:solidFill>
                  <a:srgbClr val="3F3F3F"/>
                </a:solidFill>
                <a:latin typeface="Calibri"/>
                <a:cs typeface="Calibri"/>
              </a:endParaRPr>
            </a:p>
            <a:p>
              <a:pPr marL="285750" indent="-285750">
                <a:lnSpc>
                  <a:spcPct val="144444"/>
                </a:lnSpc>
                <a:buFont typeface="Wingdings" panose="05000000000000000000" pitchFamily="2" charset="2"/>
                <a:buChar char="ü"/>
              </a:pPr>
              <a:r>
                <a:rPr lang="en-US" sz="1600" err="1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Có</a:t>
              </a:r>
              <a:r>
                <a:rPr lang="en-US" sz="1600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 </a:t>
              </a:r>
              <a:r>
                <a:rPr lang="en-US" sz="1600" err="1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một</a:t>
              </a:r>
              <a:r>
                <a:rPr lang="en-US" sz="1600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 </a:t>
              </a:r>
              <a:r>
                <a:rPr lang="en-US" sz="1600" err="1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số</a:t>
              </a:r>
              <a:r>
                <a:rPr lang="en-US" sz="1600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 </a:t>
              </a:r>
              <a:r>
                <a:rPr lang="en-US" sz="1600" err="1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điểm</a:t>
              </a:r>
              <a:r>
                <a:rPr lang="en-US" sz="1600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 </a:t>
              </a:r>
              <a:r>
                <a:rPr lang="en-US" sz="1600" b="1" err="1">
                  <a:solidFill>
                    <a:schemeClr val="accent4"/>
                  </a:solidFill>
                  <a:latin typeface="Calibri"/>
                  <a:cs typeface="Calibri"/>
                  <a:sym typeface="Arial"/>
                </a:rPr>
                <a:t>có</a:t>
              </a:r>
              <a:r>
                <a:rPr lang="en-US" sz="1600" b="1">
                  <a:solidFill>
                    <a:schemeClr val="accent4"/>
                  </a:solidFill>
                  <a:latin typeface="Calibri"/>
                  <a:cs typeface="Calibri"/>
                  <a:sym typeface="Arial"/>
                </a:rPr>
                <a:t> </a:t>
              </a:r>
              <a:r>
                <a:rPr lang="en-US" sz="1600" b="1" err="1">
                  <a:solidFill>
                    <a:schemeClr val="accent4"/>
                  </a:solidFill>
                  <a:latin typeface="Calibri"/>
                  <a:cs typeface="Calibri"/>
                  <a:sym typeface="Arial"/>
                </a:rPr>
                <a:t>thể</a:t>
              </a:r>
              <a:r>
                <a:rPr lang="en-US" sz="1600" b="1">
                  <a:solidFill>
                    <a:schemeClr val="accent4"/>
                  </a:solidFill>
                  <a:latin typeface="Calibri"/>
                  <a:cs typeface="Calibri"/>
                  <a:sym typeface="Arial"/>
                </a:rPr>
                <a:t> </a:t>
              </a:r>
              <a:r>
                <a:rPr lang="en-US" sz="1600" b="1" err="1">
                  <a:solidFill>
                    <a:schemeClr val="accent4"/>
                  </a:solidFill>
                  <a:latin typeface="Calibri"/>
                  <a:cs typeface="Calibri"/>
                  <a:sym typeface="Arial"/>
                </a:rPr>
                <a:t>cải</a:t>
              </a:r>
              <a:r>
                <a:rPr lang="en-US" sz="1600" b="1">
                  <a:solidFill>
                    <a:schemeClr val="accent4"/>
                  </a:solidFill>
                  <a:latin typeface="Calibri"/>
                  <a:cs typeface="Calibri"/>
                  <a:sym typeface="Arial"/>
                </a:rPr>
                <a:t> </a:t>
              </a:r>
              <a:r>
                <a:rPr lang="en-US" sz="1600" b="1" err="1">
                  <a:solidFill>
                    <a:schemeClr val="accent4"/>
                  </a:solidFill>
                  <a:latin typeface="Calibri"/>
                  <a:cs typeface="Calibri"/>
                  <a:sym typeface="Arial"/>
                </a:rPr>
                <a:t>thiện</a:t>
              </a:r>
              <a:r>
                <a:rPr lang="en-US" sz="1600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 </a:t>
              </a:r>
              <a:r>
                <a:rPr lang="en-US" sz="1600" err="1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và</a:t>
              </a:r>
              <a:r>
                <a:rPr lang="en-US" sz="1600">
                  <a:solidFill>
                    <a:srgbClr val="3F3F3F"/>
                  </a:solidFill>
                  <a:latin typeface="Calibri"/>
                  <a:cs typeface="Calibri"/>
                  <a:sym typeface="Arial"/>
                </a:rPr>
                <a:t> </a:t>
              </a:r>
              <a:r>
                <a:rPr lang="en-US" sz="1600" b="1" err="1">
                  <a:solidFill>
                    <a:schemeClr val="accent4"/>
                  </a:solidFill>
                  <a:latin typeface="Calibri"/>
                  <a:cs typeface="Calibri"/>
                  <a:sym typeface="Arial"/>
                </a:rPr>
                <a:t>phát</a:t>
              </a:r>
              <a:r>
                <a:rPr lang="en-US" sz="1600" b="1">
                  <a:solidFill>
                    <a:schemeClr val="accent4"/>
                  </a:solidFill>
                  <a:latin typeface="Calibri"/>
                  <a:cs typeface="Calibri"/>
                  <a:sym typeface="Arial"/>
                </a:rPr>
                <a:t> </a:t>
              </a:r>
              <a:r>
                <a:rPr lang="en-US" sz="1600" b="1" err="1">
                  <a:solidFill>
                    <a:schemeClr val="accent4"/>
                  </a:solidFill>
                  <a:latin typeface="Calibri"/>
                  <a:cs typeface="Calibri"/>
                  <a:sym typeface="Arial"/>
                </a:rPr>
                <a:t>huy</a:t>
              </a:r>
              <a:endParaRPr lang="en-US" sz="1600" b="1">
                <a:solidFill>
                  <a:schemeClr val="accent4"/>
                </a:solidFill>
                <a:latin typeface="Calibri"/>
                <a:cs typeface="Calibri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4836B95-3D3D-402F-ADA4-DA63044563B7}"/>
                </a:ext>
              </a:extLst>
            </p:cNvPr>
            <p:cNvSpPr/>
            <p:nvPr/>
          </p:nvSpPr>
          <p:spPr>
            <a:xfrm>
              <a:off x="2977877" y="5241711"/>
              <a:ext cx="4162510" cy="319081"/>
            </a:xfrm>
            <a:prstGeom prst="roundRect">
              <a:avLst/>
            </a:prstGeom>
            <a:solidFill>
              <a:srgbClr val="FFDD7D"/>
            </a:solidFill>
            <a:ln w="127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>
                  <a:solidFill>
                    <a:schemeClr val="tx1"/>
                  </a:solidFill>
                  <a:latin typeface="Calibri" panose="020F0502020204030204" pitchFamily="34" charset="0"/>
                  <a:ea typeface="Roboto" panose="02000000000000000000" pitchFamily="2" charset="0"/>
                  <a:cs typeface="Calibri" panose="020F0502020204030204" pitchFamily="34" charset="0"/>
                </a:rPr>
                <a:t>       Tình hình tổng quan phòng thu mua</a:t>
              </a:r>
            </a:p>
          </p:txBody>
        </p:sp>
        <p:pic>
          <p:nvPicPr>
            <p:cNvPr id="18" name="Picture 1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4128D665-C626-48E5-9A66-90F5C399F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5609" y="5241710"/>
              <a:ext cx="319081" cy="319081"/>
            </a:xfrm>
            <a:prstGeom prst="rect">
              <a:avLst/>
            </a:prstGeom>
          </p:spPr>
        </p:pic>
      </p:grpSp>
      <p:pic>
        <p:nvPicPr>
          <p:cNvPr id="3" name="Google Shape;95;g10321a19653_0_60">
            <a:extLst>
              <a:ext uri="{FF2B5EF4-FFF2-40B4-BE49-F238E27FC236}">
                <a16:creationId xmlns:a16="http://schemas.microsoft.com/office/drawing/2014/main" id="{8B800080-CE17-4079-9A03-C1C66AA1F75E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18346" r="18346"/>
          <a:stretch/>
        </p:blipFill>
        <p:spPr>
          <a:xfrm>
            <a:off x="11759698" y="73100"/>
            <a:ext cx="324046" cy="486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96;g10321a19653_0_60">
            <a:extLst>
              <a:ext uri="{FF2B5EF4-FFF2-40B4-BE49-F238E27FC236}">
                <a16:creationId xmlns:a16="http://schemas.microsoft.com/office/drawing/2014/main" id="{EE6989FE-E934-4A2F-97AE-8208BBA3F19E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553880" y="77730"/>
            <a:ext cx="1157343" cy="48681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9983A-1C83-4B4B-8B80-D22EA2F8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E6C2-EFEE-4755-B9AC-936F5433D6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778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61480A4-B271-423D-A0A4-887A7E961D1E}"/>
              </a:ext>
            </a:extLst>
          </p:cNvPr>
          <p:cNvSpPr txBox="1"/>
          <p:nvPr/>
        </p:nvSpPr>
        <p:spPr>
          <a:xfrm>
            <a:off x="428715" y="106451"/>
            <a:ext cx="93876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err="1">
                <a:latin typeface="Calibri" panose="020F0502020204030204" pitchFamily="34" charset="0"/>
                <a:cs typeface="Calibri" panose="020F0502020204030204" pitchFamily="34" charset="0"/>
              </a:rPr>
              <a:t>Quy</a:t>
            </a:r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err="1"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b="1">
                <a:latin typeface="Calibri" panose="020F0502020204030204" pitchFamily="34" charset="0"/>
                <a:cs typeface="Calibri" panose="020F0502020204030204" pitchFamily="34" charset="0"/>
              </a:rPr>
              <a:t>đánh giá </a:t>
            </a:r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</a:rPr>
              <a:t>và </a:t>
            </a:r>
            <a:r>
              <a:rPr lang="en-US" sz="2500" b="1" err="1">
                <a:latin typeface="Calibri" panose="020F0502020204030204" pitchFamily="34" charset="0"/>
                <a:cs typeface="Calibri" panose="020F0502020204030204" pitchFamily="34" charset="0"/>
              </a:rPr>
              <a:t>cải</a:t>
            </a:r>
            <a:r>
              <a:rPr lang="en-US" sz="2500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b="1" err="1">
                <a:latin typeface="Calibri" panose="020F0502020204030204" pitchFamily="34" charset="0"/>
                <a:cs typeface="Calibri" panose="020F0502020204030204" pitchFamily="34" charset="0"/>
              </a:rPr>
              <a:t>thiện</a:t>
            </a:r>
            <a:r>
              <a:rPr lang="en-US" sz="2500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err="1">
                <a:latin typeface="Calibri" panose="020F0502020204030204" pitchFamily="34" charset="0"/>
                <a:cs typeface="Calibri" panose="020F0502020204030204" pitchFamily="34" charset="0"/>
              </a:rPr>
              <a:t>hiệu</a:t>
            </a:r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err="1">
                <a:latin typeface="Calibri" panose="020F0502020204030204" pitchFamily="34" charset="0"/>
                <a:cs typeface="Calibri" panose="020F0502020204030204" pitchFamily="34" charset="0"/>
              </a:rPr>
              <a:t>suất</a:t>
            </a:r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err="1">
                <a:latin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err="1"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err="1">
                <a:latin typeface="Calibri" panose="020F0502020204030204" pitchFamily="34" charset="0"/>
                <a:cs typeface="Calibri" panose="020F0502020204030204" pitchFamily="34" charset="0"/>
              </a:rPr>
              <a:t>phòng</a:t>
            </a:r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err="1">
                <a:latin typeface="Calibri" panose="020F0502020204030204" pitchFamily="34" charset="0"/>
                <a:cs typeface="Calibri" panose="020F0502020204030204" pitchFamily="34" charset="0"/>
              </a:rPr>
              <a:t>thu</a:t>
            </a:r>
            <a:r>
              <a:rPr lang="en-US" sz="25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err="1">
                <a:latin typeface="Calibri" panose="020F0502020204030204" pitchFamily="34" charset="0"/>
                <a:cs typeface="Calibri" panose="020F0502020204030204" pitchFamily="34" charset="0"/>
              </a:rPr>
              <a:t>mua</a:t>
            </a:r>
            <a:endParaRPr lang="en-US" sz="25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EB1EB4-4EF9-4BD0-B598-14B59EAA75FC}"/>
              </a:ext>
            </a:extLst>
          </p:cNvPr>
          <p:cNvSpPr/>
          <p:nvPr/>
        </p:nvSpPr>
        <p:spPr>
          <a:xfrm rot="2637019">
            <a:off x="121945" y="-186837"/>
            <a:ext cx="139231" cy="848472"/>
          </a:xfrm>
          <a:prstGeom prst="rect">
            <a:avLst/>
          </a:prstGeom>
          <a:solidFill>
            <a:srgbClr val="008587"/>
          </a:solidFill>
          <a:ln>
            <a:solidFill>
              <a:srgbClr val="0085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358C275-BDAB-475E-AFDF-A7601C500367}"/>
              </a:ext>
            </a:extLst>
          </p:cNvPr>
          <p:cNvSpPr/>
          <p:nvPr/>
        </p:nvSpPr>
        <p:spPr>
          <a:xfrm>
            <a:off x="1181801" y="1122200"/>
            <a:ext cx="9941469" cy="1271386"/>
          </a:xfrm>
          <a:prstGeom prst="roundRect">
            <a:avLst/>
          </a:prstGeom>
          <a:solidFill>
            <a:srgbClr val="00B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Những </a:t>
            </a:r>
            <a:r>
              <a:rPr lang="en-US" sz="18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vấn đề</a:t>
            </a:r>
            <a:r>
              <a:rPr lang="en-US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gì đã và đang diễn ra ở phòng thu mua ?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E6F200-F90D-481A-932E-1CDBBE747875}"/>
              </a:ext>
            </a:extLst>
          </p:cNvPr>
          <p:cNvSpPr/>
          <p:nvPr/>
        </p:nvSpPr>
        <p:spPr>
          <a:xfrm>
            <a:off x="2075328" y="1055818"/>
            <a:ext cx="829234" cy="13377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rgbClr val="008587"/>
                </a:solidFill>
              </a:rPr>
              <a:t>01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BBF89CF-8335-4065-BCAB-5769CBEB4DE4}"/>
              </a:ext>
            </a:extLst>
          </p:cNvPr>
          <p:cNvSpPr/>
          <p:nvPr/>
        </p:nvSpPr>
        <p:spPr>
          <a:xfrm>
            <a:off x="1181801" y="4660808"/>
            <a:ext cx="9941469" cy="1271386"/>
          </a:xfrm>
          <a:prstGeom prst="roundRect">
            <a:avLst/>
          </a:prstGeom>
          <a:solidFill>
            <a:srgbClr val="FFE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Những </a:t>
            </a:r>
            <a:r>
              <a:rPr lang="en-US" sz="18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giải pháp </a:t>
            </a:r>
            <a:r>
              <a:rPr lang="en-US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để giải quyết vấn đề trong phòng mua 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95BB43-E836-4DF9-8039-346256D856B1}"/>
              </a:ext>
            </a:extLst>
          </p:cNvPr>
          <p:cNvSpPr/>
          <p:nvPr/>
        </p:nvSpPr>
        <p:spPr>
          <a:xfrm>
            <a:off x="2075327" y="4594426"/>
            <a:ext cx="864677" cy="14506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rgbClr val="FFCD2D"/>
                </a:solidFill>
              </a:rPr>
              <a:t>03</a:t>
            </a:r>
          </a:p>
        </p:txBody>
      </p:sp>
      <p:pic>
        <p:nvPicPr>
          <p:cNvPr id="19" name="!!luc" descr="Shape&#10;&#10;Description automatically generated with low confidence">
            <a:extLst>
              <a:ext uri="{FF2B5EF4-FFF2-40B4-BE49-F238E27FC236}">
                <a16:creationId xmlns:a16="http://schemas.microsoft.com/office/drawing/2014/main" id="{5E4ABFAA-53FD-434A-97E8-D42AEDE44F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982" y="1439130"/>
            <a:ext cx="645069" cy="64506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8BFB9B9-343B-45B4-850C-28A8F25B906A}"/>
              </a:ext>
            </a:extLst>
          </p:cNvPr>
          <p:cNvGrpSpPr/>
          <p:nvPr/>
        </p:nvGrpSpPr>
        <p:grpSpPr>
          <a:xfrm>
            <a:off x="1181802" y="2903820"/>
            <a:ext cx="9941469" cy="1279086"/>
            <a:chOff x="1181802" y="2274679"/>
            <a:chExt cx="9941469" cy="1279086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294C8B7-FF4C-422B-8398-12578571E0F2}"/>
                </a:ext>
              </a:extLst>
            </p:cNvPr>
            <p:cNvSpPr/>
            <p:nvPr/>
          </p:nvSpPr>
          <p:spPr>
            <a:xfrm>
              <a:off x="1181802" y="2282379"/>
              <a:ext cx="9941469" cy="1271386"/>
            </a:xfrm>
            <a:prstGeom prst="roundRect">
              <a:avLst/>
            </a:prstGeom>
            <a:solidFill>
              <a:srgbClr val="73CA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r>
                <a:rPr lang="en-US">
                  <a:solidFill>
                    <a:schemeClr val="tx1"/>
                  </a:solidFill>
                  <a:latin typeface="Calibri"/>
                  <a:cs typeface="Calibri"/>
                </a:rPr>
                <a:t>                                  </a:t>
              </a:r>
              <a:r>
                <a:rPr lang="en-US" err="1">
                  <a:solidFill>
                    <a:schemeClr val="tx1"/>
                  </a:solidFill>
                  <a:latin typeface="Calibri"/>
                  <a:cs typeface="Calibri"/>
                </a:rPr>
                <a:t>Những</a:t>
              </a:r>
              <a:r>
                <a:rPr lang="en-US">
                  <a:solidFill>
                    <a:schemeClr val="tx1"/>
                  </a:solidFill>
                  <a:latin typeface="Calibri"/>
                  <a:cs typeface="Calibri"/>
                </a:rPr>
                <a:t> </a:t>
              </a:r>
              <a:r>
                <a:rPr lang="en-US" b="1" err="1">
                  <a:solidFill>
                    <a:schemeClr val="tx1"/>
                  </a:solidFill>
                  <a:latin typeface="Calibri"/>
                  <a:cs typeface="Calibri"/>
                </a:rPr>
                <a:t>hậu</a:t>
              </a:r>
              <a:r>
                <a:rPr lang="en-US" b="1">
                  <a:solidFill>
                    <a:schemeClr val="tx1"/>
                  </a:solidFill>
                  <a:latin typeface="Calibri"/>
                  <a:cs typeface="Calibri"/>
                </a:rPr>
                <a:t> </a:t>
              </a:r>
              <a:r>
                <a:rPr lang="en-US" b="1" err="1">
                  <a:solidFill>
                    <a:schemeClr val="tx1"/>
                  </a:solidFill>
                  <a:latin typeface="Calibri"/>
                  <a:cs typeface="Calibri"/>
                </a:rPr>
                <a:t>quả</a:t>
              </a:r>
              <a:r>
                <a:rPr lang="en-US">
                  <a:solidFill>
                    <a:schemeClr val="tx1"/>
                  </a:solidFill>
                  <a:latin typeface="Calibri"/>
                  <a:cs typeface="Calibri"/>
                </a:rPr>
                <a:t> </a:t>
              </a:r>
              <a:r>
                <a:rPr lang="en-US" err="1">
                  <a:solidFill>
                    <a:schemeClr val="tx1"/>
                  </a:solidFill>
                  <a:latin typeface="Calibri"/>
                  <a:cs typeface="Calibri"/>
                </a:rPr>
                <a:t>có</a:t>
              </a:r>
              <a:r>
                <a:rPr lang="en-US">
                  <a:solidFill>
                    <a:schemeClr val="tx1"/>
                  </a:solidFill>
                  <a:latin typeface="Calibri"/>
                  <a:cs typeface="Calibri"/>
                </a:rPr>
                <a:t> </a:t>
              </a:r>
              <a:r>
                <a:rPr lang="en-US" err="1">
                  <a:solidFill>
                    <a:schemeClr val="tx1"/>
                  </a:solidFill>
                  <a:latin typeface="Calibri"/>
                  <a:cs typeface="Calibri"/>
                </a:rPr>
                <a:t>thể</a:t>
              </a:r>
              <a:r>
                <a:rPr lang="en-US">
                  <a:solidFill>
                    <a:schemeClr val="tx1"/>
                  </a:solidFill>
                  <a:latin typeface="Calibri"/>
                  <a:cs typeface="Calibri"/>
                </a:rPr>
                <a:t> </a:t>
              </a:r>
              <a:r>
                <a:rPr lang="en-US" err="1">
                  <a:solidFill>
                    <a:schemeClr val="tx1"/>
                  </a:solidFill>
                  <a:latin typeface="Calibri"/>
                  <a:cs typeface="Calibri"/>
                </a:rPr>
                <a:t>xảy</a:t>
              </a:r>
              <a:r>
                <a:rPr lang="en-US">
                  <a:solidFill>
                    <a:schemeClr val="tx1"/>
                  </a:solidFill>
                  <a:latin typeface="Calibri"/>
                  <a:cs typeface="Calibri"/>
                </a:rPr>
                <a:t> ra </a:t>
              </a:r>
              <a:r>
                <a:rPr lang="en-US" err="1">
                  <a:solidFill>
                    <a:schemeClr val="tx1"/>
                  </a:solidFill>
                  <a:latin typeface="Calibri"/>
                  <a:cs typeface="Calibri"/>
                </a:rPr>
                <a:t>và</a:t>
              </a:r>
              <a:r>
                <a:rPr lang="en-US">
                  <a:solidFill>
                    <a:schemeClr val="tx1"/>
                  </a:solidFill>
                  <a:latin typeface="Calibri"/>
                  <a:cs typeface="Calibri"/>
                </a:rPr>
                <a:t> </a:t>
              </a:r>
              <a:r>
                <a:rPr lang="en-US" b="1" err="1">
                  <a:solidFill>
                    <a:schemeClr val="tx1"/>
                  </a:solidFill>
                  <a:latin typeface="Calibri"/>
                  <a:cs typeface="Calibri"/>
                </a:rPr>
                <a:t>kế</a:t>
              </a:r>
              <a:r>
                <a:rPr lang="en-US" b="1">
                  <a:solidFill>
                    <a:schemeClr val="tx1"/>
                  </a:solidFill>
                  <a:latin typeface="Calibri"/>
                  <a:cs typeface="Calibri"/>
                </a:rPr>
                <a:t> </a:t>
              </a:r>
              <a:r>
                <a:rPr lang="en-US" b="1" err="1">
                  <a:solidFill>
                    <a:schemeClr val="tx1"/>
                  </a:solidFill>
                  <a:latin typeface="Calibri"/>
                  <a:cs typeface="Calibri"/>
                </a:rPr>
                <a:t>hoạch</a:t>
              </a:r>
              <a:r>
                <a:rPr lang="en-US" b="1">
                  <a:solidFill>
                    <a:schemeClr val="tx1"/>
                  </a:solidFill>
                  <a:latin typeface="Calibri"/>
                  <a:cs typeface="Calibri"/>
                </a:rPr>
                <a:t> </a:t>
              </a:r>
              <a:r>
                <a:rPr lang="en-US" err="1">
                  <a:solidFill>
                    <a:schemeClr val="tx1"/>
                  </a:solidFill>
                  <a:latin typeface="Calibri"/>
                  <a:cs typeface="Calibri"/>
                </a:rPr>
                <a:t>giải</a:t>
              </a:r>
              <a:r>
                <a:rPr lang="en-US">
                  <a:solidFill>
                    <a:schemeClr val="tx1"/>
                  </a:solidFill>
                  <a:latin typeface="Calibri"/>
                  <a:cs typeface="Calibri"/>
                </a:rPr>
                <a:t> </a:t>
              </a:r>
              <a:r>
                <a:rPr lang="en-US" err="1">
                  <a:solidFill>
                    <a:schemeClr val="tx1"/>
                  </a:solidFill>
                  <a:latin typeface="Calibri"/>
                  <a:cs typeface="Calibri"/>
                </a:rPr>
                <a:t>quyết</a:t>
              </a:r>
              <a:r>
                <a:rPr lang="en-US">
                  <a:solidFill>
                    <a:schemeClr val="tx1"/>
                  </a:solidFill>
                  <a:latin typeface="Calibri"/>
                  <a:cs typeface="Calibri"/>
                </a:rPr>
                <a:t> </a:t>
              </a:r>
              <a:r>
                <a:rPr lang="en-US" err="1">
                  <a:solidFill>
                    <a:schemeClr val="tx1"/>
                  </a:solidFill>
                  <a:latin typeface="Calibri"/>
                  <a:cs typeface="Calibri"/>
                </a:rPr>
                <a:t>cho</a:t>
              </a:r>
              <a:r>
                <a:rPr lang="en-US">
                  <a:solidFill>
                    <a:schemeClr val="tx1"/>
                  </a:solidFill>
                  <a:latin typeface="Calibri"/>
                  <a:cs typeface="Calibri"/>
                </a:rPr>
                <a:t> </a:t>
              </a:r>
              <a:r>
                <a:rPr lang="en-US" err="1">
                  <a:solidFill>
                    <a:schemeClr val="tx1"/>
                  </a:solidFill>
                  <a:latin typeface="Calibri"/>
                  <a:cs typeface="Calibri"/>
                </a:rPr>
                <a:t>những</a:t>
              </a:r>
              <a:r>
                <a:rPr lang="en-US">
                  <a:solidFill>
                    <a:schemeClr val="tx1"/>
                  </a:solidFill>
                  <a:latin typeface="Calibri"/>
                  <a:cs typeface="Calibri"/>
                </a:rPr>
                <a:t> </a:t>
              </a:r>
              <a:r>
                <a:rPr lang="en-US" err="1">
                  <a:solidFill>
                    <a:schemeClr val="tx1"/>
                  </a:solidFill>
                  <a:latin typeface="Calibri"/>
                  <a:cs typeface="Calibri"/>
                </a:rPr>
                <a:t>hậu</a:t>
              </a:r>
              <a:r>
                <a:rPr lang="en-US">
                  <a:solidFill>
                    <a:schemeClr val="tx1"/>
                  </a:solidFill>
                  <a:latin typeface="Calibri"/>
                  <a:cs typeface="Calibri"/>
                </a:rPr>
                <a:t> </a:t>
              </a:r>
              <a:r>
                <a:rPr lang="en-US" err="1">
                  <a:solidFill>
                    <a:schemeClr val="tx1"/>
                  </a:solidFill>
                  <a:latin typeface="Calibri"/>
                  <a:cs typeface="Calibri"/>
                </a:rPr>
                <a:t>quả</a:t>
              </a:r>
              <a:r>
                <a:rPr lang="en-US">
                  <a:solidFill>
                    <a:schemeClr val="tx1"/>
                  </a:solidFill>
                  <a:latin typeface="Calibri"/>
                  <a:cs typeface="Calibri"/>
                </a:rPr>
                <a:t> </a:t>
              </a:r>
              <a:r>
                <a:rPr lang="en-US" err="1">
                  <a:solidFill>
                    <a:schemeClr val="tx1"/>
                  </a:solidFill>
                  <a:latin typeface="Calibri"/>
                  <a:cs typeface="Calibri"/>
                </a:rPr>
                <a:t>đó</a:t>
              </a:r>
              <a:r>
                <a:rPr lang="en-US">
                  <a:solidFill>
                    <a:schemeClr val="tx1"/>
                  </a:solidFill>
                  <a:latin typeface="Calibri"/>
                  <a:cs typeface="Calibri"/>
                </a:rPr>
                <a:t> ?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9EA784-E572-4F75-8565-8844CB71A980}"/>
                </a:ext>
              </a:extLst>
            </p:cNvPr>
            <p:cNvSpPr/>
            <p:nvPr/>
          </p:nvSpPr>
          <p:spPr>
            <a:xfrm>
              <a:off x="2075328" y="2274679"/>
              <a:ext cx="835923" cy="12790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>
                  <a:solidFill>
                    <a:srgbClr val="00B050"/>
                  </a:solidFill>
                </a:rPr>
                <a:t>02</a:t>
              </a:r>
            </a:p>
          </p:txBody>
        </p:sp>
        <p:pic>
          <p:nvPicPr>
            <p:cNvPr id="21" name="Picture 2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A70F5FB-8291-4E2C-AF54-B461F6257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6078" y="2526025"/>
              <a:ext cx="704974" cy="786240"/>
            </a:xfrm>
            <a:prstGeom prst="rect">
              <a:avLst/>
            </a:prstGeom>
          </p:spPr>
        </p:pic>
      </p:grpSp>
      <p:pic>
        <p:nvPicPr>
          <p:cNvPr id="25" name="Picture 24" descr="Shape&#10;&#10;Description automatically generated with low confidence">
            <a:extLst>
              <a:ext uri="{FF2B5EF4-FFF2-40B4-BE49-F238E27FC236}">
                <a16:creationId xmlns:a16="http://schemas.microsoft.com/office/drawing/2014/main" id="{2211DE1B-D33D-4F75-8D57-7040E32A5B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963" y="4820176"/>
            <a:ext cx="881530" cy="881530"/>
          </a:xfrm>
          <a:prstGeom prst="rect">
            <a:avLst/>
          </a:prstGeom>
        </p:spPr>
      </p:pic>
      <p:pic>
        <p:nvPicPr>
          <p:cNvPr id="2" name="Google Shape;95;g10321a19653_0_60">
            <a:extLst>
              <a:ext uri="{FF2B5EF4-FFF2-40B4-BE49-F238E27FC236}">
                <a16:creationId xmlns:a16="http://schemas.microsoft.com/office/drawing/2014/main" id="{2FD62CDE-50EF-47E7-BD1E-95A2236880C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18346" r="18346"/>
          <a:stretch/>
        </p:blipFill>
        <p:spPr>
          <a:xfrm>
            <a:off x="11759698" y="73100"/>
            <a:ext cx="324046" cy="486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6;g10321a19653_0_60">
            <a:extLst>
              <a:ext uri="{FF2B5EF4-FFF2-40B4-BE49-F238E27FC236}">
                <a16:creationId xmlns:a16="http://schemas.microsoft.com/office/drawing/2014/main" id="{33ECD058-A921-4E4D-BA96-F9485668A3FD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553880" y="77730"/>
            <a:ext cx="1157343" cy="48681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2A743A9-769F-4934-9311-48DC67ED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16498" y="6410096"/>
            <a:ext cx="2743200" cy="365125"/>
          </a:xfrm>
        </p:spPr>
        <p:txBody>
          <a:bodyPr/>
          <a:lstStyle/>
          <a:p>
            <a:fld id="{8B36E6C2-EFEE-4755-B9AC-936F5433D6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81181"/>
      </p:ext>
    </p:extLst>
  </p:cSld>
  <p:clrMapOvr>
    <a:masterClrMapping/>
  </p:clrMapOvr>
  <p:transition spd="med">
    <p:pull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A913CC-D5E1-4295-962F-0A4BA791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4970" y="6354311"/>
            <a:ext cx="2743200" cy="365125"/>
          </a:xfrm>
        </p:spPr>
        <p:txBody>
          <a:bodyPr/>
          <a:lstStyle/>
          <a:p>
            <a:fld id="{8B36E6C2-EFEE-4755-B9AC-936F5433D6F0}" type="slidenum">
              <a:rPr lang="en-US" smtClean="0"/>
              <a:t>4</a:t>
            </a:fld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436F005-F903-4ED8-B6C1-D1FEE726815E}"/>
              </a:ext>
            </a:extLst>
          </p:cNvPr>
          <p:cNvSpPr/>
          <p:nvPr/>
        </p:nvSpPr>
        <p:spPr>
          <a:xfrm>
            <a:off x="1062738" y="1872294"/>
            <a:ext cx="5619501" cy="3247822"/>
          </a:xfrm>
          <a:prstGeom prst="roundRect">
            <a:avLst/>
          </a:prstGeom>
          <a:solidFill>
            <a:srgbClr val="00BC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en-US" sz="5000">
                <a:solidFill>
                  <a:schemeClr val="tx1"/>
                </a:solidFill>
                <a:latin typeface="Calibri"/>
                <a:cs typeface="Calibri"/>
              </a:rPr>
              <a:t>     </a:t>
            </a:r>
            <a:r>
              <a:rPr lang="en-US" sz="4500" err="1">
                <a:solidFill>
                  <a:schemeClr val="tx1"/>
                </a:solidFill>
                <a:latin typeface="Calibri"/>
                <a:cs typeface="Calibri"/>
              </a:rPr>
              <a:t>Những</a:t>
            </a:r>
            <a:r>
              <a:rPr lang="en-US" sz="450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4500" b="1" err="1">
                <a:solidFill>
                  <a:schemeClr val="tx1"/>
                </a:solidFill>
                <a:latin typeface="Calibri"/>
                <a:cs typeface="Calibri"/>
              </a:rPr>
              <a:t>vấn</a:t>
            </a:r>
            <a:r>
              <a:rPr lang="en-US" sz="4500" b="1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4500" b="1" err="1">
                <a:solidFill>
                  <a:schemeClr val="tx1"/>
                </a:solidFill>
                <a:latin typeface="Calibri"/>
                <a:cs typeface="Calibri"/>
              </a:rPr>
              <a:t>đề</a:t>
            </a:r>
            <a:r>
              <a:rPr lang="en-US" sz="450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4500" err="1">
                <a:solidFill>
                  <a:schemeClr val="tx1"/>
                </a:solidFill>
                <a:latin typeface="Calibri"/>
                <a:cs typeface="Calibri"/>
              </a:rPr>
              <a:t>gì</a:t>
            </a:r>
            <a:endParaRPr lang="en-US" sz="4500">
              <a:solidFill>
                <a:schemeClr val="tx1"/>
              </a:solidFill>
              <a:cs typeface="Calibri"/>
            </a:endParaRPr>
          </a:p>
          <a:p>
            <a:pPr algn="just"/>
            <a:r>
              <a:rPr lang="en-US" sz="4500">
                <a:solidFill>
                  <a:schemeClr val="tx1"/>
                </a:solidFill>
                <a:latin typeface="Calibri"/>
                <a:cs typeface="Calibri"/>
              </a:rPr>
              <a:t>    </a:t>
            </a:r>
            <a:r>
              <a:rPr lang="en-US" sz="4500" err="1">
                <a:solidFill>
                  <a:schemeClr val="tx1"/>
                </a:solidFill>
                <a:latin typeface="Calibri"/>
                <a:cs typeface="Calibri"/>
              </a:rPr>
              <a:t>đã</a:t>
            </a:r>
            <a:r>
              <a:rPr lang="en-US" sz="450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4500" err="1">
                <a:solidFill>
                  <a:schemeClr val="tx1"/>
                </a:solidFill>
                <a:latin typeface="Calibri"/>
                <a:cs typeface="Calibri"/>
              </a:rPr>
              <a:t>và</a:t>
            </a:r>
            <a:r>
              <a:rPr lang="en-US" sz="450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4500" err="1">
                <a:solidFill>
                  <a:schemeClr val="tx1"/>
                </a:solidFill>
                <a:latin typeface="Calibri"/>
                <a:cs typeface="Calibri"/>
              </a:rPr>
              <a:t>đang</a:t>
            </a:r>
            <a:r>
              <a:rPr lang="en-US" sz="450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4500" err="1">
                <a:solidFill>
                  <a:schemeClr val="tx1"/>
                </a:solidFill>
                <a:latin typeface="Calibri"/>
                <a:cs typeface="Calibri"/>
              </a:rPr>
              <a:t>diễn</a:t>
            </a:r>
            <a:r>
              <a:rPr lang="en-US" sz="4500">
                <a:solidFill>
                  <a:schemeClr val="tx1"/>
                </a:solidFill>
                <a:latin typeface="Calibri"/>
                <a:cs typeface="Calibri"/>
              </a:rPr>
              <a:t> ra</a:t>
            </a:r>
          </a:p>
          <a:p>
            <a:pPr algn="just"/>
            <a:r>
              <a:rPr lang="en-US" sz="4500">
                <a:solidFill>
                  <a:schemeClr val="tx1"/>
                </a:solidFill>
                <a:latin typeface="Calibri"/>
                <a:cs typeface="Calibri"/>
              </a:rPr>
              <a:t>    ở </a:t>
            </a:r>
            <a:r>
              <a:rPr lang="en-US" sz="4500" err="1">
                <a:solidFill>
                  <a:schemeClr val="tx1"/>
                </a:solidFill>
                <a:latin typeface="Calibri"/>
                <a:cs typeface="Calibri"/>
              </a:rPr>
              <a:t>phòng</a:t>
            </a:r>
            <a:r>
              <a:rPr lang="en-US" sz="450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4500" err="1">
                <a:solidFill>
                  <a:schemeClr val="tx1"/>
                </a:solidFill>
                <a:latin typeface="Calibri"/>
                <a:cs typeface="Calibri"/>
              </a:rPr>
              <a:t>thu</a:t>
            </a:r>
            <a:r>
              <a:rPr lang="en-US" sz="450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4500" err="1">
                <a:solidFill>
                  <a:schemeClr val="tx1"/>
                </a:solidFill>
                <a:latin typeface="Calibri"/>
                <a:cs typeface="Calibri"/>
              </a:rPr>
              <a:t>mua</a:t>
            </a:r>
            <a:r>
              <a:rPr lang="en-US" sz="4500">
                <a:solidFill>
                  <a:schemeClr val="tx1"/>
                </a:solidFill>
                <a:latin typeface="Calibri"/>
                <a:cs typeface="Calibri"/>
              </a:rPr>
              <a:t>?</a:t>
            </a:r>
            <a:r>
              <a:rPr lang="en-US" sz="5000">
                <a:solidFill>
                  <a:schemeClr val="tx1"/>
                </a:solidFill>
                <a:latin typeface="Calibri"/>
                <a:cs typeface="Calibri"/>
              </a:rPr>
              <a:t> 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  <p:pic>
        <p:nvPicPr>
          <p:cNvPr id="11" name="!!luc" descr="Shape&#10;&#10;Description automatically generated with low confidence">
            <a:extLst>
              <a:ext uri="{FF2B5EF4-FFF2-40B4-BE49-F238E27FC236}">
                <a16:creationId xmlns:a16="http://schemas.microsoft.com/office/drawing/2014/main" id="{99573F38-5FF9-4DB2-B067-02D51FDD74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388" y="2105880"/>
            <a:ext cx="847475" cy="847475"/>
          </a:xfrm>
          <a:prstGeom prst="rect">
            <a:avLst/>
          </a:prstGeom>
        </p:spPr>
      </p:pic>
      <p:grpSp>
        <p:nvGrpSpPr>
          <p:cNvPr id="116" name="Google Shape;1460;p46">
            <a:extLst>
              <a:ext uri="{FF2B5EF4-FFF2-40B4-BE49-F238E27FC236}">
                <a16:creationId xmlns:a16="http://schemas.microsoft.com/office/drawing/2014/main" id="{12BE22D0-BB66-48FE-9CF0-6499CBE1A73D}"/>
              </a:ext>
            </a:extLst>
          </p:cNvPr>
          <p:cNvGrpSpPr/>
          <p:nvPr/>
        </p:nvGrpSpPr>
        <p:grpSpPr>
          <a:xfrm>
            <a:off x="6820957" y="1571526"/>
            <a:ext cx="5371043" cy="3714947"/>
            <a:chOff x="3326700" y="889461"/>
            <a:chExt cx="5371043" cy="3714947"/>
          </a:xfrm>
        </p:grpSpPr>
        <p:sp>
          <p:nvSpPr>
            <p:cNvPr id="117" name="Google Shape;1461;p46">
              <a:extLst>
                <a:ext uri="{FF2B5EF4-FFF2-40B4-BE49-F238E27FC236}">
                  <a16:creationId xmlns:a16="http://schemas.microsoft.com/office/drawing/2014/main" id="{8A8F094C-A5A2-4109-B71C-B90059A70A40}"/>
                </a:ext>
              </a:extLst>
            </p:cNvPr>
            <p:cNvSpPr/>
            <p:nvPr/>
          </p:nvSpPr>
          <p:spPr>
            <a:xfrm>
              <a:off x="3326700" y="4119720"/>
              <a:ext cx="5371043" cy="2602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462;p46">
              <a:extLst>
                <a:ext uri="{FF2B5EF4-FFF2-40B4-BE49-F238E27FC236}">
                  <a16:creationId xmlns:a16="http://schemas.microsoft.com/office/drawing/2014/main" id="{364220DD-391F-42A2-8226-AB7642763AFC}"/>
                </a:ext>
              </a:extLst>
            </p:cNvPr>
            <p:cNvSpPr/>
            <p:nvPr/>
          </p:nvSpPr>
          <p:spPr>
            <a:xfrm>
              <a:off x="7803825" y="4292452"/>
              <a:ext cx="355806" cy="2602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463;p46">
              <a:extLst>
                <a:ext uri="{FF2B5EF4-FFF2-40B4-BE49-F238E27FC236}">
                  <a16:creationId xmlns:a16="http://schemas.microsoft.com/office/drawing/2014/main" id="{C887DBE9-2788-44D4-9110-225AF9F2C99D}"/>
                </a:ext>
              </a:extLst>
            </p:cNvPr>
            <p:cNvSpPr/>
            <p:nvPr/>
          </p:nvSpPr>
          <p:spPr>
            <a:xfrm>
              <a:off x="6791545" y="4321665"/>
              <a:ext cx="92822" cy="2602"/>
            </a:xfrm>
            <a:custGeom>
              <a:avLst/>
              <a:gdLst/>
              <a:ahLst/>
              <a:cxnLst/>
              <a:rect l="l" t="t" r="r" b="b"/>
              <a:pathLst>
                <a:path w="3603" h="101" extrusionOk="0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464;p46">
              <a:extLst>
                <a:ext uri="{FF2B5EF4-FFF2-40B4-BE49-F238E27FC236}">
                  <a16:creationId xmlns:a16="http://schemas.microsoft.com/office/drawing/2014/main" id="{8FC5F998-F863-4ACB-B459-3E22494E26CC}"/>
                </a:ext>
              </a:extLst>
            </p:cNvPr>
            <p:cNvSpPr/>
            <p:nvPr/>
          </p:nvSpPr>
          <p:spPr>
            <a:xfrm>
              <a:off x="7586422" y="4192754"/>
              <a:ext cx="206280" cy="2602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1"/>
                  </a:moveTo>
                  <a:lnTo>
                    <a:pt x="0" y="101"/>
                  </a:lnTo>
                  <a:lnTo>
                    <a:pt x="8006" y="101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465;p46">
              <a:extLst>
                <a:ext uri="{FF2B5EF4-FFF2-40B4-BE49-F238E27FC236}">
                  <a16:creationId xmlns:a16="http://schemas.microsoft.com/office/drawing/2014/main" id="{504B7E44-7489-4903-B592-7CCD0A1D1CF6}"/>
                </a:ext>
              </a:extLst>
            </p:cNvPr>
            <p:cNvSpPr/>
            <p:nvPr/>
          </p:nvSpPr>
          <p:spPr>
            <a:xfrm>
              <a:off x="3890417" y="4210813"/>
              <a:ext cx="464086" cy="2602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466;p46">
              <a:extLst>
                <a:ext uri="{FF2B5EF4-FFF2-40B4-BE49-F238E27FC236}">
                  <a16:creationId xmlns:a16="http://schemas.microsoft.com/office/drawing/2014/main" id="{7E21C19F-CA53-4F0D-9D83-8407F0F44081}"/>
                </a:ext>
              </a:extLst>
            </p:cNvPr>
            <p:cNvSpPr/>
            <p:nvPr/>
          </p:nvSpPr>
          <p:spPr>
            <a:xfrm>
              <a:off x="4449833" y="4210813"/>
              <a:ext cx="67936" cy="2602"/>
            </a:xfrm>
            <a:custGeom>
              <a:avLst/>
              <a:gdLst/>
              <a:ahLst/>
              <a:cxnLst/>
              <a:rect l="l" t="t" r="r" b="b"/>
              <a:pathLst>
                <a:path w="2637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467;p46">
              <a:extLst>
                <a:ext uri="{FF2B5EF4-FFF2-40B4-BE49-F238E27FC236}">
                  <a16:creationId xmlns:a16="http://schemas.microsoft.com/office/drawing/2014/main" id="{83D72E47-0B79-4568-89B7-ADE187F70823}"/>
                </a:ext>
              </a:extLst>
            </p:cNvPr>
            <p:cNvSpPr/>
            <p:nvPr/>
          </p:nvSpPr>
          <p:spPr>
            <a:xfrm>
              <a:off x="4738570" y="4256360"/>
              <a:ext cx="1006361" cy="2602"/>
            </a:xfrm>
            <a:custGeom>
              <a:avLst/>
              <a:gdLst/>
              <a:ahLst/>
              <a:cxnLst/>
              <a:rect l="l" t="t" r="r" b="b"/>
              <a:pathLst>
                <a:path w="3906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39062" y="100"/>
                  </a:lnTo>
                  <a:lnTo>
                    <a:pt x="390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468;p46">
              <a:extLst>
                <a:ext uri="{FF2B5EF4-FFF2-40B4-BE49-F238E27FC236}">
                  <a16:creationId xmlns:a16="http://schemas.microsoft.com/office/drawing/2014/main" id="{1777C484-7F46-4A9E-9CD5-4B601FA8D61F}"/>
                </a:ext>
              </a:extLst>
            </p:cNvPr>
            <p:cNvSpPr/>
            <p:nvPr/>
          </p:nvSpPr>
          <p:spPr>
            <a:xfrm>
              <a:off x="7182530" y="1408507"/>
              <a:ext cx="152128" cy="473541"/>
            </a:xfrm>
            <a:custGeom>
              <a:avLst/>
              <a:gdLst/>
              <a:ahLst/>
              <a:cxnLst/>
              <a:rect l="l" t="t" r="r" b="b"/>
              <a:pathLst>
                <a:path w="5905" h="18381" extrusionOk="0">
                  <a:moveTo>
                    <a:pt x="1" y="0"/>
                  </a:moveTo>
                  <a:lnTo>
                    <a:pt x="1" y="18380"/>
                  </a:lnTo>
                  <a:lnTo>
                    <a:pt x="5905" y="18380"/>
                  </a:lnTo>
                  <a:lnTo>
                    <a:pt x="59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469;p46">
              <a:extLst>
                <a:ext uri="{FF2B5EF4-FFF2-40B4-BE49-F238E27FC236}">
                  <a16:creationId xmlns:a16="http://schemas.microsoft.com/office/drawing/2014/main" id="{7E53B32C-68D6-49AD-883E-6B591B9547B6}"/>
                </a:ext>
              </a:extLst>
            </p:cNvPr>
            <p:cNvSpPr/>
            <p:nvPr/>
          </p:nvSpPr>
          <p:spPr>
            <a:xfrm>
              <a:off x="7166197" y="1327719"/>
              <a:ext cx="581820" cy="555182"/>
            </a:xfrm>
            <a:custGeom>
              <a:avLst/>
              <a:gdLst/>
              <a:ahLst/>
              <a:cxnLst/>
              <a:rect l="l" t="t" r="r" b="b"/>
              <a:pathLst>
                <a:path w="22584" h="21550" extrusionOk="0">
                  <a:moveTo>
                    <a:pt x="1" y="1"/>
                  </a:moveTo>
                  <a:lnTo>
                    <a:pt x="2970" y="21550"/>
                  </a:lnTo>
                  <a:lnTo>
                    <a:pt x="22584" y="21550"/>
                  </a:lnTo>
                  <a:lnTo>
                    <a:pt x="19615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470;p46">
              <a:extLst>
                <a:ext uri="{FF2B5EF4-FFF2-40B4-BE49-F238E27FC236}">
                  <a16:creationId xmlns:a16="http://schemas.microsoft.com/office/drawing/2014/main" id="{D0F91277-D84C-4988-8327-442308CFAF7A}"/>
                </a:ext>
              </a:extLst>
            </p:cNvPr>
            <p:cNvSpPr/>
            <p:nvPr/>
          </p:nvSpPr>
          <p:spPr>
            <a:xfrm>
              <a:off x="7204865" y="1327719"/>
              <a:ext cx="597304" cy="555182"/>
            </a:xfrm>
            <a:custGeom>
              <a:avLst/>
              <a:gdLst/>
              <a:ahLst/>
              <a:cxnLst/>
              <a:rect l="l" t="t" r="r" b="b"/>
              <a:pathLst>
                <a:path w="23185" h="21550" extrusionOk="0">
                  <a:moveTo>
                    <a:pt x="1" y="1"/>
                  </a:moveTo>
                  <a:lnTo>
                    <a:pt x="2936" y="21550"/>
                  </a:lnTo>
                  <a:lnTo>
                    <a:pt x="23184" y="21550"/>
                  </a:lnTo>
                  <a:lnTo>
                    <a:pt x="20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471;p46">
              <a:extLst>
                <a:ext uri="{FF2B5EF4-FFF2-40B4-BE49-F238E27FC236}">
                  <a16:creationId xmlns:a16="http://schemas.microsoft.com/office/drawing/2014/main" id="{26095A2D-10BB-439C-9ECE-26629C9D3E35}"/>
                </a:ext>
              </a:extLst>
            </p:cNvPr>
            <p:cNvSpPr/>
            <p:nvPr/>
          </p:nvSpPr>
          <p:spPr>
            <a:xfrm>
              <a:off x="7253864" y="1371565"/>
              <a:ext cx="499303" cy="467512"/>
            </a:xfrm>
            <a:custGeom>
              <a:avLst/>
              <a:gdLst/>
              <a:ahLst/>
              <a:cxnLst/>
              <a:rect l="l" t="t" r="r" b="b"/>
              <a:pathLst>
                <a:path w="19381" h="18147" extrusionOk="0">
                  <a:moveTo>
                    <a:pt x="0" y="0"/>
                  </a:moveTo>
                  <a:lnTo>
                    <a:pt x="2502" y="18146"/>
                  </a:lnTo>
                  <a:lnTo>
                    <a:pt x="19381" y="18146"/>
                  </a:lnTo>
                  <a:lnTo>
                    <a:pt x="168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472;p46">
              <a:extLst>
                <a:ext uri="{FF2B5EF4-FFF2-40B4-BE49-F238E27FC236}">
                  <a16:creationId xmlns:a16="http://schemas.microsoft.com/office/drawing/2014/main" id="{D4846511-EE98-40C1-B6FC-18F09A1B2B94}"/>
                </a:ext>
              </a:extLst>
            </p:cNvPr>
            <p:cNvSpPr/>
            <p:nvPr/>
          </p:nvSpPr>
          <p:spPr>
            <a:xfrm>
              <a:off x="7376825" y="1484968"/>
              <a:ext cx="252601" cy="240673"/>
            </a:xfrm>
            <a:custGeom>
              <a:avLst/>
              <a:gdLst/>
              <a:ahLst/>
              <a:cxnLst/>
              <a:rect l="l" t="t" r="r" b="b"/>
              <a:pathLst>
                <a:path w="9805" h="9342" extrusionOk="0">
                  <a:moveTo>
                    <a:pt x="1312" y="0"/>
                  </a:moveTo>
                  <a:cubicBezTo>
                    <a:pt x="571" y="0"/>
                    <a:pt x="0" y="686"/>
                    <a:pt x="131" y="1436"/>
                  </a:cubicBezTo>
                  <a:lnTo>
                    <a:pt x="1065" y="8240"/>
                  </a:lnTo>
                  <a:cubicBezTo>
                    <a:pt x="1131" y="8874"/>
                    <a:pt x="1698" y="9341"/>
                    <a:pt x="2332" y="9341"/>
                  </a:cubicBezTo>
                  <a:lnTo>
                    <a:pt x="8437" y="9341"/>
                  </a:lnTo>
                  <a:cubicBezTo>
                    <a:pt x="9204" y="9341"/>
                    <a:pt x="9804" y="8674"/>
                    <a:pt x="9704" y="7907"/>
                  </a:cubicBezTo>
                  <a:lnTo>
                    <a:pt x="8770" y="1102"/>
                  </a:lnTo>
                  <a:cubicBezTo>
                    <a:pt x="8670" y="468"/>
                    <a:pt x="8136" y="1"/>
                    <a:pt x="7503" y="1"/>
                  </a:cubicBezTo>
                  <a:lnTo>
                    <a:pt x="1365" y="1"/>
                  </a:lnTo>
                  <a:cubicBezTo>
                    <a:pt x="1347" y="0"/>
                    <a:pt x="1330" y="0"/>
                    <a:pt x="13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473;p46">
              <a:extLst>
                <a:ext uri="{FF2B5EF4-FFF2-40B4-BE49-F238E27FC236}">
                  <a16:creationId xmlns:a16="http://schemas.microsoft.com/office/drawing/2014/main" id="{67A0A2D3-9E8A-45D2-87E6-396721D48C57}"/>
                </a:ext>
              </a:extLst>
            </p:cNvPr>
            <p:cNvSpPr/>
            <p:nvPr/>
          </p:nvSpPr>
          <p:spPr>
            <a:xfrm>
              <a:off x="4112973" y="889461"/>
              <a:ext cx="2274777" cy="1403386"/>
            </a:xfrm>
            <a:custGeom>
              <a:avLst/>
              <a:gdLst/>
              <a:ahLst/>
              <a:cxnLst/>
              <a:rect l="l" t="t" r="r" b="b"/>
              <a:pathLst>
                <a:path w="88298" h="54474" extrusionOk="0">
                  <a:moveTo>
                    <a:pt x="1" y="1"/>
                  </a:moveTo>
                  <a:lnTo>
                    <a:pt x="1" y="54473"/>
                  </a:lnTo>
                  <a:lnTo>
                    <a:pt x="88297" y="54473"/>
                  </a:lnTo>
                  <a:lnTo>
                    <a:pt x="882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474;p46">
              <a:extLst>
                <a:ext uri="{FF2B5EF4-FFF2-40B4-BE49-F238E27FC236}">
                  <a16:creationId xmlns:a16="http://schemas.microsoft.com/office/drawing/2014/main" id="{2557E757-B144-4EFE-9B59-BF93CDD156C9}"/>
                </a:ext>
              </a:extLst>
            </p:cNvPr>
            <p:cNvSpPr/>
            <p:nvPr/>
          </p:nvSpPr>
          <p:spPr>
            <a:xfrm>
              <a:off x="4139610" y="889461"/>
              <a:ext cx="2306568" cy="1403386"/>
            </a:xfrm>
            <a:custGeom>
              <a:avLst/>
              <a:gdLst/>
              <a:ahLst/>
              <a:cxnLst/>
              <a:rect l="l" t="t" r="r" b="b"/>
              <a:pathLst>
                <a:path w="89532" h="54474" extrusionOk="0">
                  <a:moveTo>
                    <a:pt x="1" y="1"/>
                  </a:moveTo>
                  <a:lnTo>
                    <a:pt x="1" y="54473"/>
                  </a:lnTo>
                  <a:lnTo>
                    <a:pt x="89531" y="54473"/>
                  </a:lnTo>
                  <a:lnTo>
                    <a:pt x="89531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475;p46">
              <a:extLst>
                <a:ext uri="{FF2B5EF4-FFF2-40B4-BE49-F238E27FC236}">
                  <a16:creationId xmlns:a16="http://schemas.microsoft.com/office/drawing/2014/main" id="{691B85EA-7A6F-431A-BF9E-946DAD2399F6}"/>
                </a:ext>
              </a:extLst>
            </p:cNvPr>
            <p:cNvSpPr/>
            <p:nvPr/>
          </p:nvSpPr>
          <p:spPr>
            <a:xfrm>
              <a:off x="4112973" y="2292778"/>
              <a:ext cx="2274777" cy="109156"/>
            </a:xfrm>
            <a:custGeom>
              <a:avLst/>
              <a:gdLst/>
              <a:ahLst/>
              <a:cxnLst/>
              <a:rect l="l" t="t" r="r" b="b"/>
              <a:pathLst>
                <a:path w="88298" h="4237" extrusionOk="0">
                  <a:moveTo>
                    <a:pt x="1" y="0"/>
                  </a:moveTo>
                  <a:lnTo>
                    <a:pt x="1" y="4236"/>
                  </a:lnTo>
                  <a:lnTo>
                    <a:pt x="88297" y="4236"/>
                  </a:lnTo>
                  <a:lnTo>
                    <a:pt x="882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476;p46">
              <a:extLst>
                <a:ext uri="{FF2B5EF4-FFF2-40B4-BE49-F238E27FC236}">
                  <a16:creationId xmlns:a16="http://schemas.microsoft.com/office/drawing/2014/main" id="{507B264A-3AC1-4EFE-A6A8-99B2D6DC0788}"/>
                </a:ext>
              </a:extLst>
            </p:cNvPr>
            <p:cNvSpPr/>
            <p:nvPr/>
          </p:nvSpPr>
          <p:spPr>
            <a:xfrm>
              <a:off x="4237582" y="2292778"/>
              <a:ext cx="2305692" cy="109156"/>
            </a:xfrm>
            <a:custGeom>
              <a:avLst/>
              <a:gdLst/>
              <a:ahLst/>
              <a:cxnLst/>
              <a:rect l="l" t="t" r="r" b="b"/>
              <a:pathLst>
                <a:path w="89498" h="4237" extrusionOk="0">
                  <a:moveTo>
                    <a:pt x="1" y="0"/>
                  </a:moveTo>
                  <a:lnTo>
                    <a:pt x="1" y="4236"/>
                  </a:lnTo>
                  <a:lnTo>
                    <a:pt x="89498" y="4236"/>
                  </a:lnTo>
                  <a:lnTo>
                    <a:pt x="89498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477;p46">
              <a:extLst>
                <a:ext uri="{FF2B5EF4-FFF2-40B4-BE49-F238E27FC236}">
                  <a16:creationId xmlns:a16="http://schemas.microsoft.com/office/drawing/2014/main" id="{7E7DD5F8-8BF9-4EB8-B056-BD201612B735}"/>
                </a:ext>
              </a:extLst>
            </p:cNvPr>
            <p:cNvSpPr/>
            <p:nvPr/>
          </p:nvSpPr>
          <p:spPr>
            <a:xfrm>
              <a:off x="4222125" y="971100"/>
              <a:ext cx="2142410" cy="1240104"/>
            </a:xfrm>
            <a:custGeom>
              <a:avLst/>
              <a:gdLst/>
              <a:ahLst/>
              <a:cxnLst/>
              <a:rect l="l" t="t" r="r" b="b"/>
              <a:pathLst>
                <a:path w="83160" h="48136" extrusionOk="0">
                  <a:moveTo>
                    <a:pt x="0" y="1"/>
                  </a:moveTo>
                  <a:lnTo>
                    <a:pt x="0" y="48135"/>
                  </a:lnTo>
                  <a:lnTo>
                    <a:pt x="83160" y="48135"/>
                  </a:lnTo>
                  <a:lnTo>
                    <a:pt x="83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478;p46">
              <a:extLst>
                <a:ext uri="{FF2B5EF4-FFF2-40B4-BE49-F238E27FC236}">
                  <a16:creationId xmlns:a16="http://schemas.microsoft.com/office/drawing/2014/main" id="{9846BBCC-C9D2-46EB-8D1E-187C262C765D}"/>
                </a:ext>
              </a:extLst>
            </p:cNvPr>
            <p:cNvSpPr/>
            <p:nvPr/>
          </p:nvSpPr>
          <p:spPr>
            <a:xfrm>
              <a:off x="4379374" y="971100"/>
              <a:ext cx="706434" cy="1240104"/>
            </a:xfrm>
            <a:custGeom>
              <a:avLst/>
              <a:gdLst/>
              <a:ahLst/>
              <a:cxnLst/>
              <a:rect l="l" t="t" r="r" b="b"/>
              <a:pathLst>
                <a:path w="27421" h="48136" extrusionOk="0">
                  <a:moveTo>
                    <a:pt x="18614" y="1"/>
                  </a:moveTo>
                  <a:lnTo>
                    <a:pt x="1" y="48135"/>
                  </a:lnTo>
                  <a:lnTo>
                    <a:pt x="8773" y="48135"/>
                  </a:lnTo>
                  <a:lnTo>
                    <a:pt x="274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479;p46">
              <a:extLst>
                <a:ext uri="{FF2B5EF4-FFF2-40B4-BE49-F238E27FC236}">
                  <a16:creationId xmlns:a16="http://schemas.microsoft.com/office/drawing/2014/main" id="{35363351-4ECA-4374-835B-29BD63309BA4}"/>
                </a:ext>
              </a:extLst>
            </p:cNvPr>
            <p:cNvSpPr/>
            <p:nvPr/>
          </p:nvSpPr>
          <p:spPr>
            <a:xfrm>
              <a:off x="4654355" y="971100"/>
              <a:ext cx="568939" cy="1240104"/>
            </a:xfrm>
            <a:custGeom>
              <a:avLst/>
              <a:gdLst/>
              <a:ahLst/>
              <a:cxnLst/>
              <a:rect l="l" t="t" r="r" b="b"/>
              <a:pathLst>
                <a:path w="22084" h="48136" extrusionOk="0">
                  <a:moveTo>
                    <a:pt x="18647" y="1"/>
                  </a:moveTo>
                  <a:lnTo>
                    <a:pt x="1" y="48135"/>
                  </a:lnTo>
                  <a:lnTo>
                    <a:pt x="3437" y="48135"/>
                  </a:lnTo>
                  <a:lnTo>
                    <a:pt x="220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480;p46">
              <a:extLst>
                <a:ext uri="{FF2B5EF4-FFF2-40B4-BE49-F238E27FC236}">
                  <a16:creationId xmlns:a16="http://schemas.microsoft.com/office/drawing/2014/main" id="{1B8A2F69-296C-4DDA-8039-21DAAC43446D}"/>
                </a:ext>
              </a:extLst>
            </p:cNvPr>
            <p:cNvSpPr/>
            <p:nvPr/>
          </p:nvSpPr>
          <p:spPr>
            <a:xfrm>
              <a:off x="5494804" y="971100"/>
              <a:ext cx="568063" cy="1240104"/>
            </a:xfrm>
            <a:custGeom>
              <a:avLst/>
              <a:gdLst/>
              <a:ahLst/>
              <a:cxnLst/>
              <a:rect l="l" t="t" r="r" b="b"/>
              <a:pathLst>
                <a:path w="22050" h="48136" extrusionOk="0">
                  <a:moveTo>
                    <a:pt x="18647" y="1"/>
                  </a:moveTo>
                  <a:lnTo>
                    <a:pt x="0" y="48135"/>
                  </a:lnTo>
                  <a:lnTo>
                    <a:pt x="3436" y="48135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481;p46">
              <a:extLst>
                <a:ext uri="{FF2B5EF4-FFF2-40B4-BE49-F238E27FC236}">
                  <a16:creationId xmlns:a16="http://schemas.microsoft.com/office/drawing/2014/main" id="{BED342EB-1EBB-4393-BE4B-FB13E0F7212F}"/>
                </a:ext>
              </a:extLst>
            </p:cNvPr>
            <p:cNvSpPr/>
            <p:nvPr/>
          </p:nvSpPr>
          <p:spPr>
            <a:xfrm>
              <a:off x="6353261" y="971100"/>
              <a:ext cx="11207" cy="1240104"/>
            </a:xfrm>
            <a:custGeom>
              <a:avLst/>
              <a:gdLst/>
              <a:ahLst/>
              <a:cxnLst/>
              <a:rect l="l" t="t" r="r" b="b"/>
              <a:pathLst>
                <a:path w="435" h="48136" extrusionOk="0">
                  <a:moveTo>
                    <a:pt x="1" y="1"/>
                  </a:moveTo>
                  <a:lnTo>
                    <a:pt x="1" y="48135"/>
                  </a:lnTo>
                  <a:lnTo>
                    <a:pt x="435" y="48135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482;p46">
              <a:extLst>
                <a:ext uri="{FF2B5EF4-FFF2-40B4-BE49-F238E27FC236}">
                  <a16:creationId xmlns:a16="http://schemas.microsoft.com/office/drawing/2014/main" id="{499B1483-454D-4C82-92A1-FBC3414E8B28}"/>
                </a:ext>
              </a:extLst>
            </p:cNvPr>
            <p:cNvSpPr/>
            <p:nvPr/>
          </p:nvSpPr>
          <p:spPr>
            <a:xfrm>
              <a:off x="7630242" y="1882007"/>
              <a:ext cx="482119" cy="2237808"/>
            </a:xfrm>
            <a:custGeom>
              <a:avLst/>
              <a:gdLst/>
              <a:ahLst/>
              <a:cxnLst/>
              <a:rect l="l" t="t" r="r" b="b"/>
              <a:pathLst>
                <a:path w="18714" h="86863" extrusionOk="0">
                  <a:moveTo>
                    <a:pt x="1" y="0"/>
                  </a:moveTo>
                  <a:lnTo>
                    <a:pt x="1" y="86862"/>
                  </a:lnTo>
                  <a:lnTo>
                    <a:pt x="18714" y="86862"/>
                  </a:lnTo>
                  <a:lnTo>
                    <a:pt x="187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483;p46">
              <a:extLst>
                <a:ext uri="{FF2B5EF4-FFF2-40B4-BE49-F238E27FC236}">
                  <a16:creationId xmlns:a16="http://schemas.microsoft.com/office/drawing/2014/main" id="{977C6DAF-D952-4B1C-9EC6-352B38CAB36B}"/>
                </a:ext>
              </a:extLst>
            </p:cNvPr>
            <p:cNvSpPr/>
            <p:nvPr/>
          </p:nvSpPr>
          <p:spPr>
            <a:xfrm>
              <a:off x="8012649" y="3982229"/>
              <a:ext cx="99701" cy="137520"/>
            </a:xfrm>
            <a:custGeom>
              <a:avLst/>
              <a:gdLst/>
              <a:ahLst/>
              <a:cxnLst/>
              <a:rect l="l" t="t" r="r" b="b"/>
              <a:pathLst>
                <a:path w="3870" h="5338" extrusionOk="0">
                  <a:moveTo>
                    <a:pt x="1" y="0"/>
                  </a:moveTo>
                  <a:lnTo>
                    <a:pt x="1969" y="5337"/>
                  </a:lnTo>
                  <a:lnTo>
                    <a:pt x="3870" y="5337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84;p46">
              <a:extLst>
                <a:ext uri="{FF2B5EF4-FFF2-40B4-BE49-F238E27FC236}">
                  <a16:creationId xmlns:a16="http://schemas.microsoft.com/office/drawing/2014/main" id="{006BBE5C-8D12-408F-96D4-EB6CCD705EA6}"/>
                </a:ext>
              </a:extLst>
            </p:cNvPr>
            <p:cNvSpPr/>
            <p:nvPr/>
          </p:nvSpPr>
          <p:spPr>
            <a:xfrm>
              <a:off x="6786367" y="1882007"/>
              <a:ext cx="482145" cy="2237808"/>
            </a:xfrm>
            <a:custGeom>
              <a:avLst/>
              <a:gdLst/>
              <a:ahLst/>
              <a:cxnLst/>
              <a:rect l="l" t="t" r="r" b="b"/>
              <a:pathLst>
                <a:path w="18715" h="86863" extrusionOk="0">
                  <a:moveTo>
                    <a:pt x="1" y="0"/>
                  </a:moveTo>
                  <a:lnTo>
                    <a:pt x="1" y="86862"/>
                  </a:lnTo>
                  <a:lnTo>
                    <a:pt x="18714" y="86862"/>
                  </a:lnTo>
                  <a:lnTo>
                    <a:pt x="187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85;p46">
              <a:extLst>
                <a:ext uri="{FF2B5EF4-FFF2-40B4-BE49-F238E27FC236}">
                  <a16:creationId xmlns:a16="http://schemas.microsoft.com/office/drawing/2014/main" id="{49EED741-3D72-43B9-B614-C12BA5AA48DF}"/>
                </a:ext>
              </a:extLst>
            </p:cNvPr>
            <p:cNvSpPr/>
            <p:nvPr/>
          </p:nvSpPr>
          <p:spPr>
            <a:xfrm>
              <a:off x="7225500" y="1882007"/>
              <a:ext cx="886874" cy="2153590"/>
            </a:xfrm>
            <a:custGeom>
              <a:avLst/>
              <a:gdLst/>
              <a:ahLst/>
              <a:cxnLst/>
              <a:rect l="l" t="t" r="r" b="b"/>
              <a:pathLst>
                <a:path w="34425" h="83594" extrusionOk="0">
                  <a:moveTo>
                    <a:pt x="0" y="0"/>
                  </a:moveTo>
                  <a:lnTo>
                    <a:pt x="0" y="83593"/>
                  </a:lnTo>
                  <a:lnTo>
                    <a:pt x="34425" y="83593"/>
                  </a:lnTo>
                  <a:lnTo>
                    <a:pt x="34425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86;p46">
              <a:extLst>
                <a:ext uri="{FF2B5EF4-FFF2-40B4-BE49-F238E27FC236}">
                  <a16:creationId xmlns:a16="http://schemas.microsoft.com/office/drawing/2014/main" id="{B68D53E6-3617-454B-B000-5544E9BBD148}"/>
                </a:ext>
              </a:extLst>
            </p:cNvPr>
            <p:cNvSpPr/>
            <p:nvPr/>
          </p:nvSpPr>
          <p:spPr>
            <a:xfrm>
              <a:off x="7225500" y="3982229"/>
              <a:ext cx="99701" cy="137520"/>
            </a:xfrm>
            <a:custGeom>
              <a:avLst/>
              <a:gdLst/>
              <a:ahLst/>
              <a:cxnLst/>
              <a:rect l="l" t="t" r="r" b="b"/>
              <a:pathLst>
                <a:path w="3870" h="5338" extrusionOk="0">
                  <a:moveTo>
                    <a:pt x="0" y="0"/>
                  </a:moveTo>
                  <a:lnTo>
                    <a:pt x="0" y="5337"/>
                  </a:lnTo>
                  <a:lnTo>
                    <a:pt x="1902" y="5337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87;p46">
              <a:extLst>
                <a:ext uri="{FF2B5EF4-FFF2-40B4-BE49-F238E27FC236}">
                  <a16:creationId xmlns:a16="http://schemas.microsoft.com/office/drawing/2014/main" id="{02524A69-33A0-4CAE-B111-6FA9D0EEB6D8}"/>
                </a:ext>
              </a:extLst>
            </p:cNvPr>
            <p:cNvSpPr/>
            <p:nvPr/>
          </p:nvSpPr>
          <p:spPr>
            <a:xfrm>
              <a:off x="7263319" y="1921526"/>
              <a:ext cx="811261" cy="1015790"/>
            </a:xfrm>
            <a:custGeom>
              <a:avLst/>
              <a:gdLst/>
              <a:ahLst/>
              <a:cxnLst/>
              <a:rect l="l" t="t" r="r" b="b"/>
              <a:pathLst>
                <a:path w="31490" h="39429" extrusionOk="0">
                  <a:moveTo>
                    <a:pt x="0" y="1"/>
                  </a:moveTo>
                  <a:lnTo>
                    <a:pt x="0" y="39429"/>
                  </a:lnTo>
                  <a:lnTo>
                    <a:pt x="31489" y="39429"/>
                  </a:lnTo>
                  <a:lnTo>
                    <a:pt x="31489" y="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88;p46">
              <a:extLst>
                <a:ext uri="{FF2B5EF4-FFF2-40B4-BE49-F238E27FC236}">
                  <a16:creationId xmlns:a16="http://schemas.microsoft.com/office/drawing/2014/main" id="{E477103A-EFCE-4F6C-BFAC-AB5ACB723C18}"/>
                </a:ext>
              </a:extLst>
            </p:cNvPr>
            <p:cNvSpPr/>
            <p:nvPr/>
          </p:nvSpPr>
          <p:spPr>
            <a:xfrm>
              <a:off x="7379323" y="1913797"/>
              <a:ext cx="579244" cy="86820"/>
            </a:xfrm>
            <a:custGeom>
              <a:avLst/>
              <a:gdLst/>
              <a:ahLst/>
              <a:cxnLst/>
              <a:rect l="l" t="t" r="r" b="b"/>
              <a:pathLst>
                <a:path w="22484" h="3370" extrusionOk="0">
                  <a:moveTo>
                    <a:pt x="0" y="1"/>
                  </a:moveTo>
                  <a:cubicBezTo>
                    <a:pt x="2035" y="2169"/>
                    <a:pt x="4870" y="3370"/>
                    <a:pt x="7839" y="3370"/>
                  </a:cubicBezTo>
                  <a:lnTo>
                    <a:pt x="14644" y="3370"/>
                  </a:lnTo>
                  <a:cubicBezTo>
                    <a:pt x="17613" y="3370"/>
                    <a:pt x="20448" y="2169"/>
                    <a:pt x="22483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89;p46">
              <a:extLst>
                <a:ext uri="{FF2B5EF4-FFF2-40B4-BE49-F238E27FC236}">
                  <a16:creationId xmlns:a16="http://schemas.microsoft.com/office/drawing/2014/main" id="{70EB51F6-2018-4134-80A0-67B138EF4187}"/>
                </a:ext>
              </a:extLst>
            </p:cNvPr>
            <p:cNvSpPr/>
            <p:nvPr/>
          </p:nvSpPr>
          <p:spPr>
            <a:xfrm>
              <a:off x="7263319" y="2978528"/>
              <a:ext cx="811261" cy="1015790"/>
            </a:xfrm>
            <a:custGeom>
              <a:avLst/>
              <a:gdLst/>
              <a:ahLst/>
              <a:cxnLst/>
              <a:rect l="l" t="t" r="r" b="b"/>
              <a:pathLst>
                <a:path w="31490" h="39429" extrusionOk="0">
                  <a:moveTo>
                    <a:pt x="0" y="0"/>
                  </a:moveTo>
                  <a:lnTo>
                    <a:pt x="0" y="39428"/>
                  </a:lnTo>
                  <a:lnTo>
                    <a:pt x="31489" y="39428"/>
                  </a:lnTo>
                  <a:lnTo>
                    <a:pt x="31489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90;p46">
              <a:extLst>
                <a:ext uri="{FF2B5EF4-FFF2-40B4-BE49-F238E27FC236}">
                  <a16:creationId xmlns:a16="http://schemas.microsoft.com/office/drawing/2014/main" id="{D96E3B54-27AE-4D30-8365-D8480C76D5F1}"/>
                </a:ext>
              </a:extLst>
            </p:cNvPr>
            <p:cNvSpPr/>
            <p:nvPr/>
          </p:nvSpPr>
          <p:spPr>
            <a:xfrm>
              <a:off x="7379323" y="2970774"/>
              <a:ext cx="579244" cy="86820"/>
            </a:xfrm>
            <a:custGeom>
              <a:avLst/>
              <a:gdLst/>
              <a:ahLst/>
              <a:cxnLst/>
              <a:rect l="l" t="t" r="r" b="b"/>
              <a:pathLst>
                <a:path w="22484" h="3370" extrusionOk="0">
                  <a:moveTo>
                    <a:pt x="0" y="1"/>
                  </a:moveTo>
                  <a:cubicBezTo>
                    <a:pt x="2035" y="2136"/>
                    <a:pt x="4870" y="3370"/>
                    <a:pt x="7839" y="3370"/>
                  </a:cubicBezTo>
                  <a:lnTo>
                    <a:pt x="14644" y="3370"/>
                  </a:lnTo>
                  <a:cubicBezTo>
                    <a:pt x="17613" y="3370"/>
                    <a:pt x="20448" y="2169"/>
                    <a:pt x="22483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91;p46">
              <a:extLst>
                <a:ext uri="{FF2B5EF4-FFF2-40B4-BE49-F238E27FC236}">
                  <a16:creationId xmlns:a16="http://schemas.microsoft.com/office/drawing/2014/main" id="{95743D12-66F3-42C5-8722-C647CDD88230}"/>
                </a:ext>
              </a:extLst>
            </p:cNvPr>
            <p:cNvSpPr/>
            <p:nvPr/>
          </p:nvSpPr>
          <p:spPr>
            <a:xfrm>
              <a:off x="4717960" y="2589243"/>
              <a:ext cx="917815" cy="472665"/>
            </a:xfrm>
            <a:custGeom>
              <a:avLst/>
              <a:gdLst/>
              <a:ahLst/>
              <a:cxnLst/>
              <a:rect l="l" t="t" r="r" b="b"/>
              <a:pathLst>
                <a:path w="35626" h="18347" extrusionOk="0">
                  <a:moveTo>
                    <a:pt x="0" y="0"/>
                  </a:moveTo>
                  <a:lnTo>
                    <a:pt x="4503" y="18347"/>
                  </a:lnTo>
                  <a:lnTo>
                    <a:pt x="35626" y="18347"/>
                  </a:lnTo>
                  <a:lnTo>
                    <a:pt x="311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92;p46">
              <a:extLst>
                <a:ext uri="{FF2B5EF4-FFF2-40B4-BE49-F238E27FC236}">
                  <a16:creationId xmlns:a16="http://schemas.microsoft.com/office/drawing/2014/main" id="{A4CEB662-127E-4DE1-A7FC-4DDA724F5160}"/>
                </a:ext>
              </a:extLst>
            </p:cNvPr>
            <p:cNvSpPr/>
            <p:nvPr/>
          </p:nvSpPr>
          <p:spPr>
            <a:xfrm>
              <a:off x="4833965" y="3061867"/>
              <a:ext cx="805258" cy="26664"/>
            </a:xfrm>
            <a:custGeom>
              <a:avLst/>
              <a:gdLst/>
              <a:ahLst/>
              <a:cxnLst/>
              <a:rect l="l" t="t" r="r" b="b"/>
              <a:pathLst>
                <a:path w="31257" h="1035" extrusionOk="0">
                  <a:moveTo>
                    <a:pt x="0" y="1"/>
                  </a:moveTo>
                  <a:lnTo>
                    <a:pt x="134" y="1035"/>
                  </a:lnTo>
                  <a:lnTo>
                    <a:pt x="31256" y="1035"/>
                  </a:lnTo>
                  <a:lnTo>
                    <a:pt x="311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3;p46">
              <a:extLst>
                <a:ext uri="{FF2B5EF4-FFF2-40B4-BE49-F238E27FC236}">
                  <a16:creationId xmlns:a16="http://schemas.microsoft.com/office/drawing/2014/main" id="{93A7CA4F-CA01-473D-999A-5A13D4538662}"/>
                </a:ext>
              </a:extLst>
            </p:cNvPr>
            <p:cNvSpPr/>
            <p:nvPr/>
          </p:nvSpPr>
          <p:spPr>
            <a:xfrm>
              <a:off x="4742872" y="2589243"/>
              <a:ext cx="917841" cy="472665"/>
            </a:xfrm>
            <a:custGeom>
              <a:avLst/>
              <a:gdLst/>
              <a:ahLst/>
              <a:cxnLst/>
              <a:rect l="l" t="t" r="r" b="b"/>
              <a:pathLst>
                <a:path w="35627" h="18347" extrusionOk="0">
                  <a:moveTo>
                    <a:pt x="1" y="0"/>
                  </a:moveTo>
                  <a:lnTo>
                    <a:pt x="4504" y="18347"/>
                  </a:lnTo>
                  <a:lnTo>
                    <a:pt x="35626" y="18347"/>
                  </a:lnTo>
                  <a:lnTo>
                    <a:pt x="31089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494;p46">
              <a:extLst>
                <a:ext uri="{FF2B5EF4-FFF2-40B4-BE49-F238E27FC236}">
                  <a16:creationId xmlns:a16="http://schemas.microsoft.com/office/drawing/2014/main" id="{80D31627-F48A-4868-8570-1526C4E3D905}"/>
                </a:ext>
              </a:extLst>
            </p:cNvPr>
            <p:cNvSpPr/>
            <p:nvPr/>
          </p:nvSpPr>
          <p:spPr>
            <a:xfrm>
              <a:off x="4770385" y="2610728"/>
              <a:ext cx="861962" cy="429693"/>
            </a:xfrm>
            <a:custGeom>
              <a:avLst/>
              <a:gdLst/>
              <a:ahLst/>
              <a:cxnLst/>
              <a:rect l="l" t="t" r="r" b="b"/>
              <a:pathLst>
                <a:path w="33458" h="16679" extrusionOk="0">
                  <a:moveTo>
                    <a:pt x="0" y="0"/>
                  </a:moveTo>
                  <a:lnTo>
                    <a:pt x="4070" y="16679"/>
                  </a:lnTo>
                  <a:lnTo>
                    <a:pt x="33457" y="16679"/>
                  </a:lnTo>
                  <a:lnTo>
                    <a:pt x="293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495;p46">
              <a:extLst>
                <a:ext uri="{FF2B5EF4-FFF2-40B4-BE49-F238E27FC236}">
                  <a16:creationId xmlns:a16="http://schemas.microsoft.com/office/drawing/2014/main" id="{D00A51D6-B307-49FE-92DA-7FC19756AC72}"/>
                </a:ext>
              </a:extLst>
            </p:cNvPr>
            <p:cNvSpPr/>
            <p:nvPr/>
          </p:nvSpPr>
          <p:spPr>
            <a:xfrm>
              <a:off x="5067701" y="3061867"/>
              <a:ext cx="886024" cy="26664"/>
            </a:xfrm>
            <a:custGeom>
              <a:avLst/>
              <a:gdLst/>
              <a:ahLst/>
              <a:cxnLst/>
              <a:rect l="l" t="t" r="r" b="b"/>
              <a:pathLst>
                <a:path w="34392" h="1035" extrusionOk="0">
                  <a:moveTo>
                    <a:pt x="1" y="1"/>
                  </a:moveTo>
                  <a:lnTo>
                    <a:pt x="134" y="1035"/>
                  </a:lnTo>
                  <a:lnTo>
                    <a:pt x="34392" y="1035"/>
                  </a:lnTo>
                  <a:lnTo>
                    <a:pt x="34258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496;p46">
              <a:extLst>
                <a:ext uri="{FF2B5EF4-FFF2-40B4-BE49-F238E27FC236}">
                  <a16:creationId xmlns:a16="http://schemas.microsoft.com/office/drawing/2014/main" id="{1A149C9A-CE96-4E9A-9364-40F834EB1AC8}"/>
                </a:ext>
              </a:extLst>
            </p:cNvPr>
            <p:cNvSpPr/>
            <p:nvPr/>
          </p:nvSpPr>
          <p:spPr>
            <a:xfrm>
              <a:off x="6058521" y="3088505"/>
              <a:ext cx="96274" cy="1031273"/>
            </a:xfrm>
            <a:custGeom>
              <a:avLst/>
              <a:gdLst/>
              <a:ahLst/>
              <a:cxnLst/>
              <a:rect l="l" t="t" r="r" b="b"/>
              <a:pathLst>
                <a:path w="3737" h="40030" extrusionOk="0">
                  <a:moveTo>
                    <a:pt x="0" y="1"/>
                  </a:moveTo>
                  <a:lnTo>
                    <a:pt x="0" y="40029"/>
                  </a:lnTo>
                  <a:lnTo>
                    <a:pt x="3736" y="40029"/>
                  </a:lnTo>
                  <a:lnTo>
                    <a:pt x="3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497;p46">
              <a:extLst>
                <a:ext uri="{FF2B5EF4-FFF2-40B4-BE49-F238E27FC236}">
                  <a16:creationId xmlns:a16="http://schemas.microsoft.com/office/drawing/2014/main" id="{A8FE5870-F85C-4BE1-BF1F-2864CA9047D8}"/>
                </a:ext>
              </a:extLst>
            </p:cNvPr>
            <p:cNvSpPr/>
            <p:nvPr/>
          </p:nvSpPr>
          <p:spPr>
            <a:xfrm>
              <a:off x="6118675" y="3088505"/>
              <a:ext cx="66184" cy="1031273"/>
            </a:xfrm>
            <a:custGeom>
              <a:avLst/>
              <a:gdLst/>
              <a:ahLst/>
              <a:cxnLst/>
              <a:rect l="l" t="t" r="r" b="b"/>
              <a:pathLst>
                <a:path w="2569" h="40030" extrusionOk="0">
                  <a:moveTo>
                    <a:pt x="0" y="1"/>
                  </a:moveTo>
                  <a:lnTo>
                    <a:pt x="0" y="40029"/>
                  </a:lnTo>
                  <a:lnTo>
                    <a:pt x="2569" y="40029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498;p46">
              <a:extLst>
                <a:ext uri="{FF2B5EF4-FFF2-40B4-BE49-F238E27FC236}">
                  <a16:creationId xmlns:a16="http://schemas.microsoft.com/office/drawing/2014/main" id="{9C9E8DA0-5128-4478-973E-95A98CAA2947}"/>
                </a:ext>
              </a:extLst>
            </p:cNvPr>
            <p:cNvSpPr/>
            <p:nvPr/>
          </p:nvSpPr>
          <p:spPr>
            <a:xfrm>
              <a:off x="4968029" y="3088505"/>
              <a:ext cx="1237502" cy="117760"/>
            </a:xfrm>
            <a:custGeom>
              <a:avLst/>
              <a:gdLst/>
              <a:ahLst/>
              <a:cxnLst/>
              <a:rect l="l" t="t" r="r" b="b"/>
              <a:pathLst>
                <a:path w="48035" h="4571" extrusionOk="0">
                  <a:moveTo>
                    <a:pt x="0" y="1"/>
                  </a:moveTo>
                  <a:lnTo>
                    <a:pt x="0" y="4571"/>
                  </a:lnTo>
                  <a:lnTo>
                    <a:pt x="48034" y="4571"/>
                  </a:lnTo>
                  <a:lnTo>
                    <a:pt x="48034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499;p46">
              <a:extLst>
                <a:ext uri="{FF2B5EF4-FFF2-40B4-BE49-F238E27FC236}">
                  <a16:creationId xmlns:a16="http://schemas.microsoft.com/office/drawing/2014/main" id="{C696A8B5-772A-49DC-A080-26BE276261B4}"/>
                </a:ext>
              </a:extLst>
            </p:cNvPr>
            <p:cNvSpPr/>
            <p:nvPr/>
          </p:nvSpPr>
          <p:spPr>
            <a:xfrm>
              <a:off x="4829663" y="3206236"/>
              <a:ext cx="95424" cy="913538"/>
            </a:xfrm>
            <a:custGeom>
              <a:avLst/>
              <a:gdLst/>
              <a:ahLst/>
              <a:cxnLst/>
              <a:rect l="l" t="t" r="r" b="b"/>
              <a:pathLst>
                <a:path w="3704" h="35460" extrusionOk="0">
                  <a:moveTo>
                    <a:pt x="1" y="1"/>
                  </a:moveTo>
                  <a:lnTo>
                    <a:pt x="1" y="35459"/>
                  </a:lnTo>
                  <a:lnTo>
                    <a:pt x="3703" y="35459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00;p46">
              <a:extLst>
                <a:ext uri="{FF2B5EF4-FFF2-40B4-BE49-F238E27FC236}">
                  <a16:creationId xmlns:a16="http://schemas.microsoft.com/office/drawing/2014/main" id="{AC21081B-694E-453D-B88D-3EE70D29EA38}"/>
                </a:ext>
              </a:extLst>
            </p:cNvPr>
            <p:cNvSpPr/>
            <p:nvPr/>
          </p:nvSpPr>
          <p:spPr>
            <a:xfrm>
              <a:off x="4888966" y="3206236"/>
              <a:ext cx="66184" cy="913538"/>
            </a:xfrm>
            <a:custGeom>
              <a:avLst/>
              <a:gdLst/>
              <a:ahLst/>
              <a:cxnLst/>
              <a:rect l="l" t="t" r="r" b="b"/>
              <a:pathLst>
                <a:path w="2569" h="35460" extrusionOk="0">
                  <a:moveTo>
                    <a:pt x="0" y="1"/>
                  </a:moveTo>
                  <a:lnTo>
                    <a:pt x="0" y="35459"/>
                  </a:lnTo>
                  <a:lnTo>
                    <a:pt x="2569" y="35459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01;p46">
              <a:extLst>
                <a:ext uri="{FF2B5EF4-FFF2-40B4-BE49-F238E27FC236}">
                  <a16:creationId xmlns:a16="http://schemas.microsoft.com/office/drawing/2014/main" id="{767E418B-2097-4E72-BAC4-11CD015E5FC9}"/>
                </a:ext>
              </a:extLst>
            </p:cNvPr>
            <p:cNvSpPr/>
            <p:nvPr/>
          </p:nvSpPr>
          <p:spPr>
            <a:xfrm>
              <a:off x="4221249" y="3206236"/>
              <a:ext cx="96274" cy="913538"/>
            </a:xfrm>
            <a:custGeom>
              <a:avLst/>
              <a:gdLst/>
              <a:ahLst/>
              <a:cxnLst/>
              <a:rect l="l" t="t" r="r" b="b"/>
              <a:pathLst>
                <a:path w="3737" h="35460" extrusionOk="0">
                  <a:moveTo>
                    <a:pt x="1" y="1"/>
                  </a:moveTo>
                  <a:lnTo>
                    <a:pt x="1" y="35459"/>
                  </a:lnTo>
                  <a:lnTo>
                    <a:pt x="3737" y="35459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02;p46">
              <a:extLst>
                <a:ext uri="{FF2B5EF4-FFF2-40B4-BE49-F238E27FC236}">
                  <a16:creationId xmlns:a16="http://schemas.microsoft.com/office/drawing/2014/main" id="{324A627E-0C16-4F01-9CDE-9C5E1EE4EF72}"/>
                </a:ext>
              </a:extLst>
            </p:cNvPr>
            <p:cNvSpPr/>
            <p:nvPr/>
          </p:nvSpPr>
          <p:spPr>
            <a:xfrm>
              <a:off x="4281403" y="3206236"/>
              <a:ext cx="66210" cy="913538"/>
            </a:xfrm>
            <a:custGeom>
              <a:avLst/>
              <a:gdLst/>
              <a:ahLst/>
              <a:cxnLst/>
              <a:rect l="l" t="t" r="r" b="b"/>
              <a:pathLst>
                <a:path w="2570" h="35460" extrusionOk="0">
                  <a:moveTo>
                    <a:pt x="1" y="1"/>
                  </a:moveTo>
                  <a:lnTo>
                    <a:pt x="1" y="35459"/>
                  </a:lnTo>
                  <a:lnTo>
                    <a:pt x="2569" y="35459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03;p46">
              <a:extLst>
                <a:ext uri="{FF2B5EF4-FFF2-40B4-BE49-F238E27FC236}">
                  <a16:creationId xmlns:a16="http://schemas.microsoft.com/office/drawing/2014/main" id="{33C44640-C2F7-4687-9611-634D7D69427B}"/>
                </a:ext>
              </a:extLst>
            </p:cNvPr>
            <p:cNvSpPr/>
            <p:nvPr/>
          </p:nvSpPr>
          <p:spPr>
            <a:xfrm>
              <a:off x="5450958" y="3206236"/>
              <a:ext cx="96274" cy="913538"/>
            </a:xfrm>
            <a:custGeom>
              <a:avLst/>
              <a:gdLst/>
              <a:ahLst/>
              <a:cxnLst/>
              <a:rect l="l" t="t" r="r" b="b"/>
              <a:pathLst>
                <a:path w="3737" h="35460" extrusionOk="0">
                  <a:moveTo>
                    <a:pt x="1" y="1"/>
                  </a:moveTo>
                  <a:lnTo>
                    <a:pt x="1" y="35459"/>
                  </a:lnTo>
                  <a:lnTo>
                    <a:pt x="3737" y="35459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504;p46">
              <a:extLst>
                <a:ext uri="{FF2B5EF4-FFF2-40B4-BE49-F238E27FC236}">
                  <a16:creationId xmlns:a16="http://schemas.microsoft.com/office/drawing/2014/main" id="{7F371A9F-E011-46A6-9BF8-97A84B1734FC}"/>
                </a:ext>
              </a:extLst>
            </p:cNvPr>
            <p:cNvSpPr/>
            <p:nvPr/>
          </p:nvSpPr>
          <p:spPr>
            <a:xfrm>
              <a:off x="5510261" y="3206236"/>
              <a:ext cx="67060" cy="913538"/>
            </a:xfrm>
            <a:custGeom>
              <a:avLst/>
              <a:gdLst/>
              <a:ahLst/>
              <a:cxnLst/>
              <a:rect l="l" t="t" r="r" b="b"/>
              <a:pathLst>
                <a:path w="2603" h="35460" extrusionOk="0">
                  <a:moveTo>
                    <a:pt x="1" y="1"/>
                  </a:moveTo>
                  <a:lnTo>
                    <a:pt x="1" y="35459"/>
                  </a:lnTo>
                  <a:lnTo>
                    <a:pt x="2602" y="35459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505;p46">
              <a:extLst>
                <a:ext uri="{FF2B5EF4-FFF2-40B4-BE49-F238E27FC236}">
                  <a16:creationId xmlns:a16="http://schemas.microsoft.com/office/drawing/2014/main" id="{DBF71020-163B-4051-8780-F44F189AF132}"/>
                </a:ext>
              </a:extLst>
            </p:cNvPr>
            <p:cNvSpPr/>
            <p:nvPr/>
          </p:nvSpPr>
          <p:spPr>
            <a:xfrm>
              <a:off x="4221249" y="3088505"/>
              <a:ext cx="746829" cy="117760"/>
            </a:xfrm>
            <a:custGeom>
              <a:avLst/>
              <a:gdLst/>
              <a:ahLst/>
              <a:cxnLst/>
              <a:rect l="l" t="t" r="r" b="b"/>
              <a:pathLst>
                <a:path w="28989" h="4571" extrusionOk="0">
                  <a:moveTo>
                    <a:pt x="1" y="1"/>
                  </a:moveTo>
                  <a:lnTo>
                    <a:pt x="1" y="4571"/>
                  </a:lnTo>
                  <a:lnTo>
                    <a:pt x="28988" y="4571"/>
                  </a:lnTo>
                  <a:lnTo>
                    <a:pt x="289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506;p46">
              <a:extLst>
                <a:ext uri="{FF2B5EF4-FFF2-40B4-BE49-F238E27FC236}">
                  <a16:creationId xmlns:a16="http://schemas.microsoft.com/office/drawing/2014/main" id="{8608E5DA-45E0-42C0-82FE-56CC62D330E5}"/>
                </a:ext>
              </a:extLst>
            </p:cNvPr>
            <p:cNvSpPr/>
            <p:nvPr/>
          </p:nvSpPr>
          <p:spPr>
            <a:xfrm>
              <a:off x="5838517" y="3351480"/>
              <a:ext cx="628244" cy="768289"/>
            </a:xfrm>
            <a:custGeom>
              <a:avLst/>
              <a:gdLst/>
              <a:ahLst/>
              <a:cxnLst/>
              <a:rect l="l" t="t" r="r" b="b"/>
              <a:pathLst>
                <a:path w="24386" h="29822" extrusionOk="0">
                  <a:moveTo>
                    <a:pt x="6406" y="0"/>
                  </a:moveTo>
                  <a:cubicBezTo>
                    <a:pt x="6172" y="0"/>
                    <a:pt x="6005" y="134"/>
                    <a:pt x="5972" y="334"/>
                  </a:cubicBezTo>
                  <a:lnTo>
                    <a:pt x="1" y="29821"/>
                  </a:lnTo>
                  <a:lnTo>
                    <a:pt x="902" y="29821"/>
                  </a:lnTo>
                  <a:lnTo>
                    <a:pt x="6772" y="901"/>
                  </a:lnTo>
                  <a:lnTo>
                    <a:pt x="17614" y="901"/>
                  </a:lnTo>
                  <a:lnTo>
                    <a:pt x="20449" y="14811"/>
                  </a:lnTo>
                  <a:lnTo>
                    <a:pt x="20916" y="17046"/>
                  </a:lnTo>
                  <a:lnTo>
                    <a:pt x="23484" y="29821"/>
                  </a:lnTo>
                  <a:lnTo>
                    <a:pt x="24385" y="29821"/>
                  </a:lnTo>
                  <a:lnTo>
                    <a:pt x="21350" y="14811"/>
                  </a:lnTo>
                  <a:lnTo>
                    <a:pt x="20916" y="12576"/>
                  </a:lnTo>
                  <a:lnTo>
                    <a:pt x="18414" y="334"/>
                  </a:lnTo>
                  <a:cubicBezTo>
                    <a:pt x="18381" y="134"/>
                    <a:pt x="18214" y="0"/>
                    <a:pt x="1801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507;p46">
              <a:extLst>
                <a:ext uri="{FF2B5EF4-FFF2-40B4-BE49-F238E27FC236}">
                  <a16:creationId xmlns:a16="http://schemas.microsoft.com/office/drawing/2014/main" id="{32494268-69F0-46D3-9F03-69A745F7EF48}"/>
                </a:ext>
              </a:extLst>
            </p:cNvPr>
            <p:cNvSpPr/>
            <p:nvPr/>
          </p:nvSpPr>
          <p:spPr>
            <a:xfrm>
              <a:off x="6287105" y="3351480"/>
              <a:ext cx="628219" cy="768289"/>
            </a:xfrm>
            <a:custGeom>
              <a:avLst/>
              <a:gdLst/>
              <a:ahLst/>
              <a:cxnLst/>
              <a:rect l="l" t="t" r="r" b="b"/>
              <a:pathLst>
                <a:path w="24385" h="29822" extrusionOk="0">
                  <a:moveTo>
                    <a:pt x="6405" y="0"/>
                  </a:moveTo>
                  <a:cubicBezTo>
                    <a:pt x="6205" y="0"/>
                    <a:pt x="6038" y="167"/>
                    <a:pt x="6005" y="367"/>
                  </a:cubicBezTo>
                  <a:lnTo>
                    <a:pt x="3503" y="12576"/>
                  </a:lnTo>
                  <a:lnTo>
                    <a:pt x="3036" y="14811"/>
                  </a:lnTo>
                  <a:lnTo>
                    <a:pt x="0" y="29821"/>
                  </a:lnTo>
                  <a:lnTo>
                    <a:pt x="901" y="29821"/>
                  </a:lnTo>
                  <a:lnTo>
                    <a:pt x="3503" y="17046"/>
                  </a:lnTo>
                  <a:lnTo>
                    <a:pt x="3937" y="14811"/>
                  </a:lnTo>
                  <a:lnTo>
                    <a:pt x="6772" y="901"/>
                  </a:lnTo>
                  <a:lnTo>
                    <a:pt x="17613" y="901"/>
                  </a:lnTo>
                  <a:lnTo>
                    <a:pt x="23484" y="29821"/>
                  </a:lnTo>
                  <a:lnTo>
                    <a:pt x="24384" y="29821"/>
                  </a:lnTo>
                  <a:lnTo>
                    <a:pt x="18414" y="367"/>
                  </a:lnTo>
                  <a:cubicBezTo>
                    <a:pt x="18380" y="167"/>
                    <a:pt x="18180" y="0"/>
                    <a:pt x="17980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508;p46">
              <a:extLst>
                <a:ext uri="{FF2B5EF4-FFF2-40B4-BE49-F238E27FC236}">
                  <a16:creationId xmlns:a16="http://schemas.microsoft.com/office/drawing/2014/main" id="{E691F714-5BB7-46B7-B04B-88001FA6E365}"/>
                </a:ext>
              </a:extLst>
            </p:cNvPr>
            <p:cNvSpPr/>
            <p:nvPr/>
          </p:nvSpPr>
          <p:spPr>
            <a:xfrm>
              <a:off x="6226951" y="2964771"/>
              <a:ext cx="726193" cy="397902"/>
            </a:xfrm>
            <a:custGeom>
              <a:avLst/>
              <a:gdLst/>
              <a:ahLst/>
              <a:cxnLst/>
              <a:rect l="l" t="t" r="r" b="b"/>
              <a:pathLst>
                <a:path w="28188" h="15445" extrusionOk="0">
                  <a:moveTo>
                    <a:pt x="10041" y="0"/>
                  </a:moveTo>
                  <a:cubicBezTo>
                    <a:pt x="7472" y="0"/>
                    <a:pt x="6772" y="601"/>
                    <a:pt x="5004" y="4504"/>
                  </a:cubicBezTo>
                  <a:cubicBezTo>
                    <a:pt x="3203" y="8406"/>
                    <a:pt x="0" y="15445"/>
                    <a:pt x="0" y="15445"/>
                  </a:cubicBezTo>
                  <a:lnTo>
                    <a:pt x="19915" y="15445"/>
                  </a:lnTo>
                  <a:cubicBezTo>
                    <a:pt x="23717" y="15445"/>
                    <a:pt x="25852" y="12876"/>
                    <a:pt x="26920" y="8607"/>
                  </a:cubicBezTo>
                  <a:lnTo>
                    <a:pt x="27420" y="6171"/>
                  </a:lnTo>
                  <a:cubicBezTo>
                    <a:pt x="28187" y="3003"/>
                    <a:pt x="25819" y="0"/>
                    <a:pt x="22550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509;p46">
              <a:extLst>
                <a:ext uri="{FF2B5EF4-FFF2-40B4-BE49-F238E27FC236}">
                  <a16:creationId xmlns:a16="http://schemas.microsoft.com/office/drawing/2014/main" id="{8140D184-E01F-4BD7-AB54-F6BD2D9737CB}"/>
                </a:ext>
              </a:extLst>
            </p:cNvPr>
            <p:cNvSpPr/>
            <p:nvPr/>
          </p:nvSpPr>
          <p:spPr>
            <a:xfrm>
              <a:off x="5933912" y="3264689"/>
              <a:ext cx="573216" cy="97975"/>
            </a:xfrm>
            <a:custGeom>
              <a:avLst/>
              <a:gdLst/>
              <a:ahLst/>
              <a:cxnLst/>
              <a:rect l="l" t="t" r="r" b="b"/>
              <a:pathLst>
                <a:path w="22250" h="3803" extrusionOk="0">
                  <a:moveTo>
                    <a:pt x="2736" y="0"/>
                  </a:moveTo>
                  <a:cubicBezTo>
                    <a:pt x="1235" y="0"/>
                    <a:pt x="1" y="1201"/>
                    <a:pt x="1" y="2735"/>
                  </a:cubicBezTo>
                  <a:lnTo>
                    <a:pt x="1" y="2802"/>
                  </a:lnTo>
                  <a:cubicBezTo>
                    <a:pt x="1" y="3369"/>
                    <a:pt x="468" y="3803"/>
                    <a:pt x="1001" y="3803"/>
                  </a:cubicBezTo>
                  <a:lnTo>
                    <a:pt x="22250" y="3803"/>
                  </a:lnTo>
                  <a:lnTo>
                    <a:pt x="22250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510;p46">
              <a:extLst>
                <a:ext uri="{FF2B5EF4-FFF2-40B4-BE49-F238E27FC236}">
                  <a16:creationId xmlns:a16="http://schemas.microsoft.com/office/drawing/2014/main" id="{18B491D8-E1B6-4CC1-8620-46133AC59D9A}"/>
                </a:ext>
              </a:extLst>
            </p:cNvPr>
            <p:cNvSpPr/>
            <p:nvPr/>
          </p:nvSpPr>
          <p:spPr>
            <a:xfrm>
              <a:off x="3929086" y="4361184"/>
              <a:ext cx="4166208" cy="243224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00B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511;p46">
              <a:extLst>
                <a:ext uri="{FF2B5EF4-FFF2-40B4-BE49-F238E27FC236}">
                  <a16:creationId xmlns:a16="http://schemas.microsoft.com/office/drawing/2014/main" id="{DB2EA492-625A-4893-9BC3-2B45DFA5A132}"/>
                </a:ext>
              </a:extLst>
            </p:cNvPr>
            <p:cNvSpPr/>
            <p:nvPr/>
          </p:nvSpPr>
          <p:spPr>
            <a:xfrm>
              <a:off x="5314343" y="3995110"/>
              <a:ext cx="193373" cy="189097"/>
            </a:xfrm>
            <a:custGeom>
              <a:avLst/>
              <a:gdLst/>
              <a:ahLst/>
              <a:cxnLst/>
              <a:rect l="l" t="t" r="r" b="b"/>
              <a:pathLst>
                <a:path w="7506" h="7340" extrusionOk="0">
                  <a:moveTo>
                    <a:pt x="2669" y="1"/>
                  </a:moveTo>
                  <a:lnTo>
                    <a:pt x="0" y="1702"/>
                  </a:lnTo>
                  <a:lnTo>
                    <a:pt x="4837" y="7339"/>
                  </a:lnTo>
                  <a:lnTo>
                    <a:pt x="7505" y="5605"/>
                  </a:lnTo>
                  <a:lnTo>
                    <a:pt x="2669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512;p46">
              <a:extLst>
                <a:ext uri="{FF2B5EF4-FFF2-40B4-BE49-F238E27FC236}">
                  <a16:creationId xmlns:a16="http://schemas.microsoft.com/office/drawing/2014/main" id="{302A451A-0132-491C-9CAC-C5C7BE20B6A7}"/>
                </a:ext>
              </a:extLst>
            </p:cNvPr>
            <p:cNvSpPr/>
            <p:nvPr/>
          </p:nvSpPr>
          <p:spPr>
            <a:xfrm>
              <a:off x="5314343" y="3995110"/>
              <a:ext cx="133218" cy="118611"/>
            </a:xfrm>
            <a:custGeom>
              <a:avLst/>
              <a:gdLst/>
              <a:ahLst/>
              <a:cxnLst/>
              <a:rect l="l" t="t" r="r" b="b"/>
              <a:pathLst>
                <a:path w="5171" h="4604" extrusionOk="0">
                  <a:moveTo>
                    <a:pt x="2669" y="1"/>
                  </a:moveTo>
                  <a:lnTo>
                    <a:pt x="0" y="1702"/>
                  </a:lnTo>
                  <a:lnTo>
                    <a:pt x="2502" y="4604"/>
                  </a:lnTo>
                  <a:lnTo>
                    <a:pt x="5170" y="2869"/>
                  </a:lnTo>
                  <a:lnTo>
                    <a:pt x="26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513;p46">
              <a:extLst>
                <a:ext uri="{FF2B5EF4-FFF2-40B4-BE49-F238E27FC236}">
                  <a16:creationId xmlns:a16="http://schemas.microsoft.com/office/drawing/2014/main" id="{D3EED696-2A3E-4B4D-BF84-8DA776D8FDEA}"/>
                </a:ext>
              </a:extLst>
            </p:cNvPr>
            <p:cNvSpPr/>
            <p:nvPr/>
          </p:nvSpPr>
          <p:spPr>
            <a:xfrm>
              <a:off x="4821084" y="4187602"/>
              <a:ext cx="161582" cy="195975"/>
            </a:xfrm>
            <a:custGeom>
              <a:avLst/>
              <a:gdLst/>
              <a:ahLst/>
              <a:cxnLst/>
              <a:rect l="l" t="t" r="r" b="b"/>
              <a:pathLst>
                <a:path w="6272" h="7607" extrusionOk="0">
                  <a:moveTo>
                    <a:pt x="3069" y="1"/>
                  </a:moveTo>
                  <a:lnTo>
                    <a:pt x="0" y="301"/>
                  </a:lnTo>
                  <a:lnTo>
                    <a:pt x="3202" y="7606"/>
                  </a:lnTo>
                  <a:lnTo>
                    <a:pt x="6271" y="7306"/>
                  </a:lnTo>
                  <a:lnTo>
                    <a:pt x="3069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514;p46">
              <a:extLst>
                <a:ext uri="{FF2B5EF4-FFF2-40B4-BE49-F238E27FC236}">
                  <a16:creationId xmlns:a16="http://schemas.microsoft.com/office/drawing/2014/main" id="{5F8EBCE4-615E-4EB8-BAD0-0E04E93FD20B}"/>
                </a:ext>
              </a:extLst>
            </p:cNvPr>
            <p:cNvSpPr/>
            <p:nvPr/>
          </p:nvSpPr>
          <p:spPr>
            <a:xfrm>
              <a:off x="4821084" y="4188477"/>
              <a:ext cx="124613" cy="104003"/>
            </a:xfrm>
            <a:custGeom>
              <a:avLst/>
              <a:gdLst/>
              <a:ahLst/>
              <a:cxnLst/>
              <a:rect l="l" t="t" r="r" b="b"/>
              <a:pathLst>
                <a:path w="4837" h="4037" extrusionOk="0">
                  <a:moveTo>
                    <a:pt x="3069" y="0"/>
                  </a:moveTo>
                  <a:lnTo>
                    <a:pt x="0" y="300"/>
                  </a:lnTo>
                  <a:lnTo>
                    <a:pt x="1635" y="4036"/>
                  </a:lnTo>
                  <a:lnTo>
                    <a:pt x="4837" y="4036"/>
                  </a:lnTo>
                  <a:lnTo>
                    <a:pt x="3069" y="0"/>
                  </a:ln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515;p46">
              <a:extLst>
                <a:ext uri="{FF2B5EF4-FFF2-40B4-BE49-F238E27FC236}">
                  <a16:creationId xmlns:a16="http://schemas.microsoft.com/office/drawing/2014/main" id="{44B80D56-5B7C-446C-99EE-2DFB58C5D035}"/>
                </a:ext>
              </a:extLst>
            </p:cNvPr>
            <p:cNvSpPr/>
            <p:nvPr/>
          </p:nvSpPr>
          <p:spPr>
            <a:xfrm>
              <a:off x="3883539" y="1797792"/>
              <a:ext cx="701255" cy="762493"/>
            </a:xfrm>
            <a:custGeom>
              <a:avLst/>
              <a:gdLst/>
              <a:ahLst/>
              <a:cxnLst/>
              <a:rect l="l" t="t" r="r" b="b"/>
              <a:pathLst>
                <a:path w="27220" h="29597" extrusionOk="0">
                  <a:moveTo>
                    <a:pt x="16342" y="1"/>
                  </a:moveTo>
                  <a:cubicBezTo>
                    <a:pt x="15988" y="1"/>
                    <a:pt x="15565" y="96"/>
                    <a:pt x="15045" y="334"/>
                  </a:cubicBezTo>
                  <a:cubicBezTo>
                    <a:pt x="11678" y="1870"/>
                    <a:pt x="12731" y="4206"/>
                    <a:pt x="10234" y="4206"/>
                  </a:cubicBezTo>
                  <a:cubicBezTo>
                    <a:pt x="10182" y="4206"/>
                    <a:pt x="10129" y="4205"/>
                    <a:pt x="10074" y="4203"/>
                  </a:cubicBezTo>
                  <a:cubicBezTo>
                    <a:pt x="10013" y="4201"/>
                    <a:pt x="9952" y="4200"/>
                    <a:pt x="9891" y="4200"/>
                  </a:cubicBezTo>
                  <a:cubicBezTo>
                    <a:pt x="7324" y="4200"/>
                    <a:pt x="5618" y="6241"/>
                    <a:pt x="6205" y="7773"/>
                  </a:cubicBezTo>
                  <a:cubicBezTo>
                    <a:pt x="6805" y="9340"/>
                    <a:pt x="7706" y="10808"/>
                    <a:pt x="5805" y="11442"/>
                  </a:cubicBezTo>
                  <a:cubicBezTo>
                    <a:pt x="3903" y="12076"/>
                    <a:pt x="2636" y="12643"/>
                    <a:pt x="2903" y="14210"/>
                  </a:cubicBezTo>
                  <a:cubicBezTo>
                    <a:pt x="3169" y="15778"/>
                    <a:pt x="4537" y="16412"/>
                    <a:pt x="2269" y="17413"/>
                  </a:cubicBezTo>
                  <a:cubicBezTo>
                    <a:pt x="0" y="18447"/>
                    <a:pt x="201" y="22783"/>
                    <a:pt x="2436" y="22783"/>
                  </a:cubicBezTo>
                  <a:cubicBezTo>
                    <a:pt x="4670" y="22783"/>
                    <a:pt x="2536" y="24951"/>
                    <a:pt x="4537" y="27153"/>
                  </a:cubicBezTo>
                  <a:cubicBezTo>
                    <a:pt x="5780" y="28543"/>
                    <a:pt x="7448" y="29175"/>
                    <a:pt x="8828" y="29175"/>
                  </a:cubicBezTo>
                  <a:cubicBezTo>
                    <a:pt x="9634" y="29175"/>
                    <a:pt x="10341" y="28960"/>
                    <a:pt x="10808" y="28554"/>
                  </a:cubicBezTo>
                  <a:cubicBezTo>
                    <a:pt x="11570" y="27913"/>
                    <a:pt x="12380" y="27332"/>
                    <a:pt x="13418" y="27332"/>
                  </a:cubicBezTo>
                  <a:cubicBezTo>
                    <a:pt x="14108" y="27332"/>
                    <a:pt x="14900" y="27588"/>
                    <a:pt x="15845" y="28254"/>
                  </a:cubicBezTo>
                  <a:cubicBezTo>
                    <a:pt x="17027" y="29075"/>
                    <a:pt x="18598" y="29597"/>
                    <a:pt x="19868" y="29597"/>
                  </a:cubicBezTo>
                  <a:cubicBezTo>
                    <a:pt x="21177" y="29597"/>
                    <a:pt x="22168" y="29042"/>
                    <a:pt x="22083" y="27687"/>
                  </a:cubicBezTo>
                  <a:cubicBezTo>
                    <a:pt x="21883" y="25052"/>
                    <a:pt x="19581" y="23317"/>
                    <a:pt x="21749" y="21949"/>
                  </a:cubicBezTo>
                  <a:cubicBezTo>
                    <a:pt x="23951" y="20548"/>
                    <a:pt x="26753" y="19881"/>
                    <a:pt x="25886" y="17213"/>
                  </a:cubicBezTo>
                  <a:cubicBezTo>
                    <a:pt x="25319" y="15545"/>
                    <a:pt x="23617" y="14077"/>
                    <a:pt x="24985" y="12843"/>
                  </a:cubicBezTo>
                  <a:cubicBezTo>
                    <a:pt x="27220" y="10808"/>
                    <a:pt x="27220" y="6238"/>
                    <a:pt x="24485" y="5071"/>
                  </a:cubicBezTo>
                  <a:cubicBezTo>
                    <a:pt x="23020" y="4447"/>
                    <a:pt x="24263" y="1523"/>
                    <a:pt x="20269" y="1523"/>
                  </a:cubicBezTo>
                  <a:cubicBezTo>
                    <a:pt x="19989" y="1523"/>
                    <a:pt x="19682" y="1537"/>
                    <a:pt x="19348" y="1568"/>
                  </a:cubicBezTo>
                  <a:cubicBezTo>
                    <a:pt x="19309" y="1571"/>
                    <a:pt x="19271" y="1573"/>
                    <a:pt x="19235" y="1573"/>
                  </a:cubicBezTo>
                  <a:cubicBezTo>
                    <a:pt x="18090" y="1573"/>
                    <a:pt x="17780" y="1"/>
                    <a:pt x="16342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516;p46">
              <a:extLst>
                <a:ext uri="{FF2B5EF4-FFF2-40B4-BE49-F238E27FC236}">
                  <a16:creationId xmlns:a16="http://schemas.microsoft.com/office/drawing/2014/main" id="{91A1189B-92BF-411A-9943-87F6803A177A}"/>
                </a:ext>
              </a:extLst>
            </p:cNvPr>
            <p:cNvSpPr/>
            <p:nvPr/>
          </p:nvSpPr>
          <p:spPr>
            <a:xfrm>
              <a:off x="3875810" y="2363236"/>
              <a:ext cx="429693" cy="385021"/>
            </a:xfrm>
            <a:custGeom>
              <a:avLst/>
              <a:gdLst/>
              <a:ahLst/>
              <a:cxnLst/>
              <a:rect l="l" t="t" r="r" b="b"/>
              <a:pathLst>
                <a:path w="16679" h="14945" extrusionOk="0">
                  <a:moveTo>
                    <a:pt x="10574" y="12042"/>
                  </a:moveTo>
                  <a:cubicBezTo>
                    <a:pt x="10535" y="12052"/>
                    <a:pt x="10499" y="12056"/>
                    <a:pt x="10465" y="12056"/>
                  </a:cubicBezTo>
                  <a:cubicBezTo>
                    <a:pt x="10463" y="12056"/>
                    <a:pt x="10461" y="12056"/>
                    <a:pt x="10459" y="12056"/>
                  </a:cubicBezTo>
                  <a:lnTo>
                    <a:pt x="10459" y="12056"/>
                  </a:lnTo>
                  <a:cubicBezTo>
                    <a:pt x="10465" y="12051"/>
                    <a:pt x="10470" y="12047"/>
                    <a:pt x="10474" y="12042"/>
                  </a:cubicBezTo>
                  <a:close/>
                  <a:moveTo>
                    <a:pt x="13443" y="0"/>
                  </a:moveTo>
                  <a:cubicBezTo>
                    <a:pt x="13343" y="1034"/>
                    <a:pt x="13210" y="2135"/>
                    <a:pt x="13043" y="3203"/>
                  </a:cubicBezTo>
                  <a:cubicBezTo>
                    <a:pt x="12876" y="4303"/>
                    <a:pt x="12676" y="5371"/>
                    <a:pt x="12409" y="6405"/>
                  </a:cubicBezTo>
                  <a:cubicBezTo>
                    <a:pt x="12142" y="7472"/>
                    <a:pt x="11842" y="8506"/>
                    <a:pt x="11508" y="9507"/>
                  </a:cubicBezTo>
                  <a:cubicBezTo>
                    <a:pt x="11342" y="10007"/>
                    <a:pt x="11142" y="10474"/>
                    <a:pt x="10908" y="10975"/>
                  </a:cubicBezTo>
                  <a:cubicBezTo>
                    <a:pt x="10808" y="11208"/>
                    <a:pt x="10708" y="11442"/>
                    <a:pt x="10574" y="11675"/>
                  </a:cubicBezTo>
                  <a:cubicBezTo>
                    <a:pt x="10541" y="11775"/>
                    <a:pt x="10474" y="11876"/>
                    <a:pt x="10408" y="12009"/>
                  </a:cubicBezTo>
                  <a:lnTo>
                    <a:pt x="10384" y="12049"/>
                  </a:lnTo>
                  <a:lnTo>
                    <a:pt x="10384" y="12049"/>
                  </a:lnTo>
                  <a:cubicBezTo>
                    <a:pt x="10334" y="12040"/>
                    <a:pt x="10287" y="12024"/>
                    <a:pt x="10241" y="12009"/>
                  </a:cubicBezTo>
                  <a:cubicBezTo>
                    <a:pt x="9807" y="11909"/>
                    <a:pt x="9374" y="11742"/>
                    <a:pt x="9007" y="11509"/>
                  </a:cubicBezTo>
                  <a:cubicBezTo>
                    <a:pt x="8073" y="10975"/>
                    <a:pt x="7172" y="10408"/>
                    <a:pt x="6338" y="9741"/>
                  </a:cubicBezTo>
                  <a:cubicBezTo>
                    <a:pt x="5437" y="9073"/>
                    <a:pt x="4570" y="8373"/>
                    <a:pt x="3703" y="7672"/>
                  </a:cubicBezTo>
                  <a:cubicBezTo>
                    <a:pt x="2836" y="6939"/>
                    <a:pt x="2002" y="6205"/>
                    <a:pt x="1168" y="5471"/>
                  </a:cubicBezTo>
                  <a:lnTo>
                    <a:pt x="0" y="6605"/>
                  </a:lnTo>
                  <a:cubicBezTo>
                    <a:pt x="1468" y="8406"/>
                    <a:pt x="3069" y="10074"/>
                    <a:pt x="4770" y="11642"/>
                  </a:cubicBezTo>
                  <a:cubicBezTo>
                    <a:pt x="5671" y="12443"/>
                    <a:pt x="6605" y="13176"/>
                    <a:pt x="7606" y="13844"/>
                  </a:cubicBezTo>
                  <a:cubicBezTo>
                    <a:pt x="8206" y="14211"/>
                    <a:pt x="8807" y="14511"/>
                    <a:pt x="9440" y="14744"/>
                  </a:cubicBezTo>
                  <a:cubicBezTo>
                    <a:pt x="9874" y="14911"/>
                    <a:pt x="10341" y="14944"/>
                    <a:pt x="10808" y="14944"/>
                  </a:cubicBezTo>
                  <a:cubicBezTo>
                    <a:pt x="11108" y="14911"/>
                    <a:pt x="11408" y="14844"/>
                    <a:pt x="11709" y="14711"/>
                  </a:cubicBezTo>
                  <a:cubicBezTo>
                    <a:pt x="12009" y="14544"/>
                    <a:pt x="12309" y="14344"/>
                    <a:pt x="12543" y="14077"/>
                  </a:cubicBezTo>
                  <a:cubicBezTo>
                    <a:pt x="12643" y="13977"/>
                    <a:pt x="12743" y="13844"/>
                    <a:pt x="12809" y="13710"/>
                  </a:cubicBezTo>
                  <a:lnTo>
                    <a:pt x="12943" y="13510"/>
                  </a:lnTo>
                  <a:cubicBezTo>
                    <a:pt x="13010" y="13377"/>
                    <a:pt x="13110" y="13243"/>
                    <a:pt x="13176" y="13110"/>
                  </a:cubicBezTo>
                  <a:cubicBezTo>
                    <a:pt x="13343" y="12843"/>
                    <a:pt x="13477" y="12576"/>
                    <a:pt x="13610" y="12309"/>
                  </a:cubicBezTo>
                  <a:cubicBezTo>
                    <a:pt x="13877" y="11742"/>
                    <a:pt x="14144" y="11175"/>
                    <a:pt x="14377" y="10641"/>
                  </a:cubicBezTo>
                  <a:cubicBezTo>
                    <a:pt x="14844" y="9507"/>
                    <a:pt x="15211" y="8373"/>
                    <a:pt x="15511" y="7239"/>
                  </a:cubicBezTo>
                  <a:cubicBezTo>
                    <a:pt x="15812" y="6071"/>
                    <a:pt x="16078" y="4937"/>
                    <a:pt x="16245" y="3770"/>
                  </a:cubicBezTo>
                  <a:cubicBezTo>
                    <a:pt x="16445" y="2602"/>
                    <a:pt x="16612" y="1468"/>
                    <a:pt x="16679" y="234"/>
                  </a:cubicBezTo>
                  <a:lnTo>
                    <a:pt x="13443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517;p46">
              <a:extLst>
                <a:ext uri="{FF2B5EF4-FFF2-40B4-BE49-F238E27FC236}">
                  <a16:creationId xmlns:a16="http://schemas.microsoft.com/office/drawing/2014/main" id="{3BF89D8C-4A82-4679-863E-83FF72BF58A7}"/>
                </a:ext>
              </a:extLst>
            </p:cNvPr>
            <p:cNvSpPr/>
            <p:nvPr/>
          </p:nvSpPr>
          <p:spPr>
            <a:xfrm>
              <a:off x="4161971" y="2297775"/>
              <a:ext cx="212077" cy="239076"/>
            </a:xfrm>
            <a:custGeom>
              <a:avLst/>
              <a:gdLst/>
              <a:ahLst/>
              <a:cxnLst/>
              <a:rect l="l" t="t" r="r" b="b"/>
              <a:pathLst>
                <a:path w="8232" h="9280" extrusionOk="0">
                  <a:moveTo>
                    <a:pt x="4716" y="1"/>
                  </a:moveTo>
                  <a:cubicBezTo>
                    <a:pt x="4412" y="1"/>
                    <a:pt x="4114" y="55"/>
                    <a:pt x="3836" y="173"/>
                  </a:cubicBezTo>
                  <a:cubicBezTo>
                    <a:pt x="968" y="1474"/>
                    <a:pt x="367" y="4276"/>
                    <a:pt x="0" y="6878"/>
                  </a:cubicBezTo>
                  <a:lnTo>
                    <a:pt x="4837" y="9046"/>
                  </a:lnTo>
                  <a:lnTo>
                    <a:pt x="5437" y="9279"/>
                  </a:lnTo>
                  <a:cubicBezTo>
                    <a:pt x="5437" y="9279"/>
                    <a:pt x="5838" y="8512"/>
                    <a:pt x="6338" y="7512"/>
                  </a:cubicBezTo>
                  <a:cubicBezTo>
                    <a:pt x="6972" y="6077"/>
                    <a:pt x="7839" y="4176"/>
                    <a:pt x="8006" y="3175"/>
                  </a:cubicBezTo>
                  <a:cubicBezTo>
                    <a:pt x="8232" y="1624"/>
                    <a:pt x="6382" y="1"/>
                    <a:pt x="4716" y="1"/>
                  </a:cubicBezTo>
                  <a:close/>
                </a:path>
              </a:pathLst>
            </a:custGeom>
            <a:solidFill>
              <a:srgbClr val="00B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518;p46">
              <a:extLst>
                <a:ext uri="{FF2B5EF4-FFF2-40B4-BE49-F238E27FC236}">
                  <a16:creationId xmlns:a16="http://schemas.microsoft.com/office/drawing/2014/main" id="{C7D73828-1F7F-48C5-AB7F-D0B03CC9E6A2}"/>
                </a:ext>
              </a:extLst>
            </p:cNvPr>
            <p:cNvSpPr/>
            <p:nvPr/>
          </p:nvSpPr>
          <p:spPr>
            <a:xfrm>
              <a:off x="4286555" y="2443149"/>
              <a:ext cx="37845" cy="93698"/>
            </a:xfrm>
            <a:custGeom>
              <a:avLst/>
              <a:gdLst/>
              <a:ahLst/>
              <a:cxnLst/>
              <a:rect l="l" t="t" r="r" b="b"/>
              <a:pathLst>
                <a:path w="1469" h="3637" extrusionOk="0">
                  <a:moveTo>
                    <a:pt x="835" y="1"/>
                  </a:moveTo>
                  <a:cubicBezTo>
                    <a:pt x="268" y="734"/>
                    <a:pt x="68" y="2369"/>
                    <a:pt x="1" y="3403"/>
                  </a:cubicBezTo>
                  <a:lnTo>
                    <a:pt x="568" y="3636"/>
                  </a:lnTo>
                  <a:cubicBezTo>
                    <a:pt x="568" y="3636"/>
                    <a:pt x="968" y="2869"/>
                    <a:pt x="1469" y="1869"/>
                  </a:cubicBezTo>
                  <a:cubicBezTo>
                    <a:pt x="1402" y="1201"/>
                    <a:pt x="1168" y="568"/>
                    <a:pt x="8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519;p46">
              <a:extLst>
                <a:ext uri="{FF2B5EF4-FFF2-40B4-BE49-F238E27FC236}">
                  <a16:creationId xmlns:a16="http://schemas.microsoft.com/office/drawing/2014/main" id="{3E12BBE8-7FB5-4484-AA65-F78266757401}"/>
                </a:ext>
              </a:extLst>
            </p:cNvPr>
            <p:cNvSpPr/>
            <p:nvPr/>
          </p:nvSpPr>
          <p:spPr>
            <a:xfrm>
              <a:off x="3839718" y="2456905"/>
              <a:ext cx="80791" cy="87670"/>
            </a:xfrm>
            <a:custGeom>
              <a:avLst/>
              <a:gdLst/>
              <a:ahLst/>
              <a:cxnLst/>
              <a:rect l="l" t="t" r="r" b="b"/>
              <a:pathLst>
                <a:path w="3136" h="3403" extrusionOk="0">
                  <a:moveTo>
                    <a:pt x="3136" y="0"/>
                  </a:moveTo>
                  <a:lnTo>
                    <a:pt x="0" y="1001"/>
                  </a:lnTo>
                  <a:cubicBezTo>
                    <a:pt x="0" y="1001"/>
                    <a:pt x="501" y="2702"/>
                    <a:pt x="1601" y="3403"/>
                  </a:cubicBezTo>
                  <a:lnTo>
                    <a:pt x="2769" y="2802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520;p46">
              <a:extLst>
                <a:ext uri="{FF2B5EF4-FFF2-40B4-BE49-F238E27FC236}">
                  <a16:creationId xmlns:a16="http://schemas.microsoft.com/office/drawing/2014/main" id="{0E96D8B9-8551-430C-AC87-7D1DD1D4BF2E}"/>
                </a:ext>
              </a:extLst>
            </p:cNvPr>
            <p:cNvSpPr/>
            <p:nvPr/>
          </p:nvSpPr>
          <p:spPr>
            <a:xfrm>
              <a:off x="3827688" y="2397349"/>
              <a:ext cx="92822" cy="88546"/>
            </a:xfrm>
            <a:custGeom>
              <a:avLst/>
              <a:gdLst/>
              <a:ahLst/>
              <a:cxnLst/>
              <a:rect l="l" t="t" r="r" b="b"/>
              <a:pathLst>
                <a:path w="3603" h="3437" extrusionOk="0">
                  <a:moveTo>
                    <a:pt x="2168" y="1"/>
                  </a:moveTo>
                  <a:lnTo>
                    <a:pt x="0" y="1201"/>
                  </a:lnTo>
                  <a:lnTo>
                    <a:pt x="467" y="3436"/>
                  </a:lnTo>
                  <a:lnTo>
                    <a:pt x="3603" y="2402"/>
                  </a:lnTo>
                  <a:lnTo>
                    <a:pt x="2168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521;p46">
              <a:extLst>
                <a:ext uri="{FF2B5EF4-FFF2-40B4-BE49-F238E27FC236}">
                  <a16:creationId xmlns:a16="http://schemas.microsoft.com/office/drawing/2014/main" id="{FEE3D2B5-C972-47AF-B80E-01FD62CADC68}"/>
                </a:ext>
              </a:extLst>
            </p:cNvPr>
            <p:cNvSpPr/>
            <p:nvPr/>
          </p:nvSpPr>
          <p:spPr>
            <a:xfrm>
              <a:off x="5335726" y="4107354"/>
              <a:ext cx="216688" cy="200097"/>
            </a:xfrm>
            <a:custGeom>
              <a:avLst/>
              <a:gdLst/>
              <a:ahLst/>
              <a:cxnLst/>
              <a:rect l="l" t="t" r="r" b="b"/>
              <a:pathLst>
                <a:path w="8411" h="7767" extrusionOk="0">
                  <a:moveTo>
                    <a:pt x="6068" y="0"/>
                  </a:moveTo>
                  <a:cubicBezTo>
                    <a:pt x="6012" y="0"/>
                    <a:pt x="5953" y="17"/>
                    <a:pt x="5908" y="47"/>
                  </a:cubicBezTo>
                  <a:lnTo>
                    <a:pt x="3006" y="2115"/>
                  </a:lnTo>
                  <a:cubicBezTo>
                    <a:pt x="2873" y="2248"/>
                    <a:pt x="2739" y="2415"/>
                    <a:pt x="2706" y="2582"/>
                  </a:cubicBezTo>
                  <a:cubicBezTo>
                    <a:pt x="2439" y="3649"/>
                    <a:pt x="1972" y="4950"/>
                    <a:pt x="271" y="6818"/>
                  </a:cubicBezTo>
                  <a:cubicBezTo>
                    <a:pt x="0" y="7138"/>
                    <a:pt x="365" y="7766"/>
                    <a:pt x="1016" y="7766"/>
                  </a:cubicBezTo>
                  <a:cubicBezTo>
                    <a:pt x="1248" y="7766"/>
                    <a:pt x="1516" y="7687"/>
                    <a:pt x="1805" y="7485"/>
                  </a:cubicBezTo>
                  <a:cubicBezTo>
                    <a:pt x="2873" y="6718"/>
                    <a:pt x="4541" y="5351"/>
                    <a:pt x="5308" y="4784"/>
                  </a:cubicBezTo>
                  <a:cubicBezTo>
                    <a:pt x="6575" y="3883"/>
                    <a:pt x="7109" y="3583"/>
                    <a:pt x="8143" y="2882"/>
                  </a:cubicBezTo>
                  <a:cubicBezTo>
                    <a:pt x="8377" y="2715"/>
                    <a:pt x="8410" y="2348"/>
                    <a:pt x="8210" y="2115"/>
                  </a:cubicBezTo>
                  <a:lnTo>
                    <a:pt x="6242" y="80"/>
                  </a:lnTo>
                  <a:cubicBezTo>
                    <a:pt x="6205" y="25"/>
                    <a:pt x="6138" y="0"/>
                    <a:pt x="60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522;p46">
              <a:extLst>
                <a:ext uri="{FF2B5EF4-FFF2-40B4-BE49-F238E27FC236}">
                  <a16:creationId xmlns:a16="http://schemas.microsoft.com/office/drawing/2014/main" id="{BE45F398-0384-4D39-AA49-89FDD75BC3A8}"/>
                </a:ext>
              </a:extLst>
            </p:cNvPr>
            <p:cNvSpPr/>
            <p:nvPr/>
          </p:nvSpPr>
          <p:spPr>
            <a:xfrm>
              <a:off x="4740296" y="4359484"/>
              <a:ext cx="280167" cy="97975"/>
            </a:xfrm>
            <a:custGeom>
              <a:avLst/>
              <a:gdLst/>
              <a:ahLst/>
              <a:cxnLst/>
              <a:rect l="l" t="t" r="r" b="b"/>
              <a:pathLst>
                <a:path w="10875" h="3803" extrusionOk="0">
                  <a:moveTo>
                    <a:pt x="5905" y="0"/>
                  </a:moveTo>
                  <a:cubicBezTo>
                    <a:pt x="5705" y="0"/>
                    <a:pt x="5538" y="67"/>
                    <a:pt x="5371" y="200"/>
                  </a:cubicBezTo>
                  <a:cubicBezTo>
                    <a:pt x="4604" y="934"/>
                    <a:pt x="3136" y="1701"/>
                    <a:pt x="568" y="2268"/>
                  </a:cubicBezTo>
                  <a:cubicBezTo>
                    <a:pt x="1" y="2402"/>
                    <a:pt x="301" y="3803"/>
                    <a:pt x="1668" y="3803"/>
                  </a:cubicBezTo>
                  <a:lnTo>
                    <a:pt x="10341" y="3803"/>
                  </a:lnTo>
                  <a:cubicBezTo>
                    <a:pt x="10641" y="3803"/>
                    <a:pt x="10875" y="3503"/>
                    <a:pt x="10808" y="3202"/>
                  </a:cubicBezTo>
                  <a:lnTo>
                    <a:pt x="9974" y="234"/>
                  </a:lnTo>
                  <a:cubicBezTo>
                    <a:pt x="9941" y="100"/>
                    <a:pt x="9808" y="0"/>
                    <a:pt x="96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523;p46">
              <a:extLst>
                <a:ext uri="{FF2B5EF4-FFF2-40B4-BE49-F238E27FC236}">
                  <a16:creationId xmlns:a16="http://schemas.microsoft.com/office/drawing/2014/main" id="{D386E5B8-7F52-447B-AFDF-5C7E57454241}"/>
                </a:ext>
              </a:extLst>
            </p:cNvPr>
            <p:cNvSpPr/>
            <p:nvPr/>
          </p:nvSpPr>
          <p:spPr>
            <a:xfrm>
              <a:off x="4209218" y="2179323"/>
              <a:ext cx="536272" cy="591275"/>
            </a:xfrm>
            <a:custGeom>
              <a:avLst/>
              <a:gdLst/>
              <a:ahLst/>
              <a:cxnLst/>
              <a:rect l="l" t="t" r="r" b="b"/>
              <a:pathLst>
                <a:path w="20816" h="22951" extrusionOk="0">
                  <a:moveTo>
                    <a:pt x="17146" y="1"/>
                  </a:moveTo>
                  <a:cubicBezTo>
                    <a:pt x="15612" y="168"/>
                    <a:pt x="14078" y="435"/>
                    <a:pt x="12576" y="768"/>
                  </a:cubicBezTo>
                  <a:cubicBezTo>
                    <a:pt x="12310" y="835"/>
                    <a:pt x="12009" y="902"/>
                    <a:pt x="11743" y="968"/>
                  </a:cubicBezTo>
                  <a:cubicBezTo>
                    <a:pt x="9841" y="1435"/>
                    <a:pt x="7973" y="2002"/>
                    <a:pt x="6172" y="2736"/>
                  </a:cubicBezTo>
                  <a:cubicBezTo>
                    <a:pt x="5838" y="2870"/>
                    <a:pt x="5538" y="3003"/>
                    <a:pt x="5238" y="3170"/>
                  </a:cubicBezTo>
                  <a:cubicBezTo>
                    <a:pt x="3203" y="4104"/>
                    <a:pt x="1235" y="5205"/>
                    <a:pt x="1235" y="5205"/>
                  </a:cubicBezTo>
                  <a:cubicBezTo>
                    <a:pt x="1235" y="5205"/>
                    <a:pt x="1" y="6105"/>
                    <a:pt x="8507" y="22951"/>
                  </a:cubicBezTo>
                  <a:lnTo>
                    <a:pt x="20816" y="19048"/>
                  </a:lnTo>
                  <a:cubicBezTo>
                    <a:pt x="19848" y="16646"/>
                    <a:pt x="19114" y="14144"/>
                    <a:pt x="18547" y="11609"/>
                  </a:cubicBezTo>
                  <a:cubicBezTo>
                    <a:pt x="18281" y="10041"/>
                    <a:pt x="17980" y="8273"/>
                    <a:pt x="17713" y="6039"/>
                  </a:cubicBezTo>
                  <a:cubicBezTo>
                    <a:pt x="17513" y="4304"/>
                    <a:pt x="17347" y="2336"/>
                    <a:pt x="17146" y="1"/>
                  </a:cubicBezTo>
                  <a:close/>
                </a:path>
              </a:pathLst>
            </a:custGeom>
            <a:solidFill>
              <a:srgbClr val="00B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524;p46">
              <a:extLst>
                <a:ext uri="{FF2B5EF4-FFF2-40B4-BE49-F238E27FC236}">
                  <a16:creationId xmlns:a16="http://schemas.microsoft.com/office/drawing/2014/main" id="{B8B5AFF8-77CD-41B2-AE0B-84C888739FDB}"/>
                </a:ext>
              </a:extLst>
            </p:cNvPr>
            <p:cNvSpPr/>
            <p:nvPr/>
          </p:nvSpPr>
          <p:spPr>
            <a:xfrm>
              <a:off x="4628593" y="2297930"/>
              <a:ext cx="59305" cy="180492"/>
            </a:xfrm>
            <a:custGeom>
              <a:avLst/>
              <a:gdLst/>
              <a:ahLst/>
              <a:cxnLst/>
              <a:rect l="l" t="t" r="r" b="b"/>
              <a:pathLst>
                <a:path w="2302" h="7006" extrusionOk="0">
                  <a:moveTo>
                    <a:pt x="300" y="0"/>
                  </a:moveTo>
                  <a:lnTo>
                    <a:pt x="300" y="0"/>
                  </a:lnTo>
                  <a:cubicBezTo>
                    <a:pt x="0" y="1468"/>
                    <a:pt x="1134" y="5337"/>
                    <a:pt x="2302" y="7005"/>
                  </a:cubicBezTo>
                  <a:cubicBezTo>
                    <a:pt x="2002" y="5471"/>
                    <a:pt x="1735" y="3669"/>
                    <a:pt x="1468" y="1435"/>
                  </a:cubicBezTo>
                  <a:lnTo>
                    <a:pt x="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525;p46">
              <a:extLst>
                <a:ext uri="{FF2B5EF4-FFF2-40B4-BE49-F238E27FC236}">
                  <a16:creationId xmlns:a16="http://schemas.microsoft.com/office/drawing/2014/main" id="{5A806EBE-7940-461F-9B0B-CBA8D1DD2DB9}"/>
                </a:ext>
              </a:extLst>
            </p:cNvPr>
            <p:cNvSpPr/>
            <p:nvPr/>
          </p:nvSpPr>
          <p:spPr>
            <a:xfrm>
              <a:off x="4439528" y="2193080"/>
              <a:ext cx="140972" cy="219162"/>
            </a:xfrm>
            <a:custGeom>
              <a:avLst/>
              <a:gdLst/>
              <a:ahLst/>
              <a:cxnLst/>
              <a:rect l="l" t="t" r="r" b="b"/>
              <a:pathLst>
                <a:path w="5472" h="8507" extrusionOk="0">
                  <a:moveTo>
                    <a:pt x="4337" y="1"/>
                  </a:moveTo>
                  <a:lnTo>
                    <a:pt x="4337" y="1"/>
                  </a:lnTo>
                  <a:cubicBezTo>
                    <a:pt x="3803" y="101"/>
                    <a:pt x="3303" y="234"/>
                    <a:pt x="2803" y="434"/>
                  </a:cubicBezTo>
                  <a:lnTo>
                    <a:pt x="601" y="3803"/>
                  </a:lnTo>
                  <a:lnTo>
                    <a:pt x="1" y="7840"/>
                  </a:lnTo>
                  <a:cubicBezTo>
                    <a:pt x="1" y="7840"/>
                    <a:pt x="795" y="7660"/>
                    <a:pt x="1709" y="7660"/>
                  </a:cubicBezTo>
                  <a:cubicBezTo>
                    <a:pt x="2602" y="7660"/>
                    <a:pt x="3609" y="7831"/>
                    <a:pt x="4103" y="8507"/>
                  </a:cubicBezTo>
                  <a:cubicBezTo>
                    <a:pt x="5471" y="7139"/>
                    <a:pt x="5004" y="1902"/>
                    <a:pt x="4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526;p46">
              <a:extLst>
                <a:ext uri="{FF2B5EF4-FFF2-40B4-BE49-F238E27FC236}">
                  <a16:creationId xmlns:a16="http://schemas.microsoft.com/office/drawing/2014/main" id="{D0D2CE40-7570-4ACE-A54C-B1A622349D80}"/>
                </a:ext>
              </a:extLst>
            </p:cNvPr>
            <p:cNvSpPr/>
            <p:nvPr/>
          </p:nvSpPr>
          <p:spPr>
            <a:xfrm>
              <a:off x="4305464" y="2249807"/>
              <a:ext cx="134094" cy="201102"/>
            </a:xfrm>
            <a:custGeom>
              <a:avLst/>
              <a:gdLst/>
              <a:ahLst/>
              <a:cxnLst/>
              <a:rect l="l" t="t" r="r" b="b"/>
              <a:pathLst>
                <a:path w="5205" h="7806" extrusionOk="0">
                  <a:moveTo>
                    <a:pt x="2436" y="0"/>
                  </a:moveTo>
                  <a:cubicBezTo>
                    <a:pt x="1869" y="134"/>
                    <a:pt x="1368" y="334"/>
                    <a:pt x="868" y="567"/>
                  </a:cubicBezTo>
                  <a:cubicBezTo>
                    <a:pt x="201" y="2435"/>
                    <a:pt x="1" y="5638"/>
                    <a:pt x="2903" y="7806"/>
                  </a:cubicBezTo>
                  <a:cubicBezTo>
                    <a:pt x="3136" y="6105"/>
                    <a:pt x="5205" y="5638"/>
                    <a:pt x="5205" y="5638"/>
                  </a:cubicBezTo>
                  <a:lnTo>
                    <a:pt x="4604" y="2435"/>
                  </a:lnTo>
                  <a:lnTo>
                    <a:pt x="24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527;p46">
              <a:extLst>
                <a:ext uri="{FF2B5EF4-FFF2-40B4-BE49-F238E27FC236}">
                  <a16:creationId xmlns:a16="http://schemas.microsoft.com/office/drawing/2014/main" id="{9903A2B1-DA16-4511-999D-0919E3814959}"/>
                </a:ext>
              </a:extLst>
            </p:cNvPr>
            <p:cNvSpPr/>
            <p:nvPr/>
          </p:nvSpPr>
          <p:spPr>
            <a:xfrm>
              <a:off x="4338980" y="2093511"/>
              <a:ext cx="197676" cy="301550"/>
            </a:xfrm>
            <a:custGeom>
              <a:avLst/>
              <a:gdLst/>
              <a:ahLst/>
              <a:cxnLst/>
              <a:rect l="l" t="t" r="r" b="b"/>
              <a:pathLst>
                <a:path w="7673" h="11705" extrusionOk="0">
                  <a:moveTo>
                    <a:pt x="3625" y="0"/>
                  </a:moveTo>
                  <a:cubicBezTo>
                    <a:pt x="3297" y="0"/>
                    <a:pt x="2969" y="149"/>
                    <a:pt x="2769" y="463"/>
                  </a:cubicBezTo>
                  <a:lnTo>
                    <a:pt x="1669" y="2231"/>
                  </a:lnTo>
                  <a:cubicBezTo>
                    <a:pt x="2469" y="3499"/>
                    <a:pt x="2970" y="4966"/>
                    <a:pt x="1135" y="6067"/>
                  </a:cubicBezTo>
                  <a:cubicBezTo>
                    <a:pt x="1135" y="6067"/>
                    <a:pt x="1" y="8903"/>
                    <a:pt x="3937" y="11705"/>
                  </a:cubicBezTo>
                  <a:cubicBezTo>
                    <a:pt x="7673" y="7068"/>
                    <a:pt x="6706" y="4299"/>
                    <a:pt x="6706" y="4299"/>
                  </a:cubicBezTo>
                  <a:cubicBezTo>
                    <a:pt x="5671" y="3799"/>
                    <a:pt x="5038" y="2298"/>
                    <a:pt x="4637" y="763"/>
                  </a:cubicBezTo>
                  <a:cubicBezTo>
                    <a:pt x="4504" y="267"/>
                    <a:pt x="4064" y="0"/>
                    <a:pt x="3625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528;p46">
              <a:extLst>
                <a:ext uri="{FF2B5EF4-FFF2-40B4-BE49-F238E27FC236}">
                  <a16:creationId xmlns:a16="http://schemas.microsoft.com/office/drawing/2014/main" id="{40D8C4E0-38B4-43B0-B70B-26BE9A6082AA}"/>
                </a:ext>
              </a:extLst>
            </p:cNvPr>
            <p:cNvSpPr/>
            <p:nvPr/>
          </p:nvSpPr>
          <p:spPr>
            <a:xfrm>
              <a:off x="4400860" y="2092867"/>
              <a:ext cx="71362" cy="70924"/>
            </a:xfrm>
            <a:custGeom>
              <a:avLst/>
              <a:gdLst/>
              <a:ahLst/>
              <a:cxnLst/>
              <a:rect l="l" t="t" r="r" b="b"/>
              <a:pathLst>
                <a:path w="2770" h="2753" extrusionOk="0">
                  <a:moveTo>
                    <a:pt x="1224" y="1"/>
                  </a:moveTo>
                  <a:cubicBezTo>
                    <a:pt x="889" y="1"/>
                    <a:pt x="549" y="158"/>
                    <a:pt x="334" y="488"/>
                  </a:cubicBezTo>
                  <a:lnTo>
                    <a:pt x="0" y="1055"/>
                  </a:lnTo>
                  <a:cubicBezTo>
                    <a:pt x="34" y="1422"/>
                    <a:pt x="34" y="1722"/>
                    <a:pt x="34" y="1889"/>
                  </a:cubicBezTo>
                  <a:cubicBezTo>
                    <a:pt x="15" y="2503"/>
                    <a:pt x="514" y="2753"/>
                    <a:pt x="1176" y="2753"/>
                  </a:cubicBezTo>
                  <a:cubicBezTo>
                    <a:pt x="1666" y="2753"/>
                    <a:pt x="2245" y="2616"/>
                    <a:pt x="2769" y="2390"/>
                  </a:cubicBezTo>
                  <a:cubicBezTo>
                    <a:pt x="2536" y="1889"/>
                    <a:pt x="2369" y="1322"/>
                    <a:pt x="2235" y="788"/>
                  </a:cubicBezTo>
                  <a:cubicBezTo>
                    <a:pt x="2102" y="276"/>
                    <a:pt x="1667" y="1"/>
                    <a:pt x="1224" y="1"/>
                  </a:cubicBez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529;p46">
              <a:extLst>
                <a:ext uri="{FF2B5EF4-FFF2-40B4-BE49-F238E27FC236}">
                  <a16:creationId xmlns:a16="http://schemas.microsoft.com/office/drawing/2014/main" id="{9758BA18-1B23-4277-B627-FB590951EDE2}"/>
                </a:ext>
              </a:extLst>
            </p:cNvPr>
            <p:cNvSpPr/>
            <p:nvPr/>
          </p:nvSpPr>
          <p:spPr>
            <a:xfrm>
              <a:off x="4236320" y="1854855"/>
              <a:ext cx="280167" cy="302684"/>
            </a:xfrm>
            <a:custGeom>
              <a:avLst/>
              <a:gdLst/>
              <a:ahLst/>
              <a:cxnLst/>
              <a:rect l="l" t="t" r="r" b="b"/>
              <a:pathLst>
                <a:path w="10875" h="11749" extrusionOk="0">
                  <a:moveTo>
                    <a:pt x="5100" y="0"/>
                  </a:moveTo>
                  <a:cubicBezTo>
                    <a:pt x="2143" y="0"/>
                    <a:pt x="0" y="2988"/>
                    <a:pt x="1084" y="5824"/>
                  </a:cubicBezTo>
                  <a:cubicBezTo>
                    <a:pt x="2151" y="8793"/>
                    <a:pt x="2551" y="10061"/>
                    <a:pt x="4519" y="11162"/>
                  </a:cubicBezTo>
                  <a:cubicBezTo>
                    <a:pt x="5260" y="11565"/>
                    <a:pt x="6024" y="11749"/>
                    <a:pt x="6753" y="11749"/>
                  </a:cubicBezTo>
                  <a:cubicBezTo>
                    <a:pt x="8980" y="11749"/>
                    <a:pt x="10875" y="10030"/>
                    <a:pt x="10724" y="7592"/>
                  </a:cubicBezTo>
                  <a:cubicBezTo>
                    <a:pt x="10590" y="4724"/>
                    <a:pt x="8823" y="354"/>
                    <a:pt x="5520" y="20"/>
                  </a:cubicBezTo>
                  <a:cubicBezTo>
                    <a:pt x="5378" y="7"/>
                    <a:pt x="5238" y="0"/>
                    <a:pt x="5100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530;p46">
              <a:extLst>
                <a:ext uri="{FF2B5EF4-FFF2-40B4-BE49-F238E27FC236}">
                  <a16:creationId xmlns:a16="http://schemas.microsoft.com/office/drawing/2014/main" id="{D00A2373-F142-4D2F-85C8-FD2D9B9058E3}"/>
                </a:ext>
              </a:extLst>
            </p:cNvPr>
            <p:cNvSpPr/>
            <p:nvPr/>
          </p:nvSpPr>
          <p:spPr>
            <a:xfrm>
              <a:off x="4223825" y="1841020"/>
              <a:ext cx="245929" cy="244306"/>
            </a:xfrm>
            <a:custGeom>
              <a:avLst/>
              <a:gdLst/>
              <a:ahLst/>
              <a:cxnLst/>
              <a:rect l="l" t="t" r="r" b="b"/>
              <a:pathLst>
                <a:path w="9546" h="9483" extrusionOk="0">
                  <a:moveTo>
                    <a:pt x="8774" y="2225"/>
                  </a:moveTo>
                  <a:lnTo>
                    <a:pt x="8774" y="2225"/>
                  </a:lnTo>
                  <a:cubicBezTo>
                    <a:pt x="8349" y="2675"/>
                    <a:pt x="7773" y="2901"/>
                    <a:pt x="7188" y="2901"/>
                  </a:cubicBezTo>
                  <a:cubicBezTo>
                    <a:pt x="6993" y="2901"/>
                    <a:pt x="6797" y="2876"/>
                    <a:pt x="6606" y="2826"/>
                  </a:cubicBezTo>
                  <a:cubicBezTo>
                    <a:pt x="7306" y="2592"/>
                    <a:pt x="8040" y="2392"/>
                    <a:pt x="8774" y="2225"/>
                  </a:cubicBezTo>
                  <a:close/>
                  <a:moveTo>
                    <a:pt x="5566" y="0"/>
                  </a:moveTo>
                  <a:cubicBezTo>
                    <a:pt x="5418" y="0"/>
                    <a:pt x="5264" y="8"/>
                    <a:pt x="5105" y="24"/>
                  </a:cubicBezTo>
                  <a:cubicBezTo>
                    <a:pt x="2836" y="290"/>
                    <a:pt x="1936" y="1658"/>
                    <a:pt x="1936" y="1658"/>
                  </a:cubicBezTo>
                  <a:lnTo>
                    <a:pt x="1" y="5894"/>
                  </a:lnTo>
                  <a:cubicBezTo>
                    <a:pt x="1" y="5894"/>
                    <a:pt x="789" y="9483"/>
                    <a:pt x="2151" y="9483"/>
                  </a:cubicBezTo>
                  <a:cubicBezTo>
                    <a:pt x="2471" y="9483"/>
                    <a:pt x="2823" y="9285"/>
                    <a:pt x="3203" y="8796"/>
                  </a:cubicBezTo>
                  <a:cubicBezTo>
                    <a:pt x="4337" y="7329"/>
                    <a:pt x="4371" y="5094"/>
                    <a:pt x="3970" y="3426"/>
                  </a:cubicBezTo>
                  <a:cubicBezTo>
                    <a:pt x="4738" y="3326"/>
                    <a:pt x="5505" y="3159"/>
                    <a:pt x="6272" y="2892"/>
                  </a:cubicBezTo>
                  <a:cubicBezTo>
                    <a:pt x="6650" y="3046"/>
                    <a:pt x="7052" y="3136"/>
                    <a:pt x="7447" y="3136"/>
                  </a:cubicBezTo>
                  <a:cubicBezTo>
                    <a:pt x="7994" y="3136"/>
                    <a:pt x="8529" y="2965"/>
                    <a:pt x="8974" y="2559"/>
                  </a:cubicBezTo>
                  <a:cubicBezTo>
                    <a:pt x="9141" y="2392"/>
                    <a:pt x="9241" y="2258"/>
                    <a:pt x="9341" y="2158"/>
                  </a:cubicBezTo>
                  <a:lnTo>
                    <a:pt x="9408" y="2092"/>
                  </a:lnTo>
                  <a:cubicBezTo>
                    <a:pt x="9545" y="1915"/>
                    <a:pt x="9532" y="1854"/>
                    <a:pt x="9458" y="1854"/>
                  </a:cubicBezTo>
                  <a:cubicBezTo>
                    <a:pt x="9405" y="1854"/>
                    <a:pt x="9323" y="1884"/>
                    <a:pt x="9241" y="1925"/>
                  </a:cubicBezTo>
                  <a:cubicBezTo>
                    <a:pt x="8288" y="1033"/>
                    <a:pt x="7307" y="0"/>
                    <a:pt x="556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531;p46">
              <a:extLst>
                <a:ext uri="{FF2B5EF4-FFF2-40B4-BE49-F238E27FC236}">
                  <a16:creationId xmlns:a16="http://schemas.microsoft.com/office/drawing/2014/main" id="{8B163538-2B26-4146-9025-BCA6EB6BEB0E}"/>
                </a:ext>
              </a:extLst>
            </p:cNvPr>
            <p:cNvSpPr/>
            <p:nvPr/>
          </p:nvSpPr>
          <p:spPr>
            <a:xfrm>
              <a:off x="4256491" y="2040648"/>
              <a:ext cx="76669" cy="69997"/>
            </a:xfrm>
            <a:custGeom>
              <a:avLst/>
              <a:gdLst/>
              <a:ahLst/>
              <a:cxnLst/>
              <a:rect l="l" t="t" r="r" b="b"/>
              <a:pathLst>
                <a:path w="2976" h="2717" extrusionOk="0">
                  <a:moveTo>
                    <a:pt x="1261" y="0"/>
                  </a:moveTo>
                  <a:cubicBezTo>
                    <a:pt x="1208" y="0"/>
                    <a:pt x="1155" y="4"/>
                    <a:pt x="1101" y="13"/>
                  </a:cubicBezTo>
                  <a:cubicBezTo>
                    <a:pt x="367" y="147"/>
                    <a:pt x="0" y="1014"/>
                    <a:pt x="434" y="1615"/>
                  </a:cubicBezTo>
                  <a:cubicBezTo>
                    <a:pt x="768" y="2148"/>
                    <a:pt x="1268" y="2515"/>
                    <a:pt x="1868" y="2682"/>
                  </a:cubicBezTo>
                  <a:cubicBezTo>
                    <a:pt x="1959" y="2706"/>
                    <a:pt x="2044" y="2717"/>
                    <a:pt x="2123" y="2717"/>
                  </a:cubicBezTo>
                  <a:cubicBezTo>
                    <a:pt x="2714" y="2717"/>
                    <a:pt x="2975" y="2095"/>
                    <a:pt x="2769" y="1448"/>
                  </a:cubicBezTo>
                  <a:cubicBezTo>
                    <a:pt x="2582" y="825"/>
                    <a:pt x="1989" y="0"/>
                    <a:pt x="1261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532;p46">
              <a:extLst>
                <a:ext uri="{FF2B5EF4-FFF2-40B4-BE49-F238E27FC236}">
                  <a16:creationId xmlns:a16="http://schemas.microsoft.com/office/drawing/2014/main" id="{F73F083A-ADCC-4741-AF0A-DF34B08A9DA5}"/>
                </a:ext>
              </a:extLst>
            </p:cNvPr>
            <p:cNvSpPr/>
            <p:nvPr/>
          </p:nvSpPr>
          <p:spPr>
            <a:xfrm>
              <a:off x="4418043" y="2697520"/>
              <a:ext cx="550880" cy="1567494"/>
            </a:xfrm>
            <a:custGeom>
              <a:avLst/>
              <a:gdLst/>
              <a:ahLst/>
              <a:cxnLst/>
              <a:rect l="l" t="t" r="r" b="b"/>
              <a:pathLst>
                <a:path w="21383" h="60844" extrusionOk="0">
                  <a:moveTo>
                    <a:pt x="9407" y="0"/>
                  </a:moveTo>
                  <a:lnTo>
                    <a:pt x="401" y="2836"/>
                  </a:lnTo>
                  <a:cubicBezTo>
                    <a:pt x="401" y="2836"/>
                    <a:pt x="1" y="28020"/>
                    <a:pt x="3270" y="37127"/>
                  </a:cubicBezTo>
                  <a:cubicBezTo>
                    <a:pt x="6439" y="45833"/>
                    <a:pt x="15912" y="60844"/>
                    <a:pt x="15912" y="60844"/>
                  </a:cubicBezTo>
                  <a:lnTo>
                    <a:pt x="21383" y="60677"/>
                  </a:lnTo>
                  <a:cubicBezTo>
                    <a:pt x="21383" y="60677"/>
                    <a:pt x="12676" y="41697"/>
                    <a:pt x="11242" y="34191"/>
                  </a:cubicBezTo>
                  <a:cubicBezTo>
                    <a:pt x="8874" y="21749"/>
                    <a:pt x="9407" y="1"/>
                    <a:pt x="94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533;p46">
              <a:extLst>
                <a:ext uri="{FF2B5EF4-FFF2-40B4-BE49-F238E27FC236}">
                  <a16:creationId xmlns:a16="http://schemas.microsoft.com/office/drawing/2014/main" id="{BC3B3A0A-5ED5-474E-90DF-9931D37A6BEB}"/>
                </a:ext>
              </a:extLst>
            </p:cNvPr>
            <p:cNvSpPr/>
            <p:nvPr/>
          </p:nvSpPr>
          <p:spPr>
            <a:xfrm>
              <a:off x="4555533" y="2697520"/>
              <a:ext cx="113458" cy="519089"/>
            </a:xfrm>
            <a:custGeom>
              <a:avLst/>
              <a:gdLst/>
              <a:ahLst/>
              <a:cxnLst/>
              <a:rect l="l" t="t" r="r" b="b"/>
              <a:pathLst>
                <a:path w="4404" h="20149" extrusionOk="0">
                  <a:moveTo>
                    <a:pt x="4070" y="0"/>
                  </a:moveTo>
                  <a:lnTo>
                    <a:pt x="1468" y="834"/>
                  </a:lnTo>
                  <a:lnTo>
                    <a:pt x="1" y="5004"/>
                  </a:lnTo>
                  <a:cubicBezTo>
                    <a:pt x="1" y="7272"/>
                    <a:pt x="2036" y="15611"/>
                    <a:pt x="4404" y="20148"/>
                  </a:cubicBezTo>
                  <a:cubicBezTo>
                    <a:pt x="3837" y="9907"/>
                    <a:pt x="4070" y="0"/>
                    <a:pt x="40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534;p46">
              <a:extLst>
                <a:ext uri="{FF2B5EF4-FFF2-40B4-BE49-F238E27FC236}">
                  <a16:creationId xmlns:a16="http://schemas.microsoft.com/office/drawing/2014/main" id="{7B931179-957F-4195-8E5C-AD0595BDE28D}"/>
                </a:ext>
              </a:extLst>
            </p:cNvPr>
            <p:cNvSpPr/>
            <p:nvPr/>
          </p:nvSpPr>
          <p:spPr>
            <a:xfrm>
              <a:off x="4781540" y="4214239"/>
              <a:ext cx="201128" cy="57605"/>
            </a:xfrm>
            <a:custGeom>
              <a:avLst/>
              <a:gdLst/>
              <a:ahLst/>
              <a:cxnLst/>
              <a:rect l="l" t="t" r="r" b="b"/>
              <a:pathLst>
                <a:path w="7807" h="2236" extrusionOk="0">
                  <a:moveTo>
                    <a:pt x="7406" y="1"/>
                  </a:moveTo>
                  <a:lnTo>
                    <a:pt x="1" y="334"/>
                  </a:lnTo>
                  <a:lnTo>
                    <a:pt x="1035" y="2236"/>
                  </a:lnTo>
                  <a:lnTo>
                    <a:pt x="7806" y="2069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535;p46">
              <a:extLst>
                <a:ext uri="{FF2B5EF4-FFF2-40B4-BE49-F238E27FC236}">
                  <a16:creationId xmlns:a16="http://schemas.microsoft.com/office/drawing/2014/main" id="{F52DD87B-D484-461D-8B4C-4267166A96B0}"/>
                </a:ext>
              </a:extLst>
            </p:cNvPr>
            <p:cNvSpPr/>
            <p:nvPr/>
          </p:nvSpPr>
          <p:spPr>
            <a:xfrm>
              <a:off x="4497955" y="2670006"/>
              <a:ext cx="933298" cy="1411965"/>
            </a:xfrm>
            <a:custGeom>
              <a:avLst/>
              <a:gdLst/>
              <a:ahLst/>
              <a:cxnLst/>
              <a:rect l="l" t="t" r="r" b="b"/>
              <a:pathLst>
                <a:path w="36227" h="54807" extrusionOk="0">
                  <a:moveTo>
                    <a:pt x="9574" y="1"/>
                  </a:moveTo>
                  <a:lnTo>
                    <a:pt x="1" y="3103"/>
                  </a:lnTo>
                  <a:cubicBezTo>
                    <a:pt x="1" y="3103"/>
                    <a:pt x="8540" y="22650"/>
                    <a:pt x="14044" y="33758"/>
                  </a:cubicBezTo>
                  <a:cubicBezTo>
                    <a:pt x="18514" y="42765"/>
                    <a:pt x="32391" y="54807"/>
                    <a:pt x="32391" y="54807"/>
                  </a:cubicBezTo>
                  <a:lnTo>
                    <a:pt x="36227" y="52172"/>
                  </a:lnTo>
                  <a:cubicBezTo>
                    <a:pt x="36227" y="52172"/>
                    <a:pt x="25753" y="37895"/>
                    <a:pt x="22684" y="31790"/>
                  </a:cubicBezTo>
                  <a:cubicBezTo>
                    <a:pt x="12810" y="12276"/>
                    <a:pt x="15245" y="4237"/>
                    <a:pt x="9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536;p46">
              <a:extLst>
                <a:ext uri="{FF2B5EF4-FFF2-40B4-BE49-F238E27FC236}">
                  <a16:creationId xmlns:a16="http://schemas.microsoft.com/office/drawing/2014/main" id="{906CFD89-1E5B-4811-9AE7-F88F0501727A}"/>
                </a:ext>
              </a:extLst>
            </p:cNvPr>
            <p:cNvSpPr/>
            <p:nvPr/>
          </p:nvSpPr>
          <p:spPr>
            <a:xfrm>
              <a:off x="5301437" y="3982229"/>
              <a:ext cx="152128" cy="132368"/>
            </a:xfrm>
            <a:custGeom>
              <a:avLst/>
              <a:gdLst/>
              <a:ahLst/>
              <a:cxnLst/>
              <a:rect l="l" t="t" r="r" b="b"/>
              <a:pathLst>
                <a:path w="5905" h="5138" extrusionOk="0">
                  <a:moveTo>
                    <a:pt x="4904" y="0"/>
                  </a:moveTo>
                  <a:lnTo>
                    <a:pt x="1" y="3736"/>
                  </a:lnTo>
                  <a:lnTo>
                    <a:pt x="1435" y="5137"/>
                  </a:lnTo>
                  <a:lnTo>
                    <a:pt x="5905" y="1968"/>
                  </a:lnTo>
                  <a:lnTo>
                    <a:pt x="49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537;p46">
              <a:extLst>
                <a:ext uri="{FF2B5EF4-FFF2-40B4-BE49-F238E27FC236}">
                  <a16:creationId xmlns:a16="http://schemas.microsoft.com/office/drawing/2014/main" id="{36125C50-A3C0-4F8E-95B0-4473FD595B4B}"/>
                </a:ext>
              </a:extLst>
            </p:cNvPr>
            <p:cNvSpPr/>
            <p:nvPr/>
          </p:nvSpPr>
          <p:spPr>
            <a:xfrm>
              <a:off x="4412890" y="2648830"/>
              <a:ext cx="356656" cy="136696"/>
            </a:xfrm>
            <a:custGeom>
              <a:avLst/>
              <a:gdLst/>
              <a:ahLst/>
              <a:cxnLst/>
              <a:rect l="l" t="t" r="r" b="b"/>
              <a:pathLst>
                <a:path w="13844" h="5306" extrusionOk="0">
                  <a:moveTo>
                    <a:pt x="12738" y="0"/>
                  </a:moveTo>
                  <a:cubicBezTo>
                    <a:pt x="12704" y="0"/>
                    <a:pt x="12670" y="8"/>
                    <a:pt x="12643" y="22"/>
                  </a:cubicBezTo>
                  <a:lnTo>
                    <a:pt x="201" y="3958"/>
                  </a:lnTo>
                  <a:cubicBezTo>
                    <a:pt x="67" y="3992"/>
                    <a:pt x="0" y="4092"/>
                    <a:pt x="34" y="4159"/>
                  </a:cubicBezTo>
                  <a:lnTo>
                    <a:pt x="501" y="5226"/>
                  </a:lnTo>
                  <a:cubicBezTo>
                    <a:pt x="525" y="5275"/>
                    <a:pt x="585" y="5306"/>
                    <a:pt x="655" y="5306"/>
                  </a:cubicBezTo>
                  <a:cubicBezTo>
                    <a:pt x="681" y="5306"/>
                    <a:pt x="707" y="5302"/>
                    <a:pt x="734" y="5293"/>
                  </a:cubicBezTo>
                  <a:lnTo>
                    <a:pt x="13644" y="1223"/>
                  </a:lnTo>
                  <a:cubicBezTo>
                    <a:pt x="13777" y="1156"/>
                    <a:pt x="13844" y="1056"/>
                    <a:pt x="13777" y="990"/>
                  </a:cubicBezTo>
                  <a:lnTo>
                    <a:pt x="12876" y="56"/>
                  </a:lnTo>
                  <a:cubicBezTo>
                    <a:pt x="12837" y="17"/>
                    <a:pt x="12787" y="0"/>
                    <a:pt x="127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538;p46">
              <a:extLst>
                <a:ext uri="{FF2B5EF4-FFF2-40B4-BE49-F238E27FC236}">
                  <a16:creationId xmlns:a16="http://schemas.microsoft.com/office/drawing/2014/main" id="{5D23DD3C-5C7C-4C2E-B53E-A76C0F4F1D74}"/>
                </a:ext>
              </a:extLst>
            </p:cNvPr>
            <p:cNvSpPr/>
            <p:nvPr/>
          </p:nvSpPr>
          <p:spPr>
            <a:xfrm>
              <a:off x="4692173" y="2657125"/>
              <a:ext cx="31817" cy="42998"/>
            </a:xfrm>
            <a:custGeom>
              <a:avLst/>
              <a:gdLst/>
              <a:ahLst/>
              <a:cxnLst/>
              <a:rect l="l" t="t" r="r" b="b"/>
              <a:pathLst>
                <a:path w="1235" h="1669" extrusionOk="0">
                  <a:moveTo>
                    <a:pt x="434" y="0"/>
                  </a:moveTo>
                  <a:lnTo>
                    <a:pt x="101" y="134"/>
                  </a:lnTo>
                  <a:cubicBezTo>
                    <a:pt x="34" y="134"/>
                    <a:pt x="1" y="201"/>
                    <a:pt x="34" y="234"/>
                  </a:cubicBezTo>
                  <a:lnTo>
                    <a:pt x="634" y="1602"/>
                  </a:lnTo>
                  <a:cubicBezTo>
                    <a:pt x="634" y="1668"/>
                    <a:pt x="701" y="1668"/>
                    <a:pt x="801" y="1668"/>
                  </a:cubicBezTo>
                  <a:lnTo>
                    <a:pt x="1135" y="1535"/>
                  </a:lnTo>
                  <a:cubicBezTo>
                    <a:pt x="1201" y="1535"/>
                    <a:pt x="1235" y="1468"/>
                    <a:pt x="1201" y="1435"/>
                  </a:cubicBezTo>
                  <a:lnTo>
                    <a:pt x="601" y="67"/>
                  </a:lnTo>
                  <a:cubicBezTo>
                    <a:pt x="568" y="0"/>
                    <a:pt x="501" y="0"/>
                    <a:pt x="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539;p46">
              <a:extLst>
                <a:ext uri="{FF2B5EF4-FFF2-40B4-BE49-F238E27FC236}">
                  <a16:creationId xmlns:a16="http://schemas.microsoft.com/office/drawing/2014/main" id="{4A4B8E1B-E66C-475B-A667-FAE785CF7008}"/>
                </a:ext>
              </a:extLst>
            </p:cNvPr>
            <p:cNvSpPr/>
            <p:nvPr/>
          </p:nvSpPr>
          <p:spPr>
            <a:xfrm>
              <a:off x="4436952" y="2738403"/>
              <a:ext cx="30967" cy="42482"/>
            </a:xfrm>
            <a:custGeom>
              <a:avLst/>
              <a:gdLst/>
              <a:ahLst/>
              <a:cxnLst/>
              <a:rect l="l" t="t" r="r" b="b"/>
              <a:pathLst>
                <a:path w="1202" h="1649" extrusionOk="0">
                  <a:moveTo>
                    <a:pt x="491" y="1"/>
                  </a:moveTo>
                  <a:cubicBezTo>
                    <a:pt x="473" y="1"/>
                    <a:pt x="454" y="5"/>
                    <a:pt x="434" y="14"/>
                  </a:cubicBezTo>
                  <a:lnTo>
                    <a:pt x="101" y="115"/>
                  </a:lnTo>
                  <a:cubicBezTo>
                    <a:pt x="34" y="148"/>
                    <a:pt x="0" y="181"/>
                    <a:pt x="0" y="215"/>
                  </a:cubicBezTo>
                  <a:lnTo>
                    <a:pt x="601" y="1616"/>
                  </a:lnTo>
                  <a:cubicBezTo>
                    <a:pt x="634" y="1649"/>
                    <a:pt x="701" y="1649"/>
                    <a:pt x="768" y="1649"/>
                  </a:cubicBezTo>
                  <a:lnTo>
                    <a:pt x="1101" y="1549"/>
                  </a:lnTo>
                  <a:cubicBezTo>
                    <a:pt x="1168" y="1516"/>
                    <a:pt x="1201" y="1449"/>
                    <a:pt x="1168" y="1415"/>
                  </a:cubicBezTo>
                  <a:lnTo>
                    <a:pt x="568" y="48"/>
                  </a:lnTo>
                  <a:cubicBezTo>
                    <a:pt x="568" y="24"/>
                    <a:pt x="534" y="1"/>
                    <a:pt x="4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540;p46">
              <a:extLst>
                <a:ext uri="{FF2B5EF4-FFF2-40B4-BE49-F238E27FC236}">
                  <a16:creationId xmlns:a16="http://schemas.microsoft.com/office/drawing/2014/main" id="{CA4B8CBD-74DD-4C44-B8CE-E9B6276853C6}"/>
                </a:ext>
              </a:extLst>
            </p:cNvPr>
            <p:cNvSpPr/>
            <p:nvPr/>
          </p:nvSpPr>
          <p:spPr>
            <a:xfrm>
              <a:off x="4564137" y="2698370"/>
              <a:ext cx="31817" cy="42147"/>
            </a:xfrm>
            <a:custGeom>
              <a:avLst/>
              <a:gdLst/>
              <a:ahLst/>
              <a:cxnLst/>
              <a:rect l="l" t="t" r="r" b="b"/>
              <a:pathLst>
                <a:path w="1235" h="1636" extrusionOk="0">
                  <a:moveTo>
                    <a:pt x="467" y="1"/>
                  </a:moveTo>
                  <a:lnTo>
                    <a:pt x="134" y="101"/>
                  </a:lnTo>
                  <a:cubicBezTo>
                    <a:pt x="67" y="101"/>
                    <a:pt x="0" y="167"/>
                    <a:pt x="34" y="234"/>
                  </a:cubicBezTo>
                  <a:lnTo>
                    <a:pt x="634" y="1602"/>
                  </a:lnTo>
                  <a:cubicBezTo>
                    <a:pt x="667" y="1635"/>
                    <a:pt x="734" y="1635"/>
                    <a:pt x="801" y="1635"/>
                  </a:cubicBezTo>
                  <a:lnTo>
                    <a:pt x="1134" y="1535"/>
                  </a:lnTo>
                  <a:cubicBezTo>
                    <a:pt x="1201" y="1502"/>
                    <a:pt x="1235" y="1468"/>
                    <a:pt x="1201" y="1435"/>
                  </a:cubicBezTo>
                  <a:lnTo>
                    <a:pt x="601" y="34"/>
                  </a:lnTo>
                  <a:cubicBezTo>
                    <a:pt x="601" y="1"/>
                    <a:pt x="534" y="1"/>
                    <a:pt x="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541;p46">
              <a:extLst>
                <a:ext uri="{FF2B5EF4-FFF2-40B4-BE49-F238E27FC236}">
                  <a16:creationId xmlns:a16="http://schemas.microsoft.com/office/drawing/2014/main" id="{AB081A54-D30C-4184-BCF2-DEF02C00CFD3}"/>
                </a:ext>
              </a:extLst>
            </p:cNvPr>
            <p:cNvSpPr/>
            <p:nvPr/>
          </p:nvSpPr>
          <p:spPr>
            <a:xfrm>
              <a:off x="4395707" y="1974466"/>
              <a:ext cx="18935" cy="23908"/>
            </a:xfrm>
            <a:custGeom>
              <a:avLst/>
              <a:gdLst/>
              <a:ahLst/>
              <a:cxnLst/>
              <a:rect l="l" t="t" r="r" b="b"/>
              <a:pathLst>
                <a:path w="735" h="928" extrusionOk="0">
                  <a:moveTo>
                    <a:pt x="300" y="1"/>
                  </a:moveTo>
                  <a:cubicBezTo>
                    <a:pt x="278" y="1"/>
                    <a:pt x="256" y="5"/>
                    <a:pt x="234" y="14"/>
                  </a:cubicBezTo>
                  <a:cubicBezTo>
                    <a:pt x="67" y="81"/>
                    <a:pt x="0" y="281"/>
                    <a:pt x="67" y="548"/>
                  </a:cubicBezTo>
                  <a:cubicBezTo>
                    <a:pt x="125" y="750"/>
                    <a:pt x="283" y="928"/>
                    <a:pt x="433" y="928"/>
                  </a:cubicBezTo>
                  <a:cubicBezTo>
                    <a:pt x="456" y="928"/>
                    <a:pt x="479" y="923"/>
                    <a:pt x="501" y="915"/>
                  </a:cubicBezTo>
                  <a:cubicBezTo>
                    <a:pt x="634" y="848"/>
                    <a:pt x="734" y="614"/>
                    <a:pt x="634" y="381"/>
                  </a:cubicBezTo>
                  <a:cubicBezTo>
                    <a:pt x="576" y="178"/>
                    <a:pt x="443" y="1"/>
                    <a:pt x="3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542;p46">
              <a:extLst>
                <a:ext uri="{FF2B5EF4-FFF2-40B4-BE49-F238E27FC236}">
                  <a16:creationId xmlns:a16="http://schemas.microsoft.com/office/drawing/2014/main" id="{592CBAA7-3405-4936-981E-C463B17E695C}"/>
                </a:ext>
              </a:extLst>
            </p:cNvPr>
            <p:cNvSpPr/>
            <p:nvPr/>
          </p:nvSpPr>
          <p:spPr>
            <a:xfrm>
              <a:off x="4467016" y="1952981"/>
              <a:ext cx="18935" cy="23908"/>
            </a:xfrm>
            <a:custGeom>
              <a:avLst/>
              <a:gdLst/>
              <a:ahLst/>
              <a:cxnLst/>
              <a:rect l="l" t="t" r="r" b="b"/>
              <a:pathLst>
                <a:path w="735" h="928" extrusionOk="0">
                  <a:moveTo>
                    <a:pt x="301" y="1"/>
                  </a:moveTo>
                  <a:cubicBezTo>
                    <a:pt x="279" y="1"/>
                    <a:pt x="257" y="5"/>
                    <a:pt x="234" y="14"/>
                  </a:cubicBezTo>
                  <a:cubicBezTo>
                    <a:pt x="68" y="81"/>
                    <a:pt x="1" y="314"/>
                    <a:pt x="68" y="548"/>
                  </a:cubicBezTo>
                  <a:cubicBezTo>
                    <a:pt x="154" y="750"/>
                    <a:pt x="291" y="928"/>
                    <a:pt x="435" y="928"/>
                  </a:cubicBezTo>
                  <a:cubicBezTo>
                    <a:pt x="457" y="928"/>
                    <a:pt x="479" y="923"/>
                    <a:pt x="501" y="915"/>
                  </a:cubicBezTo>
                  <a:cubicBezTo>
                    <a:pt x="635" y="848"/>
                    <a:pt x="735" y="614"/>
                    <a:pt x="668" y="381"/>
                  </a:cubicBezTo>
                  <a:cubicBezTo>
                    <a:pt x="581" y="178"/>
                    <a:pt x="444" y="1"/>
                    <a:pt x="3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543;p46">
              <a:extLst>
                <a:ext uri="{FF2B5EF4-FFF2-40B4-BE49-F238E27FC236}">
                  <a16:creationId xmlns:a16="http://schemas.microsoft.com/office/drawing/2014/main" id="{61C67B19-22C5-4178-BCF8-B85330067A09}"/>
                </a:ext>
              </a:extLst>
            </p:cNvPr>
            <p:cNvSpPr/>
            <p:nvPr/>
          </p:nvSpPr>
          <p:spPr>
            <a:xfrm>
              <a:off x="4471318" y="1945587"/>
              <a:ext cx="13783" cy="9790"/>
            </a:xfrm>
            <a:custGeom>
              <a:avLst/>
              <a:gdLst/>
              <a:ahLst/>
              <a:cxnLst/>
              <a:rect l="l" t="t" r="r" b="b"/>
              <a:pathLst>
                <a:path w="535" h="380" extrusionOk="0">
                  <a:moveTo>
                    <a:pt x="534" y="1"/>
                  </a:moveTo>
                  <a:lnTo>
                    <a:pt x="1" y="334"/>
                  </a:lnTo>
                  <a:cubicBezTo>
                    <a:pt x="59" y="366"/>
                    <a:pt x="112" y="379"/>
                    <a:pt x="160" y="379"/>
                  </a:cubicBezTo>
                  <a:cubicBezTo>
                    <a:pt x="416" y="379"/>
                    <a:pt x="534" y="1"/>
                    <a:pt x="5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544;p46">
              <a:extLst>
                <a:ext uri="{FF2B5EF4-FFF2-40B4-BE49-F238E27FC236}">
                  <a16:creationId xmlns:a16="http://schemas.microsoft.com/office/drawing/2014/main" id="{3C9CDF1E-7189-484A-B60F-5B6D99AC0E76}"/>
                </a:ext>
              </a:extLst>
            </p:cNvPr>
            <p:cNvSpPr/>
            <p:nvPr/>
          </p:nvSpPr>
          <p:spPr>
            <a:xfrm>
              <a:off x="4451559" y="1983405"/>
              <a:ext cx="34393" cy="44724"/>
            </a:xfrm>
            <a:custGeom>
              <a:avLst/>
              <a:gdLst/>
              <a:ahLst/>
              <a:cxnLst/>
              <a:rect l="l" t="t" r="r" b="b"/>
              <a:pathLst>
                <a:path w="1335" h="1736" extrusionOk="0">
                  <a:moveTo>
                    <a:pt x="1" y="0"/>
                  </a:moveTo>
                  <a:lnTo>
                    <a:pt x="501" y="1735"/>
                  </a:lnTo>
                  <a:cubicBezTo>
                    <a:pt x="834" y="1702"/>
                    <a:pt x="1135" y="1568"/>
                    <a:pt x="1335" y="1301"/>
                  </a:cubicBezTo>
                  <a:cubicBezTo>
                    <a:pt x="834" y="934"/>
                    <a:pt x="367" y="501"/>
                    <a:pt x="1" y="0"/>
                  </a:cubicBez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545;p46">
              <a:extLst>
                <a:ext uri="{FF2B5EF4-FFF2-40B4-BE49-F238E27FC236}">
                  <a16:creationId xmlns:a16="http://schemas.microsoft.com/office/drawing/2014/main" id="{6885E41A-E36D-4663-818A-01612BCCAB62}"/>
                </a:ext>
              </a:extLst>
            </p:cNvPr>
            <p:cNvSpPr/>
            <p:nvPr/>
          </p:nvSpPr>
          <p:spPr>
            <a:xfrm>
              <a:off x="4390297" y="2051597"/>
              <a:ext cx="53560" cy="14298"/>
            </a:xfrm>
            <a:custGeom>
              <a:avLst/>
              <a:gdLst/>
              <a:ahLst/>
              <a:cxnLst/>
              <a:rect l="l" t="t" r="r" b="b"/>
              <a:pathLst>
                <a:path w="2079" h="555" extrusionOk="0">
                  <a:moveTo>
                    <a:pt x="110" y="0"/>
                  </a:moveTo>
                  <a:cubicBezTo>
                    <a:pt x="41" y="0"/>
                    <a:pt x="0" y="71"/>
                    <a:pt x="77" y="122"/>
                  </a:cubicBezTo>
                  <a:cubicBezTo>
                    <a:pt x="458" y="414"/>
                    <a:pt x="900" y="555"/>
                    <a:pt x="1351" y="555"/>
                  </a:cubicBezTo>
                  <a:cubicBezTo>
                    <a:pt x="1571" y="555"/>
                    <a:pt x="1793" y="521"/>
                    <a:pt x="2012" y="456"/>
                  </a:cubicBezTo>
                  <a:lnTo>
                    <a:pt x="2045" y="422"/>
                  </a:lnTo>
                  <a:cubicBezTo>
                    <a:pt x="2078" y="422"/>
                    <a:pt x="2078" y="389"/>
                    <a:pt x="2078" y="356"/>
                  </a:cubicBezTo>
                  <a:cubicBezTo>
                    <a:pt x="2045" y="322"/>
                    <a:pt x="2012" y="289"/>
                    <a:pt x="1978" y="289"/>
                  </a:cubicBezTo>
                  <a:cubicBezTo>
                    <a:pt x="1774" y="357"/>
                    <a:pt x="1559" y="390"/>
                    <a:pt x="1343" y="390"/>
                  </a:cubicBezTo>
                  <a:cubicBezTo>
                    <a:pt x="925" y="390"/>
                    <a:pt x="507" y="264"/>
                    <a:pt x="177" y="22"/>
                  </a:cubicBezTo>
                  <a:cubicBezTo>
                    <a:pt x="154" y="7"/>
                    <a:pt x="130" y="0"/>
                    <a:pt x="1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546;p46">
              <a:extLst>
                <a:ext uri="{FF2B5EF4-FFF2-40B4-BE49-F238E27FC236}">
                  <a16:creationId xmlns:a16="http://schemas.microsoft.com/office/drawing/2014/main" id="{3EC12500-6B9A-4406-BC01-5106497739C6}"/>
                </a:ext>
              </a:extLst>
            </p:cNvPr>
            <p:cNvSpPr/>
            <p:nvPr/>
          </p:nvSpPr>
          <p:spPr>
            <a:xfrm>
              <a:off x="4363917" y="1941929"/>
              <a:ext cx="32976" cy="30322"/>
            </a:xfrm>
            <a:custGeom>
              <a:avLst/>
              <a:gdLst/>
              <a:ahLst/>
              <a:cxnLst/>
              <a:rect l="l" t="t" r="r" b="b"/>
              <a:pathLst>
                <a:path w="1280" h="1177" extrusionOk="0">
                  <a:moveTo>
                    <a:pt x="1085" y="1"/>
                  </a:moveTo>
                  <a:cubicBezTo>
                    <a:pt x="1069" y="1"/>
                    <a:pt x="1052" y="3"/>
                    <a:pt x="1034" y="9"/>
                  </a:cubicBezTo>
                  <a:cubicBezTo>
                    <a:pt x="534" y="143"/>
                    <a:pt x="167" y="510"/>
                    <a:pt x="33" y="977"/>
                  </a:cubicBezTo>
                  <a:cubicBezTo>
                    <a:pt x="0" y="1043"/>
                    <a:pt x="33" y="1143"/>
                    <a:pt x="100" y="1177"/>
                  </a:cubicBezTo>
                  <a:cubicBezTo>
                    <a:pt x="167" y="1177"/>
                    <a:pt x="234" y="1177"/>
                    <a:pt x="267" y="1143"/>
                  </a:cubicBezTo>
                  <a:cubicBezTo>
                    <a:pt x="267" y="1110"/>
                    <a:pt x="300" y="1077"/>
                    <a:pt x="300" y="1077"/>
                  </a:cubicBezTo>
                  <a:cubicBezTo>
                    <a:pt x="434" y="710"/>
                    <a:pt x="701" y="410"/>
                    <a:pt x="1068" y="310"/>
                  </a:cubicBezTo>
                  <a:cubicBezTo>
                    <a:pt x="1280" y="279"/>
                    <a:pt x="1244" y="1"/>
                    <a:pt x="10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547;p46">
              <a:extLst>
                <a:ext uri="{FF2B5EF4-FFF2-40B4-BE49-F238E27FC236}">
                  <a16:creationId xmlns:a16="http://schemas.microsoft.com/office/drawing/2014/main" id="{162A5407-D11F-4183-9D57-C1B7CE4B53BF}"/>
                </a:ext>
              </a:extLst>
            </p:cNvPr>
            <p:cNvSpPr/>
            <p:nvPr/>
          </p:nvSpPr>
          <p:spPr>
            <a:xfrm>
              <a:off x="4450631" y="1920701"/>
              <a:ext cx="40473" cy="16591"/>
            </a:xfrm>
            <a:custGeom>
              <a:avLst/>
              <a:gdLst/>
              <a:ahLst/>
              <a:cxnLst/>
              <a:rect l="l" t="t" r="r" b="b"/>
              <a:pathLst>
                <a:path w="1571" h="644" extrusionOk="0">
                  <a:moveTo>
                    <a:pt x="1130" y="0"/>
                  </a:moveTo>
                  <a:cubicBezTo>
                    <a:pt x="759" y="0"/>
                    <a:pt x="390" y="139"/>
                    <a:pt x="103" y="400"/>
                  </a:cubicBezTo>
                  <a:cubicBezTo>
                    <a:pt x="1" y="502"/>
                    <a:pt x="115" y="644"/>
                    <a:pt x="233" y="644"/>
                  </a:cubicBezTo>
                  <a:cubicBezTo>
                    <a:pt x="269" y="644"/>
                    <a:pt x="306" y="631"/>
                    <a:pt x="337" y="600"/>
                  </a:cubicBezTo>
                  <a:cubicBezTo>
                    <a:pt x="535" y="401"/>
                    <a:pt x="808" y="295"/>
                    <a:pt x="1086" y="295"/>
                  </a:cubicBezTo>
                  <a:cubicBezTo>
                    <a:pt x="1181" y="295"/>
                    <a:pt x="1277" y="307"/>
                    <a:pt x="1371" y="333"/>
                  </a:cubicBezTo>
                  <a:cubicBezTo>
                    <a:pt x="1438" y="333"/>
                    <a:pt x="1538" y="300"/>
                    <a:pt x="1571" y="233"/>
                  </a:cubicBezTo>
                  <a:cubicBezTo>
                    <a:pt x="1571" y="233"/>
                    <a:pt x="1571" y="200"/>
                    <a:pt x="1571" y="200"/>
                  </a:cubicBezTo>
                  <a:cubicBezTo>
                    <a:pt x="1571" y="133"/>
                    <a:pt x="1504" y="33"/>
                    <a:pt x="1438" y="33"/>
                  </a:cubicBezTo>
                  <a:cubicBezTo>
                    <a:pt x="1336" y="11"/>
                    <a:pt x="1233" y="0"/>
                    <a:pt x="11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548;p46">
              <a:extLst>
                <a:ext uri="{FF2B5EF4-FFF2-40B4-BE49-F238E27FC236}">
                  <a16:creationId xmlns:a16="http://schemas.microsoft.com/office/drawing/2014/main" id="{92B36A25-613D-47F5-98E5-0A2D0BA04548}"/>
                </a:ext>
              </a:extLst>
            </p:cNvPr>
            <p:cNvSpPr/>
            <p:nvPr/>
          </p:nvSpPr>
          <p:spPr>
            <a:xfrm>
              <a:off x="4648352" y="2255810"/>
              <a:ext cx="291348" cy="621340"/>
            </a:xfrm>
            <a:custGeom>
              <a:avLst/>
              <a:gdLst/>
              <a:ahLst/>
              <a:cxnLst/>
              <a:rect l="l" t="t" r="r" b="b"/>
              <a:pathLst>
                <a:path w="11309" h="24118" extrusionOk="0">
                  <a:moveTo>
                    <a:pt x="2002" y="1"/>
                  </a:moveTo>
                  <a:lnTo>
                    <a:pt x="0" y="2569"/>
                  </a:lnTo>
                  <a:cubicBezTo>
                    <a:pt x="367" y="2869"/>
                    <a:pt x="768" y="3203"/>
                    <a:pt x="1168" y="3570"/>
                  </a:cubicBezTo>
                  <a:cubicBezTo>
                    <a:pt x="1568" y="3903"/>
                    <a:pt x="1935" y="4237"/>
                    <a:pt x="2302" y="4604"/>
                  </a:cubicBezTo>
                  <a:cubicBezTo>
                    <a:pt x="3069" y="5304"/>
                    <a:pt x="3836" y="6038"/>
                    <a:pt x="4504" y="6806"/>
                  </a:cubicBezTo>
                  <a:cubicBezTo>
                    <a:pt x="5204" y="7573"/>
                    <a:pt x="5871" y="8340"/>
                    <a:pt x="6505" y="9174"/>
                  </a:cubicBezTo>
                  <a:cubicBezTo>
                    <a:pt x="6638" y="9374"/>
                    <a:pt x="6805" y="9574"/>
                    <a:pt x="6939" y="9808"/>
                  </a:cubicBezTo>
                  <a:cubicBezTo>
                    <a:pt x="7072" y="10008"/>
                    <a:pt x="7205" y="10208"/>
                    <a:pt x="7372" y="10408"/>
                  </a:cubicBezTo>
                  <a:cubicBezTo>
                    <a:pt x="7506" y="10642"/>
                    <a:pt x="7672" y="10875"/>
                    <a:pt x="7773" y="11042"/>
                  </a:cubicBezTo>
                  <a:lnTo>
                    <a:pt x="7906" y="11309"/>
                  </a:lnTo>
                  <a:lnTo>
                    <a:pt x="8039" y="11609"/>
                  </a:lnTo>
                  <a:cubicBezTo>
                    <a:pt x="8206" y="12009"/>
                    <a:pt x="8340" y="12443"/>
                    <a:pt x="8440" y="12877"/>
                  </a:cubicBezTo>
                  <a:cubicBezTo>
                    <a:pt x="8506" y="13344"/>
                    <a:pt x="8573" y="13844"/>
                    <a:pt x="8606" y="14311"/>
                  </a:cubicBezTo>
                  <a:cubicBezTo>
                    <a:pt x="8640" y="15345"/>
                    <a:pt x="8640" y="16346"/>
                    <a:pt x="8540" y="17380"/>
                  </a:cubicBezTo>
                  <a:cubicBezTo>
                    <a:pt x="8440" y="18414"/>
                    <a:pt x="8273" y="19448"/>
                    <a:pt x="8073" y="20482"/>
                  </a:cubicBezTo>
                  <a:cubicBezTo>
                    <a:pt x="7906" y="21516"/>
                    <a:pt x="7639" y="22550"/>
                    <a:pt x="7406" y="23551"/>
                  </a:cubicBezTo>
                  <a:lnTo>
                    <a:pt x="8907" y="24118"/>
                  </a:lnTo>
                  <a:cubicBezTo>
                    <a:pt x="9340" y="23084"/>
                    <a:pt x="9741" y="22050"/>
                    <a:pt x="10074" y="20982"/>
                  </a:cubicBezTo>
                  <a:cubicBezTo>
                    <a:pt x="10408" y="19915"/>
                    <a:pt x="10708" y="18814"/>
                    <a:pt x="10908" y="17713"/>
                  </a:cubicBezTo>
                  <a:cubicBezTo>
                    <a:pt x="11142" y="16579"/>
                    <a:pt x="11242" y="15412"/>
                    <a:pt x="11275" y="14278"/>
                  </a:cubicBezTo>
                  <a:cubicBezTo>
                    <a:pt x="11308" y="13010"/>
                    <a:pt x="11142" y="11776"/>
                    <a:pt x="10741" y="10608"/>
                  </a:cubicBezTo>
                  <a:lnTo>
                    <a:pt x="10575" y="10141"/>
                  </a:lnTo>
                  <a:lnTo>
                    <a:pt x="10341" y="9674"/>
                  </a:lnTo>
                  <a:cubicBezTo>
                    <a:pt x="10208" y="9374"/>
                    <a:pt x="10074" y="9141"/>
                    <a:pt x="9941" y="8874"/>
                  </a:cubicBezTo>
                  <a:cubicBezTo>
                    <a:pt x="9807" y="8640"/>
                    <a:pt x="9641" y="8373"/>
                    <a:pt x="9474" y="8140"/>
                  </a:cubicBezTo>
                  <a:cubicBezTo>
                    <a:pt x="9340" y="7906"/>
                    <a:pt x="9174" y="7639"/>
                    <a:pt x="9007" y="7406"/>
                  </a:cubicBezTo>
                  <a:cubicBezTo>
                    <a:pt x="8373" y="6472"/>
                    <a:pt x="7672" y="5538"/>
                    <a:pt x="6939" y="4704"/>
                  </a:cubicBezTo>
                  <a:cubicBezTo>
                    <a:pt x="6205" y="3837"/>
                    <a:pt x="5404" y="3003"/>
                    <a:pt x="4604" y="2236"/>
                  </a:cubicBezTo>
                  <a:cubicBezTo>
                    <a:pt x="4170" y="1835"/>
                    <a:pt x="3770" y="1468"/>
                    <a:pt x="3336" y="1101"/>
                  </a:cubicBezTo>
                  <a:cubicBezTo>
                    <a:pt x="2902" y="701"/>
                    <a:pt x="2502" y="368"/>
                    <a:pt x="2002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549;p46">
              <a:extLst>
                <a:ext uri="{FF2B5EF4-FFF2-40B4-BE49-F238E27FC236}">
                  <a16:creationId xmlns:a16="http://schemas.microsoft.com/office/drawing/2014/main" id="{674D390C-C94C-4DB6-AA57-056649B6C16C}"/>
                </a:ext>
              </a:extLst>
            </p:cNvPr>
            <p:cNvSpPr/>
            <p:nvPr/>
          </p:nvSpPr>
          <p:spPr>
            <a:xfrm>
              <a:off x="4792721" y="2837586"/>
              <a:ext cx="97125" cy="82517"/>
            </a:xfrm>
            <a:custGeom>
              <a:avLst/>
              <a:gdLst/>
              <a:ahLst/>
              <a:cxnLst/>
              <a:rect l="l" t="t" r="r" b="b"/>
              <a:pathLst>
                <a:path w="3770" h="3203" extrusionOk="0">
                  <a:moveTo>
                    <a:pt x="2269" y="1"/>
                  </a:moveTo>
                  <a:lnTo>
                    <a:pt x="0" y="1668"/>
                  </a:lnTo>
                  <a:lnTo>
                    <a:pt x="2902" y="3203"/>
                  </a:lnTo>
                  <a:cubicBezTo>
                    <a:pt x="2902" y="3203"/>
                    <a:pt x="3770" y="1668"/>
                    <a:pt x="3503" y="367"/>
                  </a:cubicBezTo>
                  <a:lnTo>
                    <a:pt x="2269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550;p46">
              <a:extLst>
                <a:ext uri="{FF2B5EF4-FFF2-40B4-BE49-F238E27FC236}">
                  <a16:creationId xmlns:a16="http://schemas.microsoft.com/office/drawing/2014/main" id="{4B0C6EE1-342D-4EC1-877C-1BFC3702668E}"/>
                </a:ext>
              </a:extLst>
            </p:cNvPr>
            <p:cNvSpPr/>
            <p:nvPr/>
          </p:nvSpPr>
          <p:spPr>
            <a:xfrm>
              <a:off x="4773812" y="2880556"/>
              <a:ext cx="94548" cy="88546"/>
            </a:xfrm>
            <a:custGeom>
              <a:avLst/>
              <a:gdLst/>
              <a:ahLst/>
              <a:cxnLst/>
              <a:rect l="l" t="t" r="r" b="b"/>
              <a:pathLst>
                <a:path w="3670" h="3437" extrusionOk="0">
                  <a:moveTo>
                    <a:pt x="734" y="0"/>
                  </a:moveTo>
                  <a:lnTo>
                    <a:pt x="0" y="2702"/>
                  </a:lnTo>
                  <a:lnTo>
                    <a:pt x="2402" y="3436"/>
                  </a:lnTo>
                  <a:lnTo>
                    <a:pt x="3670" y="1535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551;p46">
              <a:extLst>
                <a:ext uri="{FF2B5EF4-FFF2-40B4-BE49-F238E27FC236}">
                  <a16:creationId xmlns:a16="http://schemas.microsoft.com/office/drawing/2014/main" id="{A3BC7ED8-BED0-4215-A367-E59463A25F22}"/>
                </a:ext>
              </a:extLst>
            </p:cNvPr>
            <p:cNvSpPr/>
            <p:nvPr/>
          </p:nvSpPr>
          <p:spPr>
            <a:xfrm>
              <a:off x="4582170" y="2180147"/>
              <a:ext cx="191673" cy="217487"/>
            </a:xfrm>
            <a:custGeom>
              <a:avLst/>
              <a:gdLst/>
              <a:ahLst/>
              <a:cxnLst/>
              <a:rect l="l" t="t" r="r" b="b"/>
              <a:pathLst>
                <a:path w="7440" h="8442" extrusionOk="0">
                  <a:moveTo>
                    <a:pt x="2764" y="0"/>
                  </a:moveTo>
                  <a:cubicBezTo>
                    <a:pt x="2743" y="0"/>
                    <a:pt x="2723" y="1"/>
                    <a:pt x="2703" y="2"/>
                  </a:cubicBezTo>
                  <a:cubicBezTo>
                    <a:pt x="668" y="69"/>
                    <a:pt x="1" y="1770"/>
                    <a:pt x="234" y="3505"/>
                  </a:cubicBezTo>
                  <a:cubicBezTo>
                    <a:pt x="501" y="5540"/>
                    <a:pt x="4170" y="8442"/>
                    <a:pt x="4170" y="8442"/>
                  </a:cubicBezTo>
                  <a:lnTo>
                    <a:pt x="7439" y="3838"/>
                  </a:lnTo>
                  <a:cubicBezTo>
                    <a:pt x="7439" y="3838"/>
                    <a:pt x="4382" y="0"/>
                    <a:pt x="2764" y="0"/>
                  </a:cubicBezTo>
                  <a:close/>
                </a:path>
              </a:pathLst>
            </a:custGeom>
            <a:solidFill>
              <a:srgbClr val="00B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552;p46">
              <a:extLst>
                <a:ext uri="{FF2B5EF4-FFF2-40B4-BE49-F238E27FC236}">
                  <a16:creationId xmlns:a16="http://schemas.microsoft.com/office/drawing/2014/main" id="{F98FB788-EC79-4A13-8DAC-6CBE96775819}"/>
                </a:ext>
              </a:extLst>
            </p:cNvPr>
            <p:cNvSpPr/>
            <p:nvPr/>
          </p:nvSpPr>
          <p:spPr>
            <a:xfrm>
              <a:off x="5374497" y="4172145"/>
              <a:ext cx="41272" cy="24088"/>
            </a:xfrm>
            <a:custGeom>
              <a:avLst/>
              <a:gdLst/>
              <a:ahLst/>
              <a:cxnLst/>
              <a:rect l="l" t="t" r="r" b="b"/>
              <a:pathLst>
                <a:path w="1602" h="935" extrusionOk="0">
                  <a:moveTo>
                    <a:pt x="1334" y="167"/>
                  </a:moveTo>
                  <a:cubicBezTo>
                    <a:pt x="991" y="542"/>
                    <a:pt x="647" y="771"/>
                    <a:pt x="413" y="771"/>
                  </a:cubicBezTo>
                  <a:cubicBezTo>
                    <a:pt x="397" y="771"/>
                    <a:pt x="382" y="770"/>
                    <a:pt x="367" y="767"/>
                  </a:cubicBezTo>
                  <a:cubicBezTo>
                    <a:pt x="267" y="767"/>
                    <a:pt x="200" y="701"/>
                    <a:pt x="167" y="601"/>
                  </a:cubicBezTo>
                  <a:cubicBezTo>
                    <a:pt x="134" y="567"/>
                    <a:pt x="134" y="501"/>
                    <a:pt x="167" y="467"/>
                  </a:cubicBezTo>
                  <a:cubicBezTo>
                    <a:pt x="267" y="300"/>
                    <a:pt x="867" y="200"/>
                    <a:pt x="1334" y="167"/>
                  </a:cubicBezTo>
                  <a:close/>
                  <a:moveTo>
                    <a:pt x="1501" y="0"/>
                  </a:moveTo>
                  <a:cubicBezTo>
                    <a:pt x="1368" y="0"/>
                    <a:pt x="234" y="67"/>
                    <a:pt x="33" y="401"/>
                  </a:cubicBezTo>
                  <a:cubicBezTo>
                    <a:pt x="0" y="501"/>
                    <a:pt x="0" y="567"/>
                    <a:pt x="33" y="667"/>
                  </a:cubicBezTo>
                  <a:cubicBezTo>
                    <a:pt x="100" y="801"/>
                    <a:pt x="234" y="901"/>
                    <a:pt x="367" y="934"/>
                  </a:cubicBezTo>
                  <a:lnTo>
                    <a:pt x="434" y="934"/>
                  </a:lnTo>
                  <a:cubicBezTo>
                    <a:pt x="801" y="934"/>
                    <a:pt x="1301" y="434"/>
                    <a:pt x="1568" y="100"/>
                  </a:cubicBezTo>
                  <a:cubicBezTo>
                    <a:pt x="1601" y="100"/>
                    <a:pt x="1601" y="67"/>
                    <a:pt x="1568" y="34"/>
                  </a:cubicBezTo>
                  <a:cubicBezTo>
                    <a:pt x="1568" y="0"/>
                    <a:pt x="1535" y="0"/>
                    <a:pt x="1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553;p46">
              <a:extLst>
                <a:ext uri="{FF2B5EF4-FFF2-40B4-BE49-F238E27FC236}">
                  <a16:creationId xmlns:a16="http://schemas.microsoft.com/office/drawing/2014/main" id="{B7D64262-8306-481A-A057-E45DC9FF3590}"/>
                </a:ext>
              </a:extLst>
            </p:cNvPr>
            <p:cNvSpPr/>
            <p:nvPr/>
          </p:nvSpPr>
          <p:spPr>
            <a:xfrm>
              <a:off x="5377073" y="4151509"/>
              <a:ext cx="38695" cy="24964"/>
            </a:xfrm>
            <a:custGeom>
              <a:avLst/>
              <a:gdLst/>
              <a:ahLst/>
              <a:cxnLst/>
              <a:rect l="l" t="t" r="r" b="b"/>
              <a:pathLst>
                <a:path w="1502" h="969" extrusionOk="0">
                  <a:moveTo>
                    <a:pt x="434" y="134"/>
                  </a:moveTo>
                  <a:cubicBezTo>
                    <a:pt x="701" y="167"/>
                    <a:pt x="1068" y="534"/>
                    <a:pt x="1268" y="801"/>
                  </a:cubicBezTo>
                  <a:cubicBezTo>
                    <a:pt x="867" y="801"/>
                    <a:pt x="300" y="568"/>
                    <a:pt x="200" y="368"/>
                  </a:cubicBezTo>
                  <a:cubicBezTo>
                    <a:pt x="167" y="334"/>
                    <a:pt x="167" y="301"/>
                    <a:pt x="234" y="234"/>
                  </a:cubicBezTo>
                  <a:cubicBezTo>
                    <a:pt x="300" y="167"/>
                    <a:pt x="334" y="167"/>
                    <a:pt x="400" y="167"/>
                  </a:cubicBezTo>
                  <a:lnTo>
                    <a:pt x="434" y="134"/>
                  </a:lnTo>
                  <a:close/>
                  <a:moveTo>
                    <a:pt x="467" y="1"/>
                  </a:moveTo>
                  <a:cubicBezTo>
                    <a:pt x="334" y="1"/>
                    <a:pt x="234" y="34"/>
                    <a:pt x="134" y="101"/>
                  </a:cubicBezTo>
                  <a:cubicBezTo>
                    <a:pt x="34" y="167"/>
                    <a:pt x="0" y="301"/>
                    <a:pt x="67" y="434"/>
                  </a:cubicBezTo>
                  <a:cubicBezTo>
                    <a:pt x="200" y="735"/>
                    <a:pt x="968" y="935"/>
                    <a:pt x="1334" y="935"/>
                  </a:cubicBezTo>
                  <a:lnTo>
                    <a:pt x="1401" y="968"/>
                  </a:lnTo>
                  <a:cubicBezTo>
                    <a:pt x="1435" y="968"/>
                    <a:pt x="1468" y="935"/>
                    <a:pt x="1468" y="901"/>
                  </a:cubicBezTo>
                  <a:cubicBezTo>
                    <a:pt x="1501" y="901"/>
                    <a:pt x="1501" y="868"/>
                    <a:pt x="1468" y="835"/>
                  </a:cubicBezTo>
                  <a:cubicBezTo>
                    <a:pt x="1468" y="801"/>
                    <a:pt x="901" y="67"/>
                    <a:pt x="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554;p46">
              <a:extLst>
                <a:ext uri="{FF2B5EF4-FFF2-40B4-BE49-F238E27FC236}">
                  <a16:creationId xmlns:a16="http://schemas.microsoft.com/office/drawing/2014/main" id="{936883A7-4D2C-4E0C-93DB-4FD9BB7D5364}"/>
                </a:ext>
              </a:extLst>
            </p:cNvPr>
            <p:cNvSpPr/>
            <p:nvPr/>
          </p:nvSpPr>
          <p:spPr>
            <a:xfrm>
              <a:off x="4825361" y="4354666"/>
              <a:ext cx="52452" cy="20533"/>
            </a:xfrm>
            <a:custGeom>
              <a:avLst/>
              <a:gdLst/>
              <a:ahLst/>
              <a:cxnLst/>
              <a:rect l="l" t="t" r="r" b="b"/>
              <a:pathLst>
                <a:path w="2036" h="797" extrusionOk="0">
                  <a:moveTo>
                    <a:pt x="334" y="154"/>
                  </a:moveTo>
                  <a:cubicBezTo>
                    <a:pt x="835" y="220"/>
                    <a:pt x="1268" y="354"/>
                    <a:pt x="1702" y="587"/>
                  </a:cubicBezTo>
                  <a:cubicBezTo>
                    <a:pt x="1411" y="631"/>
                    <a:pt x="1151" y="656"/>
                    <a:pt x="932" y="656"/>
                  </a:cubicBezTo>
                  <a:cubicBezTo>
                    <a:pt x="649" y="656"/>
                    <a:pt x="433" y="615"/>
                    <a:pt x="301" y="521"/>
                  </a:cubicBezTo>
                  <a:cubicBezTo>
                    <a:pt x="234" y="454"/>
                    <a:pt x="168" y="354"/>
                    <a:pt x="168" y="254"/>
                  </a:cubicBezTo>
                  <a:cubicBezTo>
                    <a:pt x="168" y="220"/>
                    <a:pt x="168" y="187"/>
                    <a:pt x="201" y="187"/>
                  </a:cubicBezTo>
                  <a:cubicBezTo>
                    <a:pt x="234" y="154"/>
                    <a:pt x="301" y="154"/>
                    <a:pt x="334" y="154"/>
                  </a:cubicBezTo>
                  <a:close/>
                  <a:moveTo>
                    <a:pt x="340" y="0"/>
                  </a:moveTo>
                  <a:cubicBezTo>
                    <a:pt x="242" y="0"/>
                    <a:pt x="160" y="16"/>
                    <a:pt x="101" y="54"/>
                  </a:cubicBezTo>
                  <a:cubicBezTo>
                    <a:pt x="34" y="120"/>
                    <a:pt x="1" y="187"/>
                    <a:pt x="34" y="254"/>
                  </a:cubicBezTo>
                  <a:cubicBezTo>
                    <a:pt x="34" y="421"/>
                    <a:pt x="101" y="554"/>
                    <a:pt x="201" y="621"/>
                  </a:cubicBezTo>
                  <a:cubicBezTo>
                    <a:pt x="394" y="731"/>
                    <a:pt x="611" y="796"/>
                    <a:pt x="812" y="796"/>
                  </a:cubicBezTo>
                  <a:cubicBezTo>
                    <a:pt x="854" y="796"/>
                    <a:pt x="895" y="793"/>
                    <a:pt x="935" y="788"/>
                  </a:cubicBezTo>
                  <a:cubicBezTo>
                    <a:pt x="1302" y="788"/>
                    <a:pt x="1635" y="754"/>
                    <a:pt x="1969" y="687"/>
                  </a:cubicBezTo>
                  <a:cubicBezTo>
                    <a:pt x="2002" y="654"/>
                    <a:pt x="2036" y="621"/>
                    <a:pt x="2036" y="621"/>
                  </a:cubicBezTo>
                  <a:cubicBezTo>
                    <a:pt x="2036" y="587"/>
                    <a:pt x="2036" y="554"/>
                    <a:pt x="2002" y="521"/>
                  </a:cubicBezTo>
                  <a:cubicBezTo>
                    <a:pt x="1778" y="437"/>
                    <a:pt x="849" y="0"/>
                    <a:pt x="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555;p46">
              <a:extLst>
                <a:ext uri="{FF2B5EF4-FFF2-40B4-BE49-F238E27FC236}">
                  <a16:creationId xmlns:a16="http://schemas.microsoft.com/office/drawing/2014/main" id="{501376CE-AD73-4BAD-9901-1BAEAE6EFEF4}"/>
                </a:ext>
              </a:extLst>
            </p:cNvPr>
            <p:cNvSpPr/>
            <p:nvPr/>
          </p:nvSpPr>
          <p:spPr>
            <a:xfrm>
              <a:off x="4841694" y="4335268"/>
              <a:ext cx="36119" cy="37124"/>
            </a:xfrm>
            <a:custGeom>
              <a:avLst/>
              <a:gdLst/>
              <a:ahLst/>
              <a:cxnLst/>
              <a:rect l="l" t="t" r="r" b="b"/>
              <a:pathLst>
                <a:path w="1402" h="1441" extrusionOk="0">
                  <a:moveTo>
                    <a:pt x="401" y="140"/>
                  </a:moveTo>
                  <a:cubicBezTo>
                    <a:pt x="835" y="140"/>
                    <a:pt x="1101" y="873"/>
                    <a:pt x="1235" y="1207"/>
                  </a:cubicBezTo>
                  <a:cubicBezTo>
                    <a:pt x="801" y="973"/>
                    <a:pt x="201" y="440"/>
                    <a:pt x="234" y="240"/>
                  </a:cubicBezTo>
                  <a:cubicBezTo>
                    <a:pt x="234" y="173"/>
                    <a:pt x="268" y="140"/>
                    <a:pt x="368" y="140"/>
                  </a:cubicBezTo>
                  <a:close/>
                  <a:moveTo>
                    <a:pt x="380" y="1"/>
                  </a:moveTo>
                  <a:cubicBezTo>
                    <a:pt x="354" y="1"/>
                    <a:pt x="328" y="3"/>
                    <a:pt x="301" y="6"/>
                  </a:cubicBezTo>
                  <a:cubicBezTo>
                    <a:pt x="101" y="39"/>
                    <a:pt x="34" y="140"/>
                    <a:pt x="34" y="206"/>
                  </a:cubicBezTo>
                  <a:cubicBezTo>
                    <a:pt x="1" y="573"/>
                    <a:pt x="868" y="1240"/>
                    <a:pt x="1302" y="1440"/>
                  </a:cubicBezTo>
                  <a:lnTo>
                    <a:pt x="1335" y="1440"/>
                  </a:lnTo>
                  <a:cubicBezTo>
                    <a:pt x="1335" y="1407"/>
                    <a:pt x="1335" y="1407"/>
                    <a:pt x="1368" y="1407"/>
                  </a:cubicBezTo>
                  <a:cubicBezTo>
                    <a:pt x="1368" y="1407"/>
                    <a:pt x="1402" y="1374"/>
                    <a:pt x="1368" y="1340"/>
                  </a:cubicBezTo>
                  <a:cubicBezTo>
                    <a:pt x="1368" y="1276"/>
                    <a:pt x="1089" y="1"/>
                    <a:pt x="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556;p46">
              <a:extLst>
                <a:ext uri="{FF2B5EF4-FFF2-40B4-BE49-F238E27FC236}">
                  <a16:creationId xmlns:a16="http://schemas.microsoft.com/office/drawing/2014/main" id="{FC0AA349-BE62-467F-A310-F831C072520E}"/>
                </a:ext>
              </a:extLst>
            </p:cNvPr>
            <p:cNvSpPr/>
            <p:nvPr/>
          </p:nvSpPr>
          <p:spPr>
            <a:xfrm>
              <a:off x="4400009" y="1966222"/>
              <a:ext cx="13757" cy="10588"/>
            </a:xfrm>
            <a:custGeom>
              <a:avLst/>
              <a:gdLst/>
              <a:ahLst/>
              <a:cxnLst/>
              <a:rect l="l" t="t" r="r" b="b"/>
              <a:pathLst>
                <a:path w="534" h="411" extrusionOk="0">
                  <a:moveTo>
                    <a:pt x="534" y="0"/>
                  </a:moveTo>
                  <a:lnTo>
                    <a:pt x="0" y="367"/>
                  </a:lnTo>
                  <a:cubicBezTo>
                    <a:pt x="55" y="397"/>
                    <a:pt x="106" y="410"/>
                    <a:pt x="152" y="410"/>
                  </a:cubicBezTo>
                  <a:cubicBezTo>
                    <a:pt x="413" y="410"/>
                    <a:pt x="534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557;p46">
              <a:extLst>
                <a:ext uri="{FF2B5EF4-FFF2-40B4-BE49-F238E27FC236}">
                  <a16:creationId xmlns:a16="http://schemas.microsoft.com/office/drawing/2014/main" id="{2409AABB-337B-4FD9-8902-ED2D38377075}"/>
                </a:ext>
              </a:extLst>
            </p:cNvPr>
            <p:cNvSpPr/>
            <p:nvPr/>
          </p:nvSpPr>
          <p:spPr>
            <a:xfrm>
              <a:off x="4739471" y="1190229"/>
              <a:ext cx="1973047" cy="3293117"/>
            </a:xfrm>
            <a:custGeom>
              <a:avLst/>
              <a:gdLst/>
              <a:ahLst/>
              <a:cxnLst/>
              <a:rect l="l" t="t" r="r" b="b"/>
              <a:pathLst>
                <a:path w="76586" h="127826" extrusionOk="0">
                  <a:moveTo>
                    <a:pt x="4844" y="0"/>
                  </a:moveTo>
                  <a:cubicBezTo>
                    <a:pt x="2136" y="0"/>
                    <a:pt x="0" y="2289"/>
                    <a:pt x="133" y="5004"/>
                  </a:cubicBezTo>
                  <a:lnTo>
                    <a:pt x="5837" y="122822"/>
                  </a:lnTo>
                  <a:cubicBezTo>
                    <a:pt x="6003" y="125591"/>
                    <a:pt x="8272" y="127792"/>
                    <a:pt x="11074" y="127826"/>
                  </a:cubicBezTo>
                  <a:lnTo>
                    <a:pt x="71684" y="127826"/>
                  </a:lnTo>
                  <a:cubicBezTo>
                    <a:pt x="71703" y="127826"/>
                    <a:pt x="71723" y="127826"/>
                    <a:pt x="71742" y="127826"/>
                  </a:cubicBezTo>
                  <a:cubicBezTo>
                    <a:pt x="74450" y="127826"/>
                    <a:pt x="76586" y="125538"/>
                    <a:pt x="76420" y="122822"/>
                  </a:cubicBezTo>
                  <a:lnTo>
                    <a:pt x="70750" y="5004"/>
                  </a:lnTo>
                  <a:cubicBezTo>
                    <a:pt x="70583" y="2202"/>
                    <a:pt x="68281" y="34"/>
                    <a:pt x="65513" y="1"/>
                  </a:cubicBezTo>
                  <a:lnTo>
                    <a:pt x="4903" y="1"/>
                  </a:lnTo>
                  <a:cubicBezTo>
                    <a:pt x="4883" y="0"/>
                    <a:pt x="4864" y="0"/>
                    <a:pt x="48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558;p46">
              <a:extLst>
                <a:ext uri="{FF2B5EF4-FFF2-40B4-BE49-F238E27FC236}">
                  <a16:creationId xmlns:a16="http://schemas.microsoft.com/office/drawing/2014/main" id="{F5906E6E-9BBB-411F-BDA7-CB9BC6646176}"/>
                </a:ext>
              </a:extLst>
            </p:cNvPr>
            <p:cNvSpPr/>
            <p:nvPr/>
          </p:nvSpPr>
          <p:spPr>
            <a:xfrm>
              <a:off x="4797049" y="1190229"/>
              <a:ext cx="1973047" cy="3293117"/>
            </a:xfrm>
            <a:custGeom>
              <a:avLst/>
              <a:gdLst/>
              <a:ahLst/>
              <a:cxnLst/>
              <a:rect l="l" t="t" r="r" b="b"/>
              <a:pathLst>
                <a:path w="76586" h="127826" extrusionOk="0">
                  <a:moveTo>
                    <a:pt x="4844" y="0"/>
                  </a:moveTo>
                  <a:cubicBezTo>
                    <a:pt x="2136" y="0"/>
                    <a:pt x="0" y="2289"/>
                    <a:pt x="133" y="5004"/>
                  </a:cubicBezTo>
                  <a:lnTo>
                    <a:pt x="5803" y="122822"/>
                  </a:lnTo>
                  <a:cubicBezTo>
                    <a:pt x="5970" y="125591"/>
                    <a:pt x="8272" y="127792"/>
                    <a:pt x="11074" y="127826"/>
                  </a:cubicBezTo>
                  <a:lnTo>
                    <a:pt x="71650" y="127826"/>
                  </a:lnTo>
                  <a:cubicBezTo>
                    <a:pt x="71670" y="127826"/>
                    <a:pt x="71689" y="127826"/>
                    <a:pt x="71709" y="127826"/>
                  </a:cubicBezTo>
                  <a:cubicBezTo>
                    <a:pt x="74417" y="127826"/>
                    <a:pt x="76586" y="125538"/>
                    <a:pt x="76420" y="122822"/>
                  </a:cubicBezTo>
                  <a:lnTo>
                    <a:pt x="70750" y="5004"/>
                  </a:lnTo>
                  <a:cubicBezTo>
                    <a:pt x="70583" y="2236"/>
                    <a:pt x="68281" y="34"/>
                    <a:pt x="65513" y="1"/>
                  </a:cubicBezTo>
                  <a:lnTo>
                    <a:pt x="4903" y="1"/>
                  </a:lnTo>
                  <a:cubicBezTo>
                    <a:pt x="4883" y="0"/>
                    <a:pt x="4863" y="0"/>
                    <a:pt x="4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559;p46">
              <a:extLst>
                <a:ext uri="{FF2B5EF4-FFF2-40B4-BE49-F238E27FC236}">
                  <a16:creationId xmlns:a16="http://schemas.microsoft.com/office/drawing/2014/main" id="{2FFFE1DF-06F3-4ABB-92B4-BFF52CE224A4}"/>
                </a:ext>
              </a:extLst>
            </p:cNvPr>
            <p:cNvSpPr/>
            <p:nvPr/>
          </p:nvSpPr>
          <p:spPr>
            <a:xfrm>
              <a:off x="4885514" y="1276170"/>
              <a:ext cx="1795234" cy="3121230"/>
            </a:xfrm>
            <a:custGeom>
              <a:avLst/>
              <a:gdLst/>
              <a:ahLst/>
              <a:cxnLst/>
              <a:rect l="l" t="t" r="r" b="b"/>
              <a:pathLst>
                <a:path w="69684" h="121154" extrusionOk="0">
                  <a:moveTo>
                    <a:pt x="1635" y="0"/>
                  </a:moveTo>
                  <a:cubicBezTo>
                    <a:pt x="735" y="0"/>
                    <a:pt x="1" y="768"/>
                    <a:pt x="34" y="1668"/>
                  </a:cubicBezTo>
                  <a:lnTo>
                    <a:pt x="5705" y="119486"/>
                  </a:lnTo>
                  <a:cubicBezTo>
                    <a:pt x="5772" y="120420"/>
                    <a:pt x="6539" y="121120"/>
                    <a:pt x="7473" y="121154"/>
                  </a:cubicBezTo>
                  <a:lnTo>
                    <a:pt x="68083" y="121154"/>
                  </a:lnTo>
                  <a:cubicBezTo>
                    <a:pt x="68983" y="121154"/>
                    <a:pt x="69684" y="120387"/>
                    <a:pt x="69651" y="119486"/>
                  </a:cubicBezTo>
                  <a:lnTo>
                    <a:pt x="63980" y="1668"/>
                  </a:lnTo>
                  <a:cubicBezTo>
                    <a:pt x="63913" y="734"/>
                    <a:pt x="63146" y="0"/>
                    <a:pt x="62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560;p46">
              <a:extLst>
                <a:ext uri="{FF2B5EF4-FFF2-40B4-BE49-F238E27FC236}">
                  <a16:creationId xmlns:a16="http://schemas.microsoft.com/office/drawing/2014/main" id="{E84E7270-8913-46F7-8BFC-787DEA992083}"/>
                </a:ext>
              </a:extLst>
            </p:cNvPr>
            <p:cNvSpPr/>
            <p:nvPr/>
          </p:nvSpPr>
          <p:spPr>
            <a:xfrm>
              <a:off x="4907875" y="1297655"/>
              <a:ext cx="1750536" cy="3078258"/>
            </a:xfrm>
            <a:custGeom>
              <a:avLst/>
              <a:gdLst/>
              <a:ahLst/>
              <a:cxnLst/>
              <a:rect l="l" t="t" r="r" b="b"/>
              <a:pathLst>
                <a:path w="67949" h="119486" extrusionOk="0">
                  <a:moveTo>
                    <a:pt x="801" y="0"/>
                  </a:moveTo>
                  <a:cubicBezTo>
                    <a:pt x="334" y="0"/>
                    <a:pt x="0" y="367"/>
                    <a:pt x="0" y="834"/>
                  </a:cubicBezTo>
                  <a:lnTo>
                    <a:pt x="5671" y="118652"/>
                  </a:lnTo>
                  <a:cubicBezTo>
                    <a:pt x="5738" y="119119"/>
                    <a:pt x="6105" y="119486"/>
                    <a:pt x="6572" y="119486"/>
                  </a:cubicBezTo>
                  <a:lnTo>
                    <a:pt x="67148" y="119486"/>
                  </a:lnTo>
                  <a:cubicBezTo>
                    <a:pt x="67615" y="119486"/>
                    <a:pt x="67949" y="119119"/>
                    <a:pt x="67949" y="118652"/>
                  </a:cubicBezTo>
                  <a:lnTo>
                    <a:pt x="62278" y="834"/>
                  </a:lnTo>
                  <a:cubicBezTo>
                    <a:pt x="62245" y="367"/>
                    <a:pt x="61844" y="0"/>
                    <a:pt x="61411" y="0"/>
                  </a:cubicBezTo>
                  <a:close/>
                </a:path>
              </a:pathLst>
            </a:custGeom>
            <a:solidFill>
              <a:srgbClr val="00B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561;p46">
              <a:extLst>
                <a:ext uri="{FF2B5EF4-FFF2-40B4-BE49-F238E27FC236}">
                  <a16:creationId xmlns:a16="http://schemas.microsoft.com/office/drawing/2014/main" id="{C93DCFA1-63AC-4F5C-805F-0D711BDCF08C}"/>
                </a:ext>
              </a:extLst>
            </p:cNvPr>
            <p:cNvSpPr/>
            <p:nvPr/>
          </p:nvSpPr>
          <p:spPr>
            <a:xfrm>
              <a:off x="5073729" y="2216265"/>
              <a:ext cx="715012" cy="993479"/>
            </a:xfrm>
            <a:custGeom>
              <a:avLst/>
              <a:gdLst/>
              <a:ahLst/>
              <a:cxnLst/>
              <a:rect l="l" t="t" r="r" b="b"/>
              <a:pathLst>
                <a:path w="27754" h="38563" extrusionOk="0">
                  <a:moveTo>
                    <a:pt x="11508" y="7974"/>
                  </a:moveTo>
                  <a:lnTo>
                    <a:pt x="11775" y="13711"/>
                  </a:lnTo>
                  <a:cubicBezTo>
                    <a:pt x="11008" y="13478"/>
                    <a:pt x="10307" y="13077"/>
                    <a:pt x="9740" y="12477"/>
                  </a:cubicBezTo>
                  <a:cubicBezTo>
                    <a:pt x="9340" y="11976"/>
                    <a:pt x="9107" y="11376"/>
                    <a:pt x="9107" y="10776"/>
                  </a:cubicBezTo>
                  <a:cubicBezTo>
                    <a:pt x="9073" y="10175"/>
                    <a:pt x="9240" y="9575"/>
                    <a:pt x="9574" y="9108"/>
                  </a:cubicBezTo>
                  <a:cubicBezTo>
                    <a:pt x="10107" y="8541"/>
                    <a:pt x="10774" y="8140"/>
                    <a:pt x="11508" y="7974"/>
                  </a:cubicBezTo>
                  <a:close/>
                  <a:moveTo>
                    <a:pt x="15478" y="22784"/>
                  </a:moveTo>
                  <a:lnTo>
                    <a:pt x="15478" y="22784"/>
                  </a:lnTo>
                  <a:cubicBezTo>
                    <a:pt x="16946" y="23285"/>
                    <a:pt x="17946" y="23818"/>
                    <a:pt x="18480" y="24419"/>
                  </a:cubicBezTo>
                  <a:cubicBezTo>
                    <a:pt x="18980" y="24952"/>
                    <a:pt x="19281" y="25620"/>
                    <a:pt x="19314" y="26353"/>
                  </a:cubicBezTo>
                  <a:cubicBezTo>
                    <a:pt x="19347" y="27154"/>
                    <a:pt x="19080" y="27955"/>
                    <a:pt x="18547" y="28555"/>
                  </a:cubicBezTo>
                  <a:cubicBezTo>
                    <a:pt x="17980" y="29189"/>
                    <a:pt x="17079" y="29656"/>
                    <a:pt x="15845" y="29956"/>
                  </a:cubicBezTo>
                  <a:lnTo>
                    <a:pt x="15478" y="22784"/>
                  </a:lnTo>
                  <a:close/>
                  <a:moveTo>
                    <a:pt x="12688" y="0"/>
                  </a:moveTo>
                  <a:cubicBezTo>
                    <a:pt x="11845" y="0"/>
                    <a:pt x="11143" y="753"/>
                    <a:pt x="11208" y="1602"/>
                  </a:cubicBezTo>
                  <a:lnTo>
                    <a:pt x="11241" y="2203"/>
                  </a:lnTo>
                  <a:cubicBezTo>
                    <a:pt x="7572" y="2403"/>
                    <a:pt x="4870" y="3370"/>
                    <a:pt x="3102" y="5172"/>
                  </a:cubicBezTo>
                  <a:cubicBezTo>
                    <a:pt x="1334" y="6906"/>
                    <a:pt x="434" y="9341"/>
                    <a:pt x="634" y="11810"/>
                  </a:cubicBezTo>
                  <a:cubicBezTo>
                    <a:pt x="667" y="13578"/>
                    <a:pt x="1234" y="15279"/>
                    <a:pt x="2268" y="16747"/>
                  </a:cubicBezTo>
                  <a:cubicBezTo>
                    <a:pt x="3136" y="17981"/>
                    <a:pt x="4303" y="18982"/>
                    <a:pt x="5671" y="19682"/>
                  </a:cubicBezTo>
                  <a:cubicBezTo>
                    <a:pt x="7772" y="20549"/>
                    <a:pt x="9974" y="21283"/>
                    <a:pt x="12175" y="21850"/>
                  </a:cubicBezTo>
                  <a:lnTo>
                    <a:pt x="12576" y="29723"/>
                  </a:lnTo>
                  <a:cubicBezTo>
                    <a:pt x="11642" y="29356"/>
                    <a:pt x="10841" y="28755"/>
                    <a:pt x="10241" y="27988"/>
                  </a:cubicBezTo>
                  <a:cubicBezTo>
                    <a:pt x="9740" y="27321"/>
                    <a:pt x="9307" y="26253"/>
                    <a:pt x="8973" y="24786"/>
                  </a:cubicBezTo>
                  <a:lnTo>
                    <a:pt x="0" y="25853"/>
                  </a:lnTo>
                  <a:cubicBezTo>
                    <a:pt x="300" y="27154"/>
                    <a:pt x="767" y="28455"/>
                    <a:pt x="1401" y="29656"/>
                  </a:cubicBezTo>
                  <a:cubicBezTo>
                    <a:pt x="2035" y="30757"/>
                    <a:pt x="2869" y="31757"/>
                    <a:pt x="3836" y="32591"/>
                  </a:cubicBezTo>
                  <a:cubicBezTo>
                    <a:pt x="4904" y="33525"/>
                    <a:pt x="6138" y="34226"/>
                    <a:pt x="7472" y="34726"/>
                  </a:cubicBezTo>
                  <a:cubicBezTo>
                    <a:pt x="9207" y="35293"/>
                    <a:pt x="11008" y="35660"/>
                    <a:pt x="12843" y="35794"/>
                  </a:cubicBezTo>
                  <a:lnTo>
                    <a:pt x="12909" y="36928"/>
                  </a:lnTo>
                  <a:cubicBezTo>
                    <a:pt x="12943" y="37828"/>
                    <a:pt x="13710" y="38529"/>
                    <a:pt x="14611" y="38562"/>
                  </a:cubicBezTo>
                  <a:cubicBezTo>
                    <a:pt x="15511" y="38562"/>
                    <a:pt x="16212" y="37795"/>
                    <a:pt x="16178" y="36928"/>
                  </a:cubicBezTo>
                  <a:lnTo>
                    <a:pt x="16112" y="35794"/>
                  </a:lnTo>
                  <a:cubicBezTo>
                    <a:pt x="17679" y="35760"/>
                    <a:pt x="19247" y="35493"/>
                    <a:pt x="20748" y="35060"/>
                  </a:cubicBezTo>
                  <a:cubicBezTo>
                    <a:pt x="22016" y="34626"/>
                    <a:pt x="23217" y="33959"/>
                    <a:pt x="24217" y="33092"/>
                  </a:cubicBezTo>
                  <a:cubicBezTo>
                    <a:pt x="25318" y="32124"/>
                    <a:pt x="26219" y="30990"/>
                    <a:pt x="26853" y="29689"/>
                  </a:cubicBezTo>
                  <a:cubicBezTo>
                    <a:pt x="27486" y="28288"/>
                    <a:pt x="27753" y="26720"/>
                    <a:pt x="27653" y="25186"/>
                  </a:cubicBezTo>
                  <a:cubicBezTo>
                    <a:pt x="27586" y="22551"/>
                    <a:pt x="26352" y="20049"/>
                    <a:pt x="24317" y="18348"/>
                  </a:cubicBezTo>
                  <a:cubicBezTo>
                    <a:pt x="22750" y="17013"/>
                    <a:pt x="19647" y="15712"/>
                    <a:pt x="15078" y="14512"/>
                  </a:cubicBezTo>
                  <a:lnTo>
                    <a:pt x="14777" y="8074"/>
                  </a:lnTo>
                  <a:lnTo>
                    <a:pt x="14777" y="8074"/>
                  </a:lnTo>
                  <a:cubicBezTo>
                    <a:pt x="15411" y="8374"/>
                    <a:pt x="15978" y="8774"/>
                    <a:pt x="16479" y="9308"/>
                  </a:cubicBezTo>
                  <a:cubicBezTo>
                    <a:pt x="16979" y="9975"/>
                    <a:pt x="17413" y="10709"/>
                    <a:pt x="17746" y="11509"/>
                  </a:cubicBezTo>
                  <a:lnTo>
                    <a:pt x="25985" y="10175"/>
                  </a:lnTo>
                  <a:cubicBezTo>
                    <a:pt x="25418" y="7940"/>
                    <a:pt x="24117" y="5972"/>
                    <a:pt x="22249" y="4571"/>
                  </a:cubicBezTo>
                  <a:cubicBezTo>
                    <a:pt x="20415" y="3204"/>
                    <a:pt x="17846" y="2403"/>
                    <a:pt x="14510" y="2203"/>
                  </a:cubicBezTo>
                  <a:lnTo>
                    <a:pt x="14477" y="1602"/>
                  </a:lnTo>
                  <a:cubicBezTo>
                    <a:pt x="14410" y="702"/>
                    <a:pt x="13677" y="1"/>
                    <a:pt x="12743" y="1"/>
                  </a:cubicBezTo>
                  <a:cubicBezTo>
                    <a:pt x="12724" y="1"/>
                    <a:pt x="12706" y="0"/>
                    <a:pt x="12688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562;p46">
              <a:extLst>
                <a:ext uri="{FF2B5EF4-FFF2-40B4-BE49-F238E27FC236}">
                  <a16:creationId xmlns:a16="http://schemas.microsoft.com/office/drawing/2014/main" id="{B37B3C63-2D18-4CB7-990A-43A72278CC06}"/>
                </a:ext>
              </a:extLst>
            </p:cNvPr>
            <p:cNvSpPr/>
            <p:nvPr/>
          </p:nvSpPr>
          <p:spPr>
            <a:xfrm>
              <a:off x="5241283" y="1586392"/>
              <a:ext cx="1510790" cy="2477580"/>
            </a:xfrm>
            <a:custGeom>
              <a:avLst/>
              <a:gdLst/>
              <a:ahLst/>
              <a:cxnLst/>
              <a:rect l="l" t="t" r="r" b="b"/>
              <a:pathLst>
                <a:path w="58643" h="96170" extrusionOk="0">
                  <a:moveTo>
                    <a:pt x="1" y="0"/>
                  </a:moveTo>
                  <a:lnTo>
                    <a:pt x="4004" y="83427"/>
                  </a:lnTo>
                  <a:cubicBezTo>
                    <a:pt x="4404" y="90532"/>
                    <a:pt x="10241" y="96103"/>
                    <a:pt x="17346" y="96169"/>
                  </a:cubicBezTo>
                  <a:lnTo>
                    <a:pt x="58643" y="96169"/>
                  </a:lnTo>
                  <a:lnTo>
                    <a:pt x="54606" y="12743"/>
                  </a:lnTo>
                  <a:cubicBezTo>
                    <a:pt x="54206" y="5638"/>
                    <a:pt x="48369" y="67"/>
                    <a:pt x="41264" y="0"/>
                  </a:cubicBezTo>
                  <a:close/>
                </a:path>
              </a:pathLst>
            </a:custGeom>
            <a:solidFill>
              <a:srgbClr val="7B7B7B">
                <a:alpha val="1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563;p46">
              <a:extLst>
                <a:ext uri="{FF2B5EF4-FFF2-40B4-BE49-F238E27FC236}">
                  <a16:creationId xmlns:a16="http://schemas.microsoft.com/office/drawing/2014/main" id="{17EF07DD-B8B7-4D7A-B41A-FC100CDD31A7}"/>
                </a:ext>
              </a:extLst>
            </p:cNvPr>
            <p:cNvSpPr/>
            <p:nvPr/>
          </p:nvSpPr>
          <p:spPr>
            <a:xfrm>
              <a:off x="5241283" y="1586392"/>
              <a:ext cx="1762516" cy="2406269"/>
            </a:xfrm>
            <a:custGeom>
              <a:avLst/>
              <a:gdLst/>
              <a:ahLst/>
              <a:cxnLst/>
              <a:rect l="l" t="t" r="r" b="b"/>
              <a:pathLst>
                <a:path w="68414" h="93402" extrusionOk="0">
                  <a:moveTo>
                    <a:pt x="1" y="0"/>
                  </a:moveTo>
                  <a:cubicBezTo>
                    <a:pt x="7106" y="67"/>
                    <a:pt x="12943" y="5638"/>
                    <a:pt x="13344" y="12743"/>
                  </a:cubicBezTo>
                  <a:lnTo>
                    <a:pt x="16613" y="80658"/>
                  </a:lnTo>
                  <a:cubicBezTo>
                    <a:pt x="17013" y="87763"/>
                    <a:pt x="22850" y="93301"/>
                    <a:pt x="29955" y="93401"/>
                  </a:cubicBezTo>
                  <a:lnTo>
                    <a:pt x="55874" y="93401"/>
                  </a:lnTo>
                  <a:cubicBezTo>
                    <a:pt x="55913" y="93401"/>
                    <a:pt x="55953" y="93401"/>
                    <a:pt x="55992" y="93401"/>
                  </a:cubicBezTo>
                  <a:cubicBezTo>
                    <a:pt x="62909" y="93401"/>
                    <a:pt x="68414" y="87590"/>
                    <a:pt x="68016" y="80658"/>
                  </a:cubicBezTo>
                  <a:lnTo>
                    <a:pt x="64714" y="12743"/>
                  </a:lnTo>
                  <a:cubicBezTo>
                    <a:pt x="64313" y="5638"/>
                    <a:pt x="58476" y="67"/>
                    <a:pt x="513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564;p46">
              <a:extLst>
                <a:ext uri="{FF2B5EF4-FFF2-40B4-BE49-F238E27FC236}">
                  <a16:creationId xmlns:a16="http://schemas.microsoft.com/office/drawing/2014/main" id="{280F5CD3-F408-46E2-A8A3-D3C576B69F09}"/>
                </a:ext>
              </a:extLst>
            </p:cNvPr>
            <p:cNvSpPr/>
            <p:nvPr/>
          </p:nvSpPr>
          <p:spPr>
            <a:xfrm>
              <a:off x="6013825" y="3664279"/>
              <a:ext cx="1645657" cy="328317"/>
            </a:xfrm>
            <a:custGeom>
              <a:avLst/>
              <a:gdLst/>
              <a:ahLst/>
              <a:cxnLst/>
              <a:rect l="l" t="t" r="r" b="b"/>
              <a:pathLst>
                <a:path w="63878" h="12744" extrusionOk="0">
                  <a:moveTo>
                    <a:pt x="1" y="12743"/>
                  </a:moveTo>
                  <a:cubicBezTo>
                    <a:pt x="40" y="12743"/>
                    <a:pt x="79" y="12743"/>
                    <a:pt x="118" y="12743"/>
                  </a:cubicBezTo>
                  <a:cubicBezTo>
                    <a:pt x="157" y="12743"/>
                    <a:pt x="196" y="12743"/>
                    <a:pt x="235" y="12743"/>
                  </a:cubicBezTo>
                  <a:close/>
                  <a:moveTo>
                    <a:pt x="12109" y="0"/>
                  </a:moveTo>
                  <a:cubicBezTo>
                    <a:pt x="12505" y="6860"/>
                    <a:pt x="7064" y="12677"/>
                    <a:pt x="235" y="12743"/>
                  </a:cubicBezTo>
                  <a:lnTo>
                    <a:pt x="51371" y="12743"/>
                  </a:lnTo>
                  <a:cubicBezTo>
                    <a:pt x="51410" y="12743"/>
                    <a:pt x="51449" y="12743"/>
                    <a:pt x="51488" y="12743"/>
                  </a:cubicBezTo>
                  <a:cubicBezTo>
                    <a:pt x="58372" y="12743"/>
                    <a:pt x="63878" y="6899"/>
                    <a:pt x="634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565;p46">
              <a:extLst>
                <a:ext uri="{FF2B5EF4-FFF2-40B4-BE49-F238E27FC236}">
                  <a16:creationId xmlns:a16="http://schemas.microsoft.com/office/drawing/2014/main" id="{48A37A09-070A-4E98-8B6D-C3363DA0C6A5}"/>
                </a:ext>
              </a:extLst>
            </p:cNvPr>
            <p:cNvSpPr/>
            <p:nvPr/>
          </p:nvSpPr>
          <p:spPr>
            <a:xfrm>
              <a:off x="5789544" y="2623609"/>
              <a:ext cx="985725" cy="49000"/>
            </a:xfrm>
            <a:custGeom>
              <a:avLst/>
              <a:gdLst/>
              <a:ahLst/>
              <a:cxnLst/>
              <a:rect l="l" t="t" r="r" b="b"/>
              <a:pathLst>
                <a:path w="38262" h="1902" extrusionOk="0">
                  <a:moveTo>
                    <a:pt x="935" y="1"/>
                  </a:moveTo>
                  <a:cubicBezTo>
                    <a:pt x="401" y="1"/>
                    <a:pt x="1" y="434"/>
                    <a:pt x="34" y="935"/>
                  </a:cubicBezTo>
                  <a:cubicBezTo>
                    <a:pt x="67" y="1468"/>
                    <a:pt x="501" y="1902"/>
                    <a:pt x="1035" y="1902"/>
                  </a:cubicBezTo>
                  <a:lnTo>
                    <a:pt x="37327" y="1902"/>
                  </a:lnTo>
                  <a:cubicBezTo>
                    <a:pt x="37861" y="1902"/>
                    <a:pt x="38261" y="1468"/>
                    <a:pt x="38261" y="968"/>
                  </a:cubicBezTo>
                  <a:cubicBezTo>
                    <a:pt x="38228" y="434"/>
                    <a:pt x="37761" y="1"/>
                    <a:pt x="37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566;p46">
              <a:extLst>
                <a:ext uri="{FF2B5EF4-FFF2-40B4-BE49-F238E27FC236}">
                  <a16:creationId xmlns:a16="http://schemas.microsoft.com/office/drawing/2014/main" id="{6B2C7D16-0347-4FF0-B980-13B2C95633CA}"/>
                </a:ext>
              </a:extLst>
            </p:cNvPr>
            <p:cNvSpPr/>
            <p:nvPr/>
          </p:nvSpPr>
          <p:spPr>
            <a:xfrm>
              <a:off x="5796422" y="2775706"/>
              <a:ext cx="985725" cy="49026"/>
            </a:xfrm>
            <a:custGeom>
              <a:avLst/>
              <a:gdLst/>
              <a:ahLst/>
              <a:cxnLst/>
              <a:rect l="l" t="t" r="r" b="b"/>
              <a:pathLst>
                <a:path w="38262" h="1903" extrusionOk="0">
                  <a:moveTo>
                    <a:pt x="934" y="1"/>
                  </a:moveTo>
                  <a:cubicBezTo>
                    <a:pt x="434" y="1"/>
                    <a:pt x="0" y="434"/>
                    <a:pt x="34" y="968"/>
                  </a:cubicBezTo>
                  <a:cubicBezTo>
                    <a:pt x="67" y="1469"/>
                    <a:pt x="501" y="1902"/>
                    <a:pt x="1035" y="1902"/>
                  </a:cubicBezTo>
                  <a:lnTo>
                    <a:pt x="37360" y="1902"/>
                  </a:lnTo>
                  <a:cubicBezTo>
                    <a:pt x="37861" y="1902"/>
                    <a:pt x="38261" y="1469"/>
                    <a:pt x="38261" y="968"/>
                  </a:cubicBezTo>
                  <a:cubicBezTo>
                    <a:pt x="38228" y="434"/>
                    <a:pt x="37794" y="1"/>
                    <a:pt x="37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567;p46">
              <a:extLst>
                <a:ext uri="{FF2B5EF4-FFF2-40B4-BE49-F238E27FC236}">
                  <a16:creationId xmlns:a16="http://schemas.microsoft.com/office/drawing/2014/main" id="{A9A64084-F00A-4E90-B4AB-4A42D16DF27A}"/>
                </a:ext>
              </a:extLst>
            </p:cNvPr>
            <p:cNvSpPr/>
            <p:nvPr/>
          </p:nvSpPr>
          <p:spPr>
            <a:xfrm>
              <a:off x="5804150" y="2927829"/>
              <a:ext cx="986575" cy="49000"/>
            </a:xfrm>
            <a:custGeom>
              <a:avLst/>
              <a:gdLst/>
              <a:ahLst/>
              <a:cxnLst/>
              <a:rect l="l" t="t" r="r" b="b"/>
              <a:pathLst>
                <a:path w="38295" h="1902" extrusionOk="0">
                  <a:moveTo>
                    <a:pt x="935" y="0"/>
                  </a:moveTo>
                  <a:cubicBezTo>
                    <a:pt x="401" y="0"/>
                    <a:pt x="1" y="434"/>
                    <a:pt x="34" y="967"/>
                  </a:cubicBezTo>
                  <a:cubicBezTo>
                    <a:pt x="67" y="1468"/>
                    <a:pt x="501" y="1901"/>
                    <a:pt x="1035" y="1901"/>
                  </a:cubicBezTo>
                  <a:lnTo>
                    <a:pt x="37327" y="1901"/>
                  </a:lnTo>
                  <a:cubicBezTo>
                    <a:pt x="37861" y="1901"/>
                    <a:pt x="38295" y="1468"/>
                    <a:pt x="38261" y="967"/>
                  </a:cubicBezTo>
                  <a:cubicBezTo>
                    <a:pt x="38228" y="434"/>
                    <a:pt x="37794" y="0"/>
                    <a:pt x="37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568;p46">
              <a:extLst>
                <a:ext uri="{FF2B5EF4-FFF2-40B4-BE49-F238E27FC236}">
                  <a16:creationId xmlns:a16="http://schemas.microsoft.com/office/drawing/2014/main" id="{C76F5F25-AD6A-46A7-917C-A254780540EA}"/>
                </a:ext>
              </a:extLst>
            </p:cNvPr>
            <p:cNvSpPr/>
            <p:nvPr/>
          </p:nvSpPr>
          <p:spPr>
            <a:xfrm>
              <a:off x="5811879" y="3080776"/>
              <a:ext cx="984875" cy="48150"/>
            </a:xfrm>
            <a:custGeom>
              <a:avLst/>
              <a:gdLst/>
              <a:ahLst/>
              <a:cxnLst/>
              <a:rect l="l" t="t" r="r" b="b"/>
              <a:pathLst>
                <a:path w="38229" h="1869" extrusionOk="0">
                  <a:moveTo>
                    <a:pt x="902" y="1"/>
                  </a:moveTo>
                  <a:cubicBezTo>
                    <a:pt x="401" y="1"/>
                    <a:pt x="1" y="434"/>
                    <a:pt x="1" y="935"/>
                  </a:cubicBezTo>
                  <a:cubicBezTo>
                    <a:pt x="34" y="1468"/>
                    <a:pt x="468" y="1869"/>
                    <a:pt x="1002" y="1869"/>
                  </a:cubicBezTo>
                  <a:lnTo>
                    <a:pt x="37328" y="1869"/>
                  </a:lnTo>
                  <a:cubicBezTo>
                    <a:pt x="37828" y="1869"/>
                    <a:pt x="38228" y="1435"/>
                    <a:pt x="38228" y="935"/>
                  </a:cubicBezTo>
                  <a:cubicBezTo>
                    <a:pt x="38195" y="401"/>
                    <a:pt x="37761" y="1"/>
                    <a:pt x="37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569;p46">
              <a:extLst>
                <a:ext uri="{FF2B5EF4-FFF2-40B4-BE49-F238E27FC236}">
                  <a16:creationId xmlns:a16="http://schemas.microsoft.com/office/drawing/2014/main" id="{599557A0-846A-480E-A6E2-98E071AC219C}"/>
                </a:ext>
              </a:extLst>
            </p:cNvPr>
            <p:cNvSpPr/>
            <p:nvPr/>
          </p:nvSpPr>
          <p:spPr>
            <a:xfrm>
              <a:off x="5818757" y="3232873"/>
              <a:ext cx="613611" cy="49026"/>
            </a:xfrm>
            <a:custGeom>
              <a:avLst/>
              <a:gdLst/>
              <a:ahLst/>
              <a:cxnLst/>
              <a:rect l="l" t="t" r="r" b="b"/>
              <a:pathLst>
                <a:path w="23818" h="1903" extrusionOk="0">
                  <a:moveTo>
                    <a:pt x="935" y="1"/>
                  </a:moveTo>
                  <a:cubicBezTo>
                    <a:pt x="401" y="1"/>
                    <a:pt x="1" y="434"/>
                    <a:pt x="34" y="935"/>
                  </a:cubicBezTo>
                  <a:cubicBezTo>
                    <a:pt x="67" y="1469"/>
                    <a:pt x="501" y="1869"/>
                    <a:pt x="1035" y="1902"/>
                  </a:cubicBezTo>
                  <a:lnTo>
                    <a:pt x="22884" y="1902"/>
                  </a:lnTo>
                  <a:cubicBezTo>
                    <a:pt x="23417" y="1902"/>
                    <a:pt x="23818" y="1469"/>
                    <a:pt x="23784" y="935"/>
                  </a:cubicBezTo>
                  <a:cubicBezTo>
                    <a:pt x="23751" y="401"/>
                    <a:pt x="23317" y="1"/>
                    <a:pt x="228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570;p46">
              <a:extLst>
                <a:ext uri="{FF2B5EF4-FFF2-40B4-BE49-F238E27FC236}">
                  <a16:creationId xmlns:a16="http://schemas.microsoft.com/office/drawing/2014/main" id="{C74A0776-0A13-4713-8647-FF54A58E72CF}"/>
                </a:ext>
              </a:extLst>
            </p:cNvPr>
            <p:cNvSpPr/>
            <p:nvPr/>
          </p:nvSpPr>
          <p:spPr>
            <a:xfrm>
              <a:off x="5932186" y="1852665"/>
              <a:ext cx="652281" cy="588081"/>
            </a:xfrm>
            <a:custGeom>
              <a:avLst/>
              <a:gdLst/>
              <a:ahLst/>
              <a:cxnLst/>
              <a:rect l="l" t="t" r="r" b="b"/>
              <a:pathLst>
                <a:path w="25319" h="22827" extrusionOk="0">
                  <a:moveTo>
                    <a:pt x="12091" y="0"/>
                  </a:moveTo>
                  <a:cubicBezTo>
                    <a:pt x="9219" y="0"/>
                    <a:pt x="6403" y="1076"/>
                    <a:pt x="4304" y="3241"/>
                  </a:cubicBezTo>
                  <a:cubicBezTo>
                    <a:pt x="1" y="7644"/>
                    <a:pt x="268" y="14882"/>
                    <a:pt x="4871" y="19386"/>
                  </a:cubicBezTo>
                  <a:cubicBezTo>
                    <a:pt x="7228" y="21675"/>
                    <a:pt x="10250" y="22827"/>
                    <a:pt x="13216" y="22827"/>
                  </a:cubicBezTo>
                  <a:cubicBezTo>
                    <a:pt x="16084" y="22827"/>
                    <a:pt x="18901" y="21750"/>
                    <a:pt x="21016" y="19586"/>
                  </a:cubicBezTo>
                  <a:cubicBezTo>
                    <a:pt x="25319" y="15183"/>
                    <a:pt x="25052" y="7944"/>
                    <a:pt x="20449" y="3441"/>
                  </a:cubicBezTo>
                  <a:cubicBezTo>
                    <a:pt x="18091" y="1151"/>
                    <a:pt x="15061" y="0"/>
                    <a:pt x="120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571;p46">
              <a:extLst>
                <a:ext uri="{FF2B5EF4-FFF2-40B4-BE49-F238E27FC236}">
                  <a16:creationId xmlns:a16="http://schemas.microsoft.com/office/drawing/2014/main" id="{5129C996-A65E-4D85-8E1D-F73C36F8D786}"/>
                </a:ext>
              </a:extLst>
            </p:cNvPr>
            <p:cNvSpPr/>
            <p:nvPr/>
          </p:nvSpPr>
          <p:spPr>
            <a:xfrm>
              <a:off x="6007874" y="1904317"/>
              <a:ext cx="494975" cy="484747"/>
            </a:xfrm>
            <a:custGeom>
              <a:avLst/>
              <a:gdLst/>
              <a:ahLst/>
              <a:cxnLst/>
              <a:rect l="l" t="t" r="r" b="b"/>
              <a:pathLst>
                <a:path w="19213" h="18816" extrusionOk="0">
                  <a:moveTo>
                    <a:pt x="9154" y="1"/>
                  </a:moveTo>
                  <a:cubicBezTo>
                    <a:pt x="4039" y="1"/>
                    <a:pt x="1" y="4310"/>
                    <a:pt x="299" y="9408"/>
                  </a:cubicBezTo>
                  <a:cubicBezTo>
                    <a:pt x="365" y="10976"/>
                    <a:pt x="832" y="12511"/>
                    <a:pt x="1666" y="13878"/>
                  </a:cubicBezTo>
                  <a:cubicBezTo>
                    <a:pt x="3434" y="16914"/>
                    <a:pt x="6670" y="18782"/>
                    <a:pt x="10172" y="18815"/>
                  </a:cubicBezTo>
                  <a:cubicBezTo>
                    <a:pt x="10202" y="18815"/>
                    <a:pt x="10231" y="18815"/>
                    <a:pt x="10260" y="18815"/>
                  </a:cubicBezTo>
                  <a:cubicBezTo>
                    <a:pt x="13629" y="18815"/>
                    <a:pt x="16723" y="16921"/>
                    <a:pt x="18211" y="13878"/>
                  </a:cubicBezTo>
                  <a:cubicBezTo>
                    <a:pt x="18878" y="12477"/>
                    <a:pt x="19212" y="10943"/>
                    <a:pt x="19145" y="9408"/>
                  </a:cubicBezTo>
                  <a:cubicBezTo>
                    <a:pt x="18812" y="4171"/>
                    <a:pt x="14509" y="35"/>
                    <a:pt x="9272" y="2"/>
                  </a:cubicBezTo>
                  <a:cubicBezTo>
                    <a:pt x="9232" y="1"/>
                    <a:pt x="9193" y="1"/>
                    <a:pt x="9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572;p46">
              <a:extLst>
                <a:ext uri="{FF2B5EF4-FFF2-40B4-BE49-F238E27FC236}">
                  <a16:creationId xmlns:a16="http://schemas.microsoft.com/office/drawing/2014/main" id="{4B7B5DE9-3554-4B76-86CA-C58FCB55FEF0}"/>
                </a:ext>
              </a:extLst>
            </p:cNvPr>
            <p:cNvSpPr/>
            <p:nvPr/>
          </p:nvSpPr>
          <p:spPr>
            <a:xfrm>
              <a:off x="6050800" y="2197374"/>
              <a:ext cx="426266" cy="215853"/>
            </a:xfrm>
            <a:custGeom>
              <a:avLst/>
              <a:gdLst/>
              <a:ahLst/>
              <a:cxnLst/>
              <a:rect l="l" t="t" r="r" b="b"/>
              <a:pathLst>
                <a:path w="16546" h="7440" extrusionOk="0">
                  <a:moveTo>
                    <a:pt x="8139" y="0"/>
                  </a:moveTo>
                  <a:cubicBezTo>
                    <a:pt x="5237" y="0"/>
                    <a:pt x="2402" y="868"/>
                    <a:pt x="0" y="2502"/>
                  </a:cubicBezTo>
                  <a:cubicBezTo>
                    <a:pt x="1768" y="5538"/>
                    <a:pt x="5004" y="7406"/>
                    <a:pt x="8506" y="7439"/>
                  </a:cubicBezTo>
                  <a:cubicBezTo>
                    <a:pt x="8536" y="7439"/>
                    <a:pt x="8565" y="7439"/>
                    <a:pt x="8594" y="7439"/>
                  </a:cubicBezTo>
                  <a:cubicBezTo>
                    <a:pt x="11963" y="7439"/>
                    <a:pt x="15057" y="5545"/>
                    <a:pt x="16545" y="2502"/>
                  </a:cubicBezTo>
                  <a:cubicBezTo>
                    <a:pt x="14044" y="868"/>
                    <a:pt x="11141" y="0"/>
                    <a:pt x="81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573;p46">
              <a:extLst>
                <a:ext uri="{FF2B5EF4-FFF2-40B4-BE49-F238E27FC236}">
                  <a16:creationId xmlns:a16="http://schemas.microsoft.com/office/drawing/2014/main" id="{CA850892-3F15-412B-9B46-26E817A73E2E}"/>
                </a:ext>
              </a:extLst>
            </p:cNvPr>
            <p:cNvSpPr/>
            <p:nvPr/>
          </p:nvSpPr>
          <p:spPr>
            <a:xfrm>
              <a:off x="6134132" y="1955583"/>
              <a:ext cx="239797" cy="215838"/>
            </a:xfrm>
            <a:custGeom>
              <a:avLst/>
              <a:gdLst/>
              <a:ahLst/>
              <a:cxnLst/>
              <a:rect l="l" t="t" r="r" b="b"/>
              <a:pathLst>
                <a:path w="9308" h="8378" extrusionOk="0">
                  <a:moveTo>
                    <a:pt x="4450" y="0"/>
                  </a:moveTo>
                  <a:cubicBezTo>
                    <a:pt x="3396" y="0"/>
                    <a:pt x="2357" y="392"/>
                    <a:pt x="1569" y="1181"/>
                  </a:cubicBezTo>
                  <a:cubicBezTo>
                    <a:pt x="1" y="2815"/>
                    <a:pt x="101" y="5450"/>
                    <a:pt x="1802" y="7118"/>
                  </a:cubicBezTo>
                  <a:cubicBezTo>
                    <a:pt x="2661" y="7961"/>
                    <a:pt x="3759" y="8377"/>
                    <a:pt x="4841" y="8377"/>
                  </a:cubicBezTo>
                  <a:cubicBezTo>
                    <a:pt x="5902" y="8377"/>
                    <a:pt x="6947" y="7977"/>
                    <a:pt x="7740" y="7185"/>
                  </a:cubicBezTo>
                  <a:cubicBezTo>
                    <a:pt x="9307" y="5550"/>
                    <a:pt x="9207" y="2915"/>
                    <a:pt x="7506" y="1247"/>
                  </a:cubicBezTo>
                  <a:cubicBezTo>
                    <a:pt x="6642" y="417"/>
                    <a:pt x="5538" y="0"/>
                    <a:pt x="4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574;p46">
              <a:extLst>
                <a:ext uri="{FF2B5EF4-FFF2-40B4-BE49-F238E27FC236}">
                  <a16:creationId xmlns:a16="http://schemas.microsoft.com/office/drawing/2014/main" id="{95FD4E3F-73EE-43D0-9C27-153C453D4F86}"/>
                </a:ext>
              </a:extLst>
            </p:cNvPr>
            <p:cNvSpPr/>
            <p:nvPr/>
          </p:nvSpPr>
          <p:spPr>
            <a:xfrm>
              <a:off x="7072527" y="4220267"/>
              <a:ext cx="86820" cy="182192"/>
            </a:xfrm>
            <a:custGeom>
              <a:avLst/>
              <a:gdLst/>
              <a:ahLst/>
              <a:cxnLst/>
              <a:rect l="l" t="t" r="r" b="b"/>
              <a:pathLst>
                <a:path w="3370" h="7072" extrusionOk="0">
                  <a:moveTo>
                    <a:pt x="1" y="0"/>
                  </a:moveTo>
                  <a:lnTo>
                    <a:pt x="301" y="7072"/>
                  </a:lnTo>
                  <a:lnTo>
                    <a:pt x="3370" y="7072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575;p46">
              <a:extLst>
                <a:ext uri="{FF2B5EF4-FFF2-40B4-BE49-F238E27FC236}">
                  <a16:creationId xmlns:a16="http://schemas.microsoft.com/office/drawing/2014/main" id="{63B373CA-B6A4-4503-812A-99AE5781CAFF}"/>
                </a:ext>
              </a:extLst>
            </p:cNvPr>
            <p:cNvSpPr/>
            <p:nvPr/>
          </p:nvSpPr>
          <p:spPr>
            <a:xfrm>
              <a:off x="7072527" y="4220267"/>
              <a:ext cx="82543" cy="93698"/>
            </a:xfrm>
            <a:custGeom>
              <a:avLst/>
              <a:gdLst/>
              <a:ahLst/>
              <a:cxnLst/>
              <a:rect l="l" t="t" r="r" b="b"/>
              <a:pathLst>
                <a:path w="3204" h="3637" extrusionOk="0">
                  <a:moveTo>
                    <a:pt x="1" y="0"/>
                  </a:moveTo>
                  <a:lnTo>
                    <a:pt x="134" y="3636"/>
                  </a:lnTo>
                  <a:lnTo>
                    <a:pt x="3203" y="3636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rgbClr val="B73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576;p46">
              <a:extLst>
                <a:ext uri="{FF2B5EF4-FFF2-40B4-BE49-F238E27FC236}">
                  <a16:creationId xmlns:a16="http://schemas.microsoft.com/office/drawing/2014/main" id="{1D9ED905-468B-4312-9CB7-8354C1D2CACE}"/>
                </a:ext>
              </a:extLst>
            </p:cNvPr>
            <p:cNvSpPr/>
            <p:nvPr/>
          </p:nvSpPr>
          <p:spPr>
            <a:xfrm>
              <a:off x="7661182" y="4026900"/>
              <a:ext cx="169311" cy="186521"/>
            </a:xfrm>
            <a:custGeom>
              <a:avLst/>
              <a:gdLst/>
              <a:ahLst/>
              <a:cxnLst/>
              <a:rect l="l" t="t" r="r" b="b"/>
              <a:pathLst>
                <a:path w="6572" h="7240" extrusionOk="0">
                  <a:moveTo>
                    <a:pt x="2903" y="1"/>
                  </a:moveTo>
                  <a:lnTo>
                    <a:pt x="0" y="968"/>
                  </a:lnTo>
                  <a:lnTo>
                    <a:pt x="3670" y="7239"/>
                  </a:lnTo>
                  <a:lnTo>
                    <a:pt x="6572" y="627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577;p46">
              <a:extLst>
                <a:ext uri="{FF2B5EF4-FFF2-40B4-BE49-F238E27FC236}">
                  <a16:creationId xmlns:a16="http://schemas.microsoft.com/office/drawing/2014/main" id="{AA84EB83-11C1-4174-9F87-9DAF777D260B}"/>
                </a:ext>
              </a:extLst>
            </p:cNvPr>
            <p:cNvSpPr/>
            <p:nvPr/>
          </p:nvSpPr>
          <p:spPr>
            <a:xfrm>
              <a:off x="7661182" y="4026900"/>
              <a:ext cx="123763" cy="108306"/>
            </a:xfrm>
            <a:custGeom>
              <a:avLst/>
              <a:gdLst/>
              <a:ahLst/>
              <a:cxnLst/>
              <a:rect l="l" t="t" r="r" b="b"/>
              <a:pathLst>
                <a:path w="4804" h="4204" extrusionOk="0">
                  <a:moveTo>
                    <a:pt x="2903" y="1"/>
                  </a:moveTo>
                  <a:lnTo>
                    <a:pt x="0" y="968"/>
                  </a:lnTo>
                  <a:lnTo>
                    <a:pt x="1902" y="4204"/>
                  </a:lnTo>
                  <a:lnTo>
                    <a:pt x="4804" y="3237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B73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578;p46">
              <a:extLst>
                <a:ext uri="{FF2B5EF4-FFF2-40B4-BE49-F238E27FC236}">
                  <a16:creationId xmlns:a16="http://schemas.microsoft.com/office/drawing/2014/main" id="{3F5C3386-E1C6-4EB2-8E42-B536ACB604E3}"/>
                </a:ext>
              </a:extLst>
            </p:cNvPr>
            <p:cNvSpPr/>
            <p:nvPr/>
          </p:nvSpPr>
          <p:spPr>
            <a:xfrm>
              <a:off x="7332927" y="1761700"/>
              <a:ext cx="270712" cy="640250"/>
            </a:xfrm>
            <a:custGeom>
              <a:avLst/>
              <a:gdLst/>
              <a:ahLst/>
              <a:cxnLst/>
              <a:rect l="l" t="t" r="r" b="b"/>
              <a:pathLst>
                <a:path w="10508" h="24852" extrusionOk="0">
                  <a:moveTo>
                    <a:pt x="3603" y="0"/>
                  </a:moveTo>
                  <a:lnTo>
                    <a:pt x="0" y="2969"/>
                  </a:lnTo>
                  <a:cubicBezTo>
                    <a:pt x="567" y="3736"/>
                    <a:pt x="1168" y="4570"/>
                    <a:pt x="1735" y="5404"/>
                  </a:cubicBezTo>
                  <a:cubicBezTo>
                    <a:pt x="2302" y="6238"/>
                    <a:pt x="2869" y="7039"/>
                    <a:pt x="3402" y="7906"/>
                  </a:cubicBezTo>
                  <a:cubicBezTo>
                    <a:pt x="3936" y="8740"/>
                    <a:pt x="4470" y="9607"/>
                    <a:pt x="4937" y="10441"/>
                  </a:cubicBezTo>
                  <a:cubicBezTo>
                    <a:pt x="5170" y="10875"/>
                    <a:pt x="5404" y="11342"/>
                    <a:pt x="5604" y="11742"/>
                  </a:cubicBezTo>
                  <a:lnTo>
                    <a:pt x="5904" y="12409"/>
                  </a:lnTo>
                  <a:lnTo>
                    <a:pt x="6204" y="13076"/>
                  </a:lnTo>
                  <a:lnTo>
                    <a:pt x="6271" y="13210"/>
                  </a:lnTo>
                  <a:lnTo>
                    <a:pt x="6305" y="13310"/>
                  </a:lnTo>
                  <a:cubicBezTo>
                    <a:pt x="6305" y="13310"/>
                    <a:pt x="6305" y="13343"/>
                    <a:pt x="6305" y="13343"/>
                  </a:cubicBezTo>
                  <a:lnTo>
                    <a:pt x="6338" y="13410"/>
                  </a:lnTo>
                  <a:cubicBezTo>
                    <a:pt x="6371" y="13577"/>
                    <a:pt x="6371" y="13710"/>
                    <a:pt x="6405" y="13877"/>
                  </a:cubicBezTo>
                  <a:cubicBezTo>
                    <a:pt x="6405" y="14277"/>
                    <a:pt x="6405" y="14711"/>
                    <a:pt x="6338" y="15111"/>
                  </a:cubicBezTo>
                  <a:cubicBezTo>
                    <a:pt x="6204" y="16078"/>
                    <a:pt x="6038" y="17012"/>
                    <a:pt x="5804" y="17980"/>
                  </a:cubicBezTo>
                  <a:cubicBezTo>
                    <a:pt x="5337" y="19915"/>
                    <a:pt x="4703" y="21916"/>
                    <a:pt x="4103" y="23884"/>
                  </a:cubicBezTo>
                  <a:lnTo>
                    <a:pt x="6171" y="24851"/>
                  </a:lnTo>
                  <a:cubicBezTo>
                    <a:pt x="7339" y="23017"/>
                    <a:pt x="8339" y="21049"/>
                    <a:pt x="9173" y="19014"/>
                  </a:cubicBezTo>
                  <a:cubicBezTo>
                    <a:pt x="9607" y="17980"/>
                    <a:pt x="9940" y="16879"/>
                    <a:pt x="10207" y="15778"/>
                  </a:cubicBezTo>
                  <a:cubicBezTo>
                    <a:pt x="10341" y="15144"/>
                    <a:pt x="10441" y="14511"/>
                    <a:pt x="10474" y="13877"/>
                  </a:cubicBezTo>
                  <a:cubicBezTo>
                    <a:pt x="10508" y="13510"/>
                    <a:pt x="10474" y="13110"/>
                    <a:pt x="10441" y="12743"/>
                  </a:cubicBezTo>
                  <a:lnTo>
                    <a:pt x="10407" y="12443"/>
                  </a:lnTo>
                  <a:lnTo>
                    <a:pt x="10307" y="12109"/>
                  </a:lnTo>
                  <a:lnTo>
                    <a:pt x="10274" y="11909"/>
                  </a:lnTo>
                  <a:lnTo>
                    <a:pt x="10241" y="11809"/>
                  </a:lnTo>
                  <a:lnTo>
                    <a:pt x="10174" y="11609"/>
                  </a:lnTo>
                  <a:cubicBezTo>
                    <a:pt x="9440" y="9474"/>
                    <a:pt x="8506" y="7406"/>
                    <a:pt x="7339" y="5471"/>
                  </a:cubicBezTo>
                  <a:cubicBezTo>
                    <a:pt x="6805" y="4504"/>
                    <a:pt x="6204" y="3603"/>
                    <a:pt x="5604" y="2702"/>
                  </a:cubicBezTo>
                  <a:cubicBezTo>
                    <a:pt x="5270" y="2235"/>
                    <a:pt x="4970" y="1802"/>
                    <a:pt x="4637" y="1335"/>
                  </a:cubicBezTo>
                  <a:cubicBezTo>
                    <a:pt x="4303" y="901"/>
                    <a:pt x="3970" y="467"/>
                    <a:pt x="3603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579;p46">
              <a:extLst>
                <a:ext uri="{FF2B5EF4-FFF2-40B4-BE49-F238E27FC236}">
                  <a16:creationId xmlns:a16="http://schemas.microsoft.com/office/drawing/2014/main" id="{4F499FF9-A16F-4CDF-9FEF-AECCAA1C3884}"/>
                </a:ext>
              </a:extLst>
            </p:cNvPr>
            <p:cNvSpPr/>
            <p:nvPr/>
          </p:nvSpPr>
          <p:spPr>
            <a:xfrm>
              <a:off x="7412839" y="2358934"/>
              <a:ext cx="102277" cy="72212"/>
            </a:xfrm>
            <a:custGeom>
              <a:avLst/>
              <a:gdLst/>
              <a:ahLst/>
              <a:cxnLst/>
              <a:rect l="l" t="t" r="r" b="b"/>
              <a:pathLst>
                <a:path w="3970" h="2803" extrusionOk="0">
                  <a:moveTo>
                    <a:pt x="2702" y="1"/>
                  </a:moveTo>
                  <a:lnTo>
                    <a:pt x="1168" y="167"/>
                  </a:lnTo>
                  <a:lnTo>
                    <a:pt x="0" y="2803"/>
                  </a:lnTo>
                  <a:lnTo>
                    <a:pt x="3403" y="2803"/>
                  </a:lnTo>
                  <a:cubicBezTo>
                    <a:pt x="3403" y="2803"/>
                    <a:pt x="3970" y="801"/>
                    <a:pt x="2702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580;p46">
              <a:extLst>
                <a:ext uri="{FF2B5EF4-FFF2-40B4-BE49-F238E27FC236}">
                  <a16:creationId xmlns:a16="http://schemas.microsoft.com/office/drawing/2014/main" id="{6E2FEE2A-E49F-4BA7-8EB7-EA9D2F2FC3E6}"/>
                </a:ext>
              </a:extLst>
            </p:cNvPr>
            <p:cNvSpPr/>
            <p:nvPr/>
          </p:nvSpPr>
          <p:spPr>
            <a:xfrm>
              <a:off x="7412839" y="2419502"/>
              <a:ext cx="91972" cy="77365"/>
            </a:xfrm>
            <a:custGeom>
              <a:avLst/>
              <a:gdLst/>
              <a:ahLst/>
              <a:cxnLst/>
              <a:rect l="l" t="t" r="r" b="b"/>
              <a:pathLst>
                <a:path w="3570" h="3003" extrusionOk="0">
                  <a:moveTo>
                    <a:pt x="0" y="1"/>
                  </a:moveTo>
                  <a:lnTo>
                    <a:pt x="401" y="3003"/>
                  </a:lnTo>
                  <a:lnTo>
                    <a:pt x="3569" y="2369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581;p46">
              <a:extLst>
                <a:ext uri="{FF2B5EF4-FFF2-40B4-BE49-F238E27FC236}">
                  <a16:creationId xmlns:a16="http://schemas.microsoft.com/office/drawing/2014/main" id="{9F957ADE-6C1A-4B7C-B7A0-50D8DBF3ECA5}"/>
                </a:ext>
              </a:extLst>
            </p:cNvPr>
            <p:cNvSpPr/>
            <p:nvPr/>
          </p:nvSpPr>
          <p:spPr>
            <a:xfrm>
              <a:off x="7020128" y="1404205"/>
              <a:ext cx="14633" cy="23238"/>
            </a:xfrm>
            <a:custGeom>
              <a:avLst/>
              <a:gdLst/>
              <a:ahLst/>
              <a:cxnLst/>
              <a:rect l="l" t="t" r="r" b="b"/>
              <a:pathLst>
                <a:path w="568" h="902" extrusionOk="0">
                  <a:moveTo>
                    <a:pt x="300" y="1"/>
                  </a:moveTo>
                  <a:cubicBezTo>
                    <a:pt x="133" y="1"/>
                    <a:pt x="0" y="201"/>
                    <a:pt x="0" y="468"/>
                  </a:cubicBezTo>
                  <a:cubicBezTo>
                    <a:pt x="0" y="701"/>
                    <a:pt x="133" y="901"/>
                    <a:pt x="300" y="901"/>
                  </a:cubicBezTo>
                  <a:cubicBezTo>
                    <a:pt x="434" y="901"/>
                    <a:pt x="567" y="701"/>
                    <a:pt x="567" y="468"/>
                  </a:cubicBezTo>
                  <a:cubicBezTo>
                    <a:pt x="567" y="201"/>
                    <a:pt x="434" y="1"/>
                    <a:pt x="3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582;p46">
              <a:extLst>
                <a:ext uri="{FF2B5EF4-FFF2-40B4-BE49-F238E27FC236}">
                  <a16:creationId xmlns:a16="http://schemas.microsoft.com/office/drawing/2014/main" id="{4E736411-D7F8-460A-AB66-4B3A5AB71693}"/>
                </a:ext>
              </a:extLst>
            </p:cNvPr>
            <p:cNvSpPr/>
            <p:nvPr/>
          </p:nvSpPr>
          <p:spPr>
            <a:xfrm>
              <a:off x="7002069" y="1427417"/>
              <a:ext cx="30967" cy="61315"/>
            </a:xfrm>
            <a:custGeom>
              <a:avLst/>
              <a:gdLst/>
              <a:ahLst/>
              <a:cxnLst/>
              <a:rect l="l" t="t" r="r" b="b"/>
              <a:pathLst>
                <a:path w="1202" h="2380" extrusionOk="0">
                  <a:moveTo>
                    <a:pt x="1201" y="0"/>
                  </a:moveTo>
                  <a:cubicBezTo>
                    <a:pt x="901" y="768"/>
                    <a:pt x="501" y="1468"/>
                    <a:pt x="1" y="2102"/>
                  </a:cubicBezTo>
                  <a:cubicBezTo>
                    <a:pt x="237" y="2291"/>
                    <a:pt x="523" y="2380"/>
                    <a:pt x="825" y="2380"/>
                  </a:cubicBezTo>
                  <a:cubicBezTo>
                    <a:pt x="949" y="2380"/>
                    <a:pt x="1075" y="2365"/>
                    <a:pt x="1201" y="2335"/>
                  </a:cubicBezTo>
                  <a:lnTo>
                    <a:pt x="1201" y="0"/>
                  </a:ln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583;p46">
              <a:extLst>
                <a:ext uri="{FF2B5EF4-FFF2-40B4-BE49-F238E27FC236}">
                  <a16:creationId xmlns:a16="http://schemas.microsoft.com/office/drawing/2014/main" id="{F05038CE-0DDD-46B6-9AD7-033400B3E55E}"/>
                </a:ext>
              </a:extLst>
            </p:cNvPr>
            <p:cNvSpPr/>
            <p:nvPr/>
          </p:nvSpPr>
          <p:spPr>
            <a:xfrm>
              <a:off x="7022318" y="1366439"/>
              <a:ext cx="39082" cy="14607"/>
            </a:xfrm>
            <a:custGeom>
              <a:avLst/>
              <a:gdLst/>
              <a:ahLst/>
              <a:cxnLst/>
              <a:rect l="l" t="t" r="r" b="b"/>
              <a:pathLst>
                <a:path w="1517" h="567" extrusionOk="0">
                  <a:moveTo>
                    <a:pt x="585" y="0"/>
                  </a:moveTo>
                  <a:cubicBezTo>
                    <a:pt x="437" y="0"/>
                    <a:pt x="289" y="22"/>
                    <a:pt x="149" y="66"/>
                  </a:cubicBezTo>
                  <a:cubicBezTo>
                    <a:pt x="0" y="125"/>
                    <a:pt x="63" y="343"/>
                    <a:pt x="196" y="343"/>
                  </a:cubicBezTo>
                  <a:cubicBezTo>
                    <a:pt x="213" y="343"/>
                    <a:pt x="230" y="340"/>
                    <a:pt x="249" y="333"/>
                  </a:cubicBezTo>
                  <a:cubicBezTo>
                    <a:pt x="359" y="303"/>
                    <a:pt x="469" y="288"/>
                    <a:pt x="577" y="288"/>
                  </a:cubicBezTo>
                  <a:cubicBezTo>
                    <a:pt x="830" y="288"/>
                    <a:pt x="1073" y="369"/>
                    <a:pt x="1283" y="533"/>
                  </a:cubicBezTo>
                  <a:cubicBezTo>
                    <a:pt x="1316" y="533"/>
                    <a:pt x="1349" y="566"/>
                    <a:pt x="1383" y="566"/>
                  </a:cubicBezTo>
                  <a:cubicBezTo>
                    <a:pt x="1416" y="566"/>
                    <a:pt x="1449" y="533"/>
                    <a:pt x="1483" y="499"/>
                  </a:cubicBezTo>
                  <a:cubicBezTo>
                    <a:pt x="1516" y="433"/>
                    <a:pt x="1516" y="333"/>
                    <a:pt x="1449" y="299"/>
                  </a:cubicBezTo>
                  <a:cubicBezTo>
                    <a:pt x="1202" y="96"/>
                    <a:pt x="893" y="0"/>
                    <a:pt x="5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584;p46">
              <a:extLst>
                <a:ext uri="{FF2B5EF4-FFF2-40B4-BE49-F238E27FC236}">
                  <a16:creationId xmlns:a16="http://schemas.microsoft.com/office/drawing/2014/main" id="{5954A4F5-1386-47CB-837B-BF319E319CEC}"/>
                </a:ext>
              </a:extLst>
            </p:cNvPr>
            <p:cNvSpPr/>
            <p:nvPr/>
          </p:nvSpPr>
          <p:spPr>
            <a:xfrm>
              <a:off x="7016676" y="1489296"/>
              <a:ext cx="241498" cy="260407"/>
            </a:xfrm>
            <a:custGeom>
              <a:avLst/>
              <a:gdLst/>
              <a:ahLst/>
              <a:cxnLst/>
              <a:rect l="l" t="t" r="r" b="b"/>
              <a:pathLst>
                <a:path w="9374" h="10108" extrusionOk="0">
                  <a:moveTo>
                    <a:pt x="8673" y="0"/>
                  </a:moveTo>
                  <a:lnTo>
                    <a:pt x="4404" y="3669"/>
                  </a:lnTo>
                  <a:cubicBezTo>
                    <a:pt x="4837" y="5404"/>
                    <a:pt x="4904" y="7239"/>
                    <a:pt x="2402" y="7839"/>
                  </a:cubicBezTo>
                  <a:cubicBezTo>
                    <a:pt x="2402" y="7839"/>
                    <a:pt x="1" y="10107"/>
                    <a:pt x="4604" y="10107"/>
                  </a:cubicBezTo>
                  <a:cubicBezTo>
                    <a:pt x="8774" y="10107"/>
                    <a:pt x="9374" y="7839"/>
                    <a:pt x="9374" y="7839"/>
                  </a:cubicBezTo>
                  <a:cubicBezTo>
                    <a:pt x="7806" y="6338"/>
                    <a:pt x="8240" y="2235"/>
                    <a:pt x="8673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585;p46">
              <a:extLst>
                <a:ext uri="{FF2B5EF4-FFF2-40B4-BE49-F238E27FC236}">
                  <a16:creationId xmlns:a16="http://schemas.microsoft.com/office/drawing/2014/main" id="{54F30A77-731A-4F0E-99D1-F52CC7C1FCF4}"/>
                </a:ext>
              </a:extLst>
            </p:cNvPr>
            <p:cNvSpPr/>
            <p:nvPr/>
          </p:nvSpPr>
          <p:spPr>
            <a:xfrm>
              <a:off x="7059647" y="1656180"/>
              <a:ext cx="232043" cy="59125"/>
            </a:xfrm>
            <a:custGeom>
              <a:avLst/>
              <a:gdLst/>
              <a:ahLst/>
              <a:cxnLst/>
              <a:rect l="l" t="t" r="r" b="b"/>
              <a:pathLst>
                <a:path w="9007" h="2295" extrusionOk="0">
                  <a:moveTo>
                    <a:pt x="4224" y="0"/>
                  </a:moveTo>
                  <a:cubicBezTo>
                    <a:pt x="3087" y="0"/>
                    <a:pt x="1995" y="80"/>
                    <a:pt x="1368" y="294"/>
                  </a:cubicBezTo>
                  <a:cubicBezTo>
                    <a:pt x="501" y="560"/>
                    <a:pt x="0" y="1428"/>
                    <a:pt x="267" y="2295"/>
                  </a:cubicBezTo>
                  <a:lnTo>
                    <a:pt x="8306" y="2128"/>
                  </a:lnTo>
                  <a:cubicBezTo>
                    <a:pt x="8640" y="1428"/>
                    <a:pt x="9007" y="594"/>
                    <a:pt x="8240" y="360"/>
                  </a:cubicBezTo>
                  <a:cubicBezTo>
                    <a:pt x="7739" y="180"/>
                    <a:pt x="5930" y="0"/>
                    <a:pt x="42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586;p46">
              <a:extLst>
                <a:ext uri="{FF2B5EF4-FFF2-40B4-BE49-F238E27FC236}">
                  <a16:creationId xmlns:a16="http://schemas.microsoft.com/office/drawing/2014/main" id="{14C4FF12-DC18-465A-B922-2DEF8FECDA1C}"/>
                </a:ext>
              </a:extLst>
            </p:cNvPr>
            <p:cNvSpPr/>
            <p:nvPr/>
          </p:nvSpPr>
          <p:spPr>
            <a:xfrm>
              <a:off x="7715307" y="4213389"/>
              <a:ext cx="37845" cy="27643"/>
            </a:xfrm>
            <a:custGeom>
              <a:avLst/>
              <a:gdLst/>
              <a:ahLst/>
              <a:cxnLst/>
              <a:rect l="l" t="t" r="r" b="b"/>
              <a:pathLst>
                <a:path w="1469" h="1073" extrusionOk="0">
                  <a:moveTo>
                    <a:pt x="1235" y="167"/>
                  </a:moveTo>
                  <a:lnTo>
                    <a:pt x="1235" y="167"/>
                  </a:lnTo>
                  <a:cubicBezTo>
                    <a:pt x="977" y="489"/>
                    <a:pt x="533" y="936"/>
                    <a:pt x="323" y="936"/>
                  </a:cubicBezTo>
                  <a:cubicBezTo>
                    <a:pt x="315" y="936"/>
                    <a:pt x="308" y="936"/>
                    <a:pt x="301" y="934"/>
                  </a:cubicBezTo>
                  <a:cubicBezTo>
                    <a:pt x="268" y="934"/>
                    <a:pt x="201" y="934"/>
                    <a:pt x="168" y="801"/>
                  </a:cubicBezTo>
                  <a:cubicBezTo>
                    <a:pt x="168" y="734"/>
                    <a:pt x="168" y="668"/>
                    <a:pt x="201" y="634"/>
                  </a:cubicBezTo>
                  <a:cubicBezTo>
                    <a:pt x="201" y="601"/>
                    <a:pt x="234" y="567"/>
                    <a:pt x="268" y="567"/>
                  </a:cubicBezTo>
                  <a:cubicBezTo>
                    <a:pt x="535" y="367"/>
                    <a:pt x="868" y="234"/>
                    <a:pt x="1235" y="167"/>
                  </a:cubicBezTo>
                  <a:close/>
                  <a:moveTo>
                    <a:pt x="1369" y="0"/>
                  </a:moveTo>
                  <a:cubicBezTo>
                    <a:pt x="1335" y="0"/>
                    <a:pt x="335" y="167"/>
                    <a:pt x="68" y="534"/>
                  </a:cubicBezTo>
                  <a:cubicBezTo>
                    <a:pt x="34" y="634"/>
                    <a:pt x="1" y="734"/>
                    <a:pt x="34" y="834"/>
                  </a:cubicBezTo>
                  <a:cubicBezTo>
                    <a:pt x="34" y="968"/>
                    <a:pt x="134" y="1068"/>
                    <a:pt x="268" y="1068"/>
                  </a:cubicBezTo>
                  <a:cubicBezTo>
                    <a:pt x="285" y="1071"/>
                    <a:pt x="302" y="1072"/>
                    <a:pt x="320" y="1072"/>
                  </a:cubicBezTo>
                  <a:cubicBezTo>
                    <a:pt x="508" y="1072"/>
                    <a:pt x="722" y="914"/>
                    <a:pt x="935" y="701"/>
                  </a:cubicBezTo>
                  <a:cubicBezTo>
                    <a:pt x="1135" y="534"/>
                    <a:pt x="1302" y="334"/>
                    <a:pt x="1469" y="100"/>
                  </a:cubicBezTo>
                  <a:cubicBezTo>
                    <a:pt x="1469" y="67"/>
                    <a:pt x="1469" y="34"/>
                    <a:pt x="1469" y="34"/>
                  </a:cubicBezTo>
                  <a:cubicBezTo>
                    <a:pt x="1435" y="0"/>
                    <a:pt x="1402" y="0"/>
                    <a:pt x="13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587;p46">
              <a:extLst>
                <a:ext uri="{FF2B5EF4-FFF2-40B4-BE49-F238E27FC236}">
                  <a16:creationId xmlns:a16="http://schemas.microsoft.com/office/drawing/2014/main" id="{E7C9469F-73B2-4D0D-885F-4F4B9361CBFD}"/>
                </a:ext>
              </a:extLst>
            </p:cNvPr>
            <p:cNvSpPr/>
            <p:nvPr/>
          </p:nvSpPr>
          <p:spPr>
            <a:xfrm>
              <a:off x="7712731" y="4198731"/>
              <a:ext cx="40421" cy="19245"/>
            </a:xfrm>
            <a:custGeom>
              <a:avLst/>
              <a:gdLst/>
              <a:ahLst/>
              <a:cxnLst/>
              <a:rect l="l" t="t" r="r" b="b"/>
              <a:pathLst>
                <a:path w="1569" h="747" extrusionOk="0">
                  <a:moveTo>
                    <a:pt x="401" y="136"/>
                  </a:moveTo>
                  <a:cubicBezTo>
                    <a:pt x="735" y="202"/>
                    <a:pt x="1068" y="336"/>
                    <a:pt x="1335" y="569"/>
                  </a:cubicBezTo>
                  <a:cubicBezTo>
                    <a:pt x="1250" y="584"/>
                    <a:pt x="1153" y="590"/>
                    <a:pt x="1054" y="590"/>
                  </a:cubicBezTo>
                  <a:cubicBezTo>
                    <a:pt x="687" y="590"/>
                    <a:pt x="273" y="500"/>
                    <a:pt x="168" y="369"/>
                  </a:cubicBezTo>
                  <a:cubicBezTo>
                    <a:pt x="168" y="336"/>
                    <a:pt x="134" y="303"/>
                    <a:pt x="201" y="236"/>
                  </a:cubicBezTo>
                  <a:lnTo>
                    <a:pt x="234" y="202"/>
                  </a:lnTo>
                  <a:cubicBezTo>
                    <a:pt x="268" y="169"/>
                    <a:pt x="334" y="136"/>
                    <a:pt x="401" y="136"/>
                  </a:cubicBezTo>
                  <a:close/>
                  <a:moveTo>
                    <a:pt x="408" y="1"/>
                  </a:moveTo>
                  <a:cubicBezTo>
                    <a:pt x="395" y="1"/>
                    <a:pt x="381" y="1"/>
                    <a:pt x="368" y="2"/>
                  </a:cubicBezTo>
                  <a:cubicBezTo>
                    <a:pt x="268" y="2"/>
                    <a:pt x="168" y="69"/>
                    <a:pt x="101" y="136"/>
                  </a:cubicBezTo>
                  <a:cubicBezTo>
                    <a:pt x="1" y="236"/>
                    <a:pt x="1" y="336"/>
                    <a:pt x="68" y="436"/>
                  </a:cubicBezTo>
                  <a:cubicBezTo>
                    <a:pt x="211" y="651"/>
                    <a:pt x="714" y="746"/>
                    <a:pt x="1110" y="746"/>
                  </a:cubicBezTo>
                  <a:cubicBezTo>
                    <a:pt x="1267" y="746"/>
                    <a:pt x="1407" y="731"/>
                    <a:pt x="1502" y="703"/>
                  </a:cubicBezTo>
                  <a:lnTo>
                    <a:pt x="1535" y="669"/>
                  </a:lnTo>
                  <a:cubicBezTo>
                    <a:pt x="1535" y="669"/>
                    <a:pt x="1535" y="669"/>
                    <a:pt x="1569" y="636"/>
                  </a:cubicBezTo>
                  <a:cubicBezTo>
                    <a:pt x="1569" y="603"/>
                    <a:pt x="1535" y="603"/>
                    <a:pt x="1535" y="569"/>
                  </a:cubicBezTo>
                  <a:cubicBezTo>
                    <a:pt x="1503" y="537"/>
                    <a:pt x="872" y="1"/>
                    <a:pt x="4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588;p46">
              <a:extLst>
                <a:ext uri="{FF2B5EF4-FFF2-40B4-BE49-F238E27FC236}">
                  <a16:creationId xmlns:a16="http://schemas.microsoft.com/office/drawing/2014/main" id="{FF8916AA-B7CB-42D7-8EE2-3F3EFD372521}"/>
                </a:ext>
              </a:extLst>
            </p:cNvPr>
            <p:cNvSpPr/>
            <p:nvPr/>
          </p:nvSpPr>
          <p:spPr>
            <a:xfrm>
              <a:off x="7023554" y="4387358"/>
              <a:ext cx="50726" cy="19399"/>
            </a:xfrm>
            <a:custGeom>
              <a:avLst/>
              <a:gdLst/>
              <a:ahLst/>
              <a:cxnLst/>
              <a:rect l="l" t="t" r="r" b="b"/>
              <a:pathLst>
                <a:path w="1969" h="753" extrusionOk="0">
                  <a:moveTo>
                    <a:pt x="467" y="152"/>
                  </a:moveTo>
                  <a:cubicBezTo>
                    <a:pt x="901" y="219"/>
                    <a:pt x="1301" y="319"/>
                    <a:pt x="1668" y="553"/>
                  </a:cubicBezTo>
                  <a:cubicBezTo>
                    <a:pt x="1461" y="577"/>
                    <a:pt x="1226" y="593"/>
                    <a:pt x="1006" y="593"/>
                  </a:cubicBezTo>
                  <a:cubicBezTo>
                    <a:pt x="625" y="593"/>
                    <a:pt x="285" y="546"/>
                    <a:pt x="201" y="419"/>
                  </a:cubicBezTo>
                  <a:cubicBezTo>
                    <a:pt x="167" y="386"/>
                    <a:pt x="134" y="352"/>
                    <a:pt x="201" y="252"/>
                  </a:cubicBezTo>
                  <a:cubicBezTo>
                    <a:pt x="234" y="219"/>
                    <a:pt x="267" y="152"/>
                    <a:pt x="334" y="152"/>
                  </a:cubicBezTo>
                  <a:close/>
                  <a:moveTo>
                    <a:pt x="458" y="0"/>
                  </a:moveTo>
                  <a:cubicBezTo>
                    <a:pt x="401" y="0"/>
                    <a:pt x="348" y="6"/>
                    <a:pt x="301" y="19"/>
                  </a:cubicBezTo>
                  <a:cubicBezTo>
                    <a:pt x="201" y="52"/>
                    <a:pt x="101" y="119"/>
                    <a:pt x="67" y="219"/>
                  </a:cubicBezTo>
                  <a:cubicBezTo>
                    <a:pt x="0" y="286"/>
                    <a:pt x="0" y="419"/>
                    <a:pt x="67" y="519"/>
                  </a:cubicBezTo>
                  <a:cubicBezTo>
                    <a:pt x="201" y="686"/>
                    <a:pt x="568" y="753"/>
                    <a:pt x="968" y="753"/>
                  </a:cubicBezTo>
                  <a:cubicBezTo>
                    <a:pt x="1268" y="753"/>
                    <a:pt x="1602" y="719"/>
                    <a:pt x="1902" y="653"/>
                  </a:cubicBezTo>
                  <a:cubicBezTo>
                    <a:pt x="1935" y="653"/>
                    <a:pt x="1935" y="619"/>
                    <a:pt x="1969" y="619"/>
                  </a:cubicBezTo>
                  <a:cubicBezTo>
                    <a:pt x="1969" y="586"/>
                    <a:pt x="1935" y="553"/>
                    <a:pt x="1935" y="519"/>
                  </a:cubicBezTo>
                  <a:cubicBezTo>
                    <a:pt x="1875" y="519"/>
                    <a:pt x="995" y="0"/>
                    <a:pt x="4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589;p46">
              <a:extLst>
                <a:ext uri="{FF2B5EF4-FFF2-40B4-BE49-F238E27FC236}">
                  <a16:creationId xmlns:a16="http://schemas.microsoft.com/office/drawing/2014/main" id="{923D356D-5C2D-4072-8D3C-579CA5E6EC08}"/>
                </a:ext>
              </a:extLst>
            </p:cNvPr>
            <p:cNvSpPr/>
            <p:nvPr/>
          </p:nvSpPr>
          <p:spPr>
            <a:xfrm>
              <a:off x="7043314" y="4368706"/>
              <a:ext cx="30967" cy="35861"/>
            </a:xfrm>
            <a:custGeom>
              <a:avLst/>
              <a:gdLst/>
              <a:ahLst/>
              <a:cxnLst/>
              <a:rect l="l" t="t" r="r" b="b"/>
              <a:pathLst>
                <a:path w="1202" h="1392" extrusionOk="0">
                  <a:moveTo>
                    <a:pt x="368" y="142"/>
                  </a:moveTo>
                  <a:cubicBezTo>
                    <a:pt x="468" y="142"/>
                    <a:pt x="534" y="176"/>
                    <a:pt x="601" y="243"/>
                  </a:cubicBezTo>
                  <a:cubicBezTo>
                    <a:pt x="835" y="476"/>
                    <a:pt x="1001" y="810"/>
                    <a:pt x="1035" y="1177"/>
                  </a:cubicBezTo>
                  <a:cubicBezTo>
                    <a:pt x="668" y="943"/>
                    <a:pt x="167" y="443"/>
                    <a:pt x="201" y="209"/>
                  </a:cubicBezTo>
                  <a:cubicBezTo>
                    <a:pt x="201" y="209"/>
                    <a:pt x="201" y="142"/>
                    <a:pt x="334" y="142"/>
                  </a:cubicBezTo>
                  <a:close/>
                  <a:moveTo>
                    <a:pt x="387" y="0"/>
                  </a:moveTo>
                  <a:cubicBezTo>
                    <a:pt x="359" y="0"/>
                    <a:pt x="330" y="3"/>
                    <a:pt x="301" y="9"/>
                  </a:cubicBezTo>
                  <a:cubicBezTo>
                    <a:pt x="101" y="42"/>
                    <a:pt x="34" y="142"/>
                    <a:pt x="34" y="209"/>
                  </a:cubicBezTo>
                  <a:cubicBezTo>
                    <a:pt x="1" y="543"/>
                    <a:pt x="735" y="1210"/>
                    <a:pt x="1101" y="1377"/>
                  </a:cubicBezTo>
                  <a:lnTo>
                    <a:pt x="1135" y="1377"/>
                  </a:lnTo>
                  <a:cubicBezTo>
                    <a:pt x="1135" y="1388"/>
                    <a:pt x="1139" y="1392"/>
                    <a:pt x="1143" y="1392"/>
                  </a:cubicBezTo>
                  <a:cubicBezTo>
                    <a:pt x="1153" y="1392"/>
                    <a:pt x="1168" y="1377"/>
                    <a:pt x="1168" y="1377"/>
                  </a:cubicBezTo>
                  <a:cubicBezTo>
                    <a:pt x="1202" y="1377"/>
                    <a:pt x="1202" y="1343"/>
                    <a:pt x="1202" y="1310"/>
                  </a:cubicBezTo>
                  <a:cubicBezTo>
                    <a:pt x="1202" y="1277"/>
                    <a:pt x="1135" y="443"/>
                    <a:pt x="735" y="142"/>
                  </a:cubicBezTo>
                  <a:cubicBezTo>
                    <a:pt x="625" y="60"/>
                    <a:pt x="515" y="0"/>
                    <a:pt x="3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590;p46">
              <a:extLst>
                <a:ext uri="{FF2B5EF4-FFF2-40B4-BE49-F238E27FC236}">
                  <a16:creationId xmlns:a16="http://schemas.microsoft.com/office/drawing/2014/main" id="{87C7446F-647F-4E7A-9B8B-FE5A8B26BB07}"/>
                </a:ext>
              </a:extLst>
            </p:cNvPr>
            <p:cNvSpPr/>
            <p:nvPr/>
          </p:nvSpPr>
          <p:spPr>
            <a:xfrm>
              <a:off x="7680014" y="4140870"/>
              <a:ext cx="208934" cy="222974"/>
            </a:xfrm>
            <a:custGeom>
              <a:avLst/>
              <a:gdLst/>
              <a:ahLst/>
              <a:cxnLst/>
              <a:rect l="l" t="t" r="r" b="b"/>
              <a:pathLst>
                <a:path w="8110" h="8655" extrusionOk="0">
                  <a:moveTo>
                    <a:pt x="5358" y="0"/>
                  </a:moveTo>
                  <a:cubicBezTo>
                    <a:pt x="5294" y="0"/>
                    <a:pt x="5229" y="25"/>
                    <a:pt x="5174" y="80"/>
                  </a:cubicBezTo>
                  <a:lnTo>
                    <a:pt x="2672" y="2448"/>
                  </a:lnTo>
                  <a:cubicBezTo>
                    <a:pt x="2538" y="2582"/>
                    <a:pt x="2472" y="2749"/>
                    <a:pt x="2472" y="2949"/>
                  </a:cubicBezTo>
                  <a:cubicBezTo>
                    <a:pt x="2372" y="3950"/>
                    <a:pt x="1538" y="5884"/>
                    <a:pt x="203" y="7886"/>
                  </a:cubicBezTo>
                  <a:cubicBezTo>
                    <a:pt x="1" y="8179"/>
                    <a:pt x="392" y="8654"/>
                    <a:pt x="955" y="8654"/>
                  </a:cubicBezTo>
                  <a:cubicBezTo>
                    <a:pt x="1225" y="8654"/>
                    <a:pt x="1535" y="8545"/>
                    <a:pt x="1838" y="8253"/>
                  </a:cubicBezTo>
                  <a:cubicBezTo>
                    <a:pt x="2772" y="7352"/>
                    <a:pt x="4773" y="5150"/>
                    <a:pt x="5441" y="4517"/>
                  </a:cubicBezTo>
                  <a:cubicBezTo>
                    <a:pt x="6541" y="3483"/>
                    <a:pt x="7008" y="3149"/>
                    <a:pt x="7876" y="2315"/>
                  </a:cubicBezTo>
                  <a:cubicBezTo>
                    <a:pt x="8109" y="2115"/>
                    <a:pt x="8076" y="1748"/>
                    <a:pt x="7842" y="1615"/>
                  </a:cubicBezTo>
                  <a:lnTo>
                    <a:pt x="5507" y="47"/>
                  </a:lnTo>
                  <a:cubicBezTo>
                    <a:pt x="5462" y="17"/>
                    <a:pt x="5411" y="0"/>
                    <a:pt x="53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591;p46">
              <a:extLst>
                <a:ext uri="{FF2B5EF4-FFF2-40B4-BE49-F238E27FC236}">
                  <a16:creationId xmlns:a16="http://schemas.microsoft.com/office/drawing/2014/main" id="{49CD44BC-7ADB-45AB-94B0-46B0B455173F}"/>
                </a:ext>
              </a:extLst>
            </p:cNvPr>
            <p:cNvSpPr/>
            <p:nvPr/>
          </p:nvSpPr>
          <p:spPr>
            <a:xfrm>
              <a:off x="6881762" y="4393850"/>
              <a:ext cx="308532" cy="89396"/>
            </a:xfrm>
            <a:custGeom>
              <a:avLst/>
              <a:gdLst/>
              <a:ahLst/>
              <a:cxnLst/>
              <a:rect l="l" t="t" r="r" b="b"/>
              <a:pathLst>
                <a:path w="11976" h="3470" extrusionOk="0">
                  <a:moveTo>
                    <a:pt x="7706" y="0"/>
                  </a:moveTo>
                  <a:cubicBezTo>
                    <a:pt x="7439" y="0"/>
                    <a:pt x="7172" y="67"/>
                    <a:pt x="6972" y="234"/>
                  </a:cubicBezTo>
                  <a:cubicBezTo>
                    <a:pt x="4904" y="1502"/>
                    <a:pt x="2936" y="1568"/>
                    <a:pt x="534" y="2069"/>
                  </a:cubicBezTo>
                  <a:cubicBezTo>
                    <a:pt x="1" y="2202"/>
                    <a:pt x="367" y="3470"/>
                    <a:pt x="1635" y="3470"/>
                  </a:cubicBezTo>
                  <a:cubicBezTo>
                    <a:pt x="3703" y="3470"/>
                    <a:pt x="5238" y="3370"/>
                    <a:pt x="7006" y="3370"/>
                  </a:cubicBezTo>
                  <a:cubicBezTo>
                    <a:pt x="8540" y="3370"/>
                    <a:pt x="10275" y="3470"/>
                    <a:pt x="11475" y="3470"/>
                  </a:cubicBezTo>
                  <a:cubicBezTo>
                    <a:pt x="11776" y="3470"/>
                    <a:pt x="11976" y="3203"/>
                    <a:pt x="11909" y="2903"/>
                  </a:cubicBezTo>
                  <a:lnTo>
                    <a:pt x="11309" y="201"/>
                  </a:lnTo>
                  <a:cubicBezTo>
                    <a:pt x="11275" y="67"/>
                    <a:pt x="11175" y="0"/>
                    <a:pt x="110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592;p46">
              <a:extLst>
                <a:ext uri="{FF2B5EF4-FFF2-40B4-BE49-F238E27FC236}">
                  <a16:creationId xmlns:a16="http://schemas.microsoft.com/office/drawing/2014/main" id="{171AA54B-CBED-45A7-8DB3-9FECA21FADDC}"/>
                </a:ext>
              </a:extLst>
            </p:cNvPr>
            <p:cNvSpPr/>
            <p:nvPr/>
          </p:nvSpPr>
          <p:spPr>
            <a:xfrm>
              <a:off x="6404836" y="1802095"/>
              <a:ext cx="563761" cy="375205"/>
            </a:xfrm>
            <a:custGeom>
              <a:avLst/>
              <a:gdLst/>
              <a:ahLst/>
              <a:cxnLst/>
              <a:rect l="l" t="t" r="r" b="b"/>
              <a:pathLst>
                <a:path w="21883" h="14564" extrusionOk="0">
                  <a:moveTo>
                    <a:pt x="18047" y="0"/>
                  </a:moveTo>
                  <a:cubicBezTo>
                    <a:pt x="16879" y="1635"/>
                    <a:pt x="15645" y="3302"/>
                    <a:pt x="14411" y="4904"/>
                  </a:cubicBezTo>
                  <a:cubicBezTo>
                    <a:pt x="13176" y="6538"/>
                    <a:pt x="11909" y="8106"/>
                    <a:pt x="10608" y="9607"/>
                  </a:cubicBezTo>
                  <a:lnTo>
                    <a:pt x="10141" y="10141"/>
                  </a:lnTo>
                  <a:lnTo>
                    <a:pt x="10007" y="10274"/>
                  </a:lnTo>
                  <a:lnTo>
                    <a:pt x="9974" y="10307"/>
                  </a:lnTo>
                  <a:cubicBezTo>
                    <a:pt x="9974" y="10307"/>
                    <a:pt x="10007" y="10341"/>
                    <a:pt x="9974" y="10341"/>
                  </a:cubicBezTo>
                  <a:cubicBezTo>
                    <a:pt x="9774" y="10474"/>
                    <a:pt x="9540" y="10574"/>
                    <a:pt x="9274" y="10608"/>
                  </a:cubicBezTo>
                  <a:cubicBezTo>
                    <a:pt x="8695" y="10697"/>
                    <a:pt x="8117" y="10741"/>
                    <a:pt x="7539" y="10741"/>
                  </a:cubicBezTo>
                  <a:cubicBezTo>
                    <a:pt x="7250" y="10741"/>
                    <a:pt x="6961" y="10730"/>
                    <a:pt x="6672" y="10708"/>
                  </a:cubicBezTo>
                  <a:cubicBezTo>
                    <a:pt x="4670" y="10574"/>
                    <a:pt x="2702" y="10307"/>
                    <a:pt x="768" y="9907"/>
                  </a:cubicBezTo>
                  <a:lnTo>
                    <a:pt x="0" y="12075"/>
                  </a:lnTo>
                  <a:cubicBezTo>
                    <a:pt x="1968" y="13043"/>
                    <a:pt x="4037" y="13777"/>
                    <a:pt x="6171" y="14244"/>
                  </a:cubicBezTo>
                  <a:cubicBezTo>
                    <a:pt x="7132" y="14457"/>
                    <a:pt x="8093" y="14564"/>
                    <a:pt x="9071" y="14564"/>
                  </a:cubicBezTo>
                  <a:cubicBezTo>
                    <a:pt x="9315" y="14564"/>
                    <a:pt x="9560" y="14557"/>
                    <a:pt x="9807" y="14544"/>
                  </a:cubicBezTo>
                  <a:cubicBezTo>
                    <a:pt x="10575" y="14510"/>
                    <a:pt x="11375" y="14277"/>
                    <a:pt x="12076" y="13910"/>
                  </a:cubicBezTo>
                  <a:cubicBezTo>
                    <a:pt x="12276" y="13777"/>
                    <a:pt x="12509" y="13643"/>
                    <a:pt x="12709" y="13510"/>
                  </a:cubicBezTo>
                  <a:lnTo>
                    <a:pt x="12843" y="13376"/>
                  </a:lnTo>
                  <a:lnTo>
                    <a:pt x="12976" y="13276"/>
                  </a:lnTo>
                  <a:lnTo>
                    <a:pt x="13110" y="13143"/>
                  </a:lnTo>
                  <a:lnTo>
                    <a:pt x="13710" y="12576"/>
                  </a:lnTo>
                  <a:cubicBezTo>
                    <a:pt x="15245" y="11041"/>
                    <a:pt x="16679" y="9440"/>
                    <a:pt x="18047" y="7772"/>
                  </a:cubicBezTo>
                  <a:cubicBezTo>
                    <a:pt x="19381" y="6138"/>
                    <a:pt x="20648" y="4437"/>
                    <a:pt x="21883" y="2669"/>
                  </a:cubicBezTo>
                  <a:lnTo>
                    <a:pt x="18047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593;p46">
              <a:extLst>
                <a:ext uri="{FF2B5EF4-FFF2-40B4-BE49-F238E27FC236}">
                  <a16:creationId xmlns:a16="http://schemas.microsoft.com/office/drawing/2014/main" id="{E5804AAB-19BB-4F2D-8F28-20ED44665D4E}"/>
                </a:ext>
              </a:extLst>
            </p:cNvPr>
            <p:cNvSpPr/>
            <p:nvPr/>
          </p:nvSpPr>
          <p:spPr>
            <a:xfrm>
              <a:off x="7271794" y="1706879"/>
              <a:ext cx="286299" cy="322959"/>
            </a:xfrm>
            <a:custGeom>
              <a:avLst/>
              <a:gdLst/>
              <a:ahLst/>
              <a:cxnLst/>
              <a:rect l="l" t="t" r="r" b="b"/>
              <a:pathLst>
                <a:path w="11113" h="12536" extrusionOk="0">
                  <a:moveTo>
                    <a:pt x="4171" y="1"/>
                  </a:moveTo>
                  <a:cubicBezTo>
                    <a:pt x="1661" y="1"/>
                    <a:pt x="1" y="2800"/>
                    <a:pt x="1572" y="6064"/>
                  </a:cubicBezTo>
                  <a:cubicBezTo>
                    <a:pt x="2640" y="8299"/>
                    <a:pt x="3907" y="10468"/>
                    <a:pt x="5342" y="12536"/>
                  </a:cubicBezTo>
                  <a:lnTo>
                    <a:pt x="11113" y="8566"/>
                  </a:lnTo>
                  <a:cubicBezTo>
                    <a:pt x="11113" y="8566"/>
                    <a:pt x="7844" y="761"/>
                    <a:pt x="4975" y="93"/>
                  </a:cubicBezTo>
                  <a:cubicBezTo>
                    <a:pt x="4700" y="31"/>
                    <a:pt x="4431" y="1"/>
                    <a:pt x="4171" y="1"/>
                  </a:cubicBezTo>
                  <a:close/>
                </a:path>
              </a:pathLst>
            </a:custGeom>
            <a:solidFill>
              <a:srgbClr val="00B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594;p46">
              <a:extLst>
                <a:ext uri="{FF2B5EF4-FFF2-40B4-BE49-F238E27FC236}">
                  <a16:creationId xmlns:a16="http://schemas.microsoft.com/office/drawing/2014/main" id="{113C4A5A-540F-4F66-B460-08EF46EF7023}"/>
                </a:ext>
              </a:extLst>
            </p:cNvPr>
            <p:cNvSpPr/>
            <p:nvPr/>
          </p:nvSpPr>
          <p:spPr>
            <a:xfrm>
              <a:off x="7346658" y="1838187"/>
              <a:ext cx="70512" cy="191647"/>
            </a:xfrm>
            <a:custGeom>
              <a:avLst/>
              <a:gdLst/>
              <a:ahLst/>
              <a:cxnLst/>
              <a:rect l="l" t="t" r="r" b="b"/>
              <a:pathLst>
                <a:path w="2737" h="7439" extrusionOk="0">
                  <a:moveTo>
                    <a:pt x="1" y="0"/>
                  </a:moveTo>
                  <a:lnTo>
                    <a:pt x="1" y="3569"/>
                  </a:lnTo>
                  <a:cubicBezTo>
                    <a:pt x="1268" y="5771"/>
                    <a:pt x="2436" y="7439"/>
                    <a:pt x="2436" y="7439"/>
                  </a:cubicBezTo>
                  <a:lnTo>
                    <a:pt x="2736" y="72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595;p46">
              <a:extLst>
                <a:ext uri="{FF2B5EF4-FFF2-40B4-BE49-F238E27FC236}">
                  <a16:creationId xmlns:a16="http://schemas.microsoft.com/office/drawing/2014/main" id="{E1CD100F-E5F0-4173-B648-42002E8AAE02}"/>
                </a:ext>
              </a:extLst>
            </p:cNvPr>
            <p:cNvSpPr/>
            <p:nvPr/>
          </p:nvSpPr>
          <p:spPr>
            <a:xfrm>
              <a:off x="6873158" y="1688640"/>
              <a:ext cx="526817" cy="706434"/>
            </a:xfrm>
            <a:custGeom>
              <a:avLst/>
              <a:gdLst/>
              <a:ahLst/>
              <a:cxnLst/>
              <a:rect l="l" t="t" r="r" b="b"/>
              <a:pathLst>
                <a:path w="20449" h="27421" extrusionOk="0">
                  <a:moveTo>
                    <a:pt x="11459" y="1"/>
                  </a:moveTo>
                  <a:cubicBezTo>
                    <a:pt x="10300" y="1"/>
                    <a:pt x="9141" y="34"/>
                    <a:pt x="7973" y="101"/>
                  </a:cubicBezTo>
                  <a:cubicBezTo>
                    <a:pt x="6406" y="268"/>
                    <a:pt x="4804" y="535"/>
                    <a:pt x="3270" y="968"/>
                  </a:cubicBezTo>
                  <a:cubicBezTo>
                    <a:pt x="3270" y="968"/>
                    <a:pt x="1" y="4638"/>
                    <a:pt x="3103" y="27421"/>
                  </a:cubicBezTo>
                  <a:lnTo>
                    <a:pt x="19482" y="27421"/>
                  </a:lnTo>
                  <a:cubicBezTo>
                    <a:pt x="19582" y="24919"/>
                    <a:pt x="18014" y="12643"/>
                    <a:pt x="20449" y="801"/>
                  </a:cubicBezTo>
                  <a:cubicBezTo>
                    <a:pt x="18614" y="435"/>
                    <a:pt x="16780" y="201"/>
                    <a:pt x="14945" y="101"/>
                  </a:cubicBezTo>
                  <a:cubicBezTo>
                    <a:pt x="13777" y="34"/>
                    <a:pt x="12618" y="1"/>
                    <a:pt x="11459" y="1"/>
                  </a:cubicBezTo>
                  <a:close/>
                </a:path>
              </a:pathLst>
            </a:custGeom>
            <a:solidFill>
              <a:srgbClr val="00B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596;p46">
              <a:extLst>
                <a:ext uri="{FF2B5EF4-FFF2-40B4-BE49-F238E27FC236}">
                  <a16:creationId xmlns:a16="http://schemas.microsoft.com/office/drawing/2014/main" id="{78A66021-67F2-4FC7-A404-391854670574}"/>
                </a:ext>
              </a:extLst>
            </p:cNvPr>
            <p:cNvSpPr/>
            <p:nvPr/>
          </p:nvSpPr>
          <p:spPr>
            <a:xfrm>
              <a:off x="6918704" y="1882857"/>
              <a:ext cx="85969" cy="181368"/>
            </a:xfrm>
            <a:custGeom>
              <a:avLst/>
              <a:gdLst/>
              <a:ahLst/>
              <a:cxnLst/>
              <a:rect l="l" t="t" r="r" b="b"/>
              <a:pathLst>
                <a:path w="3337" h="7040" extrusionOk="0">
                  <a:moveTo>
                    <a:pt x="3337" y="1"/>
                  </a:moveTo>
                  <a:lnTo>
                    <a:pt x="1" y="3070"/>
                  </a:lnTo>
                  <a:cubicBezTo>
                    <a:pt x="1" y="4237"/>
                    <a:pt x="34" y="5571"/>
                    <a:pt x="101" y="7039"/>
                  </a:cubicBezTo>
                  <a:cubicBezTo>
                    <a:pt x="1769" y="5004"/>
                    <a:pt x="2903" y="2603"/>
                    <a:pt x="3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597;p46">
              <a:extLst>
                <a:ext uri="{FF2B5EF4-FFF2-40B4-BE49-F238E27FC236}">
                  <a16:creationId xmlns:a16="http://schemas.microsoft.com/office/drawing/2014/main" id="{F16BCEC6-1181-4679-8225-4F833AFB3F92}"/>
                </a:ext>
              </a:extLst>
            </p:cNvPr>
            <p:cNvSpPr/>
            <p:nvPr/>
          </p:nvSpPr>
          <p:spPr>
            <a:xfrm>
              <a:off x="6756303" y="1711851"/>
              <a:ext cx="294775" cy="330894"/>
            </a:xfrm>
            <a:custGeom>
              <a:avLst/>
              <a:gdLst/>
              <a:ahLst/>
              <a:cxnLst/>
              <a:rect l="l" t="t" r="r" b="b"/>
              <a:pathLst>
                <a:path w="11442" h="12844" extrusionOk="0">
                  <a:moveTo>
                    <a:pt x="8419" y="1"/>
                  </a:moveTo>
                  <a:cubicBezTo>
                    <a:pt x="7202" y="1"/>
                    <a:pt x="5714" y="691"/>
                    <a:pt x="4270" y="2135"/>
                  </a:cubicBezTo>
                  <a:cubicBezTo>
                    <a:pt x="1568" y="4804"/>
                    <a:pt x="0" y="8907"/>
                    <a:pt x="0" y="8907"/>
                  </a:cubicBezTo>
                  <a:lnTo>
                    <a:pt x="5738" y="12843"/>
                  </a:lnTo>
                  <a:cubicBezTo>
                    <a:pt x="5738" y="12843"/>
                    <a:pt x="11442" y="5438"/>
                    <a:pt x="11042" y="2536"/>
                  </a:cubicBezTo>
                  <a:cubicBezTo>
                    <a:pt x="10812" y="875"/>
                    <a:pt x="9788" y="1"/>
                    <a:pt x="8419" y="1"/>
                  </a:cubicBezTo>
                  <a:close/>
                </a:path>
              </a:pathLst>
            </a:custGeom>
            <a:solidFill>
              <a:srgbClr val="00B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598;p46">
              <a:extLst>
                <a:ext uri="{FF2B5EF4-FFF2-40B4-BE49-F238E27FC236}">
                  <a16:creationId xmlns:a16="http://schemas.microsoft.com/office/drawing/2014/main" id="{D12BFB35-456E-4022-8285-E2592B86D525}"/>
                </a:ext>
              </a:extLst>
            </p:cNvPr>
            <p:cNvSpPr/>
            <p:nvPr/>
          </p:nvSpPr>
          <p:spPr>
            <a:xfrm>
              <a:off x="6314593" y="2004040"/>
              <a:ext cx="120337" cy="114076"/>
            </a:xfrm>
            <a:custGeom>
              <a:avLst/>
              <a:gdLst/>
              <a:ahLst/>
              <a:cxnLst/>
              <a:rect l="l" t="t" r="r" b="b"/>
              <a:pathLst>
                <a:path w="4671" h="4428" extrusionOk="0">
                  <a:moveTo>
                    <a:pt x="2403" y="0"/>
                  </a:moveTo>
                  <a:lnTo>
                    <a:pt x="1" y="3102"/>
                  </a:lnTo>
                  <a:cubicBezTo>
                    <a:pt x="1" y="3102"/>
                    <a:pt x="1402" y="4427"/>
                    <a:pt x="3203" y="4427"/>
                  </a:cubicBezTo>
                  <a:cubicBezTo>
                    <a:pt x="3462" y="4427"/>
                    <a:pt x="3730" y="4400"/>
                    <a:pt x="4004" y="4336"/>
                  </a:cubicBezTo>
                  <a:lnTo>
                    <a:pt x="4671" y="2335"/>
                  </a:lnTo>
                  <a:lnTo>
                    <a:pt x="2403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599;p46">
              <a:extLst>
                <a:ext uri="{FF2B5EF4-FFF2-40B4-BE49-F238E27FC236}">
                  <a16:creationId xmlns:a16="http://schemas.microsoft.com/office/drawing/2014/main" id="{D9A2DBEC-AC32-41B6-B64E-3A339142CC4A}"/>
                </a:ext>
              </a:extLst>
            </p:cNvPr>
            <p:cNvSpPr/>
            <p:nvPr/>
          </p:nvSpPr>
          <p:spPr>
            <a:xfrm>
              <a:off x="6273095" y="1972848"/>
              <a:ext cx="105729" cy="112582"/>
            </a:xfrm>
            <a:custGeom>
              <a:avLst/>
              <a:gdLst/>
              <a:ahLst/>
              <a:cxnLst/>
              <a:rect l="l" t="t" r="r" b="b"/>
              <a:pathLst>
                <a:path w="4104" h="4370" extrusionOk="0">
                  <a:moveTo>
                    <a:pt x="1035" y="0"/>
                  </a:moveTo>
                  <a:lnTo>
                    <a:pt x="1" y="3236"/>
                  </a:lnTo>
                  <a:lnTo>
                    <a:pt x="1702" y="4370"/>
                  </a:lnTo>
                  <a:lnTo>
                    <a:pt x="4104" y="1301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600;p46">
              <a:extLst>
                <a:ext uri="{FF2B5EF4-FFF2-40B4-BE49-F238E27FC236}">
                  <a16:creationId xmlns:a16="http://schemas.microsoft.com/office/drawing/2014/main" id="{797EDB20-0E50-4E78-B969-391512C5781C}"/>
                </a:ext>
              </a:extLst>
            </p:cNvPr>
            <p:cNvSpPr/>
            <p:nvPr/>
          </p:nvSpPr>
          <p:spPr>
            <a:xfrm>
              <a:off x="7013250" y="1287814"/>
              <a:ext cx="238818" cy="309202"/>
            </a:xfrm>
            <a:custGeom>
              <a:avLst/>
              <a:gdLst/>
              <a:ahLst/>
              <a:cxnLst/>
              <a:rect l="l" t="t" r="r" b="b"/>
              <a:pathLst>
                <a:path w="9270" h="12002" extrusionOk="0">
                  <a:moveTo>
                    <a:pt x="4955" y="1"/>
                  </a:moveTo>
                  <a:cubicBezTo>
                    <a:pt x="4434" y="1"/>
                    <a:pt x="3898" y="100"/>
                    <a:pt x="3369" y="316"/>
                  </a:cubicBezTo>
                  <a:cubicBezTo>
                    <a:pt x="400" y="1517"/>
                    <a:pt x="0" y="6020"/>
                    <a:pt x="667" y="8755"/>
                  </a:cubicBezTo>
                  <a:cubicBezTo>
                    <a:pt x="1124" y="10732"/>
                    <a:pt x="2867" y="12001"/>
                    <a:pt x="4673" y="12001"/>
                  </a:cubicBezTo>
                  <a:cubicBezTo>
                    <a:pt x="5640" y="12001"/>
                    <a:pt x="6625" y="11637"/>
                    <a:pt x="7439" y="10823"/>
                  </a:cubicBezTo>
                  <a:cubicBezTo>
                    <a:pt x="8940" y="9289"/>
                    <a:pt x="8907" y="7487"/>
                    <a:pt x="9107" y="4452"/>
                  </a:cubicBezTo>
                  <a:cubicBezTo>
                    <a:pt x="9270" y="1949"/>
                    <a:pt x="7259" y="1"/>
                    <a:pt x="4955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601;p46">
              <a:extLst>
                <a:ext uri="{FF2B5EF4-FFF2-40B4-BE49-F238E27FC236}">
                  <a16:creationId xmlns:a16="http://schemas.microsoft.com/office/drawing/2014/main" id="{43A37432-3604-4CB4-A0CF-EC3E47EF46E3}"/>
                </a:ext>
              </a:extLst>
            </p:cNvPr>
            <p:cNvSpPr/>
            <p:nvPr/>
          </p:nvSpPr>
          <p:spPr>
            <a:xfrm>
              <a:off x="6883179" y="1204449"/>
              <a:ext cx="478126" cy="343749"/>
            </a:xfrm>
            <a:custGeom>
              <a:avLst/>
              <a:gdLst/>
              <a:ahLst/>
              <a:cxnLst/>
              <a:rect l="l" t="t" r="r" b="b"/>
              <a:pathLst>
                <a:path w="18559" h="13343" extrusionOk="0">
                  <a:moveTo>
                    <a:pt x="13576" y="1"/>
                  </a:moveTo>
                  <a:cubicBezTo>
                    <a:pt x="12508" y="1"/>
                    <a:pt x="11314" y="348"/>
                    <a:pt x="9886" y="983"/>
                  </a:cubicBezTo>
                  <a:cubicBezTo>
                    <a:pt x="9330" y="1223"/>
                    <a:pt x="8889" y="1314"/>
                    <a:pt x="8516" y="1314"/>
                  </a:cubicBezTo>
                  <a:cubicBezTo>
                    <a:pt x="7340" y="1314"/>
                    <a:pt x="6830" y="409"/>
                    <a:pt x="5437" y="409"/>
                  </a:cubicBezTo>
                  <a:cubicBezTo>
                    <a:pt x="5366" y="409"/>
                    <a:pt x="5292" y="411"/>
                    <a:pt x="5216" y="416"/>
                  </a:cubicBezTo>
                  <a:cubicBezTo>
                    <a:pt x="3504" y="554"/>
                    <a:pt x="3278" y="1447"/>
                    <a:pt x="2664" y="1447"/>
                  </a:cubicBezTo>
                  <a:cubicBezTo>
                    <a:pt x="2536" y="1447"/>
                    <a:pt x="2392" y="1409"/>
                    <a:pt x="2214" y="1317"/>
                  </a:cubicBezTo>
                  <a:cubicBezTo>
                    <a:pt x="1180" y="750"/>
                    <a:pt x="2080" y="183"/>
                    <a:pt x="2080" y="183"/>
                  </a:cubicBezTo>
                  <a:cubicBezTo>
                    <a:pt x="1841" y="71"/>
                    <a:pt x="1626" y="22"/>
                    <a:pt x="1435" y="22"/>
                  </a:cubicBezTo>
                  <a:cubicBezTo>
                    <a:pt x="84" y="22"/>
                    <a:pt x="1" y="2521"/>
                    <a:pt x="1814" y="3251"/>
                  </a:cubicBezTo>
                  <a:cubicBezTo>
                    <a:pt x="3421" y="3888"/>
                    <a:pt x="2905" y="5297"/>
                    <a:pt x="4378" y="5297"/>
                  </a:cubicBezTo>
                  <a:cubicBezTo>
                    <a:pt x="4525" y="5297"/>
                    <a:pt x="4692" y="5283"/>
                    <a:pt x="4882" y="5253"/>
                  </a:cubicBezTo>
                  <a:cubicBezTo>
                    <a:pt x="5136" y="5211"/>
                    <a:pt x="5354" y="5192"/>
                    <a:pt x="5542" y="5192"/>
                  </a:cubicBezTo>
                  <a:cubicBezTo>
                    <a:pt x="7088" y="5192"/>
                    <a:pt x="6683" y="6458"/>
                    <a:pt x="8225" y="6458"/>
                  </a:cubicBezTo>
                  <a:cubicBezTo>
                    <a:pt x="8276" y="6458"/>
                    <a:pt x="8329" y="6457"/>
                    <a:pt x="8385" y="6454"/>
                  </a:cubicBezTo>
                  <a:cubicBezTo>
                    <a:pt x="8417" y="9883"/>
                    <a:pt x="9342" y="13343"/>
                    <a:pt x="12491" y="13343"/>
                  </a:cubicBezTo>
                  <a:cubicBezTo>
                    <a:pt x="12620" y="13343"/>
                    <a:pt x="12752" y="13337"/>
                    <a:pt x="12888" y="13325"/>
                  </a:cubicBezTo>
                  <a:cubicBezTo>
                    <a:pt x="15156" y="13125"/>
                    <a:pt x="17024" y="9856"/>
                    <a:pt x="17758" y="7421"/>
                  </a:cubicBezTo>
                  <a:cubicBezTo>
                    <a:pt x="18559" y="4886"/>
                    <a:pt x="18359" y="3652"/>
                    <a:pt x="16824" y="3352"/>
                  </a:cubicBezTo>
                  <a:cubicBezTo>
                    <a:pt x="17325" y="3185"/>
                    <a:pt x="17725" y="2217"/>
                    <a:pt x="16791" y="1350"/>
                  </a:cubicBezTo>
                  <a:cubicBezTo>
                    <a:pt x="15777" y="423"/>
                    <a:pt x="14753" y="1"/>
                    <a:pt x="13576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602;p46">
              <a:extLst>
                <a:ext uri="{FF2B5EF4-FFF2-40B4-BE49-F238E27FC236}">
                  <a16:creationId xmlns:a16="http://schemas.microsoft.com/office/drawing/2014/main" id="{F4442B51-FECE-4C06-B48D-80A0971D2332}"/>
                </a:ext>
              </a:extLst>
            </p:cNvPr>
            <p:cNvSpPr/>
            <p:nvPr/>
          </p:nvSpPr>
          <p:spPr>
            <a:xfrm>
              <a:off x="7285654" y="1275989"/>
              <a:ext cx="90529" cy="30271"/>
            </a:xfrm>
            <a:custGeom>
              <a:avLst/>
              <a:gdLst/>
              <a:ahLst/>
              <a:cxnLst/>
              <a:rect l="l" t="t" r="r" b="b"/>
              <a:pathLst>
                <a:path w="3514" h="1175" extrusionOk="0">
                  <a:moveTo>
                    <a:pt x="1026" y="0"/>
                  </a:moveTo>
                  <a:cubicBezTo>
                    <a:pt x="626" y="0"/>
                    <a:pt x="239" y="203"/>
                    <a:pt x="0" y="575"/>
                  </a:cubicBezTo>
                  <a:cubicBezTo>
                    <a:pt x="0" y="575"/>
                    <a:pt x="438" y="946"/>
                    <a:pt x="763" y="946"/>
                  </a:cubicBezTo>
                  <a:cubicBezTo>
                    <a:pt x="840" y="946"/>
                    <a:pt x="911" y="926"/>
                    <a:pt x="968" y="875"/>
                  </a:cubicBezTo>
                  <a:cubicBezTo>
                    <a:pt x="1027" y="815"/>
                    <a:pt x="1094" y="792"/>
                    <a:pt x="1167" y="792"/>
                  </a:cubicBezTo>
                  <a:cubicBezTo>
                    <a:pt x="1403" y="792"/>
                    <a:pt x="1713" y="1028"/>
                    <a:pt x="2114" y="1028"/>
                  </a:cubicBezTo>
                  <a:cubicBezTo>
                    <a:pt x="2215" y="1028"/>
                    <a:pt x="2322" y="1013"/>
                    <a:pt x="2435" y="975"/>
                  </a:cubicBezTo>
                  <a:cubicBezTo>
                    <a:pt x="2591" y="916"/>
                    <a:pt x="2720" y="892"/>
                    <a:pt x="2827" y="892"/>
                  </a:cubicBezTo>
                  <a:cubicBezTo>
                    <a:pt x="3202" y="892"/>
                    <a:pt x="3303" y="1175"/>
                    <a:pt x="3303" y="1175"/>
                  </a:cubicBezTo>
                  <a:cubicBezTo>
                    <a:pt x="3303" y="1175"/>
                    <a:pt x="3514" y="603"/>
                    <a:pt x="3020" y="603"/>
                  </a:cubicBezTo>
                  <a:cubicBezTo>
                    <a:pt x="2994" y="603"/>
                    <a:pt x="2966" y="605"/>
                    <a:pt x="2936" y="608"/>
                  </a:cubicBezTo>
                  <a:cubicBezTo>
                    <a:pt x="2912" y="609"/>
                    <a:pt x="2889" y="610"/>
                    <a:pt x="2867" y="610"/>
                  </a:cubicBezTo>
                  <a:cubicBezTo>
                    <a:pt x="2329" y="610"/>
                    <a:pt x="2232" y="233"/>
                    <a:pt x="1335" y="41"/>
                  </a:cubicBezTo>
                  <a:cubicBezTo>
                    <a:pt x="1233" y="14"/>
                    <a:pt x="1129" y="0"/>
                    <a:pt x="1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603;p46">
              <a:extLst>
                <a:ext uri="{FF2B5EF4-FFF2-40B4-BE49-F238E27FC236}">
                  <a16:creationId xmlns:a16="http://schemas.microsoft.com/office/drawing/2014/main" id="{E524C34E-0961-4DCB-971B-26228E5C281A}"/>
                </a:ext>
              </a:extLst>
            </p:cNvPr>
            <p:cNvSpPr/>
            <p:nvPr/>
          </p:nvSpPr>
          <p:spPr>
            <a:xfrm>
              <a:off x="7077680" y="1388336"/>
              <a:ext cx="67214" cy="92642"/>
            </a:xfrm>
            <a:custGeom>
              <a:avLst/>
              <a:gdLst/>
              <a:ahLst/>
              <a:cxnLst/>
              <a:rect l="l" t="t" r="r" b="b"/>
              <a:pathLst>
                <a:path w="2609" h="3596" extrusionOk="0">
                  <a:moveTo>
                    <a:pt x="1600" y="1"/>
                  </a:moveTo>
                  <a:cubicBezTo>
                    <a:pt x="1476" y="1"/>
                    <a:pt x="1342" y="27"/>
                    <a:pt x="1202" y="83"/>
                  </a:cubicBezTo>
                  <a:cubicBezTo>
                    <a:pt x="335" y="383"/>
                    <a:pt x="1" y="1717"/>
                    <a:pt x="1" y="2518"/>
                  </a:cubicBezTo>
                  <a:cubicBezTo>
                    <a:pt x="1" y="3146"/>
                    <a:pt x="325" y="3595"/>
                    <a:pt x="770" y="3595"/>
                  </a:cubicBezTo>
                  <a:cubicBezTo>
                    <a:pt x="964" y="3595"/>
                    <a:pt x="1180" y="3511"/>
                    <a:pt x="1402" y="3319"/>
                  </a:cubicBezTo>
                  <a:cubicBezTo>
                    <a:pt x="1969" y="2785"/>
                    <a:pt x="2336" y="2118"/>
                    <a:pt x="2469" y="1384"/>
                  </a:cubicBezTo>
                  <a:cubicBezTo>
                    <a:pt x="2608" y="635"/>
                    <a:pt x="2216" y="1"/>
                    <a:pt x="1600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604;p46">
              <a:extLst>
                <a:ext uri="{FF2B5EF4-FFF2-40B4-BE49-F238E27FC236}">
                  <a16:creationId xmlns:a16="http://schemas.microsoft.com/office/drawing/2014/main" id="{CF8E05D1-00DB-48B3-8962-A6AF1FDC255B}"/>
                </a:ext>
              </a:extLst>
            </p:cNvPr>
            <p:cNvSpPr/>
            <p:nvPr/>
          </p:nvSpPr>
          <p:spPr>
            <a:xfrm>
              <a:off x="7102617" y="2395026"/>
              <a:ext cx="703832" cy="1733378"/>
            </a:xfrm>
            <a:custGeom>
              <a:avLst/>
              <a:gdLst/>
              <a:ahLst/>
              <a:cxnLst/>
              <a:rect l="l" t="t" r="r" b="b"/>
              <a:pathLst>
                <a:path w="27320" h="67283" extrusionOk="0">
                  <a:moveTo>
                    <a:pt x="0" y="1"/>
                  </a:moveTo>
                  <a:cubicBezTo>
                    <a:pt x="0" y="1"/>
                    <a:pt x="3469" y="23417"/>
                    <a:pt x="5371" y="32190"/>
                  </a:cubicBezTo>
                  <a:cubicBezTo>
                    <a:pt x="7472" y="41764"/>
                    <a:pt x="21983" y="67282"/>
                    <a:pt x="21983" y="67282"/>
                  </a:cubicBezTo>
                  <a:lnTo>
                    <a:pt x="27320" y="65547"/>
                  </a:lnTo>
                  <a:cubicBezTo>
                    <a:pt x="27320" y="65547"/>
                    <a:pt x="15778" y="42564"/>
                    <a:pt x="14577" y="33058"/>
                  </a:cubicBezTo>
                  <a:cubicBezTo>
                    <a:pt x="13276" y="22717"/>
                    <a:pt x="10575" y="1"/>
                    <a:pt x="105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605;p46">
              <a:extLst>
                <a:ext uri="{FF2B5EF4-FFF2-40B4-BE49-F238E27FC236}">
                  <a16:creationId xmlns:a16="http://schemas.microsoft.com/office/drawing/2014/main" id="{BA93C362-72FB-4A83-972B-68C12A18901F}"/>
                </a:ext>
              </a:extLst>
            </p:cNvPr>
            <p:cNvSpPr/>
            <p:nvPr/>
          </p:nvSpPr>
          <p:spPr>
            <a:xfrm>
              <a:off x="7630242" y="4037231"/>
              <a:ext cx="186521" cy="96274"/>
            </a:xfrm>
            <a:custGeom>
              <a:avLst/>
              <a:gdLst/>
              <a:ahLst/>
              <a:cxnLst/>
              <a:rect l="l" t="t" r="r" b="b"/>
              <a:pathLst>
                <a:path w="7240" h="3737" extrusionOk="0">
                  <a:moveTo>
                    <a:pt x="6539" y="0"/>
                  </a:moveTo>
                  <a:lnTo>
                    <a:pt x="34" y="1868"/>
                  </a:lnTo>
                  <a:cubicBezTo>
                    <a:pt x="1" y="1868"/>
                    <a:pt x="1235" y="3736"/>
                    <a:pt x="1235" y="3736"/>
                  </a:cubicBezTo>
                  <a:lnTo>
                    <a:pt x="7239" y="1801"/>
                  </a:lnTo>
                  <a:lnTo>
                    <a:pt x="6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606;p46">
              <a:extLst>
                <a:ext uri="{FF2B5EF4-FFF2-40B4-BE49-F238E27FC236}">
                  <a16:creationId xmlns:a16="http://schemas.microsoft.com/office/drawing/2014/main" id="{F6F7B6BF-1801-456A-8DDE-71977AF160D3}"/>
                </a:ext>
              </a:extLst>
            </p:cNvPr>
            <p:cNvSpPr/>
            <p:nvPr/>
          </p:nvSpPr>
          <p:spPr>
            <a:xfrm>
              <a:off x="7136133" y="2609028"/>
              <a:ext cx="126339" cy="606707"/>
            </a:xfrm>
            <a:custGeom>
              <a:avLst/>
              <a:gdLst/>
              <a:ahLst/>
              <a:cxnLst/>
              <a:rect l="l" t="t" r="r" b="b"/>
              <a:pathLst>
                <a:path w="4904" h="23550" extrusionOk="0">
                  <a:moveTo>
                    <a:pt x="594" y="1"/>
                  </a:moveTo>
                  <a:cubicBezTo>
                    <a:pt x="381" y="1"/>
                    <a:pt x="183" y="52"/>
                    <a:pt x="0" y="166"/>
                  </a:cubicBezTo>
                  <a:cubicBezTo>
                    <a:pt x="1134" y="7605"/>
                    <a:pt x="2836" y="18079"/>
                    <a:pt x="4003" y="23550"/>
                  </a:cubicBezTo>
                  <a:cubicBezTo>
                    <a:pt x="4470" y="15811"/>
                    <a:pt x="4904" y="833"/>
                    <a:pt x="901" y="33"/>
                  </a:cubicBezTo>
                  <a:cubicBezTo>
                    <a:pt x="795" y="12"/>
                    <a:pt x="693" y="1"/>
                    <a:pt x="5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607;p46">
              <a:extLst>
                <a:ext uri="{FF2B5EF4-FFF2-40B4-BE49-F238E27FC236}">
                  <a16:creationId xmlns:a16="http://schemas.microsoft.com/office/drawing/2014/main" id="{0F498828-5F74-4DEC-B124-CFA0FFB13484}"/>
                </a:ext>
              </a:extLst>
            </p:cNvPr>
            <p:cNvSpPr/>
            <p:nvPr/>
          </p:nvSpPr>
          <p:spPr>
            <a:xfrm>
              <a:off x="6941916" y="2395026"/>
              <a:ext cx="288772" cy="1900938"/>
            </a:xfrm>
            <a:custGeom>
              <a:avLst/>
              <a:gdLst/>
              <a:ahLst/>
              <a:cxnLst/>
              <a:rect l="l" t="t" r="r" b="b"/>
              <a:pathLst>
                <a:path w="11209" h="73787" extrusionOk="0">
                  <a:moveTo>
                    <a:pt x="434" y="1"/>
                  </a:moveTo>
                  <a:cubicBezTo>
                    <a:pt x="434" y="1"/>
                    <a:pt x="1" y="22917"/>
                    <a:pt x="334" y="32257"/>
                  </a:cubicBezTo>
                  <a:cubicBezTo>
                    <a:pt x="668" y="41964"/>
                    <a:pt x="4070" y="73787"/>
                    <a:pt x="4070" y="73787"/>
                  </a:cubicBezTo>
                  <a:lnTo>
                    <a:pt x="9274" y="73787"/>
                  </a:lnTo>
                  <a:cubicBezTo>
                    <a:pt x="9274" y="73787"/>
                    <a:pt x="9474" y="42531"/>
                    <a:pt x="9674" y="32991"/>
                  </a:cubicBezTo>
                  <a:cubicBezTo>
                    <a:pt x="9941" y="22583"/>
                    <a:pt x="11209" y="1"/>
                    <a:pt x="112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608;p46">
              <a:extLst>
                <a:ext uri="{FF2B5EF4-FFF2-40B4-BE49-F238E27FC236}">
                  <a16:creationId xmlns:a16="http://schemas.microsoft.com/office/drawing/2014/main" id="{ED8A31FC-59CE-4885-AE49-EC59F6A5D89B}"/>
                </a:ext>
              </a:extLst>
            </p:cNvPr>
            <p:cNvSpPr/>
            <p:nvPr/>
          </p:nvSpPr>
          <p:spPr>
            <a:xfrm>
              <a:off x="7020128" y="4242603"/>
              <a:ext cx="175314" cy="55879"/>
            </a:xfrm>
            <a:custGeom>
              <a:avLst/>
              <a:gdLst/>
              <a:ahLst/>
              <a:cxnLst/>
              <a:rect l="l" t="t" r="r" b="b"/>
              <a:pathLst>
                <a:path w="6805" h="2169" extrusionOk="0">
                  <a:moveTo>
                    <a:pt x="33" y="1"/>
                  </a:moveTo>
                  <a:cubicBezTo>
                    <a:pt x="0" y="1"/>
                    <a:pt x="334" y="2169"/>
                    <a:pt x="334" y="2169"/>
                  </a:cubicBezTo>
                  <a:lnTo>
                    <a:pt x="6638" y="2169"/>
                  </a:lnTo>
                  <a:lnTo>
                    <a:pt x="6805" y="234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808460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8C60ECE-D87D-4520-9770-189D37E5E98B}"/>
              </a:ext>
              <a:ext uri="{147F2762-F138-4A5C-976F-8EAC2B608ADB}">
                <a16:predDERef xmlns:a16="http://schemas.microsoft.com/office/drawing/2014/main" pred="{DD03C989-C8B9-4E7A-8F06-58B407B817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7514261"/>
              </p:ext>
            </p:extLst>
          </p:nvPr>
        </p:nvGraphicFramePr>
        <p:xfrm>
          <a:off x="714355" y="915305"/>
          <a:ext cx="7820805" cy="4943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">
            <a:extLst>
              <a:ext uri="{FF2B5EF4-FFF2-40B4-BE49-F238E27FC236}">
                <a16:creationId xmlns:a16="http://schemas.microsoft.com/office/drawing/2014/main" id="{7A102BF2-2FDE-498E-B9DD-44CF2C5486B1}"/>
              </a:ext>
            </a:extLst>
          </p:cNvPr>
          <p:cNvSpPr txBox="1"/>
          <p:nvPr/>
        </p:nvSpPr>
        <p:spPr>
          <a:xfrm>
            <a:off x="650708" y="86864"/>
            <a:ext cx="10161111" cy="538179"/>
          </a:xfrm>
          <a:prstGeom prst="rect">
            <a:avLst/>
          </a:prstGeom>
        </p:spPr>
        <p:txBody>
          <a:bodyPr wrap="square" lIns="91440" tIns="45720" rIns="91440" bIns="45720" rtlCol="0" anchor="t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err="1">
                <a:latin typeface="Calibri"/>
                <a:cs typeface="Calibri"/>
              </a:rPr>
              <a:t>Từ</a:t>
            </a:r>
            <a:r>
              <a:rPr lang="en-US" sz="2000" baseline="0">
                <a:latin typeface="Calibri"/>
                <a:cs typeface="Calibri"/>
              </a:rPr>
              <a:t> </a:t>
            </a:r>
            <a:r>
              <a:rPr lang="en-US" sz="2000" b="1" err="1">
                <a:latin typeface="Calibri"/>
                <a:cs typeface="Calibri"/>
              </a:rPr>
              <a:t>tháng</a:t>
            </a:r>
            <a:r>
              <a:rPr lang="en-US" sz="2000" b="1">
                <a:latin typeface="Calibri"/>
                <a:cs typeface="Calibri"/>
              </a:rPr>
              <a:t> 5</a:t>
            </a:r>
            <a:r>
              <a:rPr lang="en-US" sz="2000" baseline="0">
                <a:latin typeface="Calibri"/>
                <a:cs typeface="Calibri"/>
              </a:rPr>
              <a:t>, </a:t>
            </a:r>
            <a:r>
              <a:rPr lang="en-US" sz="2000" b="1" baseline="0" err="1">
                <a:solidFill>
                  <a:srgbClr val="777777"/>
                </a:solidFill>
                <a:latin typeface="Calibri"/>
                <a:cs typeface="Calibri"/>
              </a:rPr>
              <a:t>số</a:t>
            </a:r>
            <a:r>
              <a:rPr lang="en-US" sz="2000" b="1" baseline="0">
                <a:solidFill>
                  <a:srgbClr val="777777"/>
                </a:solidFill>
                <a:latin typeface="Calibri"/>
                <a:cs typeface="Calibri"/>
              </a:rPr>
              <a:t> PR</a:t>
            </a:r>
            <a:r>
              <a:rPr lang="en-US" sz="2000" b="1" baseline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baseline="0" err="1">
                <a:latin typeface="Calibri"/>
                <a:cs typeface="Calibri"/>
              </a:rPr>
              <a:t>và</a:t>
            </a:r>
            <a:r>
              <a:rPr lang="en-US" sz="2000" b="1" baseline="0">
                <a:solidFill>
                  <a:srgbClr val="A5A1A1"/>
                </a:solidFill>
                <a:latin typeface="Calibri"/>
                <a:cs typeface="Calibri"/>
              </a:rPr>
              <a:t> </a:t>
            </a:r>
            <a:r>
              <a:rPr lang="en-US" sz="2000" b="1" baseline="0" err="1">
                <a:solidFill>
                  <a:srgbClr val="A5A1A1"/>
                </a:solidFill>
                <a:latin typeface="Calibri"/>
                <a:cs typeface="Calibri"/>
              </a:rPr>
              <a:t>số</a:t>
            </a:r>
            <a:r>
              <a:rPr lang="en-US" sz="2000" b="1" baseline="0">
                <a:solidFill>
                  <a:srgbClr val="A5A1A1"/>
                </a:solidFill>
                <a:latin typeface="Calibri"/>
                <a:cs typeface="Calibri"/>
              </a:rPr>
              <a:t> PO </a:t>
            </a:r>
            <a:r>
              <a:rPr lang="en-US" sz="2000" baseline="0" err="1">
                <a:latin typeface="Calibri"/>
                <a:cs typeface="Calibri"/>
              </a:rPr>
              <a:t>của</a:t>
            </a:r>
            <a:r>
              <a:rPr lang="en-US" sz="2000" baseline="0">
                <a:latin typeface="Calibri"/>
                <a:cs typeface="Calibri"/>
              </a:rPr>
              <a:t> </a:t>
            </a:r>
            <a:r>
              <a:rPr lang="en-US" sz="2000" baseline="0" err="1">
                <a:latin typeface="Calibri"/>
                <a:cs typeface="Calibri"/>
              </a:rPr>
              <a:t>phòng</a:t>
            </a:r>
            <a:r>
              <a:rPr lang="en-US" sz="2000" baseline="0">
                <a:latin typeface="Calibri"/>
                <a:cs typeface="Calibri"/>
              </a:rPr>
              <a:t> </a:t>
            </a:r>
            <a:r>
              <a:rPr lang="en-US" sz="2000" baseline="0" err="1">
                <a:latin typeface="Calibri"/>
                <a:cs typeface="Calibri"/>
              </a:rPr>
              <a:t>mua</a:t>
            </a:r>
            <a:r>
              <a:rPr lang="en-US" sz="2000" baseline="0">
                <a:latin typeface="Calibri"/>
                <a:cs typeface="Calibri"/>
              </a:rPr>
              <a:t> </a:t>
            </a:r>
            <a:r>
              <a:rPr lang="en-US" sz="2000" baseline="0" err="1">
                <a:latin typeface="Calibri"/>
                <a:cs typeface="Calibri"/>
              </a:rPr>
              <a:t>bắt</a:t>
            </a:r>
            <a:r>
              <a:rPr lang="en-US" sz="2000" baseline="0">
                <a:latin typeface="Calibri"/>
                <a:cs typeface="Calibri"/>
              </a:rPr>
              <a:t> </a:t>
            </a:r>
            <a:r>
              <a:rPr lang="en-US" sz="2000" baseline="0" err="1">
                <a:latin typeface="Calibri"/>
                <a:cs typeface="Calibri"/>
              </a:rPr>
              <a:t>đầu</a:t>
            </a:r>
            <a:r>
              <a:rPr lang="en-US" sz="2000" baseline="0">
                <a:latin typeface="Calibri"/>
                <a:cs typeface="Calibri"/>
              </a:rPr>
              <a:t> </a:t>
            </a:r>
            <a:r>
              <a:rPr lang="en-US" sz="2000" baseline="0" err="1">
                <a:latin typeface="Calibri"/>
                <a:cs typeface="Calibri"/>
              </a:rPr>
              <a:t>có</a:t>
            </a:r>
            <a:r>
              <a:rPr lang="en-US" sz="2000" baseline="0">
                <a:latin typeface="Calibri"/>
                <a:cs typeface="Calibri"/>
              </a:rPr>
              <a:t> </a:t>
            </a:r>
            <a:r>
              <a:rPr lang="en-US" sz="2000" b="1" baseline="0" err="1">
                <a:solidFill>
                  <a:schemeClr val="accent4"/>
                </a:solidFill>
                <a:latin typeface="Calibri"/>
                <a:cs typeface="Calibri"/>
              </a:rPr>
              <a:t>sự</a:t>
            </a:r>
            <a:r>
              <a:rPr lang="en-US" sz="2000" b="1" baseline="0">
                <a:solidFill>
                  <a:schemeClr val="accent4"/>
                </a:solidFill>
                <a:latin typeface="Calibri"/>
                <a:cs typeface="Calibri"/>
              </a:rPr>
              <a:t> </a:t>
            </a:r>
            <a:r>
              <a:rPr lang="en-US" sz="2000" b="1" baseline="0" err="1">
                <a:solidFill>
                  <a:schemeClr val="accent4"/>
                </a:solidFill>
                <a:latin typeface="Calibri"/>
                <a:cs typeface="Calibri"/>
              </a:rPr>
              <a:t>chênh</a:t>
            </a:r>
            <a:r>
              <a:rPr lang="en-US" sz="2000" b="1" baseline="0">
                <a:solidFill>
                  <a:schemeClr val="accent4"/>
                </a:solidFill>
                <a:latin typeface="Calibri"/>
                <a:cs typeface="Calibri"/>
              </a:rPr>
              <a:t> </a:t>
            </a:r>
            <a:r>
              <a:rPr lang="en-US" sz="2000" b="1" baseline="0" err="1">
                <a:solidFill>
                  <a:schemeClr val="accent4"/>
                </a:solidFill>
                <a:latin typeface="Calibri"/>
                <a:cs typeface="Calibri"/>
              </a:rPr>
              <a:t>lệch</a:t>
            </a:r>
            <a:r>
              <a:rPr lang="en-US" sz="2000" baseline="0">
                <a:solidFill>
                  <a:schemeClr val="accent4"/>
                </a:solidFill>
                <a:latin typeface="Calibri"/>
                <a:cs typeface="Calibri"/>
              </a:rPr>
              <a:t> </a:t>
            </a:r>
            <a:r>
              <a:rPr lang="en-US" sz="2000" baseline="0" err="1">
                <a:latin typeface="Calibri"/>
                <a:cs typeface="Calibri"/>
              </a:rPr>
              <a:t>đáng</a:t>
            </a:r>
            <a:r>
              <a:rPr lang="en-US" sz="2000" baseline="0">
                <a:latin typeface="Calibri"/>
                <a:cs typeface="Calibri"/>
              </a:rPr>
              <a:t> </a:t>
            </a:r>
            <a:r>
              <a:rPr lang="en-US" sz="2000" baseline="0" err="1">
                <a:latin typeface="Calibri"/>
                <a:cs typeface="Calibri"/>
              </a:rPr>
              <a:t>kể</a:t>
            </a:r>
            <a:endParaRPr lang="en-US" sz="2000" baseline="0">
              <a:latin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B5812B-57A9-4FF7-8F6E-5033A609325B}"/>
              </a:ext>
            </a:extLst>
          </p:cNvPr>
          <p:cNvSpPr txBox="1"/>
          <p:nvPr/>
        </p:nvSpPr>
        <p:spPr>
          <a:xfrm>
            <a:off x="6699153" y="2713969"/>
            <a:ext cx="17020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baseline="0">
                <a:solidFill>
                  <a:srgbClr val="777777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Tổng số PR </a:t>
            </a:r>
            <a:r>
              <a:rPr lang="en-US" sz="1600" baseline="0"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và </a:t>
            </a:r>
            <a:r>
              <a:rPr lang="en-US" sz="1600" b="1" baseline="0">
                <a:solidFill>
                  <a:srgbClr val="A5A1A1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tổng số PO</a:t>
            </a:r>
            <a:r>
              <a:rPr lang="vi-VN" sz="160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b="1">
                <a:latin typeface="Calibri" panose="020F0502020204030204" pitchFamily="34" charset="0"/>
                <a:cs typeface="Calibri" panose="020F0502020204030204" pitchFamily="34" charset="0"/>
              </a:rPr>
              <a:t>tháng 9</a:t>
            </a:r>
            <a:r>
              <a:rPr lang="en-US" sz="1600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 b="1">
                <a:latin typeface="Calibri" panose="020F0502020204030204" pitchFamily="34" charset="0"/>
                <a:cs typeface="Calibri" panose="020F0502020204030204" pitchFamily="34" charset="0"/>
              </a:rPr>
              <a:t>giảm</a:t>
            </a:r>
            <a:r>
              <a:rPr lang="en-US" sz="1600" b="1" baseline="0">
                <a:latin typeface="Calibri" panose="020F0502020204030204" pitchFamily="34" charset="0"/>
                <a:cs typeface="Calibri" panose="020F0502020204030204" pitchFamily="34" charset="0"/>
              </a:rPr>
              <a:t> một</a:t>
            </a:r>
            <a:r>
              <a:rPr lang="vi-VN" sz="1600" b="1">
                <a:latin typeface="Calibri" panose="020F0502020204030204" pitchFamily="34" charset="0"/>
                <a:cs typeface="Calibri" panose="020F0502020204030204" pitchFamily="34" charset="0"/>
              </a:rPr>
              <a:t> nửa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>
                <a:latin typeface="Calibri" panose="020F0502020204030204" pitchFamily="34" charset="0"/>
                <a:cs typeface="Calibri" panose="020F0502020204030204" pitchFamily="34" charset="0"/>
              </a:rPr>
              <a:t>so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1600">
                <a:latin typeface="Calibri" panose="020F0502020204030204" pitchFamily="34" charset="0"/>
                <a:cs typeface="Calibri" panose="020F0502020204030204" pitchFamily="34" charset="0"/>
              </a:rPr>
              <a:t>với </a:t>
            </a:r>
            <a:r>
              <a:rPr lang="vi-VN" sz="1600" b="1">
                <a:latin typeface="Calibri" panose="020F0502020204030204" pitchFamily="34" charset="0"/>
                <a:cs typeface="Calibri" panose="020F0502020204030204" pitchFamily="34" charset="0"/>
              </a:rPr>
              <a:t>tháng 8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B9901-1506-4826-ACC5-CF210519DF1B}"/>
              </a:ext>
            </a:extLst>
          </p:cNvPr>
          <p:cNvSpPr txBox="1"/>
          <p:nvPr/>
        </p:nvSpPr>
        <p:spPr>
          <a:xfrm>
            <a:off x="4151374" y="1573176"/>
            <a:ext cx="3853143" cy="584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Đợt </a:t>
            </a:r>
            <a:r>
              <a:rPr lang="en-US" sz="1600" baseline="0">
                <a:latin typeface="Calibri" panose="020F0502020204030204" pitchFamily="34" charset="0"/>
                <a:cs typeface="Calibri" panose="020F0502020204030204" pitchFamily="34" charset="0"/>
              </a:rPr>
              <a:t>dịch thứ 4 bùng phát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 khiến </a:t>
            </a:r>
            <a:r>
              <a:rPr lang="en-US" sz="1600" b="1" baseline="0">
                <a:solidFill>
                  <a:srgbClr val="7777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số PR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 tăng cao và </a:t>
            </a:r>
            <a:r>
              <a:rPr lang="en-US" sz="1600" b="1" baseline="0">
                <a:solidFill>
                  <a:srgbClr val="A5A1A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số PO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 làm ra không kịp đáp ứng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A10649-0365-4097-B092-DC86F949B9A4}"/>
              </a:ext>
            </a:extLst>
          </p:cNvPr>
          <p:cNvSpPr txBox="1"/>
          <p:nvPr/>
        </p:nvSpPr>
        <p:spPr>
          <a:xfrm>
            <a:off x="714356" y="998913"/>
            <a:ext cx="782080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Thống kê </a:t>
            </a:r>
            <a:r>
              <a:rPr lang="en-US" sz="2000" b="1">
                <a:solidFill>
                  <a:srgbClr val="77777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tổng số PR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và </a:t>
            </a:r>
            <a:r>
              <a:rPr lang="en-US" sz="2000" b="1">
                <a:solidFill>
                  <a:srgbClr val="A5A1A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tổng số PO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từ đầu năm đến tháng 09/2021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B994C9-E689-434E-AA73-99AB6374CBB7}"/>
              </a:ext>
            </a:extLst>
          </p:cNvPr>
          <p:cNvSpPr txBox="1"/>
          <p:nvPr/>
        </p:nvSpPr>
        <p:spPr>
          <a:xfrm>
            <a:off x="2088585" y="5894409"/>
            <a:ext cx="882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Cần tìm </a:t>
            </a:r>
            <a:r>
              <a:rPr lang="en-US" b="1"/>
              <a:t>nguyên nhân</a:t>
            </a:r>
            <a:r>
              <a:rPr lang="en-US"/>
              <a:t> gây ra chênh lệch và có </a:t>
            </a:r>
            <a:r>
              <a:rPr lang="en-US" b="1"/>
              <a:t>biện pháp </a:t>
            </a:r>
            <a:r>
              <a:rPr lang="en-US"/>
              <a:t>xử lý các đơn </a:t>
            </a:r>
            <a:r>
              <a:rPr lang="en-US" b="1"/>
              <a:t>PR, PO </a:t>
            </a:r>
            <a:r>
              <a:rPr lang="en-US"/>
              <a:t>còn </a:t>
            </a:r>
            <a:r>
              <a:rPr lang="en-US" b="1"/>
              <a:t>tồn đọng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7DAA5E6-A45D-4E6D-A893-2D88248B0219}"/>
              </a:ext>
            </a:extLst>
          </p:cNvPr>
          <p:cNvSpPr/>
          <p:nvPr/>
        </p:nvSpPr>
        <p:spPr>
          <a:xfrm>
            <a:off x="636972" y="5920807"/>
            <a:ext cx="708453" cy="3693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3C1C171-2FA3-4D9E-B544-74A1E4E86F1E}"/>
              </a:ext>
            </a:extLst>
          </p:cNvPr>
          <p:cNvGrpSpPr/>
          <p:nvPr/>
        </p:nvGrpSpPr>
        <p:grpSpPr>
          <a:xfrm>
            <a:off x="9071033" y="1742108"/>
            <a:ext cx="1825937" cy="971861"/>
            <a:chOff x="9089201" y="1594367"/>
            <a:chExt cx="2868188" cy="1410789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2C7770FB-7BF2-434F-9DFB-C034C112BA8B}"/>
                </a:ext>
              </a:extLst>
            </p:cNvPr>
            <p:cNvSpPr/>
            <p:nvPr/>
          </p:nvSpPr>
          <p:spPr>
            <a:xfrm>
              <a:off x="9279503" y="1594367"/>
              <a:ext cx="2677886" cy="1410789"/>
            </a:xfrm>
            <a:prstGeom prst="roundRect">
              <a:avLst/>
            </a:prstGeom>
            <a:solidFill>
              <a:srgbClr val="AFABAB"/>
            </a:solidFill>
            <a:ln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cs typeface="Calibri" panose="020F0502020204030204" pitchFamily="34" charset="0"/>
                </a:rPr>
                <a:t>Trong đó</a:t>
              </a:r>
            </a:p>
            <a:p>
              <a:pPr algn="ctr"/>
              <a:r>
                <a:rPr lang="en-US" sz="2300" b="1">
                  <a:solidFill>
                    <a:schemeClr val="tx1"/>
                  </a:solidFill>
                  <a:cs typeface="Calibri" panose="020F0502020204030204" pitchFamily="34" charset="0"/>
                </a:rPr>
                <a:t>32%</a:t>
              </a:r>
            </a:p>
            <a:p>
              <a:pPr algn="ctr"/>
              <a:r>
                <a:rPr lang="en-US">
                  <a:solidFill>
                    <a:schemeClr val="tx1"/>
                  </a:solidFill>
                  <a:cs typeface="Calibri" panose="020F0502020204030204" pitchFamily="34" charset="0"/>
                </a:rPr>
                <a:t>là PR Pending</a:t>
              </a:r>
            </a:p>
          </p:txBody>
        </p:sp>
        <p:sp>
          <p:nvSpPr>
            <p:cNvPr id="28" name="Right Triangle 27">
              <a:extLst>
                <a:ext uri="{FF2B5EF4-FFF2-40B4-BE49-F238E27FC236}">
                  <a16:creationId xmlns:a16="http://schemas.microsoft.com/office/drawing/2014/main" id="{A4CA9373-BD90-4569-A86F-35B48C337249}"/>
                </a:ext>
              </a:extLst>
            </p:cNvPr>
            <p:cNvSpPr/>
            <p:nvPr/>
          </p:nvSpPr>
          <p:spPr>
            <a:xfrm rot="2676894">
              <a:off x="9089201" y="2111832"/>
              <a:ext cx="418008" cy="418007"/>
            </a:xfrm>
            <a:prstGeom prst="rtTriangle">
              <a:avLst/>
            </a:prstGeom>
            <a:solidFill>
              <a:srgbClr val="AFABAB"/>
            </a:solidFill>
            <a:ln>
              <a:solidFill>
                <a:srgbClr val="AFAB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071666A-B27E-4809-B147-2F03CB94B7FE}"/>
              </a:ext>
            </a:extLst>
          </p:cNvPr>
          <p:cNvGrpSpPr/>
          <p:nvPr/>
        </p:nvGrpSpPr>
        <p:grpSpPr>
          <a:xfrm>
            <a:off x="9133814" y="3618540"/>
            <a:ext cx="1825936" cy="971861"/>
            <a:chOff x="8992886" y="3846662"/>
            <a:chExt cx="2868188" cy="1410789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9F4C48-CA9E-4C1B-AEBA-F34F48CCBDD7}"/>
                </a:ext>
              </a:extLst>
            </p:cNvPr>
            <p:cNvSpPr/>
            <p:nvPr/>
          </p:nvSpPr>
          <p:spPr>
            <a:xfrm>
              <a:off x="9183188" y="3846662"/>
              <a:ext cx="2677886" cy="1410789"/>
            </a:xfrm>
            <a:prstGeom prst="roundRect">
              <a:avLst/>
            </a:prstGeom>
            <a:solidFill>
              <a:srgbClr val="D0CECE"/>
            </a:solidFill>
            <a:ln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cs typeface="Calibri" panose="020F0502020204030204" pitchFamily="34" charset="0"/>
                </a:rPr>
                <a:t>Trong đó</a:t>
              </a:r>
            </a:p>
            <a:p>
              <a:pPr algn="ctr"/>
              <a:r>
                <a:rPr lang="en-US" sz="2300" b="1">
                  <a:solidFill>
                    <a:schemeClr val="tx1"/>
                  </a:solidFill>
                  <a:cs typeface="Calibri" panose="020F0502020204030204" pitchFamily="34" charset="0"/>
                </a:rPr>
                <a:t>14%</a:t>
              </a:r>
            </a:p>
            <a:p>
              <a:pPr algn="ctr"/>
              <a:r>
                <a:rPr lang="en-US">
                  <a:solidFill>
                    <a:schemeClr val="tx1"/>
                  </a:solidFill>
                  <a:cs typeface="Calibri" panose="020F0502020204030204" pitchFamily="34" charset="0"/>
                </a:rPr>
                <a:t>là PO Pending</a:t>
              </a:r>
            </a:p>
          </p:txBody>
        </p:sp>
        <p:sp>
          <p:nvSpPr>
            <p:cNvPr id="31" name="Right Triangle 30">
              <a:extLst>
                <a:ext uri="{FF2B5EF4-FFF2-40B4-BE49-F238E27FC236}">
                  <a16:creationId xmlns:a16="http://schemas.microsoft.com/office/drawing/2014/main" id="{A63C1BD9-164C-42F0-9937-DF0B533B2372}"/>
                </a:ext>
              </a:extLst>
            </p:cNvPr>
            <p:cNvSpPr/>
            <p:nvPr/>
          </p:nvSpPr>
          <p:spPr>
            <a:xfrm rot="2676894">
              <a:off x="8992886" y="4343051"/>
              <a:ext cx="418008" cy="418007"/>
            </a:xfrm>
            <a:prstGeom prst="rtTriangle">
              <a:avLst/>
            </a:prstGeom>
            <a:solidFill>
              <a:srgbClr val="D0CECE"/>
            </a:solidFill>
            <a:ln>
              <a:solidFill>
                <a:srgbClr val="D0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16236D66-E8F0-4D80-ADAA-7912738DDCB2}"/>
              </a:ext>
            </a:extLst>
          </p:cNvPr>
          <p:cNvSpPr/>
          <p:nvPr/>
        </p:nvSpPr>
        <p:spPr>
          <a:xfrm>
            <a:off x="5368000" y="2267265"/>
            <a:ext cx="618978" cy="44670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078E27-E0A3-4D0D-B763-60B64D67E4D2}"/>
              </a:ext>
            </a:extLst>
          </p:cNvPr>
          <p:cNvSpPr txBox="1"/>
          <p:nvPr/>
        </p:nvSpPr>
        <p:spPr>
          <a:xfrm>
            <a:off x="5936016" y="2305951"/>
            <a:ext cx="1702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rgbClr val="D2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Peak demand</a:t>
            </a:r>
            <a:endParaRPr lang="en-US">
              <a:solidFill>
                <a:srgbClr val="D2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4373745-D896-47F7-8B8F-505C5BE029BA}"/>
              </a:ext>
            </a:extLst>
          </p:cNvPr>
          <p:cNvSpPr/>
          <p:nvPr/>
        </p:nvSpPr>
        <p:spPr>
          <a:xfrm>
            <a:off x="1710166" y="5826219"/>
            <a:ext cx="9368611" cy="538179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oogle Shape;95;g10321a19653_0_60">
            <a:extLst>
              <a:ext uri="{FF2B5EF4-FFF2-40B4-BE49-F238E27FC236}">
                <a16:creationId xmlns:a16="http://schemas.microsoft.com/office/drawing/2014/main" id="{4263D8AE-C3BF-4DE2-BB60-98248C10F89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346" r="18346"/>
          <a:stretch/>
        </p:blipFill>
        <p:spPr>
          <a:xfrm>
            <a:off x="11759698" y="73100"/>
            <a:ext cx="324046" cy="486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6;g10321a19653_0_60">
            <a:extLst>
              <a:ext uri="{FF2B5EF4-FFF2-40B4-BE49-F238E27FC236}">
                <a16:creationId xmlns:a16="http://schemas.microsoft.com/office/drawing/2014/main" id="{65AD11CA-DBE8-4C0F-BA96-62CC0CD48FE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53880" y="77730"/>
            <a:ext cx="1157343" cy="486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!!luc" descr="Icon&#10;&#10;Description automatically generated">
            <a:extLst>
              <a:ext uri="{FF2B5EF4-FFF2-40B4-BE49-F238E27FC236}">
                <a16:creationId xmlns:a16="http://schemas.microsoft.com/office/drawing/2014/main" id="{71C95101-9150-4357-9417-B4443A105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1" y="0"/>
            <a:ext cx="519113" cy="583407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FA330EC-C92C-4E26-A510-8D40D34CF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E6C2-EFEE-4755-B9AC-936F5433D6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523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B202566F-FACD-45CF-9280-BB299A60D668}"/>
              </a:ext>
            </a:extLst>
          </p:cNvPr>
          <p:cNvSpPr txBox="1"/>
          <p:nvPr/>
        </p:nvSpPr>
        <p:spPr>
          <a:xfrm>
            <a:off x="524607" y="80516"/>
            <a:ext cx="11703112" cy="591140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just" rtl="0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Bên cạnh đó, </a:t>
            </a:r>
            <a:r>
              <a:rPr lang="en-US" sz="2000" b="1">
                <a:solidFill>
                  <a:srgbClr val="00858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 3 nhân viên thu mua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có </a:t>
            </a:r>
            <a:r>
              <a:rPr lang="en-US" sz="2000" b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độ hiệu quả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công việc </a:t>
            </a: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không đồng đều</a:t>
            </a: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CC984D-BFDA-47A5-BAD3-FC8736E59CAC}"/>
              </a:ext>
            </a:extLst>
          </p:cNvPr>
          <p:cNvSpPr txBox="1"/>
          <p:nvPr/>
        </p:nvSpPr>
        <p:spPr>
          <a:xfrm>
            <a:off x="6944449" y="6337061"/>
            <a:ext cx="47744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/>
              <a:t>* Top 3 nhân viên dựa trên pareto tổng số đơn PR và PO</a:t>
            </a:r>
          </a:p>
          <a:p>
            <a:pPr algn="r"/>
            <a:r>
              <a:rPr lang="en-US" sz="1200"/>
              <a:t>*Thông tin được tổng hợp từ dashboard Nhân viên mua hàng</a:t>
            </a:r>
            <a:endParaRPr lang="en-US" sz="1200">
              <a:solidFill>
                <a:schemeClr val="tx1"/>
              </a:solidFill>
            </a:endParaRPr>
          </a:p>
        </p:txBody>
      </p:sp>
      <p:graphicFrame>
        <p:nvGraphicFramePr>
          <p:cNvPr id="15" name="Table 17">
            <a:extLst>
              <a:ext uri="{FF2B5EF4-FFF2-40B4-BE49-F238E27FC236}">
                <a16:creationId xmlns:a16="http://schemas.microsoft.com/office/drawing/2014/main" id="{2704DD24-CD53-4FFC-B4F4-D98A2F53F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714840"/>
              </p:ext>
            </p:extLst>
          </p:nvPr>
        </p:nvGraphicFramePr>
        <p:xfrm>
          <a:off x="2391594" y="591140"/>
          <a:ext cx="9327351" cy="48006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92870">
                  <a:extLst>
                    <a:ext uri="{9D8B030D-6E8A-4147-A177-3AD203B41FA5}">
                      <a16:colId xmlns:a16="http://schemas.microsoft.com/office/drawing/2014/main" val="1605539555"/>
                    </a:ext>
                  </a:extLst>
                </a:gridCol>
                <a:gridCol w="768756">
                  <a:extLst>
                    <a:ext uri="{9D8B030D-6E8A-4147-A177-3AD203B41FA5}">
                      <a16:colId xmlns:a16="http://schemas.microsoft.com/office/drawing/2014/main" val="457717925"/>
                    </a:ext>
                  </a:extLst>
                </a:gridCol>
                <a:gridCol w="2274652">
                  <a:extLst>
                    <a:ext uri="{9D8B030D-6E8A-4147-A177-3AD203B41FA5}">
                      <a16:colId xmlns:a16="http://schemas.microsoft.com/office/drawing/2014/main" val="3131536082"/>
                    </a:ext>
                  </a:extLst>
                </a:gridCol>
                <a:gridCol w="780438">
                  <a:extLst>
                    <a:ext uri="{9D8B030D-6E8A-4147-A177-3AD203B41FA5}">
                      <a16:colId xmlns:a16="http://schemas.microsoft.com/office/drawing/2014/main" val="2679392829"/>
                    </a:ext>
                  </a:extLst>
                </a:gridCol>
                <a:gridCol w="2381187">
                  <a:extLst>
                    <a:ext uri="{9D8B030D-6E8A-4147-A177-3AD203B41FA5}">
                      <a16:colId xmlns:a16="http://schemas.microsoft.com/office/drawing/2014/main" val="599925086"/>
                    </a:ext>
                  </a:extLst>
                </a:gridCol>
                <a:gridCol w="729448">
                  <a:extLst>
                    <a:ext uri="{9D8B030D-6E8A-4147-A177-3AD203B41FA5}">
                      <a16:colId xmlns:a16="http://schemas.microsoft.com/office/drawing/2014/main" val="3342359025"/>
                    </a:ext>
                  </a:extLst>
                </a:gridCol>
              </a:tblGrid>
              <a:tr h="25310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solidFill>
                            <a:schemeClr val="bg1"/>
                          </a:solidFill>
                        </a:rPr>
                        <a:t>DO TRUC LAM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58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B8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solidFill>
                            <a:schemeClr val="bg1"/>
                          </a:solidFill>
                        </a:rPr>
                        <a:t>DO MAI HA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58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D8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700">
                          <a:solidFill>
                            <a:schemeClr val="bg1"/>
                          </a:solidFill>
                        </a:rPr>
                        <a:t>BUI NHU BAO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58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6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53489"/>
                  </a:ext>
                </a:extLst>
              </a:tr>
              <a:tr h="13705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Nhiều</a:t>
                      </a: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 đơn 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nhất</a:t>
                      </a: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 (1328 đơn)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Số đơn tương đối 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cao</a:t>
                      </a: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 (555 đơn)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Số đơn tương đối 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cao</a:t>
                      </a: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756</a:t>
                      </a: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 đơn)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633491"/>
                  </a:ext>
                </a:extLst>
              </a:tr>
              <a:tr h="28132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Giải quyết 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tốt</a:t>
                      </a: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, chỉ còn </a:t>
                      </a: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4/57</a:t>
                      </a: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 đơn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Giải quyết 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chưa tốt</a:t>
                      </a: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, còn </a:t>
                      </a: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37/41</a:t>
                      </a: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 đơn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Giải quyết 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không tốt </a:t>
                      </a: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dù số lượng tương đối ít, còn </a:t>
                      </a: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8/8</a:t>
                      </a: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 đơn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240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Rất 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thấp</a:t>
                      </a: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11%</a:t>
                      </a: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 so với tổng số PR)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Rất 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cao</a:t>
                      </a: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 (314% so với tổng số PR)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Khá 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thấp</a:t>
                      </a: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33% </a:t>
                      </a: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so với tổng số PR)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100902"/>
                  </a:ext>
                </a:extLst>
              </a:tr>
              <a:tr h="50598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Số lượng khá 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nhiều</a:t>
                      </a: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, chưa được xử lý 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từ đầu năm </a:t>
                      </a: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101</a:t>
                      </a: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 đơn)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Số lượng khá 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nhiều</a:t>
                      </a: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 trong tháng </a:t>
                      </a: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 và </a:t>
                      </a: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103</a:t>
                      </a: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 đơn)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Số lượng rất 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nhiều</a:t>
                      </a: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 từ tháng </a:t>
                      </a: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710</a:t>
                      </a: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 đơn)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194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Số lượng khá 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nhiều</a:t>
                      </a: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74</a:t>
                      </a: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 đơn)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Số lượng rất </a:t>
                      </a: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nhiều</a:t>
                      </a: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 từ tháng </a:t>
                      </a: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 (231 đơn)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Chỉ còn </a:t>
                      </a: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 đơn từ tháng </a:t>
                      </a: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80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Có 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3 tháng </a:t>
                      </a: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vượt mức tiêu chuẩn (tháng </a:t>
                      </a: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5, 6, 7</a:t>
                      </a: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Rất 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thấp</a:t>
                      </a: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, trung bình chỉ có </a:t>
                      </a: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ngày</a:t>
                      </a: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suốt </a:t>
                      </a: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9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tháng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Rất 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thấp</a:t>
                      </a: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, tuy nhiên tháng </a:t>
                      </a: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 gần chạm mức tiêu chuẩn (</a:t>
                      </a: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 ngày)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775601"/>
                  </a:ext>
                </a:extLst>
              </a:tr>
            </a:tbl>
          </a:graphicData>
        </a:graphic>
      </p:graphicFrame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4B1AEEDF-EC20-49E5-80EE-8C49DF081696}"/>
              </a:ext>
            </a:extLst>
          </p:cNvPr>
          <p:cNvSpPr/>
          <p:nvPr/>
        </p:nvSpPr>
        <p:spPr>
          <a:xfrm>
            <a:off x="531148" y="982829"/>
            <a:ext cx="1679443" cy="337624"/>
          </a:xfrm>
          <a:prstGeom prst="homePlate">
            <a:avLst/>
          </a:prstGeom>
          <a:solidFill>
            <a:srgbClr val="FFE48F"/>
          </a:solidFill>
          <a:ln>
            <a:solidFill>
              <a:srgbClr val="FFDD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ysClr val="windowText" lastClr="000000"/>
                </a:solidFill>
              </a:rPr>
              <a:t>PR</a:t>
            </a:r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A5696C8B-E3D6-4223-A027-8ACAFD8FA48D}"/>
              </a:ext>
            </a:extLst>
          </p:cNvPr>
          <p:cNvSpPr/>
          <p:nvPr/>
        </p:nvSpPr>
        <p:spPr>
          <a:xfrm>
            <a:off x="531148" y="1729037"/>
            <a:ext cx="1679443" cy="337624"/>
          </a:xfrm>
          <a:prstGeom prst="homePlate">
            <a:avLst/>
          </a:prstGeom>
          <a:solidFill>
            <a:srgbClr val="FFE48F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ysClr val="windowText" lastClr="000000"/>
                </a:solidFill>
              </a:rPr>
              <a:t>PR Urgent</a:t>
            </a:r>
          </a:p>
        </p:txBody>
      </p:sp>
      <p:sp>
        <p:nvSpPr>
          <p:cNvPr id="36" name="Arrow: Pentagon 35">
            <a:extLst>
              <a:ext uri="{FF2B5EF4-FFF2-40B4-BE49-F238E27FC236}">
                <a16:creationId xmlns:a16="http://schemas.microsoft.com/office/drawing/2014/main" id="{BA86FD24-B76F-4847-87FA-248CAA8689DB}"/>
              </a:ext>
            </a:extLst>
          </p:cNvPr>
          <p:cNvSpPr/>
          <p:nvPr/>
        </p:nvSpPr>
        <p:spPr>
          <a:xfrm>
            <a:off x="546151" y="2433786"/>
            <a:ext cx="1679443" cy="337624"/>
          </a:xfrm>
          <a:prstGeom prst="homePlate">
            <a:avLst/>
          </a:prstGeom>
          <a:solidFill>
            <a:srgbClr val="FFE48F"/>
          </a:solidFill>
          <a:ln>
            <a:solidFill>
              <a:srgbClr val="FFDD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ysClr val="windowText" lastClr="000000"/>
                </a:solidFill>
              </a:rPr>
              <a:t>PO</a:t>
            </a:r>
          </a:p>
        </p:txBody>
      </p:sp>
      <p:sp>
        <p:nvSpPr>
          <p:cNvPr id="37" name="Arrow: Pentagon 36">
            <a:extLst>
              <a:ext uri="{FF2B5EF4-FFF2-40B4-BE49-F238E27FC236}">
                <a16:creationId xmlns:a16="http://schemas.microsoft.com/office/drawing/2014/main" id="{7B495175-9810-49FD-A72C-B4BE3EE4DE84}"/>
              </a:ext>
            </a:extLst>
          </p:cNvPr>
          <p:cNvSpPr/>
          <p:nvPr/>
        </p:nvSpPr>
        <p:spPr>
          <a:xfrm>
            <a:off x="546151" y="3144268"/>
            <a:ext cx="1679443" cy="337624"/>
          </a:xfrm>
          <a:prstGeom prst="homePlate">
            <a:avLst/>
          </a:prstGeom>
          <a:solidFill>
            <a:srgbClr val="FFE48F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ysClr val="windowText" lastClr="000000"/>
                </a:solidFill>
              </a:rPr>
              <a:t>PR Pending</a:t>
            </a:r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BBA2EAA7-08D2-4642-BE24-BAF4CCB13F62}"/>
              </a:ext>
            </a:extLst>
          </p:cNvPr>
          <p:cNvSpPr/>
          <p:nvPr/>
        </p:nvSpPr>
        <p:spPr>
          <a:xfrm>
            <a:off x="531148" y="3964327"/>
            <a:ext cx="1679443" cy="337624"/>
          </a:xfrm>
          <a:prstGeom prst="homePlate">
            <a:avLst/>
          </a:prstGeom>
          <a:solidFill>
            <a:srgbClr val="FFE48F"/>
          </a:solidFill>
          <a:ln>
            <a:solidFill>
              <a:srgbClr val="FFDD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ysClr val="windowText" lastClr="000000"/>
                </a:solidFill>
              </a:rPr>
              <a:t>PO Pending</a:t>
            </a:r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37AFE40D-09EA-4E9F-9521-480A6D566129}"/>
              </a:ext>
            </a:extLst>
          </p:cNvPr>
          <p:cNvSpPr/>
          <p:nvPr/>
        </p:nvSpPr>
        <p:spPr>
          <a:xfrm>
            <a:off x="531148" y="4619523"/>
            <a:ext cx="1679443" cy="637769"/>
          </a:xfrm>
          <a:prstGeom prst="homePlate">
            <a:avLst/>
          </a:prstGeom>
          <a:solidFill>
            <a:srgbClr val="FFE48F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ysClr val="windowText" lastClr="000000"/>
                </a:solidFill>
              </a:rPr>
              <a:t>Avg Process Time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E917A268-0E36-4CBC-8827-1E0A05DE5114}"/>
              </a:ext>
            </a:extLst>
          </p:cNvPr>
          <p:cNvSpPr/>
          <p:nvPr/>
        </p:nvSpPr>
        <p:spPr>
          <a:xfrm>
            <a:off x="2487308" y="5435601"/>
            <a:ext cx="2932556" cy="84825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8B8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8275" indent="-117475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Hoạt động </a:t>
            </a:r>
            <a:r>
              <a:rPr lang="en-US" b="1">
                <a:solidFill>
                  <a:srgbClr val="956448"/>
                </a:solidFill>
              </a:rPr>
              <a:t>chưa tốt</a:t>
            </a:r>
          </a:p>
          <a:p>
            <a:pPr marL="168275" indent="-117475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Cần cải thiện số PO, đơn pending, thời gian xử lý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EC63C91-28A6-4263-A24D-936D4B963A67}"/>
              </a:ext>
            </a:extLst>
          </p:cNvPr>
          <p:cNvSpPr/>
          <p:nvPr/>
        </p:nvSpPr>
        <p:spPr>
          <a:xfrm>
            <a:off x="5581701" y="5435601"/>
            <a:ext cx="2984759" cy="84733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279D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8275" indent="-117475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Hoạt động </a:t>
            </a:r>
            <a:r>
              <a:rPr lang="en-US" b="1">
                <a:solidFill>
                  <a:srgbClr val="00AA47"/>
                </a:solidFill>
              </a:rPr>
              <a:t>tốt</a:t>
            </a:r>
          </a:p>
          <a:p>
            <a:pPr marL="168275" indent="-117475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Cần xử lý các đơn pending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A386F81-E694-4955-B189-65B20EEB1835}"/>
              </a:ext>
            </a:extLst>
          </p:cNvPr>
          <p:cNvSpPr/>
          <p:nvPr/>
        </p:nvSpPr>
        <p:spPr>
          <a:xfrm>
            <a:off x="8728297" y="5435601"/>
            <a:ext cx="2984759" cy="84733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279D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8275" indent="-117475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Hoạt động </a:t>
            </a:r>
            <a:r>
              <a:rPr lang="en-US" b="1">
                <a:solidFill>
                  <a:srgbClr val="956448"/>
                </a:solidFill>
              </a:rPr>
              <a:t>chưa tốt</a:t>
            </a:r>
          </a:p>
          <a:p>
            <a:pPr marL="168275" indent="-117475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Cần xử lý PR Pending; cải </a:t>
            </a:r>
          </a:p>
          <a:p>
            <a:pPr marL="50800"/>
            <a:r>
              <a:rPr lang="en-US" sz="1600">
                <a:solidFill>
                  <a:schemeClr val="tx1"/>
                </a:solidFill>
              </a:rPr>
              <a:t>thiện số PO, thời gian xử lý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C86C04E-C0A0-42B6-85DC-3959D9646131}"/>
              </a:ext>
            </a:extLst>
          </p:cNvPr>
          <p:cNvCxnSpPr>
            <a:cxnSpLocks/>
          </p:cNvCxnSpPr>
          <p:nvPr/>
        </p:nvCxnSpPr>
        <p:spPr>
          <a:xfrm>
            <a:off x="531149" y="5943735"/>
            <a:ext cx="1679443" cy="0"/>
          </a:xfrm>
          <a:prstGeom prst="straightConnector1">
            <a:avLst/>
          </a:prstGeom>
          <a:ln w="76200">
            <a:solidFill>
              <a:srgbClr val="008B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917BD98-489E-4956-92FF-78AC30335FD1}"/>
              </a:ext>
            </a:extLst>
          </p:cNvPr>
          <p:cNvSpPr txBox="1"/>
          <p:nvPr/>
        </p:nvSpPr>
        <p:spPr>
          <a:xfrm>
            <a:off x="388327" y="5463854"/>
            <a:ext cx="19701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solidFill>
                  <a:srgbClr val="008B8E"/>
                </a:solidFill>
              </a:rPr>
              <a:t>Nhận xét chung</a:t>
            </a: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9E88FA37-7051-404D-82CC-12C131EC8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476" y="2544230"/>
            <a:ext cx="371502" cy="371502"/>
          </a:xfrm>
          <a:prstGeom prst="rect">
            <a:avLst/>
          </a:prstGeom>
        </p:spPr>
      </p:pic>
      <p:pic>
        <p:nvPicPr>
          <p:cNvPr id="56" name="Picture 55" descr="Icon&#10;&#10;Description automatically generated">
            <a:extLst>
              <a:ext uri="{FF2B5EF4-FFF2-40B4-BE49-F238E27FC236}">
                <a16:creationId xmlns:a16="http://schemas.microsoft.com/office/drawing/2014/main" id="{3FDE676C-3D4A-42BB-9531-9684D8713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021" y="3207950"/>
            <a:ext cx="371502" cy="371502"/>
          </a:xfrm>
          <a:prstGeom prst="rect">
            <a:avLst/>
          </a:prstGeom>
        </p:spPr>
      </p:pic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6F437531-3B63-4E58-AC25-87D1C0CCF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503" y="4015331"/>
            <a:ext cx="371502" cy="371502"/>
          </a:xfrm>
          <a:prstGeom prst="rect">
            <a:avLst/>
          </a:prstGeom>
        </p:spPr>
      </p:pic>
      <p:pic>
        <p:nvPicPr>
          <p:cNvPr id="67" name="Picture 66" descr="Icon&#10;&#10;Description automatically generated">
            <a:extLst>
              <a:ext uri="{FF2B5EF4-FFF2-40B4-BE49-F238E27FC236}">
                <a16:creationId xmlns:a16="http://schemas.microsoft.com/office/drawing/2014/main" id="{15F092C6-5C6E-44CE-8AEA-4FC9DC5A9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295" y="4759349"/>
            <a:ext cx="371502" cy="371502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141B1D96-1C33-45C2-A2C5-49C7BB9E4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466" y="1029342"/>
            <a:ext cx="380539" cy="380539"/>
          </a:xfrm>
          <a:prstGeom prst="rect">
            <a:avLst/>
          </a:prstGeom>
        </p:spPr>
      </p:pic>
      <p:pic>
        <p:nvPicPr>
          <p:cNvPr id="68" name="Picture 67" descr="Icon&#10;&#10;Description automatically generated">
            <a:extLst>
              <a:ext uri="{FF2B5EF4-FFF2-40B4-BE49-F238E27FC236}">
                <a16:creationId xmlns:a16="http://schemas.microsoft.com/office/drawing/2014/main" id="{D579F9CD-FC36-4AF3-A7A2-D1E6EAA9F1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503" y="1787164"/>
            <a:ext cx="380539" cy="380539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D154F74C-A284-42AB-BA69-CCFDBCA24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143" y="1786210"/>
            <a:ext cx="371502" cy="371502"/>
          </a:xfrm>
          <a:prstGeom prst="rect">
            <a:avLst/>
          </a:prstGeom>
        </p:spPr>
      </p:pic>
      <p:pic>
        <p:nvPicPr>
          <p:cNvPr id="74" name="Picture 73" descr="Icon&#10;&#10;Description automatically generated">
            <a:extLst>
              <a:ext uri="{FF2B5EF4-FFF2-40B4-BE49-F238E27FC236}">
                <a16:creationId xmlns:a16="http://schemas.microsoft.com/office/drawing/2014/main" id="{60151A4D-81A2-4458-8C43-0F08E2F64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650" y="2529060"/>
            <a:ext cx="380539" cy="380539"/>
          </a:xfrm>
          <a:prstGeom prst="rect">
            <a:avLst/>
          </a:prstGeom>
        </p:spPr>
      </p:pic>
      <p:pic>
        <p:nvPicPr>
          <p:cNvPr id="76" name="Picture 75" descr="Icon&#10;&#10;Description automatically generated">
            <a:extLst>
              <a:ext uri="{FF2B5EF4-FFF2-40B4-BE49-F238E27FC236}">
                <a16:creationId xmlns:a16="http://schemas.microsoft.com/office/drawing/2014/main" id="{6DADD63E-7C8A-443D-90B1-3B12C38877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747" y="3222565"/>
            <a:ext cx="371502" cy="371502"/>
          </a:xfrm>
          <a:prstGeom prst="rect">
            <a:avLst/>
          </a:prstGeom>
        </p:spPr>
      </p:pic>
      <p:pic>
        <p:nvPicPr>
          <p:cNvPr id="77" name="Picture 76" descr="Icon&#10;&#10;Description automatically generated">
            <a:extLst>
              <a:ext uri="{FF2B5EF4-FFF2-40B4-BE49-F238E27FC236}">
                <a16:creationId xmlns:a16="http://schemas.microsoft.com/office/drawing/2014/main" id="{00368B17-B44E-4FB2-ADC1-27108D243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650" y="3999058"/>
            <a:ext cx="371502" cy="371502"/>
          </a:xfrm>
          <a:prstGeom prst="rect">
            <a:avLst/>
          </a:prstGeom>
        </p:spPr>
      </p:pic>
      <p:pic>
        <p:nvPicPr>
          <p:cNvPr id="78" name="Picture 77" descr="Icon&#10;&#10;Description automatically generated">
            <a:extLst>
              <a:ext uri="{FF2B5EF4-FFF2-40B4-BE49-F238E27FC236}">
                <a16:creationId xmlns:a16="http://schemas.microsoft.com/office/drawing/2014/main" id="{AD3C700A-091A-4E99-BAD4-716FAA154E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617" y="4726646"/>
            <a:ext cx="380539" cy="380539"/>
          </a:xfrm>
          <a:prstGeom prst="rect">
            <a:avLst/>
          </a:prstGeom>
        </p:spPr>
      </p:pic>
      <p:pic>
        <p:nvPicPr>
          <p:cNvPr id="80" name="Picture 79" descr="Icon&#10;&#10;Description automatically generated">
            <a:extLst>
              <a:ext uri="{FF2B5EF4-FFF2-40B4-BE49-F238E27FC236}">
                <a16:creationId xmlns:a16="http://schemas.microsoft.com/office/drawing/2014/main" id="{14820656-AD1A-4AC4-8A07-DFBB02EF8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824" y="3243249"/>
            <a:ext cx="371502" cy="371502"/>
          </a:xfrm>
          <a:prstGeom prst="rect">
            <a:avLst/>
          </a:prstGeom>
        </p:spPr>
      </p:pic>
      <p:pic>
        <p:nvPicPr>
          <p:cNvPr id="81" name="Picture 80" descr="Icon&#10;&#10;Description automatically generated">
            <a:extLst>
              <a:ext uri="{FF2B5EF4-FFF2-40B4-BE49-F238E27FC236}">
                <a16:creationId xmlns:a16="http://schemas.microsoft.com/office/drawing/2014/main" id="{46892ED5-AE9C-4F45-8961-219BA5FF03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565" y="2542061"/>
            <a:ext cx="371502" cy="371502"/>
          </a:xfrm>
          <a:prstGeom prst="rect">
            <a:avLst/>
          </a:prstGeom>
        </p:spPr>
      </p:pic>
      <p:pic>
        <p:nvPicPr>
          <p:cNvPr id="82" name="Picture 81" descr="Icon&#10;&#10;Description automatically generated">
            <a:extLst>
              <a:ext uri="{FF2B5EF4-FFF2-40B4-BE49-F238E27FC236}">
                <a16:creationId xmlns:a16="http://schemas.microsoft.com/office/drawing/2014/main" id="{A7783651-9021-431C-B08D-72559D6871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5209" y="1779033"/>
            <a:ext cx="371502" cy="371502"/>
          </a:xfrm>
          <a:prstGeom prst="rect">
            <a:avLst/>
          </a:prstGeom>
        </p:spPr>
      </p:pic>
      <p:pic>
        <p:nvPicPr>
          <p:cNvPr id="19" name="Picture 18" descr="Logo, icon&#10;&#10;Description automatically generated">
            <a:extLst>
              <a:ext uri="{FF2B5EF4-FFF2-40B4-BE49-F238E27FC236}">
                <a16:creationId xmlns:a16="http://schemas.microsoft.com/office/drawing/2014/main" id="{1A6D5E84-E76A-46A8-A781-E65C05BAEB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309" y="5496256"/>
            <a:ext cx="467336" cy="467336"/>
          </a:xfrm>
          <a:prstGeom prst="rect">
            <a:avLst/>
          </a:prstGeom>
        </p:spPr>
      </p:pic>
      <p:pic>
        <p:nvPicPr>
          <p:cNvPr id="94" name="Picture 93" descr="Icon&#10;&#10;Description automatically generated">
            <a:extLst>
              <a:ext uri="{FF2B5EF4-FFF2-40B4-BE49-F238E27FC236}">
                <a16:creationId xmlns:a16="http://schemas.microsoft.com/office/drawing/2014/main" id="{35B8F99C-68F7-405B-8048-CECB420AB93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211" y="5355157"/>
            <a:ext cx="454856" cy="591140"/>
          </a:xfrm>
          <a:prstGeom prst="rect">
            <a:avLst/>
          </a:prstGeom>
        </p:spPr>
      </p:pic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9AB3333B-C1BC-44AF-A7F2-EB2E09E5ED1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57144" y="998086"/>
            <a:ext cx="371502" cy="371502"/>
          </a:xfrm>
          <a:prstGeom prst="rect">
            <a:avLst/>
          </a:prstGeom>
        </p:spPr>
      </p:pic>
      <p:pic>
        <p:nvPicPr>
          <p:cNvPr id="41" name="Picture 40" descr="Icon&#10;&#10;Description automatically generated">
            <a:extLst>
              <a:ext uri="{FF2B5EF4-FFF2-40B4-BE49-F238E27FC236}">
                <a16:creationId xmlns:a16="http://schemas.microsoft.com/office/drawing/2014/main" id="{6B500AC9-4D8F-4DE4-8E59-AA752227DAC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215209" y="4752656"/>
            <a:ext cx="371502" cy="371502"/>
          </a:xfrm>
          <a:prstGeom prst="rect">
            <a:avLst/>
          </a:prstGeom>
        </p:spPr>
      </p:pic>
      <p:pic>
        <p:nvPicPr>
          <p:cNvPr id="42" name="Picture 41" descr="Icon&#10;&#10;Description automatically generated">
            <a:extLst>
              <a:ext uri="{FF2B5EF4-FFF2-40B4-BE49-F238E27FC236}">
                <a16:creationId xmlns:a16="http://schemas.microsoft.com/office/drawing/2014/main" id="{F15710C0-83A4-4006-B71F-48CACC54AAD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235130" y="3999058"/>
            <a:ext cx="371502" cy="371502"/>
          </a:xfrm>
          <a:prstGeom prst="rect">
            <a:avLst/>
          </a:prstGeom>
        </p:spPr>
      </p:pic>
      <p:pic>
        <p:nvPicPr>
          <p:cNvPr id="43" name="Picture 42" descr="Icon&#10;&#10;Description automatically generated">
            <a:extLst>
              <a:ext uri="{FF2B5EF4-FFF2-40B4-BE49-F238E27FC236}">
                <a16:creationId xmlns:a16="http://schemas.microsoft.com/office/drawing/2014/main" id="{2C707B1C-8183-4A5F-892C-FE631242239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215209" y="1033860"/>
            <a:ext cx="371502" cy="371502"/>
          </a:xfrm>
          <a:prstGeom prst="rect">
            <a:avLst/>
          </a:prstGeom>
        </p:spPr>
      </p:pic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40168B01-B2EE-4DD4-BE94-8E4A852FE33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35" y="5365926"/>
            <a:ext cx="454856" cy="591140"/>
          </a:xfrm>
          <a:prstGeom prst="rect">
            <a:avLst/>
          </a:prstGeom>
        </p:spPr>
      </p:pic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FF1405FC-C391-476A-9558-F6F0853269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1" y="0"/>
            <a:ext cx="519113" cy="58340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CE445-3748-48B3-BF43-0C0C378DB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E6C2-EFEE-4755-B9AC-936F5433D6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6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462F0BA7-BE32-4154-BD69-8B9AAEE0F0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3045059"/>
              </p:ext>
            </p:extLst>
          </p:nvPr>
        </p:nvGraphicFramePr>
        <p:xfrm>
          <a:off x="624870" y="4007331"/>
          <a:ext cx="10882502" cy="2351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48FE706-8A3A-44BD-ADE2-1521D383C777}"/>
              </a:ext>
            </a:extLst>
          </p:cNvPr>
          <p:cNvSpPr txBox="1"/>
          <p:nvPr/>
        </p:nvSpPr>
        <p:spPr>
          <a:xfrm>
            <a:off x="3961696" y="1541130"/>
            <a:ext cx="303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0"/>
              <a:t>Tổng cộng có </a:t>
            </a:r>
            <a:r>
              <a:rPr lang="en-US" b="1" baseline="0"/>
              <a:t>3926</a:t>
            </a:r>
            <a:r>
              <a:rPr lang="en-US" sz="1600" baseline="0"/>
              <a:t> </a:t>
            </a:r>
            <a:r>
              <a:rPr lang="en-US" sz="1600" b="1" baseline="0">
                <a:solidFill>
                  <a:srgbClr val="00A6A0"/>
                </a:solidFill>
              </a:rPr>
              <a:t>PR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9ECBC0-C32E-44D5-BCDC-05BE6A21F642}"/>
              </a:ext>
            </a:extLst>
          </p:cNvPr>
          <p:cNvSpPr txBox="1"/>
          <p:nvPr/>
        </p:nvSpPr>
        <p:spPr>
          <a:xfrm>
            <a:off x="3961696" y="2037971"/>
            <a:ext cx="648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0"/>
              <a:t>Chỉ </a:t>
            </a:r>
            <a:r>
              <a:rPr lang="en-US" b="1" baseline="0"/>
              <a:t>4% </a:t>
            </a:r>
            <a:r>
              <a:rPr lang="en-US" sz="1600" baseline="0"/>
              <a:t>là </a:t>
            </a:r>
            <a:r>
              <a:rPr lang="en-US" sz="1600" b="1" baseline="0">
                <a:solidFill>
                  <a:schemeClr val="accent2"/>
                </a:solidFill>
              </a:rPr>
              <a:t>PR Urgent </a:t>
            </a:r>
            <a:r>
              <a:rPr lang="en-US" sz="1600" baseline="0"/>
              <a:t>trong </a:t>
            </a:r>
            <a:r>
              <a:rPr lang="en-US" sz="1600" b="1" baseline="0">
                <a:solidFill>
                  <a:srgbClr val="00A6A0"/>
                </a:solidFill>
              </a:rPr>
              <a:t>tổng số PR </a:t>
            </a:r>
            <a:r>
              <a:rPr lang="en-US" sz="1600" b="1" baseline="0">
                <a:sym typeface="Wingdings" panose="05000000000000000000" pitchFamily="2" charset="2"/>
              </a:rPr>
              <a:t> k</a:t>
            </a:r>
            <a:r>
              <a:rPr lang="en-US" sz="1600" b="1" baseline="0"/>
              <a:t>hông </a:t>
            </a:r>
            <a:r>
              <a:rPr lang="en-US" sz="1600" baseline="0"/>
              <a:t>đáng kể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23B352-1889-4057-BAC2-AFA4DB6FB904}"/>
              </a:ext>
            </a:extLst>
          </p:cNvPr>
          <p:cNvSpPr txBox="1"/>
          <p:nvPr/>
        </p:nvSpPr>
        <p:spPr>
          <a:xfrm>
            <a:off x="3961696" y="2583992"/>
            <a:ext cx="71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0"/>
              <a:t>Có </a:t>
            </a:r>
            <a:r>
              <a:rPr lang="en-US" b="1" baseline="0"/>
              <a:t>54% </a:t>
            </a:r>
            <a:r>
              <a:rPr lang="en-US" sz="1600" b="1" baseline="0">
                <a:solidFill>
                  <a:schemeClr val="accent4"/>
                </a:solidFill>
              </a:rPr>
              <a:t>PR Urgent đã được hoàn thành </a:t>
            </a:r>
            <a:r>
              <a:rPr lang="en-US" sz="1600" b="1" baseline="0">
                <a:sym typeface="Wingdings" panose="05000000000000000000" pitchFamily="2" charset="2"/>
              </a:rPr>
              <a:t>  </a:t>
            </a:r>
            <a:r>
              <a:rPr lang="en-US" sz="1600"/>
              <a:t>đạt mức </a:t>
            </a:r>
            <a:r>
              <a:rPr lang="en-US" sz="1600" b="1"/>
              <a:t>trung bình</a:t>
            </a:r>
            <a:endParaRPr lang="en-US" sz="1600" b="1" baseline="0">
              <a:solidFill>
                <a:schemeClr val="accent4"/>
              </a:solidFill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A984A13-BA9A-4546-A8BC-A209682D00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8520534"/>
              </p:ext>
            </p:extLst>
          </p:nvPr>
        </p:nvGraphicFramePr>
        <p:xfrm>
          <a:off x="-152993" y="149254"/>
          <a:ext cx="4399412" cy="4183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">
            <a:extLst>
              <a:ext uri="{FF2B5EF4-FFF2-40B4-BE49-F238E27FC236}">
                <a16:creationId xmlns:a16="http://schemas.microsoft.com/office/drawing/2014/main" id="{246F1ADE-4C2F-458C-8B89-FA38BD81E1A2}"/>
              </a:ext>
            </a:extLst>
          </p:cNvPr>
          <p:cNvSpPr txBox="1"/>
          <p:nvPr/>
        </p:nvSpPr>
        <p:spPr>
          <a:xfrm>
            <a:off x="524607" y="77817"/>
            <a:ext cx="11347512" cy="591140"/>
          </a:xfrm>
          <a:prstGeom prst="rect">
            <a:avLst/>
          </a:prstGeom>
        </p:spPr>
        <p:txBody>
          <a:bodyPr wrap="square" lIns="91440" tIns="45720" rIns="91440" bIns="45720" rtlCol="0" anchor="t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just" rtl="0"/>
            <a:r>
              <a:rPr lang="en-US" sz="2500">
                <a:latin typeface="Calibri"/>
                <a:cs typeface="Calibri"/>
              </a:rPr>
              <a:t>Tuy </a:t>
            </a:r>
            <a:r>
              <a:rPr lang="en-US" sz="2500" err="1">
                <a:latin typeface="Calibri"/>
                <a:cs typeface="Calibri"/>
              </a:rPr>
              <a:t>nhiên</a:t>
            </a:r>
            <a:r>
              <a:rPr lang="en-US" sz="2500">
                <a:latin typeface="Calibri"/>
                <a:cs typeface="Calibri"/>
              </a:rPr>
              <a:t>, </a:t>
            </a:r>
            <a:r>
              <a:rPr lang="en-US" sz="2500" err="1">
                <a:latin typeface="Calibri"/>
                <a:cs typeface="Calibri"/>
              </a:rPr>
              <a:t>phòng</a:t>
            </a:r>
            <a:r>
              <a:rPr lang="en-US" sz="2500">
                <a:latin typeface="Calibri"/>
                <a:cs typeface="Calibri"/>
              </a:rPr>
              <a:t> </a:t>
            </a:r>
            <a:r>
              <a:rPr lang="en-US" sz="2500" err="1">
                <a:latin typeface="Calibri"/>
                <a:cs typeface="Calibri"/>
              </a:rPr>
              <a:t>thu</a:t>
            </a:r>
            <a:r>
              <a:rPr lang="en-US" sz="2500">
                <a:latin typeface="Calibri"/>
                <a:cs typeface="Calibri"/>
              </a:rPr>
              <a:t> </a:t>
            </a:r>
            <a:r>
              <a:rPr lang="en-US" sz="2500" err="1">
                <a:latin typeface="Calibri"/>
                <a:cs typeface="Calibri"/>
              </a:rPr>
              <a:t>mua</a:t>
            </a:r>
            <a:r>
              <a:rPr lang="en-US" sz="2500">
                <a:latin typeface="Calibri"/>
                <a:cs typeface="Calibri"/>
              </a:rPr>
              <a:t> </a:t>
            </a:r>
            <a:r>
              <a:rPr lang="en-US" sz="2500" err="1">
                <a:latin typeface="Calibri"/>
                <a:cs typeface="Calibri"/>
              </a:rPr>
              <a:t>có</a:t>
            </a:r>
            <a:r>
              <a:rPr lang="en-US" sz="2500">
                <a:latin typeface="Calibri"/>
                <a:cs typeface="Calibri"/>
              </a:rPr>
              <a:t> </a:t>
            </a:r>
            <a:r>
              <a:rPr lang="en-US" sz="2500" b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2 </a:t>
            </a:r>
            <a:r>
              <a:rPr lang="en-US" sz="2500" b="1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điểm</a:t>
            </a:r>
            <a:r>
              <a:rPr lang="en-US" sz="2500" b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500" b="1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sáng</a:t>
            </a:r>
            <a:r>
              <a:rPr lang="en-US" sz="2500" b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500" err="1">
                <a:latin typeface="Calibri"/>
                <a:cs typeface="Calibri"/>
              </a:rPr>
              <a:t>cần</a:t>
            </a:r>
            <a:r>
              <a:rPr lang="en-US" sz="2500">
                <a:latin typeface="Calibri"/>
                <a:cs typeface="Calibri"/>
              </a:rPr>
              <a:t> </a:t>
            </a:r>
            <a:r>
              <a:rPr lang="en-US" sz="2500" b="1" err="1">
                <a:latin typeface="Calibri"/>
                <a:cs typeface="Calibri"/>
              </a:rPr>
              <a:t>duy</a:t>
            </a:r>
            <a:r>
              <a:rPr lang="en-US" sz="2500" b="1">
                <a:latin typeface="Calibri"/>
                <a:cs typeface="Calibri"/>
              </a:rPr>
              <a:t> </a:t>
            </a:r>
            <a:r>
              <a:rPr lang="en-US" sz="2500" b="1" err="1">
                <a:latin typeface="Calibri"/>
                <a:cs typeface="Calibri"/>
              </a:rPr>
              <a:t>trì</a:t>
            </a:r>
            <a:r>
              <a:rPr lang="en-US" sz="2500">
                <a:latin typeface="Calibri"/>
                <a:cs typeface="Calibri"/>
              </a:rPr>
              <a:t> </a:t>
            </a:r>
            <a:r>
              <a:rPr lang="en-US" sz="2500" err="1">
                <a:latin typeface="Calibri"/>
                <a:cs typeface="Calibri"/>
              </a:rPr>
              <a:t>và</a:t>
            </a:r>
            <a:r>
              <a:rPr lang="en-US" sz="2500">
                <a:latin typeface="Calibri"/>
                <a:cs typeface="Calibri"/>
              </a:rPr>
              <a:t> </a:t>
            </a:r>
            <a:r>
              <a:rPr lang="en-US" sz="2500" b="1" err="1">
                <a:latin typeface="Calibri"/>
                <a:cs typeface="Calibri"/>
              </a:rPr>
              <a:t>phát</a:t>
            </a:r>
            <a:r>
              <a:rPr lang="en-US" sz="2500" b="1">
                <a:latin typeface="Calibri"/>
                <a:cs typeface="Calibri"/>
              </a:rPr>
              <a:t> </a:t>
            </a:r>
            <a:r>
              <a:rPr lang="en-US" sz="2500" b="1" err="1">
                <a:latin typeface="Calibri"/>
                <a:cs typeface="Calibri"/>
              </a:rPr>
              <a:t>huy</a:t>
            </a:r>
            <a:endParaRPr lang="en-US" sz="2500" b="1">
              <a:latin typeface="Calibri"/>
              <a:cs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EF1E6E-3990-4AAA-8F92-B80D3B84F21C}"/>
              </a:ext>
            </a:extLst>
          </p:cNvPr>
          <p:cNvSpPr txBox="1"/>
          <p:nvPr/>
        </p:nvSpPr>
        <p:spPr>
          <a:xfrm>
            <a:off x="616952" y="681109"/>
            <a:ext cx="121745" cy="3193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sz="2200" b="1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8C8BFC-E77A-46D1-8DA2-196E4E2AA642}"/>
              </a:ext>
            </a:extLst>
          </p:cNvPr>
          <p:cNvSpPr txBox="1"/>
          <p:nvPr/>
        </p:nvSpPr>
        <p:spPr>
          <a:xfrm>
            <a:off x="738696" y="684300"/>
            <a:ext cx="5243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Số lượng </a:t>
            </a:r>
            <a:r>
              <a:rPr lang="en-US"/>
              <a:t>và </a:t>
            </a:r>
            <a:r>
              <a:rPr lang="en-US" b="1"/>
              <a:t>năng suất </a:t>
            </a:r>
            <a:r>
              <a:rPr lang="en-US"/>
              <a:t>xử lý </a:t>
            </a:r>
            <a:r>
              <a:rPr lang="en-US" b="1">
                <a:solidFill>
                  <a:schemeClr val="accent2"/>
                </a:solidFill>
              </a:rPr>
              <a:t>PR Urgent </a:t>
            </a:r>
            <a:r>
              <a:rPr lang="en-US"/>
              <a:t>ở mức </a:t>
            </a:r>
            <a:r>
              <a:rPr lang="en-US" b="1"/>
              <a:t>ổn định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B183F6-E74E-4F95-91EA-2EF6D6EF09B8}"/>
              </a:ext>
            </a:extLst>
          </p:cNvPr>
          <p:cNvCxnSpPr>
            <a:cxnSpLocks/>
          </p:cNvCxnSpPr>
          <p:nvPr/>
        </p:nvCxnSpPr>
        <p:spPr>
          <a:xfrm flipV="1">
            <a:off x="2785197" y="1756574"/>
            <a:ext cx="1176499" cy="215200"/>
          </a:xfrm>
          <a:prstGeom prst="straightConnector1">
            <a:avLst/>
          </a:prstGeom>
          <a:ln w="19050">
            <a:solidFill>
              <a:srgbClr val="00A6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4F0133A-B23A-4693-9E68-41F29F6D43B1}"/>
              </a:ext>
            </a:extLst>
          </p:cNvPr>
          <p:cNvCxnSpPr>
            <a:cxnSpLocks/>
          </p:cNvCxnSpPr>
          <p:nvPr/>
        </p:nvCxnSpPr>
        <p:spPr>
          <a:xfrm>
            <a:off x="2614829" y="2830484"/>
            <a:ext cx="1287335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DA44B11-30F4-4F3B-BED5-05EDAC122E34}"/>
              </a:ext>
            </a:extLst>
          </p:cNvPr>
          <p:cNvSpPr txBox="1"/>
          <p:nvPr/>
        </p:nvSpPr>
        <p:spPr>
          <a:xfrm>
            <a:off x="616952" y="3504156"/>
            <a:ext cx="121745" cy="319354"/>
          </a:xfrm>
          <a:prstGeom prst="rect">
            <a:avLst/>
          </a:prstGeom>
          <a:solidFill>
            <a:srgbClr val="73CA9B"/>
          </a:solidFill>
        </p:spPr>
        <p:txBody>
          <a:bodyPr wrap="square" rtlCol="0">
            <a:spAutoFit/>
          </a:bodyPr>
          <a:lstStyle/>
          <a:p>
            <a:endParaRPr lang="en-US" sz="2200" b="1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D22985-B3A0-4B86-821B-4D52FBB45EAD}"/>
              </a:ext>
            </a:extLst>
          </p:cNvPr>
          <p:cNvSpPr txBox="1"/>
          <p:nvPr/>
        </p:nvSpPr>
        <p:spPr>
          <a:xfrm>
            <a:off x="738696" y="3521752"/>
            <a:ext cx="6230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>
                <a:solidFill>
                  <a:srgbClr val="30AA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Thời</a:t>
            </a:r>
            <a:r>
              <a:rPr lang="en-US" sz="1800" b="1" baseline="0">
                <a:solidFill>
                  <a:srgbClr val="30AA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gian xử lý trung bình </a:t>
            </a:r>
            <a:r>
              <a:rPr lang="en-US" sz="1800" b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1800" b="0" baseline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giữ ở mức </a:t>
            </a:r>
            <a:r>
              <a:rPr lang="en-US" sz="1800" b="1" baseline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ổn định</a:t>
            </a:r>
            <a:r>
              <a:rPr lang="en-US" sz="1800" baseline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suốt </a:t>
            </a:r>
            <a:r>
              <a:rPr lang="en-US" sz="180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 tháng</a:t>
            </a:r>
          </a:p>
        </p:txBody>
      </p:sp>
      <p:sp>
        <p:nvSpPr>
          <p:cNvPr id="35" name="TextBox 28">
            <a:extLst>
              <a:ext uri="{FF2B5EF4-FFF2-40B4-BE49-F238E27FC236}">
                <a16:creationId xmlns:a16="http://schemas.microsoft.com/office/drawing/2014/main" id="{CF89C43B-9509-40AC-AD18-09ED6946342C}"/>
              </a:ext>
            </a:extLst>
          </p:cNvPr>
          <p:cNvSpPr txBox="1"/>
          <p:nvPr/>
        </p:nvSpPr>
        <p:spPr>
          <a:xfrm>
            <a:off x="8302171" y="4072665"/>
            <a:ext cx="326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Thời gian xử lý tiêu chuẩn = </a:t>
            </a:r>
            <a:r>
              <a:rPr lang="en-US" sz="1800" b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 ngày </a:t>
            </a:r>
          </a:p>
        </p:txBody>
      </p:sp>
      <p:pic>
        <p:nvPicPr>
          <p:cNvPr id="2" name="Google Shape;95;g10321a19653_0_60">
            <a:extLst>
              <a:ext uri="{FF2B5EF4-FFF2-40B4-BE49-F238E27FC236}">
                <a16:creationId xmlns:a16="http://schemas.microsoft.com/office/drawing/2014/main" id="{ECEF5540-00B7-4FD5-86AA-D482663DEA9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8346" r="18346"/>
          <a:stretch/>
        </p:blipFill>
        <p:spPr>
          <a:xfrm>
            <a:off x="11759698" y="73100"/>
            <a:ext cx="324046" cy="486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96;g10321a19653_0_60">
            <a:extLst>
              <a:ext uri="{FF2B5EF4-FFF2-40B4-BE49-F238E27FC236}">
                <a16:creationId xmlns:a16="http://schemas.microsoft.com/office/drawing/2014/main" id="{474EDBBE-A5B7-483F-8EDE-111A5F483EB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53880" y="77730"/>
            <a:ext cx="1157343" cy="486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6" descr="Icon&#10;&#10;Description automatically generated">
            <a:extLst>
              <a:ext uri="{FF2B5EF4-FFF2-40B4-BE49-F238E27FC236}">
                <a16:creationId xmlns:a16="http://schemas.microsoft.com/office/drawing/2014/main" id="{F4B836B3-11E0-4E05-9AC9-8C2CF6A8D5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1" y="0"/>
            <a:ext cx="519113" cy="583407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15A66DD-74AD-49F8-9B15-A3855F5A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E6C2-EFEE-4755-B9AC-936F5433D6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23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:pull dir="r"/>
      </p:transition>
    </mc:Choice>
    <mc:Fallback>
      <p:transition>
        <p:pull dir="r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3EC8B-57D7-4C6D-B417-5E6BD7B2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E6C2-EFEE-4755-B9AC-936F5433D6F0}" type="slidenum">
              <a:rPr lang="en-US" smtClean="0"/>
              <a:t>8</a:t>
            </a:fld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841F672-A726-4846-A65D-1EB633DA4712}"/>
              </a:ext>
            </a:extLst>
          </p:cNvPr>
          <p:cNvSpPr/>
          <p:nvPr/>
        </p:nvSpPr>
        <p:spPr>
          <a:xfrm>
            <a:off x="800802" y="1244647"/>
            <a:ext cx="5119438" cy="4378916"/>
          </a:xfrm>
          <a:prstGeom prst="roundRect">
            <a:avLst/>
          </a:prstGeom>
          <a:solidFill>
            <a:srgbClr val="73C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5000">
                <a:solidFill>
                  <a:schemeClr val="tx1"/>
                </a:solidFill>
                <a:latin typeface="Calibri"/>
                <a:cs typeface="Calibri"/>
              </a:rPr>
              <a:t>      </a:t>
            </a:r>
            <a:r>
              <a:rPr lang="en-US" sz="5000" err="1">
                <a:solidFill>
                  <a:schemeClr val="tx1"/>
                </a:solidFill>
                <a:latin typeface="Calibri"/>
                <a:cs typeface="Calibri"/>
              </a:rPr>
              <a:t>Những</a:t>
            </a:r>
            <a:r>
              <a:rPr lang="en-US" sz="500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5000" b="1" err="1">
                <a:solidFill>
                  <a:schemeClr val="tx1"/>
                </a:solidFill>
                <a:latin typeface="Calibri"/>
                <a:cs typeface="Calibri"/>
              </a:rPr>
              <a:t>hậu</a:t>
            </a:r>
            <a:r>
              <a:rPr lang="en-US" sz="5000" b="1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5000" b="1" err="1">
                <a:solidFill>
                  <a:schemeClr val="tx1"/>
                </a:solidFill>
                <a:latin typeface="Calibri"/>
                <a:cs typeface="Calibri"/>
              </a:rPr>
              <a:t>quả</a:t>
            </a:r>
            <a:r>
              <a:rPr lang="en-US" sz="500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5000" err="1">
                <a:solidFill>
                  <a:schemeClr val="tx1"/>
                </a:solidFill>
                <a:latin typeface="Calibri"/>
                <a:cs typeface="Calibri"/>
              </a:rPr>
              <a:t>có</a:t>
            </a:r>
            <a:r>
              <a:rPr lang="en-US" sz="500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5000" err="1">
                <a:solidFill>
                  <a:schemeClr val="tx1"/>
                </a:solidFill>
                <a:latin typeface="Calibri"/>
                <a:cs typeface="Calibri"/>
              </a:rPr>
              <a:t>thể</a:t>
            </a:r>
            <a:r>
              <a:rPr lang="en-US" sz="500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5000" err="1">
                <a:solidFill>
                  <a:schemeClr val="tx1"/>
                </a:solidFill>
                <a:latin typeface="Calibri"/>
                <a:cs typeface="Calibri"/>
              </a:rPr>
              <a:t>xảy</a:t>
            </a:r>
            <a:r>
              <a:rPr lang="en-US" sz="5000">
                <a:solidFill>
                  <a:schemeClr val="tx1"/>
                </a:solidFill>
                <a:latin typeface="Calibri"/>
                <a:cs typeface="Calibri"/>
              </a:rPr>
              <a:t> ra </a:t>
            </a:r>
            <a:r>
              <a:rPr lang="en-US" sz="5000" err="1">
                <a:solidFill>
                  <a:schemeClr val="tx1"/>
                </a:solidFill>
                <a:latin typeface="Calibri"/>
                <a:cs typeface="Calibri"/>
              </a:rPr>
              <a:t>và</a:t>
            </a:r>
            <a:r>
              <a:rPr lang="en-US" sz="500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5000" b="1" err="1">
                <a:solidFill>
                  <a:schemeClr val="tx1"/>
                </a:solidFill>
                <a:latin typeface="Calibri"/>
                <a:cs typeface="Calibri"/>
              </a:rPr>
              <a:t>kế</a:t>
            </a:r>
            <a:r>
              <a:rPr lang="en-US" sz="5000" b="1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5000" b="1" err="1">
                <a:solidFill>
                  <a:schemeClr val="tx1"/>
                </a:solidFill>
                <a:latin typeface="Calibri"/>
                <a:cs typeface="Calibri"/>
              </a:rPr>
              <a:t>hoạch</a:t>
            </a:r>
            <a:r>
              <a:rPr lang="en-US" sz="5000" b="1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5000" err="1">
                <a:solidFill>
                  <a:schemeClr val="tx1"/>
                </a:solidFill>
                <a:latin typeface="Calibri"/>
                <a:cs typeface="Calibri"/>
              </a:rPr>
              <a:t>giải</a:t>
            </a:r>
            <a:r>
              <a:rPr lang="en-US" sz="500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5000" err="1">
                <a:solidFill>
                  <a:schemeClr val="tx1"/>
                </a:solidFill>
                <a:latin typeface="Calibri"/>
                <a:cs typeface="Calibri"/>
              </a:rPr>
              <a:t>quyết</a:t>
            </a:r>
            <a:r>
              <a:rPr lang="en-US" sz="500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5000" err="1">
                <a:solidFill>
                  <a:schemeClr val="tx1"/>
                </a:solidFill>
                <a:latin typeface="Calibri"/>
                <a:cs typeface="Calibri"/>
              </a:rPr>
              <a:t>cho</a:t>
            </a:r>
            <a:r>
              <a:rPr lang="en-US" sz="500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5000" err="1">
                <a:solidFill>
                  <a:schemeClr val="tx1"/>
                </a:solidFill>
                <a:latin typeface="Calibri"/>
                <a:cs typeface="Calibri"/>
              </a:rPr>
              <a:t>những</a:t>
            </a:r>
            <a:r>
              <a:rPr lang="en-US" sz="500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5000" err="1">
                <a:solidFill>
                  <a:schemeClr val="tx1"/>
                </a:solidFill>
                <a:latin typeface="Calibri"/>
                <a:cs typeface="Calibri"/>
              </a:rPr>
              <a:t>hậu</a:t>
            </a:r>
            <a:r>
              <a:rPr lang="en-US" sz="500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5000" err="1">
                <a:solidFill>
                  <a:schemeClr val="tx1"/>
                </a:solidFill>
                <a:latin typeface="Calibri"/>
                <a:cs typeface="Calibri"/>
              </a:rPr>
              <a:t>quả</a:t>
            </a:r>
            <a:r>
              <a:rPr lang="en-US" sz="500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5000" err="1">
                <a:solidFill>
                  <a:schemeClr val="tx1"/>
                </a:solidFill>
                <a:latin typeface="Calibri"/>
                <a:cs typeface="Calibri"/>
              </a:rPr>
              <a:t>đó</a:t>
            </a:r>
            <a:r>
              <a:rPr lang="en-US" sz="5000">
                <a:solidFill>
                  <a:schemeClr val="tx1"/>
                </a:solidFill>
                <a:latin typeface="Calibri"/>
                <a:cs typeface="Calibri"/>
              </a:rPr>
              <a:t> ?</a:t>
            </a:r>
          </a:p>
        </p:txBody>
      </p:sp>
      <p:pic>
        <p:nvPicPr>
          <p:cNvPr id="13" name="!!la" descr="Shape&#10;&#10;Description automatically generated with low confidence">
            <a:extLst>
              <a:ext uri="{FF2B5EF4-FFF2-40B4-BE49-F238E27FC236}">
                <a16:creationId xmlns:a16="http://schemas.microsoft.com/office/drawing/2014/main" id="{3DF37B4D-D809-44C6-A3DE-8152A3C769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21" y="1440667"/>
            <a:ext cx="704974" cy="7862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BB8E17-CCE2-42E2-92B5-170F8379A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873" y="1084684"/>
            <a:ext cx="4118384" cy="453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53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">
            <a:extLst>
              <a:ext uri="{FF2B5EF4-FFF2-40B4-BE49-F238E27FC236}">
                <a16:creationId xmlns:a16="http://schemas.microsoft.com/office/drawing/2014/main" id="{406DD7C4-A34E-49E5-A43C-510983326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7001" y="1216546"/>
            <a:ext cx="13911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88F6A5-9B8D-479B-970D-F81E9B12E73D}"/>
              </a:ext>
            </a:extLst>
          </p:cNvPr>
          <p:cNvSpPr txBox="1"/>
          <p:nvPr/>
        </p:nvSpPr>
        <p:spPr>
          <a:xfrm>
            <a:off x="453466" y="53691"/>
            <a:ext cx="9726462" cy="4001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/>
              <a:t>Năng suất hiện tại của công ty </a:t>
            </a:r>
            <a:r>
              <a:rPr lang="en-US" sz="2000" b="1"/>
              <a:t>chưa thể thích ứng </a:t>
            </a:r>
            <a:r>
              <a:rPr lang="en-US" sz="2000"/>
              <a:t>với sự biến động của thị trường</a:t>
            </a:r>
            <a:endParaRPr lang="en-US" sz="2000" err="1">
              <a:cs typeface="Arial"/>
            </a:endParaRPr>
          </a:p>
        </p:txBody>
      </p:sp>
      <p:sp>
        <p:nvSpPr>
          <p:cNvPr id="10" name="!!short">
            <a:extLst>
              <a:ext uri="{FF2B5EF4-FFF2-40B4-BE49-F238E27FC236}">
                <a16:creationId xmlns:a16="http://schemas.microsoft.com/office/drawing/2014/main" id="{14DCEBFF-5356-490D-929E-5940608B9360}"/>
              </a:ext>
            </a:extLst>
          </p:cNvPr>
          <p:cNvSpPr txBox="1"/>
          <p:nvPr/>
        </p:nvSpPr>
        <p:spPr>
          <a:xfrm>
            <a:off x="6779284" y="622282"/>
            <a:ext cx="2414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rgbClr val="008587"/>
                </a:solidFill>
              </a:rPr>
              <a:t>DỰ BÁO NGẮN HẠN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9FF67E-5277-4B6D-AA33-BDA9800B2CBC}"/>
              </a:ext>
            </a:extLst>
          </p:cNvPr>
          <p:cNvSpPr txBox="1"/>
          <p:nvPr/>
        </p:nvSpPr>
        <p:spPr>
          <a:xfrm>
            <a:off x="7033681" y="1072252"/>
            <a:ext cx="4795627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/>
              <a:t>- Quý 4 - 2021 </a:t>
            </a:r>
            <a:r>
              <a:rPr lang="en-US" sz="1600" err="1"/>
              <a:t>dự</a:t>
            </a:r>
            <a:r>
              <a:rPr lang="en-US" sz="1600"/>
              <a:t> </a:t>
            </a:r>
            <a:r>
              <a:rPr lang="en-US" sz="1600" err="1"/>
              <a:t>kiến</a:t>
            </a:r>
            <a:r>
              <a:rPr lang="en-US" sz="1600"/>
              <a:t> </a:t>
            </a:r>
            <a:r>
              <a:rPr lang="en-US" sz="1600" err="1"/>
              <a:t>tổng</a:t>
            </a:r>
            <a:r>
              <a:rPr lang="en-US" sz="1600"/>
              <a:t> </a:t>
            </a:r>
            <a:r>
              <a:rPr lang="en-US" sz="1600" err="1"/>
              <a:t>số</a:t>
            </a:r>
            <a:r>
              <a:rPr lang="en-US" sz="1600"/>
              <a:t> </a:t>
            </a:r>
            <a:r>
              <a:rPr lang="en-US" sz="1600" err="1"/>
              <a:t>đơn</a:t>
            </a:r>
            <a:r>
              <a:rPr lang="en-US" sz="1600"/>
              <a:t> PR </a:t>
            </a:r>
            <a:r>
              <a:rPr lang="en-US" sz="1600" err="1"/>
              <a:t>sẽ</a:t>
            </a:r>
            <a:r>
              <a:rPr lang="en-US" sz="1600"/>
              <a:t> </a:t>
            </a:r>
            <a:r>
              <a:rPr lang="en-US" sz="1600" b="1" err="1"/>
              <a:t>tăng</a:t>
            </a:r>
            <a:r>
              <a:rPr lang="en-US" sz="1600" b="1"/>
              <a:t> </a:t>
            </a:r>
            <a:r>
              <a:rPr lang="en-US" sz="1600" b="1" err="1"/>
              <a:t>trở</a:t>
            </a:r>
            <a:r>
              <a:rPr lang="en-US" sz="1600" b="1"/>
              <a:t> </a:t>
            </a:r>
            <a:r>
              <a:rPr lang="en-US" sz="1600" b="1" err="1"/>
              <a:t>lại</a:t>
            </a:r>
            <a:r>
              <a:rPr lang="en-US" sz="1600" b="1"/>
              <a:t> </a:t>
            </a:r>
            <a:r>
              <a:rPr lang="en-US" sz="1600" err="1"/>
              <a:t>và</a:t>
            </a:r>
            <a:r>
              <a:rPr lang="en-US" sz="1600"/>
              <a:t> </a:t>
            </a:r>
            <a:r>
              <a:rPr lang="en-US" sz="1600" err="1"/>
              <a:t>đạt</a:t>
            </a:r>
            <a:r>
              <a:rPr lang="en-US" sz="1600"/>
              <a:t> </a:t>
            </a:r>
            <a:r>
              <a:rPr lang="en-US" sz="1600" b="1">
                <a:solidFill>
                  <a:srgbClr val="FF0000"/>
                </a:solidFill>
              </a:rPr>
              <a:t>Peak Demand</a:t>
            </a:r>
            <a:r>
              <a:rPr lang="en-US" sz="1600">
                <a:solidFill>
                  <a:srgbClr val="FF0000"/>
                </a:solidFill>
              </a:rPr>
              <a:t> </a:t>
            </a:r>
            <a:r>
              <a:rPr lang="en-US" sz="1600" err="1"/>
              <a:t>tại</a:t>
            </a:r>
            <a:r>
              <a:rPr lang="en-US" sz="1600"/>
              <a:t> </a:t>
            </a:r>
            <a:r>
              <a:rPr lang="en-US" sz="1600" err="1"/>
              <a:t>tháng</a:t>
            </a:r>
            <a:r>
              <a:rPr lang="en-US" sz="1600"/>
              <a:t> 1 </a:t>
            </a:r>
            <a:r>
              <a:rPr lang="en-US" sz="1600">
                <a:solidFill>
                  <a:srgbClr val="FF0000"/>
                </a:solidFill>
              </a:rPr>
              <a:t>(</a:t>
            </a:r>
            <a:r>
              <a:rPr lang="en-US" sz="1600" b="1">
                <a:solidFill>
                  <a:srgbClr val="FF0000"/>
                </a:solidFill>
              </a:rPr>
              <a:t>665 </a:t>
            </a:r>
            <a:r>
              <a:rPr lang="en-US" sz="1600" b="1" err="1">
                <a:solidFill>
                  <a:srgbClr val="FF0000"/>
                </a:solidFill>
              </a:rPr>
              <a:t>đơn</a:t>
            </a:r>
            <a:r>
              <a:rPr lang="en-US" sz="1600">
                <a:solidFill>
                  <a:srgbClr val="FF0000"/>
                </a:solidFill>
              </a:rPr>
              <a:t>) </a:t>
            </a:r>
            <a:r>
              <a:rPr lang="en-US" sz="1600" err="1">
                <a:solidFill>
                  <a:srgbClr val="FF0000"/>
                </a:solidFill>
              </a:rPr>
              <a:t>và</a:t>
            </a:r>
            <a:r>
              <a:rPr lang="en-US" sz="1600">
                <a:solidFill>
                  <a:srgbClr val="FF0000"/>
                </a:solidFill>
              </a:rPr>
              <a:t> </a:t>
            </a:r>
            <a:r>
              <a:rPr lang="en-US" sz="1600" b="1" err="1"/>
              <a:t>sụt</a:t>
            </a:r>
            <a:r>
              <a:rPr lang="en-US" sz="1600" b="1"/>
              <a:t> </a:t>
            </a:r>
            <a:r>
              <a:rPr lang="en-US" sz="1600" b="1" err="1"/>
              <a:t>giảm</a:t>
            </a:r>
            <a:r>
              <a:rPr lang="en-US" sz="1600" b="1"/>
              <a:t> </a:t>
            </a:r>
            <a:r>
              <a:rPr lang="en-US" sz="1600" b="1" err="1"/>
              <a:t>mạnh</a:t>
            </a:r>
            <a:r>
              <a:rPr lang="en-US" sz="1600" b="1"/>
              <a:t> </a:t>
            </a:r>
            <a:r>
              <a:rPr lang="en-US" sz="1600" err="1"/>
              <a:t>vào</a:t>
            </a:r>
            <a:r>
              <a:rPr lang="en-US" sz="1600"/>
              <a:t> </a:t>
            </a:r>
            <a:r>
              <a:rPr lang="en-US" sz="1600" err="1"/>
              <a:t>tháng</a:t>
            </a:r>
            <a:r>
              <a:rPr lang="en-US" sz="1600"/>
              <a:t> 2</a:t>
            </a:r>
          </a:p>
        </p:txBody>
      </p:sp>
      <p:sp>
        <p:nvSpPr>
          <p:cNvPr id="28" name="Rectangle 1">
            <a:extLst>
              <a:ext uri="{FF2B5EF4-FFF2-40B4-BE49-F238E27FC236}">
                <a16:creationId xmlns:a16="http://schemas.microsoft.com/office/drawing/2014/main" id="{21A7C6A6-2AAC-4BF3-9E3A-7EB005AC7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603" y="4514133"/>
            <a:ext cx="13911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!!long1">
            <a:extLst>
              <a:ext uri="{FF2B5EF4-FFF2-40B4-BE49-F238E27FC236}">
                <a16:creationId xmlns:a16="http://schemas.microsoft.com/office/drawing/2014/main" id="{893859FD-7B7F-4BA2-B64B-369C25737BBD}"/>
              </a:ext>
            </a:extLst>
          </p:cNvPr>
          <p:cNvSpPr txBox="1"/>
          <p:nvPr/>
        </p:nvSpPr>
        <p:spPr>
          <a:xfrm>
            <a:off x="6981587" y="4013705"/>
            <a:ext cx="4870916" cy="1423049"/>
          </a:xfrm>
          <a:prstGeom prst="rect">
            <a:avLst/>
          </a:prstGeom>
          <a:noFill/>
          <a:ln w="28575">
            <a:solidFill>
              <a:srgbClr val="E5B00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0" name="!!long">
            <a:extLst>
              <a:ext uri="{FF2B5EF4-FFF2-40B4-BE49-F238E27FC236}">
                <a16:creationId xmlns:a16="http://schemas.microsoft.com/office/drawing/2014/main" id="{6CAE5820-7B61-4514-8150-62AABD54945A}"/>
              </a:ext>
            </a:extLst>
          </p:cNvPr>
          <p:cNvSpPr txBox="1"/>
          <p:nvPr/>
        </p:nvSpPr>
        <p:spPr>
          <a:xfrm>
            <a:off x="6868489" y="3667775"/>
            <a:ext cx="2414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E5B000"/>
                </a:solidFill>
              </a:rPr>
              <a:t>DỰ BÁO DÀI HẠN</a:t>
            </a:r>
          </a:p>
        </p:txBody>
      </p:sp>
      <p:sp>
        <p:nvSpPr>
          <p:cNvPr id="31" name="tb">
            <a:extLst>
              <a:ext uri="{FF2B5EF4-FFF2-40B4-BE49-F238E27FC236}">
                <a16:creationId xmlns:a16="http://schemas.microsoft.com/office/drawing/2014/main" id="{541F54DD-64DA-487C-B27F-4FA908E175FC}"/>
              </a:ext>
            </a:extLst>
          </p:cNvPr>
          <p:cNvSpPr txBox="1"/>
          <p:nvPr/>
        </p:nvSpPr>
        <p:spPr>
          <a:xfrm>
            <a:off x="7024182" y="4095048"/>
            <a:ext cx="4805126" cy="13542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/>
              <a:t>- </a:t>
            </a:r>
            <a:r>
              <a:rPr lang="en-US" sz="1600" err="1"/>
              <a:t>Dữ</a:t>
            </a:r>
            <a:r>
              <a:rPr lang="en-US" sz="1600"/>
              <a:t> </a:t>
            </a:r>
            <a:r>
              <a:rPr lang="en-US" sz="1600" err="1"/>
              <a:t>liệu</a:t>
            </a:r>
            <a:r>
              <a:rPr lang="en-US" sz="1600"/>
              <a:t> </a:t>
            </a:r>
            <a:r>
              <a:rPr lang="en-US" sz="1600" err="1"/>
              <a:t>nhu</a:t>
            </a:r>
            <a:r>
              <a:rPr lang="en-US" sz="1600"/>
              <a:t> </a:t>
            </a:r>
            <a:r>
              <a:rPr lang="en-US" sz="1600" err="1"/>
              <a:t>cầu</a:t>
            </a:r>
            <a:r>
              <a:rPr lang="en-US" sz="1600"/>
              <a:t> </a:t>
            </a:r>
            <a:r>
              <a:rPr lang="en-US" sz="1600" err="1"/>
              <a:t>có</a:t>
            </a:r>
            <a:r>
              <a:rPr lang="en-US" sz="1600"/>
              <a:t> </a:t>
            </a:r>
            <a:r>
              <a:rPr lang="en-US" sz="1600" err="1"/>
              <a:t>tính</a:t>
            </a:r>
            <a:r>
              <a:rPr lang="en-US" sz="1600"/>
              <a:t> </a:t>
            </a:r>
            <a:r>
              <a:rPr lang="en-US" sz="1600" err="1"/>
              <a:t>chất</a:t>
            </a:r>
            <a:r>
              <a:rPr lang="en-US" sz="1600"/>
              <a:t> </a:t>
            </a:r>
            <a:r>
              <a:rPr lang="en-US" sz="1600" b="1" err="1"/>
              <a:t>mùa</a:t>
            </a:r>
            <a:r>
              <a:rPr lang="en-US" sz="1600" b="1"/>
              <a:t> </a:t>
            </a:r>
            <a:r>
              <a:rPr lang="en-US" sz="1600" b="1" err="1"/>
              <a:t>vụ</a:t>
            </a:r>
            <a:r>
              <a:rPr lang="en-US" sz="1600" b="1"/>
              <a:t> </a:t>
            </a:r>
            <a:r>
              <a:rPr lang="en-US" sz="1600" err="1"/>
              <a:t>và</a:t>
            </a:r>
            <a:r>
              <a:rPr lang="en-US" sz="1600"/>
              <a:t> </a:t>
            </a:r>
            <a:r>
              <a:rPr lang="en-US" sz="1600" b="1" err="1"/>
              <a:t>theo</a:t>
            </a:r>
            <a:r>
              <a:rPr lang="en-US" sz="1600" b="1"/>
              <a:t> xu </a:t>
            </a:r>
            <a:r>
              <a:rPr lang="en-US" sz="1600" b="1" err="1"/>
              <a:t>hướng</a:t>
            </a:r>
            <a:r>
              <a:rPr lang="en-US" sz="1600" b="1"/>
              <a:t> </a:t>
            </a:r>
            <a:r>
              <a:rPr lang="en-US" sz="1600" b="1" err="1"/>
              <a:t>tăng</a:t>
            </a:r>
            <a:r>
              <a:rPr lang="en-US" sz="1600" b="1"/>
              <a:t> </a:t>
            </a:r>
            <a:r>
              <a:rPr lang="en-US" sz="1600" err="1"/>
              <a:t>dần</a:t>
            </a:r>
            <a:r>
              <a:rPr lang="en-US" sz="1600"/>
              <a:t> qua </a:t>
            </a:r>
            <a:r>
              <a:rPr lang="en-US" sz="1600" err="1"/>
              <a:t>từng</a:t>
            </a:r>
            <a:r>
              <a:rPr lang="en-US" sz="1600"/>
              <a:t> </a:t>
            </a:r>
            <a:r>
              <a:rPr lang="en-US" sz="1600" err="1"/>
              <a:t>năm</a:t>
            </a:r>
            <a:r>
              <a:rPr lang="en-US" sz="1600"/>
              <a:t>.</a:t>
            </a:r>
          </a:p>
          <a:p>
            <a:r>
              <a:rPr lang="en-US" sz="1600"/>
              <a:t>- Mức </a:t>
            </a:r>
            <a:r>
              <a:rPr lang="en-US" sz="1600" err="1"/>
              <a:t>tăng</a:t>
            </a:r>
            <a:r>
              <a:rPr lang="en-US" sz="1600"/>
              <a:t> </a:t>
            </a:r>
            <a:r>
              <a:rPr lang="en-US" sz="1600" err="1"/>
              <a:t>trưởng</a:t>
            </a:r>
            <a:r>
              <a:rPr lang="en-US" sz="1600"/>
              <a:t> </a:t>
            </a:r>
            <a:r>
              <a:rPr lang="en-US" sz="1600" err="1"/>
              <a:t>trong</a:t>
            </a:r>
            <a:r>
              <a:rPr lang="en-US" sz="1600"/>
              <a:t> 2 </a:t>
            </a:r>
            <a:r>
              <a:rPr lang="en-US" sz="1600" err="1"/>
              <a:t>năm</a:t>
            </a:r>
            <a:r>
              <a:rPr lang="en-US" sz="1600"/>
              <a:t> </a:t>
            </a:r>
            <a:r>
              <a:rPr lang="en-US" sz="1600" err="1"/>
              <a:t>tiếp</a:t>
            </a:r>
            <a:r>
              <a:rPr lang="en-US" sz="1600"/>
              <a:t> </a:t>
            </a:r>
            <a:r>
              <a:rPr lang="en-US" sz="1600" err="1"/>
              <a:t>theo</a:t>
            </a:r>
            <a:r>
              <a:rPr lang="en-US" sz="1600"/>
              <a:t> </a:t>
            </a:r>
            <a:r>
              <a:rPr lang="en-US" sz="1600" err="1"/>
              <a:t>lần</a:t>
            </a:r>
            <a:r>
              <a:rPr lang="en-US" sz="1600"/>
              <a:t> </a:t>
            </a:r>
            <a:r>
              <a:rPr lang="en-US" sz="1600" err="1"/>
              <a:t>lượt</a:t>
            </a:r>
            <a:r>
              <a:rPr lang="en-US" sz="1600"/>
              <a:t> </a:t>
            </a:r>
            <a:r>
              <a:rPr lang="en-US" sz="1600" err="1"/>
              <a:t>là</a:t>
            </a:r>
            <a:r>
              <a:rPr lang="en-US" sz="1600"/>
              <a:t> </a:t>
            </a:r>
            <a:r>
              <a:rPr lang="en-US" sz="1600" b="1"/>
              <a:t>40% </a:t>
            </a:r>
            <a:r>
              <a:rPr lang="en-US" sz="1600" err="1"/>
              <a:t>và</a:t>
            </a:r>
            <a:r>
              <a:rPr lang="en-US" sz="1600"/>
              <a:t> </a:t>
            </a:r>
            <a:r>
              <a:rPr lang="en-US" sz="1600" b="1"/>
              <a:t>33%</a:t>
            </a:r>
          </a:p>
          <a:p>
            <a:r>
              <a:rPr lang="en-US" sz="1600"/>
              <a:t>- Hình thành 2 tháng </a:t>
            </a:r>
            <a:r>
              <a:rPr lang="en-US" sz="1600" b="1">
                <a:solidFill>
                  <a:srgbClr val="FF0000"/>
                </a:solidFill>
              </a:rPr>
              <a:t>Peak Demand 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2AF2C59C-F024-44A2-BD13-854C9BEBDE00}"/>
              </a:ext>
            </a:extLst>
          </p:cNvPr>
          <p:cNvSpPr/>
          <p:nvPr/>
        </p:nvSpPr>
        <p:spPr>
          <a:xfrm>
            <a:off x="6375341" y="5645109"/>
            <a:ext cx="580477" cy="369332"/>
          </a:xfrm>
          <a:prstGeom prst="rightArrow">
            <a:avLst/>
          </a:prstGeom>
          <a:solidFill>
            <a:srgbClr val="E5B000"/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D2AF3CA-24F8-4584-BC10-572138806D5F}"/>
              </a:ext>
            </a:extLst>
          </p:cNvPr>
          <p:cNvGrpSpPr/>
          <p:nvPr/>
        </p:nvGrpSpPr>
        <p:grpSpPr>
          <a:xfrm>
            <a:off x="181481" y="573130"/>
            <a:ext cx="5677247" cy="2032440"/>
            <a:chOff x="551723" y="615865"/>
            <a:chExt cx="5341367" cy="219839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D390B78-2D21-41FC-BC4E-5B0BD57906B7}"/>
                </a:ext>
              </a:extLst>
            </p:cNvPr>
            <p:cNvSpPr txBox="1"/>
            <p:nvPr/>
          </p:nvSpPr>
          <p:spPr>
            <a:xfrm>
              <a:off x="551723" y="615865"/>
              <a:ext cx="5341367" cy="368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00A6A0"/>
                  </a:solidFill>
                </a:rPr>
                <a:t>Dự đoán tổng PR và PO trong 6 tháng tới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75B6AEE-6A98-46B0-B246-400F4EC86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807541">
              <a:off x="3659649" y="2523761"/>
              <a:ext cx="280119" cy="290498"/>
            </a:xfrm>
            <a:prstGeom prst="rect">
              <a:avLst/>
            </a:prstGeom>
          </p:spPr>
        </p:pic>
      </p:grp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746BAF8C-B59B-4EC4-B76E-42CD0864FB93}"/>
              </a:ext>
            </a:extLst>
          </p:cNvPr>
          <p:cNvSpPr/>
          <p:nvPr/>
        </p:nvSpPr>
        <p:spPr>
          <a:xfrm>
            <a:off x="6491126" y="2288795"/>
            <a:ext cx="580477" cy="369332"/>
          </a:xfrm>
          <a:prstGeom prst="rightArrow">
            <a:avLst/>
          </a:prstGeom>
          <a:solidFill>
            <a:srgbClr val="008587"/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F894D91-BE40-4E50-B04C-D1C9D37587FD}"/>
              </a:ext>
            </a:extLst>
          </p:cNvPr>
          <p:cNvSpPr txBox="1"/>
          <p:nvPr/>
        </p:nvSpPr>
        <p:spPr>
          <a:xfrm>
            <a:off x="6987917" y="2217489"/>
            <a:ext cx="5095723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err="1">
                <a:ea typeface="+mn-lt"/>
                <a:cs typeface="+mn-lt"/>
              </a:rPr>
              <a:t>Tổng</a:t>
            </a:r>
            <a:r>
              <a:rPr lang="en-US" sz="1600">
                <a:ea typeface="+mn-lt"/>
                <a:cs typeface="+mn-lt"/>
              </a:rPr>
              <a:t> </a:t>
            </a:r>
            <a:r>
              <a:rPr lang="en-US" sz="1600" err="1">
                <a:ea typeface="+mn-lt"/>
                <a:cs typeface="+mn-lt"/>
              </a:rPr>
              <a:t>số</a:t>
            </a:r>
            <a:r>
              <a:rPr lang="en-US" sz="1600">
                <a:ea typeface="+mn-lt"/>
                <a:cs typeface="+mn-lt"/>
              </a:rPr>
              <a:t> PR </a:t>
            </a:r>
            <a:r>
              <a:rPr lang="en-US" sz="1600" err="1">
                <a:ea typeface="+mn-lt"/>
                <a:cs typeface="+mn-lt"/>
              </a:rPr>
              <a:t>và</a:t>
            </a:r>
            <a:r>
              <a:rPr lang="en-US" sz="1600">
                <a:ea typeface="+mn-lt"/>
                <a:cs typeface="+mn-lt"/>
              </a:rPr>
              <a:t> PO </a:t>
            </a:r>
            <a:r>
              <a:rPr lang="en-US" sz="1600" err="1">
                <a:ea typeface="+mn-lt"/>
                <a:cs typeface="+mn-lt"/>
              </a:rPr>
              <a:t>chênh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lệch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dự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báo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đến</a:t>
            </a:r>
            <a:r>
              <a:rPr lang="en-US" sz="1600">
                <a:ea typeface="+mn-lt"/>
                <a:cs typeface="+mn-lt"/>
              </a:rPr>
              <a:t> </a:t>
            </a:r>
            <a:r>
              <a:rPr lang="en-US" sz="1600" b="1">
                <a:solidFill>
                  <a:schemeClr val="tx2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863 </a:t>
            </a:r>
            <a:r>
              <a:rPr lang="en-US" sz="1600" b="1" err="1">
                <a:solidFill>
                  <a:schemeClr val="tx2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đơn</a:t>
            </a:r>
            <a:r>
              <a:rPr lang="en-US" sz="1600" b="1">
                <a:ea typeface="+mn-lt"/>
                <a:cs typeface="+mn-lt"/>
              </a:rPr>
              <a:t>.</a:t>
            </a:r>
            <a:r>
              <a:rPr lang="en-US" sz="1600">
                <a:ea typeface="+mn-lt"/>
                <a:cs typeface="+mn-lt"/>
              </a:rPr>
              <a:t> </a:t>
            </a:r>
            <a:endParaRPr lang="en-US"/>
          </a:p>
          <a:p>
            <a:r>
              <a:rPr lang="en-US" sz="1600">
                <a:ea typeface="+mn-lt"/>
                <a:cs typeface="+mn-lt"/>
              </a:rPr>
              <a:t>Công ty có thể gặp những </a:t>
            </a:r>
            <a:r>
              <a:rPr lang="en-US" sz="1600" b="1">
                <a:ea typeface="+mn-lt"/>
                <a:cs typeface="+mn-lt"/>
              </a:rPr>
              <a:t>vấn đề nghiêm trọng </a:t>
            </a:r>
            <a:r>
              <a:rPr lang="en-US" sz="1600">
                <a:ea typeface="+mn-lt"/>
                <a:cs typeface="+mn-lt"/>
              </a:rPr>
              <a:t>đến công ty khi còn nhiều đơn hàng từ các tháng trước chưa được xử lý </a:t>
            </a:r>
            <a:endParaRPr lang="en-US" err="1">
              <a:cs typeface="Arial"/>
            </a:endParaRPr>
          </a:p>
        </p:txBody>
      </p:sp>
      <p:sp>
        <p:nvSpPr>
          <p:cNvPr id="41" name="!!short1">
            <a:extLst>
              <a:ext uri="{FF2B5EF4-FFF2-40B4-BE49-F238E27FC236}">
                <a16:creationId xmlns:a16="http://schemas.microsoft.com/office/drawing/2014/main" id="{8BD4D9FB-515D-4238-9A9C-C51ED1B28FC9}"/>
              </a:ext>
            </a:extLst>
          </p:cNvPr>
          <p:cNvSpPr txBox="1"/>
          <p:nvPr/>
        </p:nvSpPr>
        <p:spPr>
          <a:xfrm>
            <a:off x="6977514" y="971626"/>
            <a:ext cx="4876406" cy="1132052"/>
          </a:xfrm>
          <a:prstGeom prst="rect">
            <a:avLst/>
          </a:prstGeom>
          <a:noFill/>
          <a:ln w="28575">
            <a:solidFill>
              <a:srgbClr val="00A6A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99FFBF-E111-4A1A-8302-F5263E054937}"/>
              </a:ext>
            </a:extLst>
          </p:cNvPr>
          <p:cNvSpPr txBox="1"/>
          <p:nvPr/>
        </p:nvSpPr>
        <p:spPr>
          <a:xfrm>
            <a:off x="7003966" y="5608485"/>
            <a:ext cx="538327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>
                <a:cs typeface="Arial"/>
              </a:rPr>
              <a:t>Với hiệu suất hiện tại của phòng thu mua chênh lệch giữa PR và PO trong 2 năm tới có thể </a:t>
            </a:r>
            <a:r>
              <a:rPr lang="en-US" sz="1600" b="1">
                <a:cs typeface="Arial"/>
              </a:rPr>
              <a:t>&gt; 2000 </a:t>
            </a:r>
            <a:r>
              <a:rPr lang="en-US" sz="1600">
                <a:cs typeface="Arial"/>
              </a:rPr>
              <a:t>đơn mỗi năm</a:t>
            </a:r>
          </a:p>
        </p:txBody>
      </p:sp>
      <p:pic>
        <p:nvPicPr>
          <p:cNvPr id="3" name="Google Shape;95;g10321a19653_0_60">
            <a:extLst>
              <a:ext uri="{FF2B5EF4-FFF2-40B4-BE49-F238E27FC236}">
                <a16:creationId xmlns:a16="http://schemas.microsoft.com/office/drawing/2014/main" id="{2B8FF907-92C3-49C6-919C-B35A80D17B4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346" r="18346"/>
          <a:stretch/>
        </p:blipFill>
        <p:spPr>
          <a:xfrm>
            <a:off x="11759698" y="73100"/>
            <a:ext cx="324046" cy="486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96;g10321a19653_0_60">
            <a:extLst>
              <a:ext uri="{FF2B5EF4-FFF2-40B4-BE49-F238E27FC236}">
                <a16:creationId xmlns:a16="http://schemas.microsoft.com/office/drawing/2014/main" id="{7EC9BCE5-CEBB-4022-BE11-68B387F34CB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53880" y="77730"/>
            <a:ext cx="1157343" cy="4868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33431FBF-7F73-417B-847C-EFBC146634C7}"/>
              </a:ext>
            </a:extLst>
          </p:cNvPr>
          <p:cNvGrpSpPr/>
          <p:nvPr/>
        </p:nvGrpSpPr>
        <p:grpSpPr>
          <a:xfrm>
            <a:off x="6500044" y="3518194"/>
            <a:ext cx="295015" cy="253449"/>
            <a:chOff x="2859575" y="1903630"/>
            <a:chExt cx="295205" cy="272680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E84C3A81-DFD7-4DF2-8187-6CC7382F7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3034115">
              <a:off x="2969468" y="1990997"/>
              <a:ext cx="75420" cy="295205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F8BF786A-6280-4D38-BF10-1BEA60EEA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22965" y="1903630"/>
              <a:ext cx="216539" cy="176660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3431FBF-7F73-417B-847C-EFBC146634C7}"/>
              </a:ext>
            </a:extLst>
          </p:cNvPr>
          <p:cNvGrpSpPr/>
          <p:nvPr/>
        </p:nvGrpSpPr>
        <p:grpSpPr>
          <a:xfrm>
            <a:off x="3403579" y="2455701"/>
            <a:ext cx="324899" cy="215269"/>
            <a:chOff x="2907527" y="1677717"/>
            <a:chExt cx="274678" cy="229773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E84C3A81-DFD7-4DF2-8187-6CC7382F7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3700412">
              <a:off x="3007156" y="1732441"/>
              <a:ext cx="75420" cy="274678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F8BF786A-6280-4D38-BF10-1BEA60EEA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59423" y="1677717"/>
              <a:ext cx="216539" cy="134569"/>
            </a:xfrm>
            <a:prstGeom prst="rect">
              <a:avLst/>
            </a:prstGeom>
          </p:spPr>
        </p:pic>
      </p:grpSp>
      <p:sp>
        <p:nvSpPr>
          <p:cNvPr id="60" name="TextBox 1">
            <a:extLst>
              <a:ext uri="{FF2B5EF4-FFF2-40B4-BE49-F238E27FC236}">
                <a16:creationId xmlns:a16="http://schemas.microsoft.com/office/drawing/2014/main" id="{DE26177F-33B7-452B-A1B9-CC20F7B5662E}"/>
              </a:ext>
            </a:extLst>
          </p:cNvPr>
          <p:cNvSpPr txBox="1"/>
          <p:nvPr/>
        </p:nvSpPr>
        <p:spPr>
          <a:xfrm>
            <a:off x="5410256" y="1776712"/>
            <a:ext cx="1165520" cy="250425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b="1">
                <a:solidFill>
                  <a:srgbClr val="008587"/>
                </a:solidFill>
              </a:rPr>
              <a:t>Tổng PR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E295991-45A8-4F00-8BEA-A3CEF42F3284}"/>
              </a:ext>
            </a:extLst>
          </p:cNvPr>
          <p:cNvSpPr txBox="1"/>
          <p:nvPr/>
        </p:nvSpPr>
        <p:spPr>
          <a:xfrm>
            <a:off x="4162632" y="2703395"/>
            <a:ext cx="874747" cy="248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rgbClr val="008587"/>
                </a:solidFill>
                <a:latin typeface="+mj-lt"/>
              </a:rPr>
              <a:t>Dự báo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05BEED-03D2-4ED4-A7FF-DDCE5FCC1B84}"/>
              </a:ext>
            </a:extLst>
          </p:cNvPr>
          <p:cNvGrpSpPr/>
          <p:nvPr/>
        </p:nvGrpSpPr>
        <p:grpSpPr>
          <a:xfrm>
            <a:off x="-35551" y="883886"/>
            <a:ext cx="5808367" cy="2606260"/>
            <a:chOff x="52675" y="1076135"/>
            <a:chExt cx="5808367" cy="2606260"/>
          </a:xfrm>
        </p:grpSpPr>
        <p:graphicFrame>
          <p:nvGraphicFramePr>
            <p:cNvPr id="61" name="Chart 60">
              <a:extLst>
                <a:ext uri="{FF2B5EF4-FFF2-40B4-BE49-F238E27FC236}">
                  <a16:creationId xmlns:a16="http://schemas.microsoft.com/office/drawing/2014/main" id="{ECAE53FA-6500-4F9A-85E1-CE9738C11F5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85715932"/>
                </p:ext>
              </p:extLst>
            </p:nvPr>
          </p:nvGraphicFramePr>
          <p:xfrm>
            <a:off x="52675" y="1076135"/>
            <a:ext cx="5808367" cy="26062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B80FE77-128C-4CA0-8480-4781677379D6}"/>
                </a:ext>
              </a:extLst>
            </p:cNvPr>
            <p:cNvGrpSpPr/>
            <p:nvPr/>
          </p:nvGrpSpPr>
          <p:grpSpPr>
            <a:xfrm>
              <a:off x="3499919" y="2636033"/>
              <a:ext cx="319523" cy="219470"/>
              <a:chOff x="3492316" y="2638799"/>
              <a:chExt cx="325504" cy="221532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CAB5B84-FE68-4E95-BE47-5DF1F53605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3582727">
                <a:off x="3601324" y="2644643"/>
                <a:ext cx="106680" cy="324696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C829546A-7FB3-4BEC-8263-EB1152F8F6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0800000">
                <a:off x="3723225" y="2638799"/>
                <a:ext cx="94595" cy="137725"/>
              </a:xfrm>
              <a:prstGeom prst="rect">
                <a:avLst/>
              </a:prstGeom>
            </p:spPr>
          </p:pic>
        </p:grpSp>
      </p:grpSp>
      <p:sp>
        <p:nvSpPr>
          <p:cNvPr id="64" name="TextBox 1">
            <a:extLst>
              <a:ext uri="{FF2B5EF4-FFF2-40B4-BE49-F238E27FC236}">
                <a16:creationId xmlns:a16="http://schemas.microsoft.com/office/drawing/2014/main" id="{182F740A-8BA4-40C4-B1D6-E5D0893C9ABF}"/>
              </a:ext>
            </a:extLst>
          </p:cNvPr>
          <p:cNvSpPr txBox="1"/>
          <p:nvPr/>
        </p:nvSpPr>
        <p:spPr>
          <a:xfrm>
            <a:off x="5391130" y="2136564"/>
            <a:ext cx="1165520" cy="250425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b="1">
                <a:solidFill>
                  <a:srgbClr val="008587"/>
                </a:solidFill>
              </a:rPr>
              <a:t>Tổng PO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DDC0BD7-4A5B-43D1-9A12-12367D2947BD}"/>
              </a:ext>
            </a:extLst>
          </p:cNvPr>
          <p:cNvSpPr txBox="1"/>
          <p:nvPr/>
        </p:nvSpPr>
        <p:spPr>
          <a:xfrm>
            <a:off x="3006865" y="3548289"/>
            <a:ext cx="3089231" cy="2308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900"/>
              <a:t>*(Tham </a:t>
            </a:r>
            <a:r>
              <a:rPr lang="en-US" sz="900" err="1"/>
              <a:t>khảo</a:t>
            </a:r>
            <a:r>
              <a:rPr lang="en-US" sz="900"/>
              <a:t>: Báo Kinh </a:t>
            </a:r>
            <a:r>
              <a:rPr lang="en-US" sz="900" err="1"/>
              <a:t>tế</a:t>
            </a:r>
            <a:r>
              <a:rPr lang="en-US" sz="900"/>
              <a:t> </a:t>
            </a:r>
            <a:r>
              <a:rPr lang="en-US" sz="900" err="1"/>
              <a:t>và</a:t>
            </a:r>
            <a:r>
              <a:rPr lang="en-US" sz="900"/>
              <a:t> </a:t>
            </a:r>
            <a:r>
              <a:rPr lang="en-US" sz="900" err="1"/>
              <a:t>dự</a:t>
            </a:r>
            <a:r>
              <a:rPr lang="en-US" sz="900"/>
              <a:t> </a:t>
            </a:r>
            <a:r>
              <a:rPr lang="en-US" sz="900" err="1"/>
              <a:t>báo</a:t>
            </a:r>
            <a:r>
              <a:rPr lang="en-US" sz="900"/>
              <a:t> online)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68F81DB-327C-411E-AED0-A824B54ABBF7}"/>
              </a:ext>
            </a:extLst>
          </p:cNvPr>
          <p:cNvSpPr txBox="1"/>
          <p:nvPr/>
        </p:nvSpPr>
        <p:spPr>
          <a:xfrm>
            <a:off x="2360815" y="3270023"/>
            <a:ext cx="662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2021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B5C7DCC-DACA-4DE1-83C6-316F77C4558B}"/>
              </a:ext>
            </a:extLst>
          </p:cNvPr>
          <p:cNvSpPr txBox="1"/>
          <p:nvPr/>
        </p:nvSpPr>
        <p:spPr>
          <a:xfrm>
            <a:off x="4748431" y="3244162"/>
            <a:ext cx="642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2022</a:t>
            </a:r>
          </a:p>
        </p:txBody>
      </p:sp>
      <p:graphicFrame>
        <p:nvGraphicFramePr>
          <p:cNvPr id="68" name="Chart 67">
            <a:extLst>
              <a:ext uri="{FF2B5EF4-FFF2-40B4-BE49-F238E27FC236}">
                <a16:creationId xmlns:a16="http://schemas.microsoft.com/office/drawing/2014/main" id="{AE974072-946D-4FEF-8FF0-04ECFBA49D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1655898"/>
              </p:ext>
            </p:extLst>
          </p:nvPr>
        </p:nvGraphicFramePr>
        <p:xfrm>
          <a:off x="-51750" y="4208189"/>
          <a:ext cx="6143708" cy="2249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1AC56433-8BB3-4A2B-BDAB-95A82542359C}"/>
              </a:ext>
            </a:extLst>
          </p:cNvPr>
          <p:cNvSpPr txBox="1"/>
          <p:nvPr/>
        </p:nvSpPr>
        <p:spPr>
          <a:xfrm>
            <a:off x="203549" y="3763037"/>
            <a:ext cx="7894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accent6"/>
                </a:solidFill>
              </a:rPr>
              <a:t>Dự đoán tổng PR trong 1 và 2 năm tới</a:t>
            </a:r>
          </a:p>
        </p:txBody>
      </p:sp>
      <p:sp>
        <p:nvSpPr>
          <p:cNvPr id="71" name="TextBox 1">
            <a:extLst>
              <a:ext uri="{FF2B5EF4-FFF2-40B4-BE49-F238E27FC236}">
                <a16:creationId xmlns:a16="http://schemas.microsoft.com/office/drawing/2014/main" id="{20E11960-CE2E-4A42-A842-2647B8536FBC}"/>
              </a:ext>
            </a:extLst>
          </p:cNvPr>
          <p:cNvSpPr txBox="1"/>
          <p:nvPr/>
        </p:nvSpPr>
        <p:spPr>
          <a:xfrm>
            <a:off x="5824354" y="5104618"/>
            <a:ext cx="1165520" cy="250425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b="1">
                <a:solidFill>
                  <a:schemeClr val="accent6"/>
                </a:solidFill>
              </a:rPr>
              <a:t>2022 (dự báo)</a:t>
            </a:r>
          </a:p>
        </p:txBody>
      </p:sp>
      <p:pic>
        <p:nvPicPr>
          <p:cNvPr id="33" name="!!la">
            <a:extLst>
              <a:ext uri="{FF2B5EF4-FFF2-40B4-BE49-F238E27FC236}">
                <a16:creationId xmlns:a16="http://schemas.microsoft.com/office/drawing/2014/main" id="{EC5CE319-AF0E-47C7-A5A1-89D485D92D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3734" y="-2477"/>
            <a:ext cx="457200" cy="507199"/>
          </a:xfrm>
          <a:prstGeom prst="rect">
            <a:avLst/>
          </a:prstGeom>
        </p:spPr>
      </p:pic>
      <p:sp>
        <p:nvSpPr>
          <p:cNvPr id="72" name="TextBox 1">
            <a:extLst>
              <a:ext uri="{FF2B5EF4-FFF2-40B4-BE49-F238E27FC236}">
                <a16:creationId xmlns:a16="http://schemas.microsoft.com/office/drawing/2014/main" id="{162D893B-D070-423C-BF17-E8670AC792BF}"/>
              </a:ext>
            </a:extLst>
          </p:cNvPr>
          <p:cNvSpPr txBox="1"/>
          <p:nvPr/>
        </p:nvSpPr>
        <p:spPr>
          <a:xfrm>
            <a:off x="5824354" y="4803399"/>
            <a:ext cx="1165520" cy="250425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b="1">
                <a:solidFill>
                  <a:schemeClr val="accent6"/>
                </a:solidFill>
              </a:rPr>
              <a:t>2023 (dự báo)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74996EC-555E-4383-BFB9-CA400969540B}"/>
              </a:ext>
            </a:extLst>
          </p:cNvPr>
          <p:cNvSpPr/>
          <p:nvPr/>
        </p:nvSpPr>
        <p:spPr>
          <a:xfrm>
            <a:off x="701409" y="4203966"/>
            <a:ext cx="442785" cy="2182451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46C6DA5-0093-47FD-B098-AB4C7F4143EF}"/>
              </a:ext>
            </a:extLst>
          </p:cNvPr>
          <p:cNvSpPr/>
          <p:nvPr/>
        </p:nvSpPr>
        <p:spPr>
          <a:xfrm>
            <a:off x="3788152" y="4208189"/>
            <a:ext cx="442785" cy="2182451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noFill/>
          </a:ln>
          <a:effectLst/>
          <a:scene3d>
            <a:camera prst="orthographicFront"/>
            <a:lightRig rig="threePt" dir="tl"/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29D8E1-24B5-4F14-9BD1-21FB695167C7}"/>
              </a:ext>
            </a:extLst>
          </p:cNvPr>
          <p:cNvSpPr txBox="1"/>
          <p:nvPr/>
        </p:nvSpPr>
        <p:spPr>
          <a:xfrm>
            <a:off x="3585995" y="6426547"/>
            <a:ext cx="18051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cs typeface="Segoe UI"/>
              </a:rPr>
              <a:t>*(Dựa theo multiplicative model​</a:t>
            </a:r>
          </a:p>
          <a:p>
            <a:r>
              <a:rPr lang="en-US" sz="900">
                <a:cs typeface="Segoe UI"/>
              </a:rPr>
              <a:t> F = Seasonal x Trend x Error)</a:t>
            </a:r>
          </a:p>
        </p:txBody>
      </p:sp>
    </p:spTree>
    <p:extLst>
      <p:ext uri="{BB962C8B-B14F-4D97-AF65-F5344CB8AC3E}">
        <p14:creationId xmlns:p14="http://schemas.microsoft.com/office/powerpoint/2010/main" val="29254960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torytelling with dat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  <a:effectLst/>
        <a:scene3d>
          <a:camera prst="orthographicFront"/>
          <a:lightRig rig="threePt" dir="tl"/>
        </a:scene3d>
        <a:sp3d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Simple Professional Virtual Meeting by Slidesgo">
  <a:themeElements>
    <a:clrScheme name="Simple Light">
      <a:dk1>
        <a:srgbClr val="000000"/>
      </a:dk1>
      <a:lt1>
        <a:srgbClr val="FFFFFF"/>
      </a:lt1>
      <a:dk2>
        <a:srgbClr val="FFFDFD"/>
      </a:dk2>
      <a:lt2>
        <a:srgbClr val="606060"/>
      </a:lt2>
      <a:accent1>
        <a:srgbClr val="323366"/>
      </a:accent1>
      <a:accent2>
        <a:srgbClr val="004F83"/>
      </a:accent2>
      <a:accent3>
        <a:srgbClr val="FAB403"/>
      </a:accent3>
      <a:accent4>
        <a:srgbClr val="FABE75"/>
      </a:accent4>
      <a:accent5>
        <a:srgbClr val="00373D"/>
      </a:accent5>
      <a:accent6>
        <a:srgbClr val="00929B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F928F04F1DFD41B5358ADEBC6890CF" ma:contentTypeVersion="3" ma:contentTypeDescription="Create a new document." ma:contentTypeScope="" ma:versionID="8d11844cbe096219239b78aa19b97f3e">
  <xsd:schema xmlns:xsd="http://www.w3.org/2001/XMLSchema" xmlns:xs="http://www.w3.org/2001/XMLSchema" xmlns:p="http://schemas.microsoft.com/office/2006/metadata/properties" xmlns:ns2="a2248811-12a1-4183-b2e5-c460aa6a38ab" targetNamespace="http://schemas.microsoft.com/office/2006/metadata/properties" ma:root="true" ma:fieldsID="660645617980723daa53f47c336ba207" ns2:_="">
    <xsd:import namespace="a2248811-12a1-4183-b2e5-c460aa6a38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248811-12a1-4183-b2e5-c460aa6a38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0A4F6B-FFD5-46F3-B5F4-B7DEB6A8991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8EC13C-68FC-4115-8E9A-6009019050EC}"/>
</file>

<file path=customXml/itemProps3.xml><?xml version="1.0" encoding="utf-8"?>
<ds:datastoreItem xmlns:ds="http://schemas.openxmlformats.org/officeDocument/2006/customXml" ds:itemID="{C32B91DE-8E8E-462F-AAE9-CAFCF01A725F}">
  <ds:schemaRefs>
    <ds:schemaRef ds:uri="a2248811-12a1-4183-b2e5-c460aa6a38a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18</Slides>
  <Notes>7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storytelling with data</vt:lpstr>
      <vt:lpstr>Office Theme</vt:lpstr>
      <vt:lpstr>CSimple Professional Virtual Meeting by Slidesgo</vt:lpstr>
      <vt:lpstr>PowerPoint Presentation</vt:lpstr>
      <vt:lpstr>Tổng quan về công ty và phòng thu mua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2021-12-06T12:03:26Z</dcterms:created>
  <dcterms:modified xsi:type="dcterms:W3CDTF">2021-12-10T16:15:57Z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0x0101004DF928F04F1DFD41B5358ADEBC6890CF</vt:lpwstr>
  </property>
</Properties>
</file>