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15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1760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76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26233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3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7135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5554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2194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896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5928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1774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0461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7720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190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0035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0345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456C-19E0-4F03-B46D-6E0D6CF160FE}" type="datetimeFigureOut">
              <a:rPr lang="es-PA" smtClean="0"/>
              <a:t>10/14/2022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D4BDC7-E9E1-478B-9B5F-CB25854C989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1513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D0F5F-9296-1124-3566-DCB0F8860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1</a:t>
            </a:r>
            <a:endParaRPr lang="es-PA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92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0B997-616D-F9E1-8046-2EB5E5E0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102" y="2194469"/>
            <a:ext cx="7927117" cy="1646302"/>
          </a:xfrm>
        </p:spPr>
        <p:txBody>
          <a:bodyPr/>
          <a:lstStyle/>
          <a:p>
            <a:pPr algn="ctr"/>
            <a:r>
              <a:rPr lang="es-MX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de Matemáticas</a:t>
            </a:r>
            <a:endParaRPr lang="es-PA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864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B0EDF6-402E-90EA-B13F-59756EE8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80" y="769402"/>
            <a:ext cx="5239264" cy="46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8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F21EDC-FD7E-A01E-2D30-822EFBCC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84" y="780535"/>
            <a:ext cx="4942701" cy="45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7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9AB93A-5ADA-A1A4-4692-C05A36E9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87" y="850916"/>
            <a:ext cx="5970373" cy="45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F2A860-5B4C-C5EC-D0E3-A7FA188E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67" y="593124"/>
            <a:ext cx="6162542" cy="47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3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98918F-8DC5-0640-455B-7F613626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37" y="752474"/>
            <a:ext cx="3448050" cy="2676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689F84-A450-384C-8F45-39AF04863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719" y="752474"/>
            <a:ext cx="3448050" cy="2676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FDB320-5EED-CC97-A284-727AA1AD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253" y="3429001"/>
            <a:ext cx="35052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C6FA5D-20DC-AF4A-F687-9425AD68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40" y="752475"/>
            <a:ext cx="3981450" cy="2676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A9295B-DD57-BB97-D17C-1722FB80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044" y="752475"/>
            <a:ext cx="3981450" cy="2676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1CBBA9-C78F-63AC-DE3D-D3D07A6EF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19" y="3429000"/>
            <a:ext cx="39814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544A57-7860-9D81-5141-768CEC5A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22" y="729049"/>
            <a:ext cx="6128952" cy="46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4DB24-F926-542D-62C9-BC17C71B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208" y="1873194"/>
            <a:ext cx="7766936" cy="1646302"/>
          </a:xfrm>
        </p:spPr>
        <p:txBody>
          <a:bodyPr/>
          <a:lstStyle/>
          <a:p>
            <a:pPr algn="ctr"/>
            <a:r>
              <a:rPr lang="es-MX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de Portugués</a:t>
            </a:r>
            <a:endParaRPr lang="es-PA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11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964E4B-F7C5-DF05-DD6F-67A2B387F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071" y="729049"/>
            <a:ext cx="5931243" cy="5140410"/>
          </a:xfrm>
        </p:spPr>
      </p:pic>
    </p:spTree>
    <p:extLst>
      <p:ext uri="{BB962C8B-B14F-4D97-AF65-F5344CB8AC3E}">
        <p14:creationId xmlns:p14="http://schemas.microsoft.com/office/powerpoint/2010/main" val="253586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7D76C5-3EDA-CAE2-8479-394EEDCA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36" y="827903"/>
            <a:ext cx="5572896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9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941423-BA07-73BC-57EB-71D7FD30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51" y="815546"/>
            <a:ext cx="6623222" cy="45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2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E7ECA8-7D50-99B4-8891-33DDDF99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31" y="704335"/>
            <a:ext cx="6845645" cy="47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755C86-E142-1F72-CA6C-472B887D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08" y="385505"/>
            <a:ext cx="3505200" cy="2676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337697-7CD7-5839-3BE6-15752CA6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94" y="385505"/>
            <a:ext cx="3505200" cy="2676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A2B7C7-003B-6270-7BF0-31149DBAB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1" y="3062030"/>
            <a:ext cx="35052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3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4672E3-B54F-5A0B-98CE-4DA30D14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48" y="373148"/>
            <a:ext cx="3981450" cy="2676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0159CA-05FC-E4AA-50C7-9E246409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98" y="373148"/>
            <a:ext cx="3981450" cy="2676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EA5ECC-2076-D93A-22F9-9503C296B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3" y="3153418"/>
            <a:ext cx="39814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226DCE-2EA2-0635-CB19-E1BB2361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37" y="579783"/>
            <a:ext cx="6586151" cy="47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56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8</Words>
  <Application>Microsoft Office PowerPoint</Application>
  <PresentationFormat>Panorámica</PresentationFormat>
  <Paragraphs>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</vt:lpstr>
      <vt:lpstr>PROYECTO 1</vt:lpstr>
      <vt:lpstr>Clase de Portugués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de Matemáticas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</dc:title>
  <dc:creator>GILBERTO BARRIOS</dc:creator>
  <cp:lastModifiedBy>GILBERTO BARRIOS</cp:lastModifiedBy>
  <cp:revision>1</cp:revision>
  <dcterms:created xsi:type="dcterms:W3CDTF">2022-10-14T23:08:25Z</dcterms:created>
  <dcterms:modified xsi:type="dcterms:W3CDTF">2022-10-14T23:57:03Z</dcterms:modified>
</cp:coreProperties>
</file>