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EB802-21A4-0A94-2CC9-1EB03FFB9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170384-1246-E616-7FF2-C0106F040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E82A21-8223-EDF7-526D-3D38A26E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3F5-32E0-48B5-BA23-8A0D1731E898}" type="datetimeFigureOut">
              <a:rPr lang="it-IT" smtClean="0"/>
              <a:t>05/11/2022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3C1866-5953-3AAC-87F5-93066B4E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371B01-B84B-08C3-383F-B3D01454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65FB-4FE6-4662-9966-E9F24575AB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912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42D9AA-340D-B19B-2657-17CF2D20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F55EA7C-C5E5-469C-5AA9-9CE435631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D96AC6-1E65-1C29-E235-1E618187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3F5-32E0-48B5-BA23-8A0D1731E898}" type="datetimeFigureOut">
              <a:rPr lang="it-IT" smtClean="0"/>
              <a:t>05/11/2022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35970A-0BD8-DC2B-A50E-051567A1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B77220-A572-BD4E-AE3D-628568E6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65FB-4FE6-4662-9966-E9F24575AB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28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B9C6907-11E1-EF8D-5A6D-EF1B2DB47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61658EF-8587-3D09-12CD-9FEF7C95A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D91BD4-ECAC-09B3-DA63-B2FADC41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3F5-32E0-48B5-BA23-8A0D1731E898}" type="datetimeFigureOut">
              <a:rPr lang="it-IT" smtClean="0"/>
              <a:t>05/11/2022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68CD4F-6F3F-E343-6615-345AE46A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E94367-F7AC-21EA-CF2D-971F083C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65FB-4FE6-4662-9966-E9F24575AB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4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B6B3F3-9743-9783-45E9-FDED8A8D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F1AAC5-7155-2B0F-CFBF-50B743878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EF924B-708F-6BA5-E6BF-255D65DF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3F5-32E0-48B5-BA23-8A0D1731E898}" type="datetimeFigureOut">
              <a:rPr lang="it-IT" smtClean="0"/>
              <a:t>05/11/2022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5ADAD4-D09D-3900-0309-DECF4AE6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1AD689-2168-4C06-AF80-E3DE793B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65FB-4FE6-4662-9966-E9F24575AB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77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92457D-95A2-C1C1-2587-A980D74C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30D0F6-1C76-9158-4C87-5762354C2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A5E525-EDA0-6604-0B64-AE3DB624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3F5-32E0-48B5-BA23-8A0D1731E898}" type="datetimeFigureOut">
              <a:rPr lang="it-IT" smtClean="0"/>
              <a:t>05/11/2022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B3510D-80B6-ACAB-A048-8E3F90DC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B5CA54-73A8-6AEF-6788-1BAB7C92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65FB-4FE6-4662-9966-E9F24575AB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53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9C2D3-CDA3-CCA5-0F90-FB48476B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1CEABF-7990-BA49-BD57-F3D872808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526893-3A90-A2D8-FFEA-ED98A6863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91AB34-B51A-D7DE-7998-F313C6A3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3F5-32E0-48B5-BA23-8A0D1731E898}" type="datetimeFigureOut">
              <a:rPr lang="it-IT" smtClean="0"/>
              <a:t>05/11/2022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5FFBAC-9720-EDD1-5893-9166186A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E10043-AD38-3036-BD1D-8F9ED42D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65FB-4FE6-4662-9966-E9F24575AB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00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4785EE-BF35-1377-57A2-B7506677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814D3A-D52D-FBB8-CFC8-0227D8C0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8447B3-7585-AA14-D2A5-721B116FA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5F96E2-D85E-D7AF-B715-BAB75B58E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44C805-9B57-9361-6B29-05FEAD8E7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146458B-5983-8EA0-7048-49534932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3F5-32E0-48B5-BA23-8A0D1731E898}" type="datetimeFigureOut">
              <a:rPr lang="it-IT" smtClean="0"/>
              <a:t>05/11/2022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8DBBCFC-C56F-3990-C683-8CD3331F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D90D149-6E55-6C54-1717-1CC8861B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65FB-4FE6-4662-9966-E9F24575AB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07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D428F-7DEC-9E9D-2F52-9687B0A7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E11CED-7E80-ABA2-05F9-59CA696C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3F5-32E0-48B5-BA23-8A0D1731E898}" type="datetimeFigureOut">
              <a:rPr lang="it-IT" smtClean="0"/>
              <a:t>05/11/2022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8359B0-46E3-AB58-0FC2-61410CFC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E6FDA3-9EB8-823C-DC46-7A519D73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65FB-4FE6-4662-9966-E9F24575AB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53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F703F8-5CB6-2E15-99B2-D83F6B60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3F5-32E0-48B5-BA23-8A0D1731E898}" type="datetimeFigureOut">
              <a:rPr lang="it-IT" smtClean="0"/>
              <a:t>05/11/2022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46915C-C874-A80F-65F9-D330A054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09EAA4-2FF9-1F8B-3C66-80DA5FE8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65FB-4FE6-4662-9966-E9F24575AB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41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4D5E1-6A95-F6EC-C6E5-BD6C18D3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8D7EB1-A912-D144-8499-5555AF9D8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B4E4AE-E087-A780-62C5-5326AD93B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870330-B710-7EAB-C0C8-C011EB6C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3F5-32E0-48B5-BA23-8A0D1731E898}" type="datetimeFigureOut">
              <a:rPr lang="it-IT" smtClean="0"/>
              <a:t>05/11/2022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7F590F-7E25-51A6-589C-58F401C4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6259A7-D341-ACDD-1C0E-C466844B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65FB-4FE6-4662-9966-E9F24575AB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919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A00AEA-0FA9-1DED-42C7-FBD07B8F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971296C-3CB8-3F9F-25B0-452344E17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A904FE-2C98-C848-794F-B9F6EB3BE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D45A9E-08BC-B73E-110C-68FE53AE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3F5-32E0-48B5-BA23-8A0D1731E898}" type="datetimeFigureOut">
              <a:rPr lang="it-IT" smtClean="0"/>
              <a:t>05/11/2022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0FBF0B-20C4-A593-5E20-CAB4D62B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16F729-B138-42D1-453B-35DB4C5E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65FB-4FE6-4662-9966-E9F24575AB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88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AE5E21A-8D27-B965-D3A7-5CF2046D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13E70B-0837-C340-F9B2-2FEDA2B98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4D18A8-952E-4DEC-2B2B-0D0418E02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6E3F5-32E0-48B5-BA23-8A0D1731E898}" type="datetimeFigureOut">
              <a:rPr lang="it-IT" smtClean="0"/>
              <a:t>05/11/2022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DF06DB-4A5E-3468-5CBD-C1A1F769F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EC84DA-391B-DD09-6876-211FB321C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65FB-4FE6-4662-9966-E9F24575AB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9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4D69715-3C6D-7BC0-F6D6-513299582EAF}"/>
              </a:ext>
            </a:extLst>
          </p:cNvPr>
          <p:cNvSpPr/>
          <p:nvPr/>
        </p:nvSpPr>
        <p:spPr>
          <a:xfrm>
            <a:off x="5033393" y="1098957"/>
            <a:ext cx="2442227" cy="11148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7C0D09D8-40D4-20A0-C717-CE8AC97E95EC}"/>
              </a:ext>
            </a:extLst>
          </p:cNvPr>
          <p:cNvSpPr/>
          <p:nvPr/>
        </p:nvSpPr>
        <p:spPr>
          <a:xfrm>
            <a:off x="2258109" y="4363525"/>
            <a:ext cx="2442227" cy="11148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132C189-E461-6283-FB3D-45265A91528D}"/>
              </a:ext>
            </a:extLst>
          </p:cNvPr>
          <p:cNvSpPr/>
          <p:nvPr/>
        </p:nvSpPr>
        <p:spPr>
          <a:xfrm>
            <a:off x="7824721" y="4363525"/>
            <a:ext cx="2442227" cy="11148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5074FCB9-4932-04E7-F1CB-449FED777650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342680" y="2050544"/>
            <a:ext cx="1048369" cy="247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2ADF91D-49DF-F4BE-FB32-ACF72A10FD8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7117964" y="2050544"/>
            <a:ext cx="1064413" cy="247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8EF0541-BFDF-6BF4-965E-6F5B5D482F4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479223" y="1656384"/>
            <a:ext cx="1554170" cy="270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4F88C5B-ABC4-4BCE-2A27-B486667D4694}"/>
              </a:ext>
            </a:extLst>
          </p:cNvPr>
          <p:cNvCxnSpPr>
            <a:stCxn id="6" idx="0"/>
            <a:endCxn id="4" idx="6"/>
          </p:cNvCxnSpPr>
          <p:nvPr/>
        </p:nvCxnSpPr>
        <p:spPr>
          <a:xfrm flipH="1" flipV="1">
            <a:off x="7475620" y="1656384"/>
            <a:ext cx="1570215" cy="270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055A965-01A0-946F-66D2-2D36C3E90987}"/>
              </a:ext>
            </a:extLst>
          </p:cNvPr>
          <p:cNvSpPr txBox="1"/>
          <p:nvPr/>
        </p:nvSpPr>
        <p:spPr>
          <a:xfrm>
            <a:off x="5258356" y="1231160"/>
            <a:ext cx="1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Preparation</a:t>
            </a:r>
            <a:endParaRPr lang="it-IT" sz="2000" dirty="0"/>
          </a:p>
          <a:p>
            <a:pPr algn="ctr"/>
            <a:r>
              <a:rPr lang="it-IT" sz="2000" dirty="0"/>
              <a:t>(</a:t>
            </a:r>
            <a:r>
              <a:rPr lang="it-IT" sz="2000" dirty="0" err="1"/>
              <a:t>noJob,noGarb</a:t>
            </a:r>
            <a:r>
              <a:rPr lang="it-IT" sz="2000" dirty="0"/>
              <a:t>)</a:t>
            </a:r>
            <a:endParaRPr lang="it-IT" sz="12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6EA8EF-063E-A69A-0132-191F897F9FCE}"/>
              </a:ext>
            </a:extLst>
          </p:cNvPr>
          <p:cNvSpPr txBox="1"/>
          <p:nvPr/>
        </p:nvSpPr>
        <p:spPr>
          <a:xfrm>
            <a:off x="2483072" y="4600272"/>
            <a:ext cx="1921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/>
              <a:t>JOB+Garb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4808298-24B6-4E6E-FB80-AFB9D69547E9}"/>
              </a:ext>
            </a:extLst>
          </p:cNvPr>
          <p:cNvSpPr txBox="1"/>
          <p:nvPr/>
        </p:nvSpPr>
        <p:spPr>
          <a:xfrm>
            <a:off x="8066220" y="4600271"/>
            <a:ext cx="20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JOB+noGarb</a:t>
            </a:r>
            <a:endParaRPr lang="it-IT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E053768-362E-DBC0-259C-19DC6AE487FA}"/>
                  </a:ext>
                </a:extLst>
              </p:cNvPr>
              <p:cNvSpPr txBox="1"/>
              <p:nvPr/>
            </p:nvSpPr>
            <p:spPr>
              <a:xfrm>
                <a:off x="4956641" y="3612705"/>
                <a:ext cx="1374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Exp</a:t>
                </a:r>
                <a14:m>
                  <m:oMath xmlns:m="http://schemas.openxmlformats.org/officeDocument/2006/math">
                    <m:r>
                      <a:rPr lang="it-IT" sz="1050" i="1">
                        <a:latin typeface="Cambria Math" panose="02040503050406030204" pitchFamily="18" charset="0"/>
                      </a:rPr>
                      <m:t>&lt;0.05 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−1&gt;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E053768-362E-DBC0-259C-19DC6AE48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641" y="3612705"/>
                <a:ext cx="1374617" cy="369332"/>
              </a:xfrm>
              <a:prstGeom prst="rect">
                <a:avLst/>
              </a:prstGeom>
              <a:blipFill>
                <a:blip r:embed="rId2"/>
                <a:stretch>
                  <a:fillRect l="-3540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48F943E-CFBF-BE92-8498-BA7DA31E0D49}"/>
                  </a:ext>
                </a:extLst>
              </p:cNvPr>
              <p:cNvSpPr txBox="1"/>
              <p:nvPr/>
            </p:nvSpPr>
            <p:spPr>
              <a:xfrm>
                <a:off x="6473766" y="3629963"/>
                <a:ext cx="1437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Exp</a:t>
                </a:r>
                <a14:m>
                  <m:oMath xmlns:m="http://schemas.openxmlformats.org/officeDocument/2006/math">
                    <m:r>
                      <a:rPr lang="it-IT" sz="1050" i="1">
                        <a:latin typeface="Cambria Math" panose="02040503050406030204" pitchFamily="18" charset="0"/>
                      </a:rPr>
                      <m:t>&lt;0.05 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−1&gt;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48F943E-CFBF-BE92-8498-BA7DA31E0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766" y="3629963"/>
                <a:ext cx="1437051" cy="369332"/>
              </a:xfrm>
              <a:prstGeom prst="rect">
                <a:avLst/>
              </a:prstGeom>
              <a:blipFill>
                <a:blip r:embed="rId3"/>
                <a:stretch>
                  <a:fillRect l="-3814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6083190-3DDA-DFF1-594E-931BDC6A9963}"/>
                  </a:ext>
                </a:extLst>
              </p:cNvPr>
              <p:cNvSpPr txBox="1"/>
              <p:nvPr/>
            </p:nvSpPr>
            <p:spPr>
              <a:xfrm>
                <a:off x="2181357" y="3612705"/>
                <a:ext cx="1451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Exp</a:t>
                </a:r>
                <a14:m>
                  <m:oMath xmlns:m="http://schemas.openxmlformats.org/officeDocument/2006/math">
                    <m:r>
                      <a:rPr lang="it-IT" sz="105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sz="1050" b="0" i="1" smtClean="0">
                        <a:latin typeface="Cambria Math" panose="02040503050406030204" pitchFamily="18" charset="0"/>
                      </a:rPr>
                      <m:t>0.3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−1&gt;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6083190-3DDA-DFF1-594E-931BDC6A9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357" y="3612705"/>
                <a:ext cx="1451075" cy="369332"/>
              </a:xfrm>
              <a:prstGeom prst="rect">
                <a:avLst/>
              </a:prstGeom>
              <a:blipFill>
                <a:blip r:embed="rId4"/>
                <a:stretch>
                  <a:fillRect l="-3782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EA916E7-5020-9EF5-4A6F-CC3FEC30801E}"/>
                  </a:ext>
                </a:extLst>
              </p:cNvPr>
              <p:cNvSpPr txBox="1"/>
              <p:nvPr/>
            </p:nvSpPr>
            <p:spPr>
              <a:xfrm>
                <a:off x="9298735" y="3612705"/>
                <a:ext cx="1221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Exp</a:t>
                </a:r>
                <a14:m>
                  <m:oMath xmlns:m="http://schemas.openxmlformats.org/officeDocument/2006/math">
                    <m:r>
                      <a:rPr lang="it-IT" sz="105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sz="105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−1&gt;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EA916E7-5020-9EF5-4A6F-CC3FEC30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735" y="3612705"/>
                <a:ext cx="1221114" cy="369332"/>
              </a:xfrm>
              <a:prstGeom prst="rect">
                <a:avLst/>
              </a:prstGeom>
              <a:blipFill>
                <a:blip r:embed="rId5"/>
                <a:stretch>
                  <a:fillRect l="-3980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e 1">
            <a:extLst>
              <a:ext uri="{FF2B5EF4-FFF2-40B4-BE49-F238E27FC236}">
                <a16:creationId xmlns:a16="http://schemas.microsoft.com/office/drawing/2014/main" id="{F0DCF791-1CCD-436D-1CF8-723A3CA14BF9}"/>
              </a:ext>
            </a:extLst>
          </p:cNvPr>
          <p:cNvSpPr/>
          <p:nvPr/>
        </p:nvSpPr>
        <p:spPr>
          <a:xfrm>
            <a:off x="1047954" y="1098956"/>
            <a:ext cx="2442227" cy="11148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E1E3E5F-2D81-7848-1F1C-58A428E5A47B}"/>
              </a:ext>
            </a:extLst>
          </p:cNvPr>
          <p:cNvCxnSpPr>
            <a:stCxn id="4" idx="2"/>
            <a:endCxn id="2" idx="6"/>
          </p:cNvCxnSpPr>
          <p:nvPr/>
        </p:nvCxnSpPr>
        <p:spPr>
          <a:xfrm flipH="1" flipV="1">
            <a:off x="3490181" y="1656383"/>
            <a:ext cx="1543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C851D4C-8020-B486-8360-B4DD8DFCB364}"/>
              </a:ext>
            </a:extLst>
          </p:cNvPr>
          <p:cNvCxnSpPr>
            <a:stCxn id="2" idx="7"/>
          </p:cNvCxnSpPr>
          <p:nvPr/>
        </p:nvCxnSpPr>
        <p:spPr>
          <a:xfrm>
            <a:off x="3132525" y="1262222"/>
            <a:ext cx="2258524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B031EE1-5011-0A62-A10F-2A0D763556EA}"/>
              </a:ext>
            </a:extLst>
          </p:cNvPr>
          <p:cNvSpPr txBox="1"/>
          <p:nvPr/>
        </p:nvSpPr>
        <p:spPr>
          <a:xfrm>
            <a:off x="1265704" y="1231160"/>
            <a:ext cx="1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Preparation</a:t>
            </a:r>
            <a:endParaRPr lang="it-IT" sz="2000" dirty="0"/>
          </a:p>
          <a:p>
            <a:pPr algn="ctr"/>
            <a:r>
              <a:rPr lang="it-IT" sz="2000" dirty="0"/>
              <a:t>(</a:t>
            </a:r>
            <a:r>
              <a:rPr lang="it-IT" sz="2000" dirty="0" err="1"/>
              <a:t>noJob,Garb</a:t>
            </a:r>
            <a:r>
              <a:rPr lang="it-IT" sz="2000" dirty="0"/>
              <a:t>)</a:t>
            </a:r>
            <a:endParaRPr lang="it-IT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077566-CC53-5FA3-5D43-96D78D9C54C1}"/>
                  </a:ext>
                </a:extLst>
              </p:cNvPr>
              <p:cNvSpPr txBox="1"/>
              <p:nvPr/>
            </p:nvSpPr>
            <p:spPr>
              <a:xfrm>
                <a:off x="3505566" y="1679974"/>
                <a:ext cx="1451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Exp</a:t>
                </a:r>
                <a14:m>
                  <m:oMath xmlns:m="http://schemas.openxmlformats.org/officeDocument/2006/math">
                    <m:r>
                      <a:rPr lang="it-IT" sz="105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sz="1050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sz="105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−1&gt;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077566-CC53-5FA3-5D43-96D78D9C5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566" y="1679974"/>
                <a:ext cx="1451075" cy="369332"/>
              </a:xfrm>
              <a:prstGeom prst="rect">
                <a:avLst/>
              </a:prstGeom>
              <a:blipFill>
                <a:blip r:embed="rId6"/>
                <a:stretch>
                  <a:fillRect l="-3361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2789832-D342-7CA7-9DE6-34D057F7EB57}"/>
                  </a:ext>
                </a:extLst>
              </p:cNvPr>
              <p:cNvSpPr txBox="1"/>
              <p:nvPr/>
            </p:nvSpPr>
            <p:spPr>
              <a:xfrm>
                <a:off x="3487615" y="949444"/>
                <a:ext cx="1451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Exp</a:t>
                </a:r>
                <a14:m>
                  <m:oMath xmlns:m="http://schemas.openxmlformats.org/officeDocument/2006/math">
                    <m:r>
                      <a:rPr lang="it-IT" sz="105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sz="1050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sz="105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−1&gt;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2789832-D342-7CA7-9DE6-34D057F7E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615" y="949444"/>
                <a:ext cx="1451075" cy="369332"/>
              </a:xfrm>
              <a:prstGeom prst="rect">
                <a:avLst/>
              </a:prstGeom>
              <a:blipFill>
                <a:blip r:embed="rId7"/>
                <a:stretch>
                  <a:fillRect l="-3361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784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Fiorentino</dc:creator>
  <cp:lastModifiedBy>Matteo Fiorentino</cp:lastModifiedBy>
  <cp:revision>2</cp:revision>
  <dcterms:created xsi:type="dcterms:W3CDTF">2022-11-04T16:44:22Z</dcterms:created>
  <dcterms:modified xsi:type="dcterms:W3CDTF">2022-11-05T09:15:49Z</dcterms:modified>
</cp:coreProperties>
</file>