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086F-9B8C-DDF4-AD4E-F5A6DA4BF8AE}"/>
              </a:ext>
            </a:extLst>
          </p:cNvPr>
          <p:cNvSpPr>
            <a:spLocks noGrp="1"/>
          </p:cNvSpPr>
          <p:nvPr>
            <p:ph type="title"/>
          </p:nvPr>
        </p:nvSpPr>
        <p:spPr>
          <a:xfrm>
            <a:off x="913795" y="489664"/>
            <a:ext cx="10353761" cy="1326321"/>
          </a:xfrm>
        </p:spPr>
        <p:txBody>
          <a:bodyPr/>
          <a:lstStyle/>
          <a:p>
            <a:r>
              <a:rPr lang="en-IN" dirty="0"/>
              <a:t>Introduction to website</a:t>
            </a:r>
          </a:p>
        </p:txBody>
      </p:sp>
      <p:sp>
        <p:nvSpPr>
          <p:cNvPr id="3" name="Content Placeholder 2">
            <a:extLst>
              <a:ext uri="{FF2B5EF4-FFF2-40B4-BE49-F238E27FC236}">
                <a16:creationId xmlns:a16="http://schemas.microsoft.com/office/drawing/2014/main" id="{3F0E8E0F-95AE-BFD1-6106-FCAB02177171}"/>
              </a:ext>
            </a:extLst>
          </p:cNvPr>
          <p:cNvSpPr>
            <a:spLocks noGrp="1"/>
          </p:cNvSpPr>
          <p:nvPr>
            <p:ph idx="1"/>
          </p:nvPr>
        </p:nvSpPr>
        <p:spPr>
          <a:xfrm>
            <a:off x="913795" y="3074512"/>
            <a:ext cx="10353762" cy="3695136"/>
          </a:xfrm>
        </p:spPr>
        <p:txBody>
          <a:bodyPr/>
          <a:lstStyle/>
          <a:p>
            <a:pPr algn="ctr"/>
            <a:r>
              <a:rPr lang="en-IN" dirty="0"/>
              <a:t>We are running a world class Law Firm Named </a:t>
            </a:r>
            <a:r>
              <a:rPr lang="en-IN" dirty="0" err="1"/>
              <a:t>Athema</a:t>
            </a:r>
            <a:r>
              <a:rPr lang="en-IN" dirty="0"/>
              <a:t> Law Firm.</a:t>
            </a:r>
          </a:p>
          <a:p>
            <a:pPr algn="ctr"/>
            <a:r>
              <a:rPr lang="en-IN" dirty="0"/>
              <a:t>Our firm won so many awards for our outstanding work all over the world and we are currently present in more than 7 countries.</a:t>
            </a:r>
          </a:p>
          <a:p>
            <a:pPr algn="ctr"/>
            <a:endParaRPr lang="en-IN" dirty="0"/>
          </a:p>
          <a:p>
            <a:pPr algn="ctr"/>
            <a:r>
              <a:rPr lang="en-IN" dirty="0"/>
              <a:t>We Provide our support all over 7 countries from our website</a:t>
            </a:r>
          </a:p>
          <a:p>
            <a:pPr algn="ctr"/>
            <a:r>
              <a:rPr lang="en-IN" dirty="0"/>
              <a:t>And introduction and use of our website are given forward.</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pic>
        <p:nvPicPr>
          <p:cNvPr id="7" name="Picture 6">
            <a:extLst>
              <a:ext uri="{FF2B5EF4-FFF2-40B4-BE49-F238E27FC236}">
                <a16:creationId xmlns:a16="http://schemas.microsoft.com/office/drawing/2014/main" id="{737B57DD-807B-8BE9-1C47-0FBD0E874FDD}"/>
              </a:ext>
            </a:extLst>
          </p:cNvPr>
          <p:cNvPicPr>
            <a:picLocks noChangeAspect="1"/>
          </p:cNvPicPr>
          <p:nvPr/>
        </p:nvPicPr>
        <p:blipFill>
          <a:blip r:embed="rId2"/>
          <a:stretch>
            <a:fillRect/>
          </a:stretch>
        </p:blipFill>
        <p:spPr>
          <a:xfrm>
            <a:off x="5067203" y="1935921"/>
            <a:ext cx="2057594" cy="898719"/>
          </a:xfrm>
          <a:prstGeom prst="rect">
            <a:avLst/>
          </a:prstGeom>
        </p:spPr>
      </p:pic>
    </p:spTree>
    <p:extLst>
      <p:ext uri="{BB962C8B-B14F-4D97-AF65-F5344CB8AC3E}">
        <p14:creationId xmlns:p14="http://schemas.microsoft.com/office/powerpoint/2010/main" val="393375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86B1-1074-05DB-71AF-922EE1E48B49}"/>
              </a:ext>
            </a:extLst>
          </p:cNvPr>
          <p:cNvSpPr>
            <a:spLocks noGrp="1"/>
          </p:cNvSpPr>
          <p:nvPr>
            <p:ph type="title"/>
          </p:nvPr>
        </p:nvSpPr>
        <p:spPr>
          <a:xfrm>
            <a:off x="913795" y="355600"/>
            <a:ext cx="10353761" cy="1580321"/>
          </a:xfrm>
        </p:spPr>
        <p:txBody>
          <a:bodyPr>
            <a:normAutofit fontScale="90000"/>
          </a:bodyPr>
          <a:lstStyle/>
          <a:p>
            <a:r>
              <a:rPr lang="en-IN" sz="2000" cap="none" dirty="0"/>
              <a:t>This Is From Page Of Our Website.</a:t>
            </a:r>
            <a:br>
              <a:rPr lang="en-IN" sz="2000" cap="none" dirty="0"/>
            </a:br>
            <a:br>
              <a:rPr lang="en-IN" sz="2000" cap="none" dirty="0"/>
            </a:br>
            <a:r>
              <a:rPr lang="en-IN" sz="2000" b="0" cap="none" dirty="0"/>
              <a:t>In our front page we have</a:t>
            </a:r>
            <a:br>
              <a:rPr lang="en-IN" sz="2000" b="0" cap="none" dirty="0"/>
            </a:br>
            <a:r>
              <a:rPr lang="en-IN" sz="2000" b="0" cap="none" dirty="0"/>
              <a:t>Home, About, What We Do, Blog And Contact Us Option.</a:t>
            </a:r>
            <a:br>
              <a:rPr lang="en-IN" sz="2000" b="0" cap="none" dirty="0"/>
            </a:br>
            <a:br>
              <a:rPr lang="en-IN" sz="2000" b="0" cap="none" dirty="0"/>
            </a:br>
            <a:r>
              <a:rPr lang="en-IN" sz="2000" b="0" cap="none" dirty="0"/>
              <a:t>Also We Have log in button for our admin users.</a:t>
            </a:r>
          </a:p>
        </p:txBody>
      </p:sp>
      <p:pic>
        <p:nvPicPr>
          <p:cNvPr id="5" name="Content Placeholder 4">
            <a:extLst>
              <a:ext uri="{FF2B5EF4-FFF2-40B4-BE49-F238E27FC236}">
                <a16:creationId xmlns:a16="http://schemas.microsoft.com/office/drawing/2014/main" id="{28865EE2-3644-5B97-533B-907494FAD781}"/>
              </a:ext>
            </a:extLst>
          </p:cNvPr>
          <p:cNvPicPr>
            <a:picLocks noGrp="1" noChangeAspect="1"/>
          </p:cNvPicPr>
          <p:nvPr>
            <p:ph idx="1"/>
          </p:nvPr>
        </p:nvPicPr>
        <p:blipFill>
          <a:blip r:embed="rId2"/>
          <a:stretch>
            <a:fillRect/>
          </a:stretch>
        </p:blipFill>
        <p:spPr>
          <a:xfrm>
            <a:off x="1880328" y="2352869"/>
            <a:ext cx="8420694" cy="3695700"/>
          </a:xfrm>
        </p:spPr>
      </p:pic>
    </p:spTree>
    <p:extLst>
      <p:ext uri="{BB962C8B-B14F-4D97-AF65-F5344CB8AC3E}">
        <p14:creationId xmlns:p14="http://schemas.microsoft.com/office/powerpoint/2010/main" val="316757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D2A6-CC8D-B837-A2F5-D2EE07D670A2}"/>
              </a:ext>
            </a:extLst>
          </p:cNvPr>
          <p:cNvSpPr>
            <a:spLocks noGrp="1"/>
          </p:cNvSpPr>
          <p:nvPr>
            <p:ph type="title"/>
          </p:nvPr>
        </p:nvSpPr>
        <p:spPr/>
        <p:txBody>
          <a:bodyPr/>
          <a:lstStyle/>
          <a:p>
            <a:r>
              <a:rPr lang="en-IN" b="0" cap="none" dirty="0"/>
              <a:t>This Is Our About Section Where We Mention Whole Details Of Our Firm.</a:t>
            </a:r>
          </a:p>
        </p:txBody>
      </p:sp>
      <p:pic>
        <p:nvPicPr>
          <p:cNvPr id="5" name="Content Placeholder 4">
            <a:extLst>
              <a:ext uri="{FF2B5EF4-FFF2-40B4-BE49-F238E27FC236}">
                <a16:creationId xmlns:a16="http://schemas.microsoft.com/office/drawing/2014/main" id="{E58258C1-6364-0F33-BDA6-963BE766ADAA}"/>
              </a:ext>
            </a:extLst>
          </p:cNvPr>
          <p:cNvPicPr>
            <a:picLocks noGrp="1" noChangeAspect="1"/>
          </p:cNvPicPr>
          <p:nvPr>
            <p:ph idx="1"/>
          </p:nvPr>
        </p:nvPicPr>
        <p:blipFill>
          <a:blip r:embed="rId2"/>
          <a:stretch>
            <a:fillRect/>
          </a:stretch>
        </p:blipFill>
        <p:spPr>
          <a:xfrm>
            <a:off x="2394332" y="2237740"/>
            <a:ext cx="7403335" cy="4152900"/>
          </a:xfrm>
        </p:spPr>
      </p:pic>
    </p:spTree>
    <p:extLst>
      <p:ext uri="{BB962C8B-B14F-4D97-AF65-F5344CB8AC3E}">
        <p14:creationId xmlns:p14="http://schemas.microsoft.com/office/powerpoint/2010/main" val="49495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E89D-1938-2253-FF59-49F2F28DBBDF}"/>
              </a:ext>
            </a:extLst>
          </p:cNvPr>
          <p:cNvSpPr>
            <a:spLocks noGrp="1"/>
          </p:cNvSpPr>
          <p:nvPr>
            <p:ph type="title"/>
          </p:nvPr>
        </p:nvSpPr>
        <p:spPr/>
        <p:txBody>
          <a:bodyPr>
            <a:normAutofit/>
          </a:bodyPr>
          <a:lstStyle/>
          <a:p>
            <a:r>
              <a:rPr lang="en-IN" sz="2000" cap="none" dirty="0"/>
              <a:t>The Is Our Services Page Where We Mention Our Services.</a:t>
            </a:r>
            <a:br>
              <a:rPr lang="en-IN" sz="2000" dirty="0"/>
            </a:br>
            <a:br>
              <a:rPr lang="en-IN" sz="2000" dirty="0"/>
            </a:br>
            <a:r>
              <a:rPr lang="en-IN" sz="2000" b="0" cap="none" dirty="0"/>
              <a:t>You Can Directly Know About Our All Type Of Service From Here Which We Provided</a:t>
            </a:r>
            <a:endParaRPr lang="en-IN" sz="2000" b="0" dirty="0"/>
          </a:p>
        </p:txBody>
      </p:sp>
      <p:pic>
        <p:nvPicPr>
          <p:cNvPr id="5" name="Content Placeholder 4">
            <a:extLst>
              <a:ext uri="{FF2B5EF4-FFF2-40B4-BE49-F238E27FC236}">
                <a16:creationId xmlns:a16="http://schemas.microsoft.com/office/drawing/2014/main" id="{80BEA720-7419-36DD-CFB9-4F082D1DD71E}"/>
              </a:ext>
            </a:extLst>
          </p:cNvPr>
          <p:cNvPicPr>
            <a:picLocks noGrp="1" noChangeAspect="1"/>
          </p:cNvPicPr>
          <p:nvPr>
            <p:ph idx="1"/>
          </p:nvPr>
        </p:nvPicPr>
        <p:blipFill>
          <a:blip r:embed="rId2"/>
          <a:stretch>
            <a:fillRect/>
          </a:stretch>
        </p:blipFill>
        <p:spPr>
          <a:xfrm>
            <a:off x="2026759" y="2268220"/>
            <a:ext cx="8138482" cy="4152900"/>
          </a:xfrm>
        </p:spPr>
      </p:pic>
    </p:spTree>
    <p:extLst>
      <p:ext uri="{BB962C8B-B14F-4D97-AF65-F5344CB8AC3E}">
        <p14:creationId xmlns:p14="http://schemas.microsoft.com/office/powerpoint/2010/main" val="140154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EFB6-70B1-B362-264A-4B31A1EC815A}"/>
              </a:ext>
            </a:extLst>
          </p:cNvPr>
          <p:cNvSpPr>
            <a:spLocks noGrp="1"/>
          </p:cNvSpPr>
          <p:nvPr>
            <p:ph type="title"/>
          </p:nvPr>
        </p:nvSpPr>
        <p:spPr>
          <a:xfrm>
            <a:off x="913794" y="497840"/>
            <a:ext cx="10353761" cy="1326321"/>
          </a:xfrm>
        </p:spPr>
        <p:txBody>
          <a:bodyPr>
            <a:normAutofit fontScale="90000"/>
          </a:bodyPr>
          <a:lstStyle/>
          <a:p>
            <a:r>
              <a:rPr lang="en-IN" b="0" cap="none" dirty="0"/>
              <a:t>This Is Our Blog Sections.</a:t>
            </a:r>
            <a:br>
              <a:rPr lang="en-IN" b="0" cap="none" dirty="0"/>
            </a:br>
            <a:br>
              <a:rPr lang="en-IN" b="0" cap="none" dirty="0"/>
            </a:br>
            <a:r>
              <a:rPr lang="en-IN" sz="2000" b="0" cap="none" dirty="0"/>
              <a:t>We Post Here All The Updates Regarding New Laws And Guidelines Frequently To Make Our Clints Updated.</a:t>
            </a:r>
            <a:br>
              <a:rPr lang="en-IN" sz="2000" b="0" cap="none" dirty="0"/>
            </a:br>
            <a:r>
              <a:rPr lang="en-IN" sz="2000" b="0" cap="none" dirty="0"/>
              <a:t>And Also We Post Here Our Case Studies About Students And Law Firms.</a:t>
            </a:r>
          </a:p>
        </p:txBody>
      </p:sp>
      <p:pic>
        <p:nvPicPr>
          <p:cNvPr id="5" name="Content Placeholder 4">
            <a:extLst>
              <a:ext uri="{FF2B5EF4-FFF2-40B4-BE49-F238E27FC236}">
                <a16:creationId xmlns:a16="http://schemas.microsoft.com/office/drawing/2014/main" id="{7511BCF9-73B2-BF55-B4F5-A9E58969B3C6}"/>
              </a:ext>
            </a:extLst>
          </p:cNvPr>
          <p:cNvPicPr>
            <a:picLocks noGrp="1" noChangeAspect="1"/>
          </p:cNvPicPr>
          <p:nvPr>
            <p:ph idx="1"/>
          </p:nvPr>
        </p:nvPicPr>
        <p:blipFill>
          <a:blip r:embed="rId2"/>
          <a:stretch>
            <a:fillRect/>
          </a:stretch>
        </p:blipFill>
        <p:spPr>
          <a:xfrm>
            <a:off x="2554104" y="2176780"/>
            <a:ext cx="7073142" cy="4410006"/>
          </a:xfrm>
        </p:spPr>
      </p:pic>
    </p:spTree>
    <p:extLst>
      <p:ext uri="{BB962C8B-B14F-4D97-AF65-F5344CB8AC3E}">
        <p14:creationId xmlns:p14="http://schemas.microsoft.com/office/powerpoint/2010/main" val="238249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09FE-B4B9-F21B-82D3-1D3C7DB3ADA5}"/>
              </a:ext>
            </a:extLst>
          </p:cNvPr>
          <p:cNvSpPr>
            <a:spLocks noGrp="1"/>
          </p:cNvSpPr>
          <p:nvPr>
            <p:ph type="title"/>
          </p:nvPr>
        </p:nvSpPr>
        <p:spPr/>
        <p:txBody>
          <a:bodyPr>
            <a:normAutofit fontScale="90000"/>
          </a:bodyPr>
          <a:lstStyle/>
          <a:p>
            <a:r>
              <a:rPr lang="en-IN" cap="none" dirty="0"/>
              <a:t>This Is Our Contact Us Page.</a:t>
            </a:r>
            <a:br>
              <a:rPr lang="en-IN" dirty="0"/>
            </a:br>
            <a:br>
              <a:rPr lang="en-IN" dirty="0"/>
            </a:br>
            <a:r>
              <a:rPr lang="en-IN" sz="2200" cap="none" dirty="0"/>
              <a:t>You Can Raise Any Queries Regarding To Our Works Or Details From Here</a:t>
            </a:r>
            <a:endParaRPr lang="en-IN" sz="2200" dirty="0"/>
          </a:p>
        </p:txBody>
      </p:sp>
      <p:sp>
        <p:nvSpPr>
          <p:cNvPr id="3" name="Content Placeholder 2">
            <a:extLst>
              <a:ext uri="{FF2B5EF4-FFF2-40B4-BE49-F238E27FC236}">
                <a16:creationId xmlns:a16="http://schemas.microsoft.com/office/drawing/2014/main" id="{5BD895AE-F613-8FE4-1492-1479368AAC0C}"/>
              </a:ext>
            </a:extLst>
          </p:cNvPr>
          <p:cNvSpPr>
            <a:spLocks noGrp="1"/>
          </p:cNvSpPr>
          <p:nvPr>
            <p:ph sz="half" idx="1"/>
          </p:nvPr>
        </p:nvSpPr>
        <p:spPr/>
        <p:txBody>
          <a:bodyPr/>
          <a:lstStyle/>
          <a:p>
            <a:r>
              <a:rPr lang="en-IN" dirty="0"/>
              <a:t>We Used High End encryption system to make our user data and queries secured.</a:t>
            </a:r>
          </a:p>
          <a:p>
            <a:endParaRPr lang="en-IN" dirty="0"/>
          </a:p>
          <a:p>
            <a:r>
              <a:rPr lang="en-IN" dirty="0"/>
              <a:t>We Have 24x7 Support Team To Make Our Clints Satisfied For Firm Support.</a:t>
            </a:r>
          </a:p>
        </p:txBody>
      </p:sp>
      <p:pic>
        <p:nvPicPr>
          <p:cNvPr id="6" name="Content Placeholder 5">
            <a:extLst>
              <a:ext uri="{FF2B5EF4-FFF2-40B4-BE49-F238E27FC236}">
                <a16:creationId xmlns:a16="http://schemas.microsoft.com/office/drawing/2014/main" id="{698B74A3-F13B-62F3-5F4F-8680C00C5D9D}"/>
              </a:ext>
            </a:extLst>
          </p:cNvPr>
          <p:cNvPicPr>
            <a:picLocks noGrp="1" noChangeAspect="1"/>
          </p:cNvPicPr>
          <p:nvPr>
            <p:ph sz="half" idx="2"/>
          </p:nvPr>
        </p:nvPicPr>
        <p:blipFill>
          <a:blip r:embed="rId2"/>
          <a:stretch>
            <a:fillRect/>
          </a:stretch>
        </p:blipFill>
        <p:spPr>
          <a:xfrm>
            <a:off x="6183918" y="2613908"/>
            <a:ext cx="5094287" cy="2831852"/>
          </a:xfrm>
        </p:spPr>
      </p:pic>
    </p:spTree>
    <p:extLst>
      <p:ext uri="{BB962C8B-B14F-4D97-AF65-F5344CB8AC3E}">
        <p14:creationId xmlns:p14="http://schemas.microsoft.com/office/powerpoint/2010/main" val="72723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06F1-523C-73CE-49F4-7ED56C1C9944}"/>
              </a:ext>
            </a:extLst>
          </p:cNvPr>
          <p:cNvSpPr>
            <a:spLocks noGrp="1"/>
          </p:cNvSpPr>
          <p:nvPr>
            <p:ph type="title"/>
          </p:nvPr>
        </p:nvSpPr>
        <p:spPr>
          <a:xfrm flipH="1" flipV="1">
            <a:off x="-802640" y="0"/>
            <a:ext cx="54292" cy="944880"/>
          </a:xfrm>
        </p:spPr>
        <p:txBody>
          <a:bodyPr>
            <a:normAutofit fontScale="90000"/>
          </a:bodyPr>
          <a:lstStyle/>
          <a:p>
            <a:r>
              <a:rPr lang="en-IN" dirty="0"/>
              <a:t>.</a:t>
            </a:r>
            <a:br>
              <a:rPr lang="en-IN" dirty="0"/>
            </a:br>
            <a:endParaRPr lang="en-IN" dirty="0"/>
          </a:p>
        </p:txBody>
      </p:sp>
      <p:sp>
        <p:nvSpPr>
          <p:cNvPr id="3" name="Text Placeholder 2">
            <a:extLst>
              <a:ext uri="{FF2B5EF4-FFF2-40B4-BE49-F238E27FC236}">
                <a16:creationId xmlns:a16="http://schemas.microsoft.com/office/drawing/2014/main" id="{FAB834E4-D574-F8FD-7134-43903E80D05E}"/>
              </a:ext>
            </a:extLst>
          </p:cNvPr>
          <p:cNvSpPr>
            <a:spLocks noGrp="1"/>
          </p:cNvSpPr>
          <p:nvPr>
            <p:ph type="body" sz="half" idx="13"/>
          </p:nvPr>
        </p:nvSpPr>
        <p:spPr>
          <a:xfrm>
            <a:off x="1690137" y="3509354"/>
            <a:ext cx="8801075" cy="426812"/>
          </a:xfrm>
        </p:spPr>
        <p:txBody>
          <a:bodyPr>
            <a:noAutofit/>
          </a:bodyPr>
          <a:lstStyle/>
          <a:p>
            <a:pPr algn="ctr"/>
            <a:r>
              <a:rPr lang="en-IN" sz="2000" b="1" dirty="0">
                <a:latin typeface="Calisto MT" panose="02040603050505030304" pitchFamily="18" charset="0"/>
              </a:rPr>
              <a:t>Our Website Is Created By </a:t>
            </a:r>
            <a:r>
              <a:rPr lang="en-IN" sz="2000" b="1" dirty="0" err="1">
                <a:latin typeface="Calisto MT" panose="02040603050505030304" pitchFamily="18" charset="0"/>
              </a:rPr>
              <a:t>StaRK</a:t>
            </a:r>
            <a:r>
              <a:rPr lang="en-IN" sz="2000" b="1" dirty="0">
                <a:latin typeface="Calisto MT" panose="02040603050505030304" pitchFamily="18" charset="0"/>
              </a:rPr>
              <a:t> Industries Which Is Welled Know For Advance Security And Privacy Works.</a:t>
            </a:r>
          </a:p>
        </p:txBody>
      </p:sp>
      <p:sp>
        <p:nvSpPr>
          <p:cNvPr id="4" name="Text Placeholder 3">
            <a:extLst>
              <a:ext uri="{FF2B5EF4-FFF2-40B4-BE49-F238E27FC236}">
                <a16:creationId xmlns:a16="http://schemas.microsoft.com/office/drawing/2014/main" id="{8305A1C2-20A2-76CD-BEA4-624B47AE283E}"/>
              </a:ext>
            </a:extLst>
          </p:cNvPr>
          <p:cNvSpPr>
            <a:spLocks noGrp="1"/>
          </p:cNvSpPr>
          <p:nvPr>
            <p:ph type="body" sz="half" idx="2"/>
          </p:nvPr>
        </p:nvSpPr>
        <p:spPr>
          <a:xfrm>
            <a:off x="644611" y="4511026"/>
            <a:ext cx="10892126" cy="1586380"/>
          </a:xfrm>
        </p:spPr>
        <p:txBody>
          <a:bodyPr/>
          <a:lstStyle/>
          <a:p>
            <a:r>
              <a:rPr lang="en-IN" dirty="0">
                <a:latin typeface="Calisto MT" panose="02040603050505030304" pitchFamily="18" charset="0"/>
              </a:rPr>
              <a:t>We Have Use Third Party Security From Stark Industries Who </a:t>
            </a:r>
            <a:r>
              <a:rPr lang="en-IN" dirty="0" err="1">
                <a:latin typeface="Calisto MT" panose="02040603050505030304" pitchFamily="18" charset="0"/>
              </a:rPr>
              <a:t>Proctect</a:t>
            </a:r>
            <a:r>
              <a:rPr lang="en-IN" dirty="0">
                <a:latin typeface="Calisto MT" panose="02040603050505030304" pitchFamily="18" charset="0"/>
              </a:rPr>
              <a:t> Our Website From Malware And Virus </a:t>
            </a:r>
            <a:r>
              <a:rPr lang="en-IN" dirty="0" err="1">
                <a:latin typeface="Calisto MT" panose="02040603050505030304" pitchFamily="18" charset="0"/>
              </a:rPr>
              <a:t>Attacts</a:t>
            </a:r>
            <a:r>
              <a:rPr lang="en-IN" dirty="0">
                <a:latin typeface="Calisto MT" panose="02040603050505030304" pitchFamily="18" charset="0"/>
              </a:rPr>
              <a:t>.</a:t>
            </a:r>
          </a:p>
          <a:p>
            <a:r>
              <a:rPr lang="en-IN" dirty="0">
                <a:latin typeface="Calisto MT" panose="02040603050505030304" pitchFamily="18" charset="0"/>
              </a:rPr>
              <a:t>We Have Used Advance Data Recovery </a:t>
            </a:r>
            <a:r>
              <a:rPr lang="en-IN" dirty="0" err="1">
                <a:latin typeface="Calisto MT" panose="02040603050505030304" pitchFamily="18" charset="0"/>
              </a:rPr>
              <a:t>Softwares</a:t>
            </a:r>
            <a:r>
              <a:rPr lang="en-IN" dirty="0">
                <a:latin typeface="Calisto MT" panose="02040603050505030304" pitchFamily="18" charset="0"/>
              </a:rPr>
              <a:t> To Make Our Website More Reliable And Protected</a:t>
            </a:r>
          </a:p>
        </p:txBody>
      </p:sp>
      <p:pic>
        <p:nvPicPr>
          <p:cNvPr id="8" name="Picture 7">
            <a:extLst>
              <a:ext uri="{FF2B5EF4-FFF2-40B4-BE49-F238E27FC236}">
                <a16:creationId xmlns:a16="http://schemas.microsoft.com/office/drawing/2014/main" id="{285331A4-7BA3-08F5-B512-9C15CE014337}"/>
              </a:ext>
            </a:extLst>
          </p:cNvPr>
          <p:cNvPicPr>
            <a:picLocks noChangeAspect="1"/>
          </p:cNvPicPr>
          <p:nvPr/>
        </p:nvPicPr>
        <p:blipFill>
          <a:blip r:embed="rId2"/>
          <a:stretch>
            <a:fillRect/>
          </a:stretch>
        </p:blipFill>
        <p:spPr>
          <a:xfrm>
            <a:off x="3462972" y="760594"/>
            <a:ext cx="5835016" cy="2374647"/>
          </a:xfrm>
          <a:prstGeom prst="rect">
            <a:avLst/>
          </a:prstGeom>
        </p:spPr>
      </p:pic>
    </p:spTree>
    <p:extLst>
      <p:ext uri="{BB962C8B-B14F-4D97-AF65-F5344CB8AC3E}">
        <p14:creationId xmlns:p14="http://schemas.microsoft.com/office/powerpoint/2010/main" val="178613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3651-D020-16F5-5402-B5DD002114D0}"/>
              </a:ext>
            </a:extLst>
          </p:cNvPr>
          <p:cNvSpPr>
            <a:spLocks noGrp="1"/>
          </p:cNvSpPr>
          <p:nvPr>
            <p:ph type="title"/>
          </p:nvPr>
        </p:nvSpPr>
        <p:spPr>
          <a:xfrm>
            <a:off x="919119" y="2529840"/>
            <a:ext cx="10353761" cy="1326321"/>
          </a:xfrm>
        </p:spPr>
        <p:txBody>
          <a:bodyPr>
            <a:normAutofit fontScale="90000"/>
          </a:bodyPr>
          <a:lstStyle/>
          <a:p>
            <a:pPr algn="l"/>
            <a:r>
              <a:rPr lang="en-IN" b="0" cap="none" dirty="0"/>
              <a:t>Languages From Our Website Is Made.</a:t>
            </a:r>
            <a:br>
              <a:rPr lang="en-IN" b="0" cap="none" dirty="0"/>
            </a:br>
            <a:br>
              <a:rPr lang="en-IN" sz="2800" b="0" cap="none" dirty="0"/>
            </a:br>
            <a:r>
              <a:rPr lang="en-IN" sz="2800" b="0" cap="none" dirty="0"/>
              <a:t>HTML</a:t>
            </a:r>
            <a:br>
              <a:rPr lang="en-IN" sz="2800" b="0" cap="none" dirty="0"/>
            </a:br>
            <a:r>
              <a:rPr lang="en-IN" sz="2800" b="0" cap="none" dirty="0"/>
              <a:t>CSS</a:t>
            </a:r>
            <a:br>
              <a:rPr lang="en-IN" sz="2800" b="0" cap="none" dirty="0"/>
            </a:br>
            <a:r>
              <a:rPr lang="en-IN" sz="2800" b="0" cap="none" dirty="0"/>
              <a:t>JAVASCRIPT</a:t>
            </a:r>
            <a:br>
              <a:rPr lang="en-IN" b="0" cap="none" dirty="0"/>
            </a:br>
            <a:br>
              <a:rPr lang="en-IN" b="0" cap="none" dirty="0"/>
            </a:br>
            <a:endParaRPr lang="en-IN" b="0" cap="none" dirty="0"/>
          </a:p>
        </p:txBody>
      </p:sp>
    </p:spTree>
    <p:extLst>
      <p:ext uri="{BB962C8B-B14F-4D97-AF65-F5344CB8AC3E}">
        <p14:creationId xmlns:p14="http://schemas.microsoft.com/office/powerpoint/2010/main" val="75716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7FC-206E-5636-1283-16928C2BB395}"/>
              </a:ext>
            </a:extLst>
          </p:cNvPr>
          <p:cNvSpPr>
            <a:spLocks noGrp="1"/>
          </p:cNvSpPr>
          <p:nvPr>
            <p:ph type="ctrTitle"/>
          </p:nvPr>
        </p:nvSpPr>
        <p:spPr/>
        <p:txBody>
          <a:bodyPr/>
          <a:lstStyle/>
          <a:p>
            <a:r>
              <a:rPr lang="en-IN" b="0" dirty="0">
                <a:latin typeface="Calisto MT" panose="02040603050505030304" pitchFamily="18" charset="0"/>
              </a:rPr>
              <a:t>THANK YOU SO MUCH</a:t>
            </a:r>
          </a:p>
        </p:txBody>
      </p:sp>
      <p:sp>
        <p:nvSpPr>
          <p:cNvPr id="3" name="Subtitle 2">
            <a:extLst>
              <a:ext uri="{FF2B5EF4-FFF2-40B4-BE49-F238E27FC236}">
                <a16:creationId xmlns:a16="http://schemas.microsoft.com/office/drawing/2014/main" id="{257A32C8-F3BB-AD40-EDAB-FD065C5221E0}"/>
              </a:ext>
            </a:extLst>
          </p:cNvPr>
          <p:cNvSpPr>
            <a:spLocks noGrp="1"/>
          </p:cNvSpPr>
          <p:nvPr>
            <p:ph type="subTitle" idx="1"/>
          </p:nvPr>
        </p:nvSpPr>
        <p:spPr/>
        <p:txBody>
          <a:bodyPr/>
          <a:lstStyle/>
          <a:p>
            <a:r>
              <a:rPr lang="en-IN" dirty="0"/>
              <a:t>The PPT Is Ended Here.</a:t>
            </a:r>
          </a:p>
        </p:txBody>
      </p:sp>
    </p:spTree>
    <p:extLst>
      <p:ext uri="{BB962C8B-B14F-4D97-AF65-F5344CB8AC3E}">
        <p14:creationId xmlns:p14="http://schemas.microsoft.com/office/powerpoint/2010/main" val="1851477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51</TotalTime>
  <Words>321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Calisto MT</vt:lpstr>
      <vt:lpstr>Rockwell</vt:lpstr>
      <vt:lpstr>Damask</vt:lpstr>
      <vt:lpstr>Introduction to website</vt:lpstr>
      <vt:lpstr>This Is From Page Of Our Website.  In our front page we have Home, About, What We Do, Blog And Contact Us Option.  Also We Have log in button for our admin users.</vt:lpstr>
      <vt:lpstr>This Is Our About Section Where We Mention Whole Details Of Our Firm.</vt:lpstr>
      <vt:lpstr>The Is Our Services Page Where We Mention Our Services.  You Can Directly Know About Our All Type Of Service From Here Which We Provided</vt:lpstr>
      <vt:lpstr>This Is Our Blog Sections.  We Post Here All The Updates Regarding New Laws And Guidelines Frequently To Make Our Clints Updated. And Also We Post Here Our Case Studies About Students And Law Firms.</vt:lpstr>
      <vt:lpstr>This Is Our Contact Us Page.  You Can Raise Any Queries Regarding To Our Works Or Details From Here</vt:lpstr>
      <vt:lpstr>. </vt:lpstr>
      <vt:lpstr>Languages From Our Website Is Made.  HTML CSS JAVASCRIPT  </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Stark Industries</dc:title>
  <dc:creator>Kishan Rathod</dc:creator>
  <cp:lastModifiedBy>Kishan Rathod</cp:lastModifiedBy>
  <cp:revision>2</cp:revision>
  <dcterms:created xsi:type="dcterms:W3CDTF">2023-03-10T02:53:32Z</dcterms:created>
  <dcterms:modified xsi:type="dcterms:W3CDTF">2023-03-10T03:44:59Z</dcterms:modified>
</cp:coreProperties>
</file>