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50" r:id="rId5"/>
    <p:sldId id="352" r:id="rId6"/>
    <p:sldId id="361" r:id="rId7"/>
    <p:sldId id="365" r:id="rId8"/>
    <p:sldId id="334" r:id="rId9"/>
    <p:sldId id="353" r:id="rId10"/>
    <p:sldId id="366" r:id="rId11"/>
    <p:sldId id="354" r:id="rId12"/>
    <p:sldId id="367" r:id="rId13"/>
    <p:sldId id="368" r:id="rId14"/>
    <p:sldId id="369" r:id="rId15"/>
    <p:sldId id="379" r:id="rId16"/>
    <p:sldId id="371" r:id="rId17"/>
    <p:sldId id="373" r:id="rId18"/>
    <p:sldId id="374" r:id="rId19"/>
    <p:sldId id="375" r:id="rId20"/>
    <p:sldId id="376" r:id="rId21"/>
    <p:sldId id="364" r:id="rId22"/>
    <p:sldId id="3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5226" autoAdjust="0"/>
  </p:normalViewPr>
  <p:slideViewPr>
    <p:cSldViewPr snapToGrid="0">
      <p:cViewPr varScale="1">
        <p:scale>
          <a:sx n="97" d="100"/>
          <a:sy n="97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lenovo\Desktop\Final%20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nalyticxLab\Final%20Project%20(Recover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lenovo\Desktop\AnalyticxLab\Final%20Project%20(Recovered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lenovo\Desktop\AnalyticxLab\Final%20Project%20(Recover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 Project.xlsx]By Ratings!PivotTable2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show_id by ratings</a:t>
            </a:r>
            <a:endParaRPr lang="en-US"/>
          </a:p>
        </c:rich>
      </c:tx>
      <c:layout>
        <c:manualLayout>
          <c:xMode val="edge"/>
          <c:yMode val="edge"/>
          <c:x val="0.21867235501092058"/>
          <c:y val="2.29885126824486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'By Ratings'!$B$3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'By Ratings'!$A$4:$A$17</c:f>
              <c:strCache>
                <c:ptCount val="13"/>
                <c:pt idx="0">
                  <c:v>G</c:v>
                </c:pt>
                <c:pt idx="1">
                  <c:v>NR</c:v>
                </c:pt>
                <c:pt idx="2">
                  <c:v>PG</c:v>
                </c:pt>
                <c:pt idx="3">
                  <c:v>PG-13</c:v>
                </c:pt>
                <c:pt idx="4">
                  <c:v>R</c:v>
                </c:pt>
                <c:pt idx="5">
                  <c:v>TV-14</c:v>
                </c:pt>
                <c:pt idx="6">
                  <c:v>TV-G</c:v>
                </c:pt>
                <c:pt idx="7">
                  <c:v>TV-MA</c:v>
                </c:pt>
                <c:pt idx="8">
                  <c:v>TV-PG</c:v>
                </c:pt>
                <c:pt idx="9">
                  <c:v>TV-Y</c:v>
                </c:pt>
                <c:pt idx="10">
                  <c:v>TV-Y7</c:v>
                </c:pt>
                <c:pt idx="11">
                  <c:v>TV-Y7-FV</c:v>
                </c:pt>
                <c:pt idx="12">
                  <c:v>UR</c:v>
                </c:pt>
              </c:strCache>
            </c:strRef>
          </c:cat>
          <c:val>
            <c:numRef>
              <c:f>'By Ratings'!$B$4:$B$17</c:f>
              <c:numCache>
                <c:formatCode>General</c:formatCode>
                <c:ptCount val="13"/>
                <c:pt idx="0">
                  <c:v>8</c:v>
                </c:pt>
                <c:pt idx="1">
                  <c:v>52</c:v>
                </c:pt>
                <c:pt idx="2">
                  <c:v>44</c:v>
                </c:pt>
                <c:pt idx="3">
                  <c:v>75</c:v>
                </c:pt>
                <c:pt idx="4">
                  <c:v>115</c:v>
                </c:pt>
                <c:pt idx="5">
                  <c:v>347</c:v>
                </c:pt>
                <c:pt idx="6">
                  <c:v>26</c:v>
                </c:pt>
                <c:pt idx="7">
                  <c:v>427</c:v>
                </c:pt>
                <c:pt idx="8">
                  <c:v>155</c:v>
                </c:pt>
                <c:pt idx="9">
                  <c:v>34</c:v>
                </c:pt>
                <c:pt idx="10">
                  <c:v>41</c:v>
                </c:pt>
                <c:pt idx="11">
                  <c:v>12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2-4902-84FD-E1E36F8F84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51615872"/>
        <c:axId val="551617840"/>
      </c:barChart>
      <c:catAx>
        <c:axId val="55161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17840"/>
        <c:crosses val="autoZero"/>
        <c:auto val="1"/>
        <c:lblAlgn val="ctr"/>
        <c:lblOffset val="100"/>
        <c:noMultiLvlLbl val="0"/>
      </c:catAx>
      <c:valAx>
        <c:axId val="55161784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Show_id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61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(Recovered).xlsx]Type-year!PivotTable28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Sum of </a:t>
            </a:r>
            <a:r>
              <a:rPr lang="en-US" dirty="0" err="1"/>
              <a:t>release_year</a:t>
            </a:r>
            <a:r>
              <a:rPr lang="en-US" dirty="0"/>
              <a:t> by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'Type-year'!$E$2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'Type-year'!$D$3:$D$5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'Type-year'!$E$3:$E$5</c:f>
              <c:numCache>
                <c:formatCode>General</c:formatCode>
                <c:ptCount val="2"/>
                <c:pt idx="0">
                  <c:v>1994773</c:v>
                </c:pt>
                <c:pt idx="1">
                  <c:v>699601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A-4131-966B-6046C2DAA9C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37950224"/>
        <c:axId val="537952192"/>
      </c:barChart>
      <c:catAx>
        <c:axId val="53795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52192"/>
        <c:crosses val="autoZero"/>
        <c:auto val="1"/>
        <c:lblAlgn val="ctr"/>
        <c:lblOffset val="100"/>
        <c:noMultiLvlLbl val="0"/>
      </c:catAx>
      <c:valAx>
        <c:axId val="53795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release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502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(Recovered).xlsx]By Type!PivotTable8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Total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  <c:pivotFmt>
        <c:idx val="6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  <c:pivotFmt>
        <c:idx val="7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  <c:pivotFmt>
        <c:idx val="8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  <c:pivotFmt>
        <c:idx val="10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  <c:pivotFmt>
        <c:idx val="11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  <c:pivotFmt>
        <c:idx val="13"/>
        <c:spPr>
          <a:pattFill prst="ltUpDiag">
            <a:fgClr>
              <a:schemeClr val="accent2"/>
            </a:fgClr>
            <a:bgClr>
              <a:schemeClr val="accent2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2"/>
            </a:inn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'By Type'!$B$3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E2-49A8-804A-E14BC41310A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E2-49A8-804A-E14BC41310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'By Type'!$A$4:$A$6</c:f>
              <c:strCache>
                <c:ptCount val="2"/>
                <c:pt idx="0">
                  <c:v>Movie</c:v>
                </c:pt>
                <c:pt idx="1">
                  <c:v>TV Show</c:v>
                </c:pt>
              </c:strCache>
            </c:strRef>
          </c:cat>
          <c:val>
            <c:numRef>
              <c:f>'By Type'!$B$4:$B$6</c:f>
              <c:numCache>
                <c:formatCode>General</c:formatCode>
                <c:ptCount val="2"/>
                <c:pt idx="0">
                  <c:v>991</c:v>
                </c:pt>
                <c:pt idx="1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E2-49A8-804A-E14BC41310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(Recovered).xlsx]By ReleaseYear!PivotTable14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Number of show_id's by release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'By ReleaseYear'!$B$3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'By ReleaseYear'!$A$4:$A$57</c:f>
              <c:strCache>
                <c:ptCount val="53"/>
                <c:pt idx="0">
                  <c:v>1959</c:v>
                </c:pt>
                <c:pt idx="1">
                  <c:v>1960</c:v>
                </c:pt>
                <c:pt idx="2">
                  <c:v>1967</c:v>
                </c:pt>
                <c:pt idx="3">
                  <c:v>1968</c:v>
                </c:pt>
                <c:pt idx="4">
                  <c:v>1970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  <c:pt idx="48">
                  <c:v>2016</c:v>
                </c:pt>
                <c:pt idx="49">
                  <c:v>2017</c:v>
                </c:pt>
                <c:pt idx="50">
                  <c:v>2018</c:v>
                </c:pt>
                <c:pt idx="51">
                  <c:v>2019</c:v>
                </c:pt>
                <c:pt idx="52">
                  <c:v>2020</c:v>
                </c:pt>
              </c:strCache>
            </c:strRef>
          </c:cat>
          <c:val>
            <c:numRef>
              <c:f>'By ReleaseYear'!$B$4:$B$57</c:f>
              <c:numCache>
                <c:formatCode>General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2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3</c:v>
                </c:pt>
                <c:pt idx="28">
                  <c:v>4</c:v>
                </c:pt>
                <c:pt idx="29">
                  <c:v>6</c:v>
                </c:pt>
                <c:pt idx="30">
                  <c:v>2</c:v>
                </c:pt>
                <c:pt idx="31">
                  <c:v>2</c:v>
                </c:pt>
                <c:pt idx="32">
                  <c:v>7</c:v>
                </c:pt>
                <c:pt idx="33">
                  <c:v>6</c:v>
                </c:pt>
                <c:pt idx="34">
                  <c:v>7</c:v>
                </c:pt>
                <c:pt idx="35">
                  <c:v>7</c:v>
                </c:pt>
                <c:pt idx="36">
                  <c:v>9</c:v>
                </c:pt>
                <c:pt idx="37">
                  <c:v>12</c:v>
                </c:pt>
                <c:pt idx="38">
                  <c:v>13</c:v>
                </c:pt>
                <c:pt idx="39">
                  <c:v>15</c:v>
                </c:pt>
                <c:pt idx="40">
                  <c:v>20</c:v>
                </c:pt>
                <c:pt idx="41">
                  <c:v>39</c:v>
                </c:pt>
                <c:pt idx="42">
                  <c:v>36</c:v>
                </c:pt>
                <c:pt idx="43">
                  <c:v>25</c:v>
                </c:pt>
                <c:pt idx="44">
                  <c:v>34</c:v>
                </c:pt>
                <c:pt idx="45">
                  <c:v>41</c:v>
                </c:pt>
                <c:pt idx="46">
                  <c:v>63</c:v>
                </c:pt>
                <c:pt idx="47">
                  <c:v>111</c:v>
                </c:pt>
                <c:pt idx="48">
                  <c:v>179</c:v>
                </c:pt>
                <c:pt idx="49">
                  <c:v>199</c:v>
                </c:pt>
                <c:pt idx="50">
                  <c:v>223</c:v>
                </c:pt>
                <c:pt idx="51">
                  <c:v>219</c:v>
                </c:pt>
                <c:pt idx="5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E-4D93-BC86-576069327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882160"/>
        <c:axId val="577877240"/>
      </c:areaChart>
      <c:catAx>
        <c:axId val="57788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Release_year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877240"/>
        <c:crosses val="autoZero"/>
        <c:auto val="1"/>
        <c:lblAlgn val="ctr"/>
        <c:lblOffset val="100"/>
        <c:noMultiLvlLbl val="0"/>
      </c:catAx>
      <c:valAx>
        <c:axId val="57787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show_id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88216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(Recovered).xlsx]Sheet12!PivotTable22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release year by genres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Sheet12!$B$1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Sheet12!$A$2:$A$234</c:f>
              <c:strCache>
                <c:ptCount val="232"/>
                <c:pt idx="0">
                  <c:v>Action &amp; Adventure</c:v>
                </c:pt>
                <c:pt idx="1">
                  <c:v>Action &amp; Adventure, Anime Features, International Movies</c:v>
                </c:pt>
                <c:pt idx="2">
                  <c:v>Action &amp; Adventure, Anime Features, Sci-Fi &amp; Fantasy</c:v>
                </c:pt>
                <c:pt idx="3">
                  <c:v>Action &amp; Adventure, Children &amp; Family Movies, Comedies</c:v>
                </c:pt>
                <c:pt idx="4">
                  <c:v>Action &amp; Adventure, Classic Movies, International Movies</c:v>
                </c:pt>
                <c:pt idx="5">
                  <c:v>Action &amp; Adventure, Comedies</c:v>
                </c:pt>
                <c:pt idx="6">
                  <c:v>Action &amp; Adventure, Comedies, Cult Movies</c:v>
                </c:pt>
                <c:pt idx="7">
                  <c:v>Action &amp; Adventure, Comedies, Independent Movies</c:v>
                </c:pt>
                <c:pt idx="8">
                  <c:v>Action &amp; Adventure, Comedies, International Movies</c:v>
                </c:pt>
                <c:pt idx="9">
                  <c:v>Action &amp; Adventure, Comedies, Romantic Movies</c:v>
                </c:pt>
                <c:pt idx="10">
                  <c:v>Action &amp; Adventure, Comedies, Sci-Fi &amp; Fantasy</c:v>
                </c:pt>
                <c:pt idx="11">
                  <c:v>Action &amp; Adventure, Documentaries, International Movies</c:v>
                </c:pt>
                <c:pt idx="12">
                  <c:v>Action &amp; Adventure, Dramas</c:v>
                </c:pt>
                <c:pt idx="13">
                  <c:v>Action &amp; Adventure, Dramas, Independent Movies</c:v>
                </c:pt>
                <c:pt idx="14">
                  <c:v>Action &amp; Adventure, Dramas, International Movies</c:v>
                </c:pt>
                <c:pt idx="15">
                  <c:v>Action &amp; Adventure, Dramas, Sci-Fi &amp; Fantasy</c:v>
                </c:pt>
                <c:pt idx="16">
                  <c:v>Action &amp; Adventure, Independent Movies</c:v>
                </c:pt>
                <c:pt idx="17">
                  <c:v>Action &amp; Adventure, Independent Movies, Sci-Fi &amp; Fantasy</c:v>
                </c:pt>
                <c:pt idx="18">
                  <c:v>Action &amp; Adventure, International Movies</c:v>
                </c:pt>
                <c:pt idx="19">
                  <c:v>Action &amp; Adventure, International Movies, Music &amp; Musicals</c:v>
                </c:pt>
                <c:pt idx="20">
                  <c:v>Action &amp; Adventure, International Movies, Romantic Movies</c:v>
                </c:pt>
                <c:pt idx="21">
                  <c:v>Action &amp; Adventure, International Movies, Sci-Fi &amp; Fantasy</c:v>
                </c:pt>
                <c:pt idx="22">
                  <c:v>Action &amp; Adventure, Romantic Movies</c:v>
                </c:pt>
                <c:pt idx="23">
                  <c:v>Action &amp; Adventure, Sci-Fi &amp; Fantasy</c:v>
                </c:pt>
                <c:pt idx="24">
                  <c:v>Action &amp; Adventure, Thrillers</c:v>
                </c:pt>
                <c:pt idx="25">
                  <c:v>Anime Features</c:v>
                </c:pt>
                <c:pt idx="26">
                  <c:v>Anime Features, International Movies, Romantic Movies</c:v>
                </c:pt>
                <c:pt idx="27">
                  <c:v>Anime Features, Music &amp; Musicals, Sci-Fi &amp; Fantasy</c:v>
                </c:pt>
                <c:pt idx="28">
                  <c:v>Anime Series</c:v>
                </c:pt>
                <c:pt idx="29">
                  <c:v>Anime Series, Crime Tv Shows</c:v>
                </c:pt>
                <c:pt idx="30">
                  <c:v>Anime Series, Crime Tv Shows, International Tv Shows</c:v>
                </c:pt>
                <c:pt idx="31">
                  <c:v>Anime Series, International Tv Shows</c:v>
                </c:pt>
                <c:pt idx="32">
                  <c:v>Anime Series, International Tv Shows, Romantic Tv Shows</c:v>
                </c:pt>
                <c:pt idx="33">
                  <c:v>Anime Series, International Tv Shows, Teen Tv Shows</c:v>
                </c:pt>
                <c:pt idx="34">
                  <c:v>Anime Series, International Tv Shows, Tv Horror</c:v>
                </c:pt>
                <c:pt idx="35">
                  <c:v>Anime Series, Kids' Tv</c:v>
                </c:pt>
                <c:pt idx="36">
                  <c:v>British Tv Shows, Crime Tv Shows, Docuseries</c:v>
                </c:pt>
                <c:pt idx="37">
                  <c:v>British Tv Shows, Crime Tv Shows, International Tv Shows</c:v>
                </c:pt>
                <c:pt idx="38">
                  <c:v>British Tv Shows, Crime Tv Shows, Tv Dramas</c:v>
                </c:pt>
                <c:pt idx="39">
                  <c:v>British Tv Shows, Docuseries</c:v>
                </c:pt>
                <c:pt idx="40">
                  <c:v>British Tv Shows, Docuseries, International Tv Shows</c:v>
                </c:pt>
                <c:pt idx="41">
                  <c:v>British Tv Shows, Docuseries, Science &amp; Nature Tv</c:v>
                </c:pt>
                <c:pt idx="42">
                  <c:v>British Tv Shows, Docuseries, Tv Comedies</c:v>
                </c:pt>
                <c:pt idx="43">
                  <c:v>British Tv Shows, International Tv Shows, Reality Tv</c:v>
                </c:pt>
                <c:pt idx="44">
                  <c:v>British Tv Shows, International Tv Shows, Romantic Tv Shows</c:v>
                </c:pt>
                <c:pt idx="45">
                  <c:v>British Tv Shows, Reality Tv</c:v>
                </c:pt>
                <c:pt idx="46">
                  <c:v>British Tv Shows, Tv Comedies</c:v>
                </c:pt>
                <c:pt idx="47">
                  <c:v>British Tv Shows, Tv Horror, Tv Thrillers</c:v>
                </c:pt>
                <c:pt idx="48">
                  <c:v>Children &amp; Family Movies</c:v>
                </c:pt>
                <c:pt idx="49">
                  <c:v>Children &amp; Family Movies, Classic Movies</c:v>
                </c:pt>
                <c:pt idx="50">
                  <c:v>Children &amp; Family Movies, Comedies</c:v>
                </c:pt>
                <c:pt idx="51">
                  <c:v>Children &amp; Family Movies, Comedies, Dramas</c:v>
                </c:pt>
                <c:pt idx="52">
                  <c:v>Children &amp; Family Movies, Comedies, Romantic Movies</c:v>
                </c:pt>
                <c:pt idx="53">
                  <c:v>Children &amp; Family Movies, Comedies, Sci-Fi &amp; Fantasy</c:v>
                </c:pt>
                <c:pt idx="54">
                  <c:v>Children &amp; Family Movies, Comedies, Sports Movies</c:v>
                </c:pt>
                <c:pt idx="55">
                  <c:v>Children &amp; Family Movies, Documentaries, International Movies</c:v>
                </c:pt>
                <c:pt idx="56">
                  <c:v>Children &amp; Family Movies, Dramas</c:v>
                </c:pt>
                <c:pt idx="57">
                  <c:v>Children &amp; Family Movies, Dramas, Faith &amp; Spirituality</c:v>
                </c:pt>
                <c:pt idx="58">
                  <c:v>Children &amp; Family Movies, Dramas, International Movies</c:v>
                </c:pt>
                <c:pt idx="59">
                  <c:v>Children &amp; Family Movies, Dramas, Romantic Movies</c:v>
                </c:pt>
                <c:pt idx="60">
                  <c:v>Children &amp; Family Movies, Dramas, Sports Movies</c:v>
                </c:pt>
                <c:pt idx="61">
                  <c:v>Children &amp; Family Movies, Music &amp; Musicals</c:v>
                </c:pt>
                <c:pt idx="62">
                  <c:v>Children &amp; Family Movies, Sci-Fi &amp; Fantasy</c:v>
                </c:pt>
                <c:pt idx="63">
                  <c:v>Classic Movies, Comedies, Cult Movies</c:v>
                </c:pt>
                <c:pt idx="64">
                  <c:v>Classic Movies, Comedies, Independent Movies</c:v>
                </c:pt>
                <c:pt idx="65">
                  <c:v>Classic Movies, Comedies, Sports Movies</c:v>
                </c:pt>
                <c:pt idx="66">
                  <c:v>Classic Movies, Dramas, Independent Movies</c:v>
                </c:pt>
                <c:pt idx="67">
                  <c:v>Classic Movies, Dramas, International Movies</c:v>
                </c:pt>
                <c:pt idx="68">
                  <c:v>Classic Movies, Dramas, Sports Movies</c:v>
                </c:pt>
                <c:pt idx="69">
                  <c:v>Comedies</c:v>
                </c:pt>
                <c:pt idx="70">
                  <c:v>Comedies, Cult Movies</c:v>
                </c:pt>
                <c:pt idx="71">
                  <c:v>Comedies, Cult Movies, Dramas</c:v>
                </c:pt>
                <c:pt idx="72">
                  <c:v>Comedies, Cult Movies, Horror Movies</c:v>
                </c:pt>
                <c:pt idx="73">
                  <c:v>Comedies, Cult Movies, International Movies</c:v>
                </c:pt>
                <c:pt idx="74">
                  <c:v>Comedies, Documentaries</c:v>
                </c:pt>
                <c:pt idx="75">
                  <c:v>Comedies, Dramas</c:v>
                </c:pt>
                <c:pt idx="76">
                  <c:v>Comedies, Dramas, Independent Movies</c:v>
                </c:pt>
                <c:pt idx="77">
                  <c:v>Comedies, Dramas, International Movies</c:v>
                </c:pt>
                <c:pt idx="78">
                  <c:v>Comedies, Dramas, Lgbtq Movies</c:v>
                </c:pt>
                <c:pt idx="79">
                  <c:v>Comedies, Dramas, Romantic Movies</c:v>
                </c:pt>
                <c:pt idx="80">
                  <c:v>Comedies, Horror Movies</c:v>
                </c:pt>
                <c:pt idx="81">
                  <c:v>Comedies, Horror Movies, International Movies</c:v>
                </c:pt>
                <c:pt idx="82">
                  <c:v>Comedies, Independent Movies</c:v>
                </c:pt>
                <c:pt idx="83">
                  <c:v>Comedies, Independent Movies, International Movies</c:v>
                </c:pt>
                <c:pt idx="84">
                  <c:v>Comedies, Independent Movies, Romantic Movies</c:v>
                </c:pt>
                <c:pt idx="85">
                  <c:v>Comedies, Independent Movies, Thrillers</c:v>
                </c:pt>
                <c:pt idx="86">
                  <c:v>Comedies, International Movies</c:v>
                </c:pt>
                <c:pt idx="87">
                  <c:v>Comedies, International Movies, Lgbtq Movies</c:v>
                </c:pt>
                <c:pt idx="88">
                  <c:v>Comedies, International Movies, Music &amp; Musicals</c:v>
                </c:pt>
                <c:pt idx="89">
                  <c:v>Comedies, International Movies, Romantic Movies</c:v>
                </c:pt>
                <c:pt idx="90">
                  <c:v>Comedies, International Movies, Sci-Fi &amp; Fantasy</c:v>
                </c:pt>
                <c:pt idx="91">
                  <c:v>Comedies, International Movies, Sports Movies</c:v>
                </c:pt>
                <c:pt idx="92">
                  <c:v>Comedies, International Movies, Thrillers</c:v>
                </c:pt>
                <c:pt idx="93">
                  <c:v>Comedies, Music &amp; Musicals</c:v>
                </c:pt>
                <c:pt idx="94">
                  <c:v>Comedies, Romantic Movies</c:v>
                </c:pt>
                <c:pt idx="95">
                  <c:v>Comedies, Sci-Fi &amp; Fantasy</c:v>
                </c:pt>
                <c:pt idx="96">
                  <c:v>Comedies, Sports Movies</c:v>
                </c:pt>
                <c:pt idx="97">
                  <c:v>Crime Tv Shows, Docuseries</c:v>
                </c:pt>
                <c:pt idx="98">
                  <c:v>Crime Tv Shows, Docuseries, International Tv Shows</c:v>
                </c:pt>
                <c:pt idx="99">
                  <c:v>Crime Tv Shows, International Tv Shows, Korean Tv Shows</c:v>
                </c:pt>
                <c:pt idx="100">
                  <c:v>Crime Tv Shows, International Tv Shows, Spanish-Language Tv Shows</c:v>
                </c:pt>
                <c:pt idx="101">
                  <c:v>Crime Tv Shows, International Tv Shows, Tv Action &amp; Adventure</c:v>
                </c:pt>
                <c:pt idx="102">
                  <c:v>Crime Tv Shows, International Tv Shows, Tv Dramas</c:v>
                </c:pt>
                <c:pt idx="103">
                  <c:v>Crime Tv Shows, International Tv Shows, Tv Sci-Fi &amp; Fantasy</c:v>
                </c:pt>
                <c:pt idx="104">
                  <c:v>Crime Tv Shows, Tv Action &amp; Adventure, Tv Dramas</c:v>
                </c:pt>
                <c:pt idx="105">
                  <c:v>Crime Tv Shows, Tv Comedies, Tv Dramas</c:v>
                </c:pt>
                <c:pt idx="106">
                  <c:v>Crime Tv Shows, Tv Dramas</c:v>
                </c:pt>
                <c:pt idx="107">
                  <c:v>Crime Tv Shows, Tv Dramas, Tv Mysteries</c:v>
                </c:pt>
                <c:pt idx="108">
                  <c:v>Cult Movies, Dramas, Independent Movies</c:v>
                </c:pt>
                <c:pt idx="109">
                  <c:v>Cult Movies, Dramas, Thrillers</c:v>
                </c:pt>
                <c:pt idx="110">
                  <c:v>Cult Movies, Horror Movies</c:v>
                </c:pt>
                <c:pt idx="111">
                  <c:v>Cult Movies, Horror Movies, Independent Movies</c:v>
                </c:pt>
                <c:pt idx="112">
                  <c:v>Documentaries</c:v>
                </c:pt>
                <c:pt idx="113">
                  <c:v>Documentaries, International Movies</c:v>
                </c:pt>
                <c:pt idx="114">
                  <c:v>Documentaries, International Movies, Music &amp; Musicals</c:v>
                </c:pt>
                <c:pt idx="115">
                  <c:v>Documentaries, International Movies, Sports Movies</c:v>
                </c:pt>
                <c:pt idx="116">
                  <c:v>Documentaries, Lgbtq Movies</c:v>
                </c:pt>
                <c:pt idx="117">
                  <c:v>Documentaries, Lgbtq Movies, Music &amp; Musicals</c:v>
                </c:pt>
                <c:pt idx="118">
                  <c:v>Documentaries, Music &amp; Musicals</c:v>
                </c:pt>
                <c:pt idx="119">
                  <c:v>Documentaries, Sports Movies</c:v>
                </c:pt>
                <c:pt idx="120">
                  <c:v>Documentaries, Stand-Up Comedy</c:v>
                </c:pt>
                <c:pt idx="121">
                  <c:v>Docuseries</c:v>
                </c:pt>
                <c:pt idx="122">
                  <c:v>Docuseries, International Tv Shows</c:v>
                </c:pt>
                <c:pt idx="123">
                  <c:v>Docuseries, International Tv Shows, Reality Tv</c:v>
                </c:pt>
                <c:pt idx="124">
                  <c:v>Docuseries, International Tv Shows, Science &amp; Nature Tv</c:v>
                </c:pt>
                <c:pt idx="125">
                  <c:v>Docuseries, International Tv Shows, Spanish-Language Tv Shows</c:v>
                </c:pt>
                <c:pt idx="126">
                  <c:v>Docuseries, Kids' Tv, Science &amp; Nature Tv</c:v>
                </c:pt>
                <c:pt idx="127">
                  <c:v>Docuseries, Reality Tv</c:v>
                </c:pt>
                <c:pt idx="128">
                  <c:v>Docuseries, Science &amp; Nature Tv</c:v>
                </c:pt>
                <c:pt idx="129">
                  <c:v>Docuseries, Spanish-Language Tv Shows</c:v>
                </c:pt>
                <c:pt idx="130">
                  <c:v>Docuseries, Stand-Up Comedy &amp; Talk Shows</c:v>
                </c:pt>
                <c:pt idx="131">
                  <c:v>Docuseries, Tv Dramas</c:v>
                </c:pt>
                <c:pt idx="132">
                  <c:v>Dramas</c:v>
                </c:pt>
                <c:pt idx="133">
                  <c:v>Dramas, Faith &amp; Spirituality</c:v>
                </c:pt>
                <c:pt idx="134">
                  <c:v>Dramas, Faith &amp; Spirituality, International Movies</c:v>
                </c:pt>
                <c:pt idx="135">
                  <c:v>Dramas, Faith &amp; Spirituality, Romantic Movies</c:v>
                </c:pt>
                <c:pt idx="136">
                  <c:v>Dramas, Independent Movies</c:v>
                </c:pt>
                <c:pt idx="137">
                  <c:v>Dramas, Independent Movies, International Movies</c:v>
                </c:pt>
                <c:pt idx="138">
                  <c:v>Dramas, Independent Movies, Lgbtq Movies</c:v>
                </c:pt>
                <c:pt idx="139">
                  <c:v>Dramas, Independent Movies, Romantic Movies</c:v>
                </c:pt>
                <c:pt idx="140">
                  <c:v>Dramas, Independent Movies, Sci-Fi &amp; Fantasy</c:v>
                </c:pt>
                <c:pt idx="141">
                  <c:v>Dramas, Independent Movies, Thrillers</c:v>
                </c:pt>
                <c:pt idx="142">
                  <c:v>Dramas, International Movies</c:v>
                </c:pt>
                <c:pt idx="143">
                  <c:v>Dramas, International Movies, Music &amp; Musicals</c:v>
                </c:pt>
                <c:pt idx="144">
                  <c:v>Dramas, International Movies, Romantic Movies</c:v>
                </c:pt>
                <c:pt idx="145">
                  <c:v>Dramas, International Movies, Sci-Fi &amp; Fantasy</c:v>
                </c:pt>
                <c:pt idx="146">
                  <c:v>Dramas, International Movies, Sports Movies</c:v>
                </c:pt>
                <c:pt idx="147">
                  <c:v>Dramas, International Movies, Thrillers</c:v>
                </c:pt>
                <c:pt idx="148">
                  <c:v>Dramas, Romantic Movies</c:v>
                </c:pt>
                <c:pt idx="149">
                  <c:v>Dramas, Romantic Movies, Sci-Fi &amp; Fantasy</c:v>
                </c:pt>
                <c:pt idx="150">
                  <c:v>Dramas, Romantic Movies, Sports Movies</c:v>
                </c:pt>
                <c:pt idx="151">
                  <c:v>Dramas, Sci-Fi &amp; Fantasy, Thrillers</c:v>
                </c:pt>
                <c:pt idx="152">
                  <c:v>Dramas, Sports Movies</c:v>
                </c:pt>
                <c:pt idx="153">
                  <c:v>Dramas, Thrillers</c:v>
                </c:pt>
                <c:pt idx="154">
                  <c:v>Horror Movies</c:v>
                </c:pt>
                <c:pt idx="155">
                  <c:v>Horror Movies, Independent Movies</c:v>
                </c:pt>
                <c:pt idx="156">
                  <c:v>Horror Movies, Independent Movies, International Movies</c:v>
                </c:pt>
                <c:pt idx="157">
                  <c:v>Horror Movies, Independent Movies, Thrillers</c:v>
                </c:pt>
                <c:pt idx="158">
                  <c:v>Horror Movies, International Movies</c:v>
                </c:pt>
                <c:pt idx="159">
                  <c:v>Horror Movies, International Movies, Sci-Fi &amp; Fantasy</c:v>
                </c:pt>
                <c:pt idx="160">
                  <c:v>Horror Movies, International Movies, Thrillers</c:v>
                </c:pt>
                <c:pt idx="161">
                  <c:v>Horror Movies, Sci-Fi &amp; Fantasy, Thrillers</c:v>
                </c:pt>
                <c:pt idx="162">
                  <c:v>Horror Movies, Thrillers</c:v>
                </c:pt>
                <c:pt idx="163">
                  <c:v>Independent Movies, International Movies, Thrillers</c:v>
                </c:pt>
                <c:pt idx="164">
                  <c:v>Independent Movies, Sci-Fi &amp; Fantasy, Thrillers</c:v>
                </c:pt>
                <c:pt idx="165">
                  <c:v>Independent Movies, Thrillers</c:v>
                </c:pt>
                <c:pt idx="166">
                  <c:v>International Movies</c:v>
                </c:pt>
                <c:pt idx="167">
                  <c:v>International Movies, Lgbtq Movies, Romantic Movies</c:v>
                </c:pt>
                <c:pt idx="168">
                  <c:v>International Movies, Music &amp; Musicals</c:v>
                </c:pt>
                <c:pt idx="169">
                  <c:v>International Movies, Music &amp; Musicals, Romantic Movies</c:v>
                </c:pt>
                <c:pt idx="170">
                  <c:v>International Movies, Romantic Movies</c:v>
                </c:pt>
                <c:pt idx="171">
                  <c:v>International Movies, Sci-Fi &amp; Fantasy, Thrillers</c:v>
                </c:pt>
                <c:pt idx="172">
                  <c:v>International Movies, Thrillers</c:v>
                </c:pt>
                <c:pt idx="173">
                  <c:v>International Tv Shows</c:v>
                </c:pt>
                <c:pt idx="174">
                  <c:v>International Tv Shows, Korean Tv Shows, Romantic Tv Shows</c:v>
                </c:pt>
                <c:pt idx="175">
                  <c:v>International Tv Shows, Korean Tv Shows, Tv Action &amp; Adventure</c:v>
                </c:pt>
                <c:pt idx="176">
                  <c:v>International Tv Shows, Korean Tv Shows, Tv Comedies</c:v>
                </c:pt>
                <c:pt idx="177">
                  <c:v>International Tv Shows, Korean Tv Shows, Tv Dramas</c:v>
                </c:pt>
                <c:pt idx="178">
                  <c:v>International Tv Shows, Reality Tv</c:v>
                </c:pt>
                <c:pt idx="179">
                  <c:v>International Tv Shows, Reality Tv, Spanish-Language Tv Shows</c:v>
                </c:pt>
                <c:pt idx="180">
                  <c:v>International Tv Shows, Romantic Tv Shows</c:v>
                </c:pt>
                <c:pt idx="181">
                  <c:v>International Tv Shows, Romantic Tv Shows, Spanish-Language Tv Shows</c:v>
                </c:pt>
                <c:pt idx="182">
                  <c:v>International Tv Shows, Romantic Tv Shows, Teen Tv Shows</c:v>
                </c:pt>
                <c:pt idx="183">
                  <c:v>International Tv Shows, Romantic Tv Shows, Tv Action &amp; Adventure</c:v>
                </c:pt>
                <c:pt idx="184">
                  <c:v>International Tv Shows, Romantic Tv Shows, Tv Comedies</c:v>
                </c:pt>
                <c:pt idx="185">
                  <c:v>International Tv Shows, Romantic Tv Shows, Tv Dramas</c:v>
                </c:pt>
                <c:pt idx="186">
                  <c:v>International Tv Shows, Spanish-Language Tv Shows, Stand-Up Comedy &amp; Talk Shows</c:v>
                </c:pt>
                <c:pt idx="187">
                  <c:v>International Tv Shows, Spanish-Language Tv Shows, Tv Dramas</c:v>
                </c:pt>
                <c:pt idx="188">
                  <c:v>International Tv Shows, Stand-Up Comedy &amp; Talk Shows, Tv Comedies</c:v>
                </c:pt>
                <c:pt idx="189">
                  <c:v>International Tv Shows, Tv Action &amp; Adventure, Tv Comedies</c:v>
                </c:pt>
                <c:pt idx="190">
                  <c:v>International Tv Shows, Tv Action &amp; Adventure, Tv Dramas</c:v>
                </c:pt>
                <c:pt idx="191">
                  <c:v>International Tv Shows, Tv Action &amp; Adventure, Tv Mysteries</c:v>
                </c:pt>
                <c:pt idx="192">
                  <c:v>International Tv Shows, Tv Comedies</c:v>
                </c:pt>
                <c:pt idx="193">
                  <c:v>International Tv Shows, Tv Comedies, Tv Dramas</c:v>
                </c:pt>
                <c:pt idx="194">
                  <c:v>International Tv Shows, Tv Comedies, Tv Sci-Fi &amp; Fantasy</c:v>
                </c:pt>
                <c:pt idx="195">
                  <c:v>International Tv Shows, Tv Dramas</c:v>
                </c:pt>
                <c:pt idx="196">
                  <c:v>International Tv Shows, Tv Dramas, Teen Tv Shows</c:v>
                </c:pt>
                <c:pt idx="197">
                  <c:v>International Tv Shows, Tv Dramas, Tv Horror</c:v>
                </c:pt>
                <c:pt idx="198">
                  <c:v>International Tv Shows, Tv Dramas, Tv Thrillers</c:v>
                </c:pt>
                <c:pt idx="199">
                  <c:v>Kids' Tv</c:v>
                </c:pt>
                <c:pt idx="200">
                  <c:v>Kids' Tv, Korean Tv Shows</c:v>
                </c:pt>
                <c:pt idx="201">
                  <c:v>Kids' Tv, Tv Action &amp; Adventure, Tv Comedies</c:v>
                </c:pt>
                <c:pt idx="202">
                  <c:v>Kids' Tv, Tv Action &amp; Adventure, Tv Dramas</c:v>
                </c:pt>
                <c:pt idx="203">
                  <c:v>Kids' Tv, Tv Comedies</c:v>
                </c:pt>
                <c:pt idx="204">
                  <c:v>Kids' Tv, Tv Thrillers</c:v>
                </c:pt>
                <c:pt idx="205">
                  <c:v>Movies</c:v>
                </c:pt>
                <c:pt idx="206">
                  <c:v>Music &amp; Musicals</c:v>
                </c:pt>
                <c:pt idx="207">
                  <c:v>Reality Tv</c:v>
                </c:pt>
                <c:pt idx="208">
                  <c:v>Reality Tv, Science &amp; Nature Tv, Tv Action &amp; Adventure</c:v>
                </c:pt>
                <c:pt idx="209">
                  <c:v>Reality Tv, Tv Comedies, Tv Horror</c:v>
                </c:pt>
                <c:pt idx="210">
                  <c:v>Romantic Tv Shows, Spanish-Language Tv Shows, Tv Comedies</c:v>
                </c:pt>
                <c:pt idx="211">
                  <c:v>Romantic Tv Shows, Tv Comedies</c:v>
                </c:pt>
                <c:pt idx="212">
                  <c:v>Romantic Tv Shows, Tv Comedies, Tv Dramas</c:v>
                </c:pt>
                <c:pt idx="213">
                  <c:v>Sci-Fi &amp; Fantasy, Thrillers</c:v>
                </c:pt>
                <c:pt idx="214">
                  <c:v>Spanish-Language Tv Shows, Tv Dramas</c:v>
                </c:pt>
                <c:pt idx="215">
                  <c:v>Stand-Up Comedy</c:v>
                </c:pt>
                <c:pt idx="216">
                  <c:v>Stand-Up Comedy &amp; Talk Shows, Tv Comedies</c:v>
                </c:pt>
                <c:pt idx="217">
                  <c:v>Stand-Up Comedy &amp; Talk Shows, Tv Mysteries, Tv Sci-Fi &amp; Fantasy</c:v>
                </c:pt>
                <c:pt idx="218">
                  <c:v>Thrillers</c:v>
                </c:pt>
                <c:pt idx="219">
                  <c:v>Tv Action &amp; Adventure, Tv Comedies, Tv Horror</c:v>
                </c:pt>
                <c:pt idx="220">
                  <c:v>Tv Action &amp; Adventure, Tv Dramas, Tv Sci-Fi &amp; Fantasy</c:v>
                </c:pt>
                <c:pt idx="221">
                  <c:v>Tv Comedies</c:v>
                </c:pt>
                <c:pt idx="222">
                  <c:v>Tv Comedies, Tv Dramas</c:v>
                </c:pt>
                <c:pt idx="223">
                  <c:v>Tv Comedies, Tv Dramas, Teen Tv Shows</c:v>
                </c:pt>
                <c:pt idx="224">
                  <c:v>Tv Comedies, Tv Dramas, Tv Mysteries</c:v>
                </c:pt>
                <c:pt idx="225">
                  <c:v>Tv Comedies, Tv Mysteries</c:v>
                </c:pt>
                <c:pt idx="226">
                  <c:v>Tv Dramas</c:v>
                </c:pt>
                <c:pt idx="227">
                  <c:v>Tv Dramas, Tv Horror, Tv Mysteries</c:v>
                </c:pt>
                <c:pt idx="228">
                  <c:v>Tv Dramas, Tv Thrillers</c:v>
                </c:pt>
                <c:pt idx="229">
                  <c:v>Tv Horror, Teen Tv Shows</c:v>
                </c:pt>
                <c:pt idx="230">
                  <c:v>Tv Horror, Tv Mysteries, Tv Sci-Fi &amp; Fantasy</c:v>
                </c:pt>
                <c:pt idx="231">
                  <c:v>Tv Shows</c:v>
                </c:pt>
              </c:strCache>
            </c:strRef>
          </c:cat>
          <c:val>
            <c:numRef>
              <c:f>Sheet12!$B$2:$B$234</c:f>
              <c:numCache>
                <c:formatCode>General</c:formatCode>
                <c:ptCount val="232"/>
                <c:pt idx="0">
                  <c:v>38235</c:v>
                </c:pt>
                <c:pt idx="1">
                  <c:v>30121</c:v>
                </c:pt>
                <c:pt idx="2">
                  <c:v>4018</c:v>
                </c:pt>
                <c:pt idx="3">
                  <c:v>1980</c:v>
                </c:pt>
                <c:pt idx="4">
                  <c:v>1968</c:v>
                </c:pt>
                <c:pt idx="5">
                  <c:v>16036</c:v>
                </c:pt>
                <c:pt idx="6">
                  <c:v>2010</c:v>
                </c:pt>
                <c:pt idx="7">
                  <c:v>4031</c:v>
                </c:pt>
                <c:pt idx="8">
                  <c:v>24201</c:v>
                </c:pt>
                <c:pt idx="9">
                  <c:v>4022</c:v>
                </c:pt>
                <c:pt idx="10">
                  <c:v>3999</c:v>
                </c:pt>
                <c:pt idx="11">
                  <c:v>2017</c:v>
                </c:pt>
                <c:pt idx="12">
                  <c:v>22098</c:v>
                </c:pt>
                <c:pt idx="13">
                  <c:v>2011</c:v>
                </c:pt>
                <c:pt idx="14">
                  <c:v>48319</c:v>
                </c:pt>
                <c:pt idx="15">
                  <c:v>2005</c:v>
                </c:pt>
                <c:pt idx="16">
                  <c:v>6048</c:v>
                </c:pt>
                <c:pt idx="17">
                  <c:v>2009</c:v>
                </c:pt>
                <c:pt idx="18">
                  <c:v>34151</c:v>
                </c:pt>
                <c:pt idx="19">
                  <c:v>8045</c:v>
                </c:pt>
                <c:pt idx="20">
                  <c:v>2014</c:v>
                </c:pt>
                <c:pt idx="21">
                  <c:v>10079</c:v>
                </c:pt>
                <c:pt idx="22">
                  <c:v>1997</c:v>
                </c:pt>
                <c:pt idx="23">
                  <c:v>14065</c:v>
                </c:pt>
                <c:pt idx="24">
                  <c:v>4029</c:v>
                </c:pt>
                <c:pt idx="25">
                  <c:v>4026</c:v>
                </c:pt>
                <c:pt idx="26">
                  <c:v>2013</c:v>
                </c:pt>
                <c:pt idx="27">
                  <c:v>2019</c:v>
                </c:pt>
                <c:pt idx="28">
                  <c:v>1985</c:v>
                </c:pt>
                <c:pt idx="29">
                  <c:v>2019</c:v>
                </c:pt>
                <c:pt idx="30">
                  <c:v>2006</c:v>
                </c:pt>
                <c:pt idx="31">
                  <c:v>14112</c:v>
                </c:pt>
                <c:pt idx="32">
                  <c:v>2018</c:v>
                </c:pt>
                <c:pt idx="33">
                  <c:v>2014</c:v>
                </c:pt>
                <c:pt idx="34">
                  <c:v>2019</c:v>
                </c:pt>
                <c:pt idx="35">
                  <c:v>10088</c:v>
                </c:pt>
                <c:pt idx="36">
                  <c:v>6050</c:v>
                </c:pt>
                <c:pt idx="37">
                  <c:v>8072</c:v>
                </c:pt>
                <c:pt idx="38">
                  <c:v>2016</c:v>
                </c:pt>
                <c:pt idx="39">
                  <c:v>6042</c:v>
                </c:pt>
                <c:pt idx="40">
                  <c:v>14100</c:v>
                </c:pt>
                <c:pt idx="41">
                  <c:v>10077</c:v>
                </c:pt>
                <c:pt idx="42">
                  <c:v>2014</c:v>
                </c:pt>
                <c:pt idx="43">
                  <c:v>12107</c:v>
                </c:pt>
                <c:pt idx="44">
                  <c:v>2018</c:v>
                </c:pt>
                <c:pt idx="45">
                  <c:v>2017</c:v>
                </c:pt>
                <c:pt idx="46">
                  <c:v>4004</c:v>
                </c:pt>
                <c:pt idx="47">
                  <c:v>2008</c:v>
                </c:pt>
                <c:pt idx="48">
                  <c:v>86595</c:v>
                </c:pt>
                <c:pt idx="49">
                  <c:v>1973</c:v>
                </c:pt>
                <c:pt idx="50">
                  <c:v>76470</c:v>
                </c:pt>
                <c:pt idx="51">
                  <c:v>2018</c:v>
                </c:pt>
                <c:pt idx="52">
                  <c:v>8049</c:v>
                </c:pt>
                <c:pt idx="53">
                  <c:v>2018</c:v>
                </c:pt>
                <c:pt idx="54">
                  <c:v>2007</c:v>
                </c:pt>
                <c:pt idx="55">
                  <c:v>2016</c:v>
                </c:pt>
                <c:pt idx="56">
                  <c:v>8055</c:v>
                </c:pt>
                <c:pt idx="57">
                  <c:v>2000</c:v>
                </c:pt>
                <c:pt idx="58">
                  <c:v>2008</c:v>
                </c:pt>
                <c:pt idx="59">
                  <c:v>6053</c:v>
                </c:pt>
                <c:pt idx="60">
                  <c:v>6035</c:v>
                </c:pt>
                <c:pt idx="61">
                  <c:v>6051</c:v>
                </c:pt>
                <c:pt idx="62">
                  <c:v>4028</c:v>
                </c:pt>
                <c:pt idx="63">
                  <c:v>3960</c:v>
                </c:pt>
                <c:pt idx="64">
                  <c:v>1986</c:v>
                </c:pt>
                <c:pt idx="65">
                  <c:v>1974</c:v>
                </c:pt>
                <c:pt idx="66">
                  <c:v>1993</c:v>
                </c:pt>
                <c:pt idx="67">
                  <c:v>3942</c:v>
                </c:pt>
                <c:pt idx="68">
                  <c:v>1980</c:v>
                </c:pt>
                <c:pt idx="69">
                  <c:v>34123</c:v>
                </c:pt>
                <c:pt idx="70">
                  <c:v>6011</c:v>
                </c:pt>
                <c:pt idx="71">
                  <c:v>3996</c:v>
                </c:pt>
                <c:pt idx="72">
                  <c:v>2007</c:v>
                </c:pt>
                <c:pt idx="73">
                  <c:v>1970</c:v>
                </c:pt>
                <c:pt idx="74">
                  <c:v>3998</c:v>
                </c:pt>
                <c:pt idx="75">
                  <c:v>10079</c:v>
                </c:pt>
                <c:pt idx="76">
                  <c:v>32209</c:v>
                </c:pt>
                <c:pt idx="77">
                  <c:v>56396</c:v>
                </c:pt>
                <c:pt idx="78">
                  <c:v>4034</c:v>
                </c:pt>
                <c:pt idx="79">
                  <c:v>2016</c:v>
                </c:pt>
                <c:pt idx="80">
                  <c:v>4034</c:v>
                </c:pt>
                <c:pt idx="81">
                  <c:v>6048</c:v>
                </c:pt>
                <c:pt idx="82">
                  <c:v>2015</c:v>
                </c:pt>
                <c:pt idx="83">
                  <c:v>8045</c:v>
                </c:pt>
                <c:pt idx="84">
                  <c:v>8035</c:v>
                </c:pt>
                <c:pt idx="85">
                  <c:v>4033</c:v>
                </c:pt>
                <c:pt idx="86">
                  <c:v>42341</c:v>
                </c:pt>
                <c:pt idx="87">
                  <c:v>2018</c:v>
                </c:pt>
                <c:pt idx="88">
                  <c:v>18092</c:v>
                </c:pt>
                <c:pt idx="89">
                  <c:v>66453</c:v>
                </c:pt>
                <c:pt idx="90">
                  <c:v>2011</c:v>
                </c:pt>
                <c:pt idx="91">
                  <c:v>2016</c:v>
                </c:pt>
                <c:pt idx="92">
                  <c:v>2018</c:v>
                </c:pt>
                <c:pt idx="93">
                  <c:v>2012</c:v>
                </c:pt>
                <c:pt idx="94">
                  <c:v>16080</c:v>
                </c:pt>
                <c:pt idx="95">
                  <c:v>2001</c:v>
                </c:pt>
                <c:pt idx="96">
                  <c:v>4015</c:v>
                </c:pt>
                <c:pt idx="97">
                  <c:v>6055</c:v>
                </c:pt>
                <c:pt idx="98">
                  <c:v>8071</c:v>
                </c:pt>
                <c:pt idx="99">
                  <c:v>8069</c:v>
                </c:pt>
                <c:pt idx="100">
                  <c:v>18161</c:v>
                </c:pt>
                <c:pt idx="101">
                  <c:v>4037</c:v>
                </c:pt>
                <c:pt idx="102">
                  <c:v>48413</c:v>
                </c:pt>
                <c:pt idx="103">
                  <c:v>2017</c:v>
                </c:pt>
                <c:pt idx="104">
                  <c:v>2018</c:v>
                </c:pt>
                <c:pt idx="105">
                  <c:v>2018</c:v>
                </c:pt>
                <c:pt idx="106">
                  <c:v>4036</c:v>
                </c:pt>
                <c:pt idx="107">
                  <c:v>6051</c:v>
                </c:pt>
                <c:pt idx="108">
                  <c:v>2015</c:v>
                </c:pt>
                <c:pt idx="109">
                  <c:v>2007</c:v>
                </c:pt>
                <c:pt idx="110">
                  <c:v>1992</c:v>
                </c:pt>
                <c:pt idx="111">
                  <c:v>3992</c:v>
                </c:pt>
                <c:pt idx="112">
                  <c:v>139092</c:v>
                </c:pt>
                <c:pt idx="113">
                  <c:v>66551</c:v>
                </c:pt>
                <c:pt idx="114">
                  <c:v>6053</c:v>
                </c:pt>
                <c:pt idx="115">
                  <c:v>18146</c:v>
                </c:pt>
                <c:pt idx="116">
                  <c:v>4035</c:v>
                </c:pt>
                <c:pt idx="117">
                  <c:v>2017</c:v>
                </c:pt>
                <c:pt idx="118">
                  <c:v>26212</c:v>
                </c:pt>
                <c:pt idx="119">
                  <c:v>16135</c:v>
                </c:pt>
                <c:pt idx="120">
                  <c:v>2019</c:v>
                </c:pt>
                <c:pt idx="121">
                  <c:v>38326</c:v>
                </c:pt>
                <c:pt idx="122">
                  <c:v>2014</c:v>
                </c:pt>
                <c:pt idx="123">
                  <c:v>2018</c:v>
                </c:pt>
                <c:pt idx="124">
                  <c:v>8069</c:v>
                </c:pt>
                <c:pt idx="125">
                  <c:v>2018</c:v>
                </c:pt>
                <c:pt idx="126">
                  <c:v>2018</c:v>
                </c:pt>
                <c:pt idx="127">
                  <c:v>1988</c:v>
                </c:pt>
                <c:pt idx="128">
                  <c:v>18145</c:v>
                </c:pt>
                <c:pt idx="129">
                  <c:v>2020</c:v>
                </c:pt>
                <c:pt idx="130">
                  <c:v>2013</c:v>
                </c:pt>
                <c:pt idx="131">
                  <c:v>2018</c:v>
                </c:pt>
                <c:pt idx="132">
                  <c:v>42093</c:v>
                </c:pt>
                <c:pt idx="133">
                  <c:v>10075</c:v>
                </c:pt>
                <c:pt idx="134">
                  <c:v>2017</c:v>
                </c:pt>
                <c:pt idx="135">
                  <c:v>2013</c:v>
                </c:pt>
                <c:pt idx="136">
                  <c:v>28187</c:v>
                </c:pt>
                <c:pt idx="137">
                  <c:v>84627</c:v>
                </c:pt>
                <c:pt idx="138">
                  <c:v>4028</c:v>
                </c:pt>
                <c:pt idx="139">
                  <c:v>2015</c:v>
                </c:pt>
                <c:pt idx="140">
                  <c:v>2015</c:v>
                </c:pt>
                <c:pt idx="141">
                  <c:v>4033</c:v>
                </c:pt>
                <c:pt idx="142">
                  <c:v>134860</c:v>
                </c:pt>
                <c:pt idx="143">
                  <c:v>14066</c:v>
                </c:pt>
                <c:pt idx="144">
                  <c:v>40236</c:v>
                </c:pt>
                <c:pt idx="145">
                  <c:v>2015</c:v>
                </c:pt>
                <c:pt idx="146">
                  <c:v>14109</c:v>
                </c:pt>
                <c:pt idx="147">
                  <c:v>40325</c:v>
                </c:pt>
                <c:pt idx="148">
                  <c:v>14113</c:v>
                </c:pt>
                <c:pt idx="149">
                  <c:v>6030</c:v>
                </c:pt>
                <c:pt idx="150">
                  <c:v>2017</c:v>
                </c:pt>
                <c:pt idx="151">
                  <c:v>2019</c:v>
                </c:pt>
                <c:pt idx="152">
                  <c:v>5998</c:v>
                </c:pt>
                <c:pt idx="153">
                  <c:v>40215</c:v>
                </c:pt>
                <c:pt idx="154">
                  <c:v>30210</c:v>
                </c:pt>
                <c:pt idx="155">
                  <c:v>8065</c:v>
                </c:pt>
                <c:pt idx="156">
                  <c:v>2015</c:v>
                </c:pt>
                <c:pt idx="157">
                  <c:v>6046</c:v>
                </c:pt>
                <c:pt idx="158">
                  <c:v>30220</c:v>
                </c:pt>
                <c:pt idx="159">
                  <c:v>2018</c:v>
                </c:pt>
                <c:pt idx="160">
                  <c:v>12059</c:v>
                </c:pt>
                <c:pt idx="161">
                  <c:v>4028</c:v>
                </c:pt>
                <c:pt idx="162">
                  <c:v>20153</c:v>
                </c:pt>
                <c:pt idx="163">
                  <c:v>2018</c:v>
                </c:pt>
                <c:pt idx="164">
                  <c:v>2017</c:v>
                </c:pt>
                <c:pt idx="165">
                  <c:v>4023</c:v>
                </c:pt>
                <c:pt idx="166">
                  <c:v>2019</c:v>
                </c:pt>
                <c:pt idx="167">
                  <c:v>4027</c:v>
                </c:pt>
                <c:pt idx="168">
                  <c:v>2019</c:v>
                </c:pt>
                <c:pt idx="169">
                  <c:v>6028</c:v>
                </c:pt>
                <c:pt idx="170">
                  <c:v>2019</c:v>
                </c:pt>
                <c:pt idx="171">
                  <c:v>4030</c:v>
                </c:pt>
                <c:pt idx="172">
                  <c:v>8060</c:v>
                </c:pt>
                <c:pt idx="173">
                  <c:v>2017</c:v>
                </c:pt>
                <c:pt idx="174">
                  <c:v>24198</c:v>
                </c:pt>
                <c:pt idx="175">
                  <c:v>4038</c:v>
                </c:pt>
                <c:pt idx="176">
                  <c:v>2018</c:v>
                </c:pt>
                <c:pt idx="177">
                  <c:v>4035</c:v>
                </c:pt>
                <c:pt idx="178">
                  <c:v>10088</c:v>
                </c:pt>
                <c:pt idx="179">
                  <c:v>6056</c:v>
                </c:pt>
                <c:pt idx="180">
                  <c:v>4007</c:v>
                </c:pt>
                <c:pt idx="181">
                  <c:v>2015</c:v>
                </c:pt>
                <c:pt idx="182">
                  <c:v>6057</c:v>
                </c:pt>
                <c:pt idx="183">
                  <c:v>4021</c:v>
                </c:pt>
                <c:pt idx="184">
                  <c:v>32234</c:v>
                </c:pt>
                <c:pt idx="185">
                  <c:v>30210</c:v>
                </c:pt>
                <c:pt idx="186">
                  <c:v>2019</c:v>
                </c:pt>
                <c:pt idx="187">
                  <c:v>2019</c:v>
                </c:pt>
                <c:pt idx="188">
                  <c:v>2019</c:v>
                </c:pt>
                <c:pt idx="189">
                  <c:v>2017</c:v>
                </c:pt>
                <c:pt idx="190">
                  <c:v>4038</c:v>
                </c:pt>
                <c:pt idx="191">
                  <c:v>2019</c:v>
                </c:pt>
                <c:pt idx="192">
                  <c:v>12058</c:v>
                </c:pt>
                <c:pt idx="193">
                  <c:v>24198</c:v>
                </c:pt>
                <c:pt idx="194">
                  <c:v>2019</c:v>
                </c:pt>
                <c:pt idx="195">
                  <c:v>26185</c:v>
                </c:pt>
                <c:pt idx="196">
                  <c:v>2019</c:v>
                </c:pt>
                <c:pt idx="197">
                  <c:v>6053</c:v>
                </c:pt>
                <c:pt idx="198">
                  <c:v>2019</c:v>
                </c:pt>
                <c:pt idx="199">
                  <c:v>48394</c:v>
                </c:pt>
                <c:pt idx="200">
                  <c:v>4035</c:v>
                </c:pt>
                <c:pt idx="201">
                  <c:v>2019</c:v>
                </c:pt>
                <c:pt idx="202">
                  <c:v>2019</c:v>
                </c:pt>
                <c:pt idx="203">
                  <c:v>30249</c:v>
                </c:pt>
                <c:pt idx="204">
                  <c:v>2019</c:v>
                </c:pt>
                <c:pt idx="205">
                  <c:v>22183</c:v>
                </c:pt>
                <c:pt idx="206">
                  <c:v>6051</c:v>
                </c:pt>
                <c:pt idx="207">
                  <c:v>30248</c:v>
                </c:pt>
                <c:pt idx="208">
                  <c:v>2018</c:v>
                </c:pt>
                <c:pt idx="209">
                  <c:v>2019</c:v>
                </c:pt>
                <c:pt idx="210">
                  <c:v>2016</c:v>
                </c:pt>
                <c:pt idx="211">
                  <c:v>2018</c:v>
                </c:pt>
                <c:pt idx="212">
                  <c:v>2016</c:v>
                </c:pt>
                <c:pt idx="213">
                  <c:v>2009</c:v>
                </c:pt>
                <c:pt idx="214">
                  <c:v>2016</c:v>
                </c:pt>
                <c:pt idx="215">
                  <c:v>135093</c:v>
                </c:pt>
                <c:pt idx="216">
                  <c:v>10090</c:v>
                </c:pt>
                <c:pt idx="217">
                  <c:v>2017</c:v>
                </c:pt>
                <c:pt idx="218">
                  <c:v>14108</c:v>
                </c:pt>
                <c:pt idx="219">
                  <c:v>2019</c:v>
                </c:pt>
                <c:pt idx="220">
                  <c:v>2019</c:v>
                </c:pt>
                <c:pt idx="221">
                  <c:v>8068</c:v>
                </c:pt>
                <c:pt idx="222">
                  <c:v>4038</c:v>
                </c:pt>
                <c:pt idx="223">
                  <c:v>4035</c:v>
                </c:pt>
                <c:pt idx="224">
                  <c:v>2018</c:v>
                </c:pt>
                <c:pt idx="225">
                  <c:v>2018</c:v>
                </c:pt>
                <c:pt idx="226">
                  <c:v>4036</c:v>
                </c:pt>
                <c:pt idx="227">
                  <c:v>4035</c:v>
                </c:pt>
                <c:pt idx="228">
                  <c:v>2016</c:v>
                </c:pt>
                <c:pt idx="229">
                  <c:v>2019</c:v>
                </c:pt>
                <c:pt idx="230">
                  <c:v>2015</c:v>
                </c:pt>
                <c:pt idx="231">
                  <c:v>2017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57-4FEC-A94D-2E2AB41B3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lt1">
                    <a:lumMod val="95000"/>
                    <a:alpha val="54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lt1">
                    <a:lumMod val="95000"/>
                    <a:alpha val="54000"/>
                  </a:schemeClr>
                </a:solidFill>
              </a:ln>
              <a:effectLst/>
            </c:spPr>
          </c:downBars>
        </c:upDownBars>
        <c:marker val="1"/>
        <c:smooth val="0"/>
        <c:axId val="377772904"/>
        <c:axId val="377776184"/>
      </c:lineChart>
      <c:catAx>
        <c:axId val="377772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776184"/>
        <c:crosses val="autoZero"/>
        <c:auto val="1"/>
        <c:lblAlgn val="ctr"/>
        <c:lblOffset val="100"/>
        <c:noMultiLvlLbl val="0"/>
      </c:catAx>
      <c:valAx>
        <c:axId val="37777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release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77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(Recovered).xlsx]By Countries!PivotTable10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releaseYear &amp; count of show_id based on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'By Countries'!$C$3</c:f>
              <c:strCache>
                <c:ptCount val="1"/>
                <c:pt idx="0">
                  <c:v>Count of Show_id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'By Countries'!$A$4:$A$212</c:f>
              <c:strCache>
                <c:ptCount val="208"/>
                <c:pt idx="0">
                  <c:v>Argentina</c:v>
                </c:pt>
                <c:pt idx="1">
                  <c:v>Argentina, Chile</c:v>
                </c:pt>
                <c:pt idx="2">
                  <c:v>Argentina, Spain</c:v>
                </c:pt>
                <c:pt idx="3">
                  <c:v>Argentina, United States, Mexico</c:v>
                </c:pt>
                <c:pt idx="4">
                  <c:v>Argentina, Uruguay, Spain, France</c:v>
                </c:pt>
                <c:pt idx="5">
                  <c:v>Australia</c:v>
                </c:pt>
                <c:pt idx="6">
                  <c:v>Australia, Canada</c:v>
                </c:pt>
                <c:pt idx="7">
                  <c:v>Australia, France</c:v>
                </c:pt>
                <c:pt idx="8">
                  <c:v>Australia, India</c:v>
                </c:pt>
                <c:pt idx="9">
                  <c:v>Australia, Iraq</c:v>
                </c:pt>
                <c:pt idx="10">
                  <c:v>Australia, United Arab Emirates</c:v>
                </c:pt>
                <c:pt idx="11">
                  <c:v>Australia, United States</c:v>
                </c:pt>
                <c:pt idx="12">
                  <c:v>Austria</c:v>
                </c:pt>
                <c:pt idx="13">
                  <c:v>Belgium, France</c:v>
                </c:pt>
                <c:pt idx="14">
                  <c:v>Belgium, Luxembourg, France</c:v>
                </c:pt>
                <c:pt idx="15">
                  <c:v>Belgium, United Kingdom, United States</c:v>
                </c:pt>
                <c:pt idx="16">
                  <c:v>Brazil</c:v>
                </c:pt>
                <c:pt idx="17">
                  <c:v>Brazil, France</c:v>
                </c:pt>
                <c:pt idx="18">
                  <c:v>Brazil, United States</c:v>
                </c:pt>
                <c:pt idx="19">
                  <c:v>Bulgaria, United States, Spain, Canada</c:v>
                </c:pt>
                <c:pt idx="20">
                  <c:v>Cambodia, United States</c:v>
                </c:pt>
                <c:pt idx="21">
                  <c:v>Canada</c:v>
                </c:pt>
                <c:pt idx="22">
                  <c:v>Canada, India, Thailand, United States, United Arab Emirates</c:v>
                </c:pt>
                <c:pt idx="23">
                  <c:v>Canada, Ireland, United States</c:v>
                </c:pt>
                <c:pt idx="24">
                  <c:v>Canada, Luxembourg</c:v>
                </c:pt>
                <c:pt idx="25">
                  <c:v>Canada, Norway</c:v>
                </c:pt>
                <c:pt idx="26">
                  <c:v>Canada, United States</c:v>
                </c:pt>
                <c:pt idx="27">
                  <c:v>Canada, United States, United Kingdom</c:v>
                </c:pt>
                <c:pt idx="28">
                  <c:v>Chile</c:v>
                </c:pt>
                <c:pt idx="29">
                  <c:v>Chile, United States, France</c:v>
                </c:pt>
                <c:pt idx="30">
                  <c:v>China</c:v>
                </c:pt>
                <c:pt idx="31">
                  <c:v>China, Canada, United States</c:v>
                </c:pt>
                <c:pt idx="32">
                  <c:v>China, Hong Kong</c:v>
                </c:pt>
                <c:pt idx="33">
                  <c:v>China, India, Nepal</c:v>
                </c:pt>
                <c:pt idx="34">
                  <c:v>China, Morocco, Hong Kong</c:v>
                </c:pt>
                <c:pt idx="35">
                  <c:v>Colombia</c:v>
                </c:pt>
                <c:pt idx="36">
                  <c:v>Czech Republic, France</c:v>
                </c:pt>
                <c:pt idx="37">
                  <c:v>Czech Republic, United States</c:v>
                </c:pt>
                <c:pt idx="38">
                  <c:v>Denmark</c:v>
                </c:pt>
                <c:pt idx="39">
                  <c:v>Denmark, Brazil, France, Portugal, Sweden</c:v>
                </c:pt>
                <c:pt idx="40">
                  <c:v>Denmark, France, Italy, Belgium, Netherlands</c:v>
                </c:pt>
                <c:pt idx="41">
                  <c:v>Denmark, France, Poland</c:v>
                </c:pt>
                <c:pt idx="42">
                  <c:v>Denmark, United States</c:v>
                </c:pt>
                <c:pt idx="43">
                  <c:v>Egypt</c:v>
                </c:pt>
                <c:pt idx="44">
                  <c:v>Egypt, Austria, United States</c:v>
                </c:pt>
                <c:pt idx="45">
                  <c:v>Egypt, France</c:v>
                </c:pt>
                <c:pt idx="46">
                  <c:v>Finland, Germany, Belgium</c:v>
                </c:pt>
                <c:pt idx="47">
                  <c:v>France</c:v>
                </c:pt>
                <c:pt idx="48">
                  <c:v>France, Belgium</c:v>
                </c:pt>
                <c:pt idx="49">
                  <c:v>France, Belgium, China, United States</c:v>
                </c:pt>
                <c:pt idx="50">
                  <c:v>France, Canada</c:v>
                </c:pt>
                <c:pt idx="51">
                  <c:v>France, Canada, Belgium</c:v>
                </c:pt>
                <c:pt idx="52">
                  <c:v>France, Iran, United States</c:v>
                </c:pt>
                <c:pt idx="53">
                  <c:v>France, Morocco</c:v>
                </c:pt>
                <c:pt idx="54">
                  <c:v>France, Qatar</c:v>
                </c:pt>
                <c:pt idx="55">
                  <c:v>France, Senegal, Belgium</c:v>
                </c:pt>
                <c:pt idx="56">
                  <c:v>France, Switzerland, Spain, United States, United Arab Emirates</c:v>
                </c:pt>
                <c:pt idx="57">
                  <c:v>France, United Kingdom</c:v>
                </c:pt>
                <c:pt idx="58">
                  <c:v>France, United States</c:v>
                </c:pt>
                <c:pt idx="59">
                  <c:v>Germany</c:v>
                </c:pt>
                <c:pt idx="60">
                  <c:v>Germany, Canada, United States</c:v>
                </c:pt>
                <c:pt idx="61">
                  <c:v>Germany, France, Russia</c:v>
                </c:pt>
                <c:pt idx="62">
                  <c:v>Germany, Jordan, Netherlands</c:v>
                </c:pt>
                <c:pt idx="63">
                  <c:v>Germany, United Kingdom</c:v>
                </c:pt>
                <c:pt idx="64">
                  <c:v>Germany, United States</c:v>
                </c:pt>
                <c:pt idx="65">
                  <c:v>Germany, United States, Canada</c:v>
                </c:pt>
                <c:pt idx="66">
                  <c:v>Germany, United States, Italy</c:v>
                </c:pt>
                <c:pt idx="67">
                  <c:v>Hong Kong</c:v>
                </c:pt>
                <c:pt idx="68">
                  <c:v>Hong Kong, China</c:v>
                </c:pt>
                <c:pt idx="69">
                  <c:v>Hong Kong, United States</c:v>
                </c:pt>
                <c:pt idx="70">
                  <c:v>Iceland</c:v>
                </c:pt>
                <c:pt idx="71">
                  <c:v>India</c:v>
                </c:pt>
                <c:pt idx="72">
                  <c:v>India, Australia</c:v>
                </c:pt>
                <c:pt idx="73">
                  <c:v>India, Germany, Austria</c:v>
                </c:pt>
                <c:pt idx="74">
                  <c:v>India, Malaysia</c:v>
                </c:pt>
                <c:pt idx="75">
                  <c:v>India, Soviet Union</c:v>
                </c:pt>
                <c:pt idx="76">
                  <c:v>India, United States</c:v>
                </c:pt>
                <c:pt idx="77">
                  <c:v>Indonesia</c:v>
                </c:pt>
                <c:pt idx="78">
                  <c:v>Indonesia, United States</c:v>
                </c:pt>
                <c:pt idx="79">
                  <c:v>Ireland</c:v>
                </c:pt>
                <c:pt idx="80">
                  <c:v>Ireland, Canada</c:v>
                </c:pt>
                <c:pt idx="81">
                  <c:v>Ireland, South Africa</c:v>
                </c:pt>
                <c:pt idx="82">
                  <c:v>Ireland, United Kingdom</c:v>
                </c:pt>
                <c:pt idx="83">
                  <c:v>Israel, United States</c:v>
                </c:pt>
                <c:pt idx="84">
                  <c:v>Italy</c:v>
                </c:pt>
                <c:pt idx="85">
                  <c:v>Italy, Belgium, France</c:v>
                </c:pt>
                <c:pt idx="86">
                  <c:v>Italy, France</c:v>
                </c:pt>
                <c:pt idx="87">
                  <c:v>Italy, Switzerland, France, Germany</c:v>
                </c:pt>
                <c:pt idx="88">
                  <c:v>Italy, United States</c:v>
                </c:pt>
                <c:pt idx="89">
                  <c:v>Japan</c:v>
                </c:pt>
                <c:pt idx="90">
                  <c:v>Japan, Canada, South Korea</c:v>
                </c:pt>
                <c:pt idx="91">
                  <c:v>Lebanon</c:v>
                </c:pt>
                <c:pt idx="92">
                  <c:v>Malaysia</c:v>
                </c:pt>
                <c:pt idx="93">
                  <c:v>Mexico</c:v>
                </c:pt>
                <c:pt idx="94">
                  <c:v>Mexico, Argentina</c:v>
                </c:pt>
                <c:pt idx="95">
                  <c:v>Mexico, Netherlands</c:v>
                </c:pt>
                <c:pt idx="96">
                  <c:v>Mexico, United States</c:v>
                </c:pt>
                <c:pt idx="97">
                  <c:v>Netherlands</c:v>
                </c:pt>
                <c:pt idx="98">
                  <c:v>Netherlands, Belgium, United Kingdom, United States</c:v>
                </c:pt>
                <c:pt idx="99">
                  <c:v>Netherlands, Denmark, South Africa</c:v>
                </c:pt>
                <c:pt idx="100">
                  <c:v>New Zealand</c:v>
                </c:pt>
                <c:pt idx="101">
                  <c:v>Nigeria</c:v>
                </c:pt>
                <c:pt idx="102">
                  <c:v>Norway</c:v>
                </c:pt>
                <c:pt idx="103">
                  <c:v>Norway, Germany</c:v>
                </c:pt>
                <c:pt idx="104">
                  <c:v>Norway, Iceland, United States</c:v>
                </c:pt>
                <c:pt idx="105">
                  <c:v>Norway, United Kingdom, France, Ireland</c:v>
                </c:pt>
                <c:pt idx="106">
                  <c:v>Pakistan</c:v>
                </c:pt>
                <c:pt idx="107">
                  <c:v>Pakistan, Norway, United States</c:v>
                </c:pt>
                <c:pt idx="108">
                  <c:v>Peru</c:v>
                </c:pt>
                <c:pt idx="109">
                  <c:v>Peru, United States, United Kingdom</c:v>
                </c:pt>
                <c:pt idx="110">
                  <c:v>Philippines</c:v>
                </c:pt>
                <c:pt idx="111">
                  <c:v>Poland</c:v>
                </c:pt>
                <c:pt idx="112">
                  <c:v>Poland,</c:v>
                </c:pt>
                <c:pt idx="113">
                  <c:v>Poland, United States</c:v>
                </c:pt>
                <c:pt idx="114">
                  <c:v>Poland, West Germany</c:v>
                </c:pt>
                <c:pt idx="115">
                  <c:v>Russia</c:v>
                </c:pt>
                <c:pt idx="116">
                  <c:v>Russia, Poland, Serbia</c:v>
                </c:pt>
                <c:pt idx="117">
                  <c:v>Saudi Arabia</c:v>
                </c:pt>
                <c:pt idx="118">
                  <c:v>Serbia, United States</c:v>
                </c:pt>
                <c:pt idx="119">
                  <c:v>Singapore, Malaysia</c:v>
                </c:pt>
                <c:pt idx="120">
                  <c:v>Singapore, United States</c:v>
                </c:pt>
                <c:pt idx="121">
                  <c:v>South Africa</c:v>
                </c:pt>
                <c:pt idx="122">
                  <c:v>South Africa, United States, New Zealand, Canada</c:v>
                </c:pt>
                <c:pt idx="123">
                  <c:v>South Korea</c:v>
                </c:pt>
                <c:pt idx="124">
                  <c:v>Spain</c:v>
                </c:pt>
                <c:pt idx="125">
                  <c:v>Spain, Argentina</c:v>
                </c:pt>
                <c:pt idx="126">
                  <c:v>Spain, Belgium, Switzerland, United States, China, United Kingdom</c:v>
                </c:pt>
                <c:pt idx="127">
                  <c:v>Spain, France</c:v>
                </c:pt>
                <c:pt idx="128">
                  <c:v>Spain, Portugal</c:v>
                </c:pt>
                <c:pt idx="129">
                  <c:v>Switzerland</c:v>
                </c:pt>
                <c:pt idx="130">
                  <c:v>Switzerland, France</c:v>
                </c:pt>
                <c:pt idx="131">
                  <c:v>Taiwan</c:v>
                </c:pt>
                <c:pt idx="132">
                  <c:v>Thailand</c:v>
                </c:pt>
                <c:pt idx="133">
                  <c:v>Turkey</c:v>
                </c:pt>
                <c:pt idx="134">
                  <c:v>Turkey, France, Germany, Poland</c:v>
                </c:pt>
                <c:pt idx="135">
                  <c:v>Turkey, United States</c:v>
                </c:pt>
                <c:pt idx="136">
                  <c:v>United Arab Emirates</c:v>
                </c:pt>
                <c:pt idx="137">
                  <c:v>United Arab Emirates, United States, United Kingdom</c:v>
                </c:pt>
                <c:pt idx="138">
                  <c:v>United Kingdom</c:v>
                </c:pt>
                <c:pt idx="139">
                  <c:v>United Kingdom,</c:v>
                </c:pt>
                <c:pt idx="140">
                  <c:v>United Kingdom, Australia, Canada, United States</c:v>
                </c:pt>
                <c:pt idx="141">
                  <c:v>United Kingdom, Canada, Italy</c:v>
                </c:pt>
                <c:pt idx="142">
                  <c:v>United Kingdom, Canada, Japan</c:v>
                </c:pt>
                <c:pt idx="143">
                  <c:v>United Kingdom, Canada, United States</c:v>
                </c:pt>
                <c:pt idx="144">
                  <c:v>United Kingdom, Canada, United States, Cayman Islands</c:v>
                </c:pt>
                <c:pt idx="145">
                  <c:v>United Kingdom, France</c:v>
                </c:pt>
                <c:pt idx="146">
                  <c:v>United Kingdom, France, Germany, Spain</c:v>
                </c:pt>
                <c:pt idx="147">
                  <c:v>United Kingdom, France, United States</c:v>
                </c:pt>
                <c:pt idx="148">
                  <c:v>United Kingdom, Germany, Canada</c:v>
                </c:pt>
                <c:pt idx="149">
                  <c:v>United Kingdom, Germany, Canada, United States</c:v>
                </c:pt>
                <c:pt idx="150">
                  <c:v>United Kingdom, Germany, United States</c:v>
                </c:pt>
                <c:pt idx="151">
                  <c:v>United Kingdom, Hong Kong</c:v>
                </c:pt>
                <c:pt idx="152">
                  <c:v>United Kingdom, India</c:v>
                </c:pt>
                <c:pt idx="153">
                  <c:v>United Kingdom, India, United States</c:v>
                </c:pt>
                <c:pt idx="154">
                  <c:v>United Kingdom, Italy, Israel, Peru, United States</c:v>
                </c:pt>
                <c:pt idx="155">
                  <c:v>United Kingdom, Poland, United States</c:v>
                </c:pt>
                <c:pt idx="156">
                  <c:v>United Kingdom, Ukraine, United States</c:v>
                </c:pt>
                <c:pt idx="157">
                  <c:v>United Kingdom, United States</c:v>
                </c:pt>
                <c:pt idx="158">
                  <c:v>United Kingdom, United States, Morocco</c:v>
                </c:pt>
                <c:pt idx="159">
                  <c:v>United Kingdom, West Germany</c:v>
                </c:pt>
                <c:pt idx="160">
                  <c:v>United States</c:v>
                </c:pt>
                <c:pt idx="161">
                  <c:v>United States,</c:v>
                </c:pt>
                <c:pt idx="162">
                  <c:v>United States, Australia</c:v>
                </c:pt>
                <c:pt idx="163">
                  <c:v>United States, Australia, Mexico</c:v>
                </c:pt>
                <c:pt idx="164">
                  <c:v>United States, Brazil</c:v>
                </c:pt>
                <c:pt idx="165">
                  <c:v>United States, Bulgaria</c:v>
                </c:pt>
                <c:pt idx="166">
                  <c:v>United States, Canada</c:v>
                </c:pt>
                <c:pt idx="167">
                  <c:v>United States, China</c:v>
                </c:pt>
                <c:pt idx="168">
                  <c:v>United States, Czech Republic</c:v>
                </c:pt>
                <c:pt idx="169">
                  <c:v>United States, Denmark</c:v>
                </c:pt>
                <c:pt idx="170">
                  <c:v>United States, France</c:v>
                </c:pt>
                <c:pt idx="171">
                  <c:v>United States, France, Canada, Lebanon, Qatar</c:v>
                </c:pt>
                <c:pt idx="172">
                  <c:v>United States, France, Canada, Spain</c:v>
                </c:pt>
                <c:pt idx="173">
                  <c:v>United States, Germany</c:v>
                </c:pt>
                <c:pt idx="174">
                  <c:v>United States, Germany, Canada</c:v>
                </c:pt>
                <c:pt idx="175">
                  <c:v>United States, Greece, United Kingdom</c:v>
                </c:pt>
                <c:pt idx="176">
                  <c:v>United States, Hong Kong</c:v>
                </c:pt>
                <c:pt idx="177">
                  <c:v>United States, India, South Korea, China</c:v>
                </c:pt>
                <c:pt idx="178">
                  <c:v>United States, Indonesia</c:v>
                </c:pt>
                <c:pt idx="179">
                  <c:v>United States, Ireland</c:v>
                </c:pt>
                <c:pt idx="180">
                  <c:v>United States, Israel, United Kingdom, Canada</c:v>
                </c:pt>
                <c:pt idx="181">
                  <c:v>United States, Italy</c:v>
                </c:pt>
                <c:pt idx="182">
                  <c:v>United States, Italy, United Kingdom, Liechtenstein</c:v>
                </c:pt>
                <c:pt idx="183">
                  <c:v>United States, Japan</c:v>
                </c:pt>
                <c:pt idx="184">
                  <c:v>United States, Malta, United Kingdom</c:v>
                </c:pt>
                <c:pt idx="185">
                  <c:v>United States, Mexico</c:v>
                </c:pt>
                <c:pt idx="186">
                  <c:v>United States, New Zealand, United Kingdom</c:v>
                </c:pt>
                <c:pt idx="187">
                  <c:v>United States, Russia</c:v>
                </c:pt>
                <c:pt idx="188">
                  <c:v>United States, Senegal</c:v>
                </c:pt>
                <c:pt idx="189">
                  <c:v>United States, South Korea, Japan</c:v>
                </c:pt>
                <c:pt idx="190">
                  <c:v>United States, Spain</c:v>
                </c:pt>
                <c:pt idx="191">
                  <c:v>United States, Spain, Chile, Peru</c:v>
                </c:pt>
                <c:pt idx="192">
                  <c:v>United States, Spain, Germany</c:v>
                </c:pt>
                <c:pt idx="193">
                  <c:v>United States, Sweden</c:v>
                </c:pt>
                <c:pt idx="194">
                  <c:v>United States, United Arab Emirates</c:v>
                </c:pt>
                <c:pt idx="195">
                  <c:v>United States, United Kingdom</c:v>
                </c:pt>
                <c:pt idx="196">
                  <c:v>United States, United Kingdom, Australia</c:v>
                </c:pt>
                <c:pt idx="197">
                  <c:v>United States, United Kingdom, Canada</c:v>
                </c:pt>
                <c:pt idx="198">
                  <c:v>United States, United Kingdom, Canada, Japan</c:v>
                </c:pt>
                <c:pt idx="199">
                  <c:v>United States, United Kingdom, Denmark, Sweden</c:v>
                </c:pt>
                <c:pt idx="200">
                  <c:v>United States, United Kingdom, France</c:v>
                </c:pt>
                <c:pt idx="201">
                  <c:v>United States, United Kingdom, Germany</c:v>
                </c:pt>
                <c:pt idx="202">
                  <c:v>United States, United Kingdom, Italy</c:v>
                </c:pt>
                <c:pt idx="203">
                  <c:v>United States, United Kingdom, Morocco</c:v>
                </c:pt>
                <c:pt idx="204">
                  <c:v>United States, Uruguay</c:v>
                </c:pt>
                <c:pt idx="205">
                  <c:v>Uruguay</c:v>
                </c:pt>
                <c:pt idx="206">
                  <c:v>Venezuela</c:v>
                </c:pt>
                <c:pt idx="207">
                  <c:v>Vietnam</c:v>
                </c:pt>
              </c:strCache>
            </c:strRef>
          </c:cat>
          <c:val>
            <c:numRef>
              <c:f>'By Countries'!$C$4:$C$212</c:f>
              <c:numCache>
                <c:formatCode>General</c:formatCode>
                <c:ptCount val="208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14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6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17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4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26</c:v>
                </c:pt>
                <c:pt idx="48">
                  <c:v>7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4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6</c:v>
                </c:pt>
                <c:pt idx="68">
                  <c:v>4</c:v>
                </c:pt>
                <c:pt idx="69">
                  <c:v>1</c:v>
                </c:pt>
                <c:pt idx="70">
                  <c:v>1</c:v>
                </c:pt>
                <c:pt idx="71">
                  <c:v>174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23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4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39</c:v>
                </c:pt>
                <c:pt idx="90">
                  <c:v>1</c:v>
                </c:pt>
                <c:pt idx="91">
                  <c:v>1</c:v>
                </c:pt>
                <c:pt idx="92">
                  <c:v>3</c:v>
                </c:pt>
                <c:pt idx="93">
                  <c:v>16</c:v>
                </c:pt>
                <c:pt idx="94">
                  <c:v>1</c:v>
                </c:pt>
                <c:pt idx="95">
                  <c:v>1</c:v>
                </c:pt>
                <c:pt idx="96">
                  <c:v>3</c:v>
                </c:pt>
                <c:pt idx="97">
                  <c:v>5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19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1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8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3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2</c:v>
                </c:pt>
                <c:pt idx="122">
                  <c:v>1</c:v>
                </c:pt>
                <c:pt idx="123">
                  <c:v>29</c:v>
                </c:pt>
                <c:pt idx="124">
                  <c:v>20</c:v>
                </c:pt>
                <c:pt idx="125">
                  <c:v>1</c:v>
                </c:pt>
                <c:pt idx="126">
                  <c:v>1</c:v>
                </c:pt>
                <c:pt idx="127">
                  <c:v>3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20</c:v>
                </c:pt>
                <c:pt idx="132">
                  <c:v>19</c:v>
                </c:pt>
                <c:pt idx="133">
                  <c:v>10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61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3</c:v>
                </c:pt>
                <c:pt idx="144">
                  <c:v>1</c:v>
                </c:pt>
                <c:pt idx="145">
                  <c:v>3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10</c:v>
                </c:pt>
                <c:pt idx="158">
                  <c:v>1</c:v>
                </c:pt>
                <c:pt idx="159">
                  <c:v>1</c:v>
                </c:pt>
                <c:pt idx="160">
                  <c:v>521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14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4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3</c:v>
                </c:pt>
                <c:pt idx="184">
                  <c:v>1</c:v>
                </c:pt>
                <c:pt idx="185">
                  <c:v>5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2</c:v>
                </c:pt>
                <c:pt idx="194">
                  <c:v>1</c:v>
                </c:pt>
                <c:pt idx="195">
                  <c:v>8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D-4726-9F07-5BB3F1563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587493056"/>
        <c:axId val="587500600"/>
      </c:barChart>
      <c:barChart>
        <c:barDir val="col"/>
        <c:grouping val="clustered"/>
        <c:varyColors val="0"/>
        <c:ser>
          <c:idx val="0"/>
          <c:order val="0"/>
          <c:tx>
            <c:strRef>
              <c:f>'By Countries'!$B$3</c:f>
              <c:strCache>
                <c:ptCount val="1"/>
                <c:pt idx="0">
                  <c:v>Sum of ReleaseYear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'By Countries'!$A$4:$A$212</c:f>
              <c:strCache>
                <c:ptCount val="208"/>
                <c:pt idx="0">
                  <c:v>Argentina</c:v>
                </c:pt>
                <c:pt idx="1">
                  <c:v>Argentina, Chile</c:v>
                </c:pt>
                <c:pt idx="2">
                  <c:v>Argentina, Spain</c:v>
                </c:pt>
                <c:pt idx="3">
                  <c:v>Argentina, United States, Mexico</c:v>
                </c:pt>
                <c:pt idx="4">
                  <c:v>Argentina, Uruguay, Spain, France</c:v>
                </c:pt>
                <c:pt idx="5">
                  <c:v>Australia</c:v>
                </c:pt>
                <c:pt idx="6">
                  <c:v>Australia, Canada</c:v>
                </c:pt>
                <c:pt idx="7">
                  <c:v>Australia, France</c:v>
                </c:pt>
                <c:pt idx="8">
                  <c:v>Australia, India</c:v>
                </c:pt>
                <c:pt idx="9">
                  <c:v>Australia, Iraq</c:v>
                </c:pt>
                <c:pt idx="10">
                  <c:v>Australia, United Arab Emirates</c:v>
                </c:pt>
                <c:pt idx="11">
                  <c:v>Australia, United States</c:v>
                </c:pt>
                <c:pt idx="12">
                  <c:v>Austria</c:v>
                </c:pt>
                <c:pt idx="13">
                  <c:v>Belgium, France</c:v>
                </c:pt>
                <c:pt idx="14">
                  <c:v>Belgium, Luxembourg, France</c:v>
                </c:pt>
                <c:pt idx="15">
                  <c:v>Belgium, United Kingdom, United States</c:v>
                </c:pt>
                <c:pt idx="16">
                  <c:v>Brazil</c:v>
                </c:pt>
                <c:pt idx="17">
                  <c:v>Brazil, France</c:v>
                </c:pt>
                <c:pt idx="18">
                  <c:v>Brazil, United States</c:v>
                </c:pt>
                <c:pt idx="19">
                  <c:v>Bulgaria, United States, Spain, Canada</c:v>
                </c:pt>
                <c:pt idx="20">
                  <c:v>Cambodia, United States</c:v>
                </c:pt>
                <c:pt idx="21">
                  <c:v>Canada</c:v>
                </c:pt>
                <c:pt idx="22">
                  <c:v>Canada, India, Thailand, United States, United Arab Emirates</c:v>
                </c:pt>
                <c:pt idx="23">
                  <c:v>Canada, Ireland, United States</c:v>
                </c:pt>
                <c:pt idx="24">
                  <c:v>Canada, Luxembourg</c:v>
                </c:pt>
                <c:pt idx="25">
                  <c:v>Canada, Norway</c:v>
                </c:pt>
                <c:pt idx="26">
                  <c:v>Canada, United States</c:v>
                </c:pt>
                <c:pt idx="27">
                  <c:v>Canada, United States, United Kingdom</c:v>
                </c:pt>
                <c:pt idx="28">
                  <c:v>Chile</c:v>
                </c:pt>
                <c:pt idx="29">
                  <c:v>Chile, United States, France</c:v>
                </c:pt>
                <c:pt idx="30">
                  <c:v>China</c:v>
                </c:pt>
                <c:pt idx="31">
                  <c:v>China, Canada, United States</c:v>
                </c:pt>
                <c:pt idx="32">
                  <c:v>China, Hong Kong</c:v>
                </c:pt>
                <c:pt idx="33">
                  <c:v>China, India, Nepal</c:v>
                </c:pt>
                <c:pt idx="34">
                  <c:v>China, Morocco, Hong Kong</c:v>
                </c:pt>
                <c:pt idx="35">
                  <c:v>Colombia</c:v>
                </c:pt>
                <c:pt idx="36">
                  <c:v>Czech Republic, France</c:v>
                </c:pt>
                <c:pt idx="37">
                  <c:v>Czech Republic, United States</c:v>
                </c:pt>
                <c:pt idx="38">
                  <c:v>Denmark</c:v>
                </c:pt>
                <c:pt idx="39">
                  <c:v>Denmark, Brazil, France, Portugal, Sweden</c:v>
                </c:pt>
                <c:pt idx="40">
                  <c:v>Denmark, France, Italy, Belgium, Netherlands</c:v>
                </c:pt>
                <c:pt idx="41">
                  <c:v>Denmark, France, Poland</c:v>
                </c:pt>
                <c:pt idx="42">
                  <c:v>Denmark, United States</c:v>
                </c:pt>
                <c:pt idx="43">
                  <c:v>Egypt</c:v>
                </c:pt>
                <c:pt idx="44">
                  <c:v>Egypt, Austria, United States</c:v>
                </c:pt>
                <c:pt idx="45">
                  <c:v>Egypt, France</c:v>
                </c:pt>
                <c:pt idx="46">
                  <c:v>Finland, Germany, Belgium</c:v>
                </c:pt>
                <c:pt idx="47">
                  <c:v>France</c:v>
                </c:pt>
                <c:pt idx="48">
                  <c:v>France, Belgium</c:v>
                </c:pt>
                <c:pt idx="49">
                  <c:v>France, Belgium, China, United States</c:v>
                </c:pt>
                <c:pt idx="50">
                  <c:v>France, Canada</c:v>
                </c:pt>
                <c:pt idx="51">
                  <c:v>France, Canada, Belgium</c:v>
                </c:pt>
                <c:pt idx="52">
                  <c:v>France, Iran, United States</c:v>
                </c:pt>
                <c:pt idx="53">
                  <c:v>France, Morocco</c:v>
                </c:pt>
                <c:pt idx="54">
                  <c:v>France, Qatar</c:v>
                </c:pt>
                <c:pt idx="55">
                  <c:v>France, Senegal, Belgium</c:v>
                </c:pt>
                <c:pt idx="56">
                  <c:v>France, Switzerland, Spain, United States, United Arab Emirates</c:v>
                </c:pt>
                <c:pt idx="57">
                  <c:v>France, United Kingdom</c:v>
                </c:pt>
                <c:pt idx="58">
                  <c:v>France, United States</c:v>
                </c:pt>
                <c:pt idx="59">
                  <c:v>Germany</c:v>
                </c:pt>
                <c:pt idx="60">
                  <c:v>Germany, Canada, United States</c:v>
                </c:pt>
                <c:pt idx="61">
                  <c:v>Germany, France, Russia</c:v>
                </c:pt>
                <c:pt idx="62">
                  <c:v>Germany, Jordan, Netherlands</c:v>
                </c:pt>
                <c:pt idx="63">
                  <c:v>Germany, United Kingdom</c:v>
                </c:pt>
                <c:pt idx="64">
                  <c:v>Germany, United States</c:v>
                </c:pt>
                <c:pt idx="65">
                  <c:v>Germany, United States, Canada</c:v>
                </c:pt>
                <c:pt idx="66">
                  <c:v>Germany, United States, Italy</c:v>
                </c:pt>
                <c:pt idx="67">
                  <c:v>Hong Kong</c:v>
                </c:pt>
                <c:pt idx="68">
                  <c:v>Hong Kong, China</c:v>
                </c:pt>
                <c:pt idx="69">
                  <c:v>Hong Kong, United States</c:v>
                </c:pt>
                <c:pt idx="70">
                  <c:v>Iceland</c:v>
                </c:pt>
                <c:pt idx="71">
                  <c:v>India</c:v>
                </c:pt>
                <c:pt idx="72">
                  <c:v>India, Australia</c:v>
                </c:pt>
                <c:pt idx="73">
                  <c:v>India, Germany, Austria</c:v>
                </c:pt>
                <c:pt idx="74">
                  <c:v>India, Malaysia</c:v>
                </c:pt>
                <c:pt idx="75">
                  <c:v>India, Soviet Union</c:v>
                </c:pt>
                <c:pt idx="76">
                  <c:v>India, United States</c:v>
                </c:pt>
                <c:pt idx="77">
                  <c:v>Indonesia</c:v>
                </c:pt>
                <c:pt idx="78">
                  <c:v>Indonesia, United States</c:v>
                </c:pt>
                <c:pt idx="79">
                  <c:v>Ireland</c:v>
                </c:pt>
                <c:pt idx="80">
                  <c:v>Ireland, Canada</c:v>
                </c:pt>
                <c:pt idx="81">
                  <c:v>Ireland, South Africa</c:v>
                </c:pt>
                <c:pt idx="82">
                  <c:v>Ireland, United Kingdom</c:v>
                </c:pt>
                <c:pt idx="83">
                  <c:v>Israel, United States</c:v>
                </c:pt>
                <c:pt idx="84">
                  <c:v>Italy</c:v>
                </c:pt>
                <c:pt idx="85">
                  <c:v>Italy, Belgium, France</c:v>
                </c:pt>
                <c:pt idx="86">
                  <c:v>Italy, France</c:v>
                </c:pt>
                <c:pt idx="87">
                  <c:v>Italy, Switzerland, France, Germany</c:v>
                </c:pt>
                <c:pt idx="88">
                  <c:v>Italy, United States</c:v>
                </c:pt>
                <c:pt idx="89">
                  <c:v>Japan</c:v>
                </c:pt>
                <c:pt idx="90">
                  <c:v>Japan, Canada, South Korea</c:v>
                </c:pt>
                <c:pt idx="91">
                  <c:v>Lebanon</c:v>
                </c:pt>
                <c:pt idx="92">
                  <c:v>Malaysia</c:v>
                </c:pt>
                <c:pt idx="93">
                  <c:v>Mexico</c:v>
                </c:pt>
                <c:pt idx="94">
                  <c:v>Mexico, Argentina</c:v>
                </c:pt>
                <c:pt idx="95">
                  <c:v>Mexico, Netherlands</c:v>
                </c:pt>
                <c:pt idx="96">
                  <c:v>Mexico, United States</c:v>
                </c:pt>
                <c:pt idx="97">
                  <c:v>Netherlands</c:v>
                </c:pt>
                <c:pt idx="98">
                  <c:v>Netherlands, Belgium, United Kingdom, United States</c:v>
                </c:pt>
                <c:pt idx="99">
                  <c:v>Netherlands, Denmark, South Africa</c:v>
                </c:pt>
                <c:pt idx="100">
                  <c:v>New Zealand</c:v>
                </c:pt>
                <c:pt idx="101">
                  <c:v>Nigeria</c:v>
                </c:pt>
                <c:pt idx="102">
                  <c:v>Norway</c:v>
                </c:pt>
                <c:pt idx="103">
                  <c:v>Norway, Germany</c:v>
                </c:pt>
                <c:pt idx="104">
                  <c:v>Norway, Iceland, United States</c:v>
                </c:pt>
                <c:pt idx="105">
                  <c:v>Norway, United Kingdom, France, Ireland</c:v>
                </c:pt>
                <c:pt idx="106">
                  <c:v>Pakistan</c:v>
                </c:pt>
                <c:pt idx="107">
                  <c:v>Pakistan, Norway, United States</c:v>
                </c:pt>
                <c:pt idx="108">
                  <c:v>Peru</c:v>
                </c:pt>
                <c:pt idx="109">
                  <c:v>Peru, United States, United Kingdom</c:v>
                </c:pt>
                <c:pt idx="110">
                  <c:v>Philippines</c:v>
                </c:pt>
                <c:pt idx="111">
                  <c:v>Poland</c:v>
                </c:pt>
                <c:pt idx="112">
                  <c:v>Poland,</c:v>
                </c:pt>
                <c:pt idx="113">
                  <c:v>Poland, United States</c:v>
                </c:pt>
                <c:pt idx="114">
                  <c:v>Poland, West Germany</c:v>
                </c:pt>
                <c:pt idx="115">
                  <c:v>Russia</c:v>
                </c:pt>
                <c:pt idx="116">
                  <c:v>Russia, Poland, Serbia</c:v>
                </c:pt>
                <c:pt idx="117">
                  <c:v>Saudi Arabia</c:v>
                </c:pt>
                <c:pt idx="118">
                  <c:v>Serbia, United States</c:v>
                </c:pt>
                <c:pt idx="119">
                  <c:v>Singapore, Malaysia</c:v>
                </c:pt>
                <c:pt idx="120">
                  <c:v>Singapore, United States</c:v>
                </c:pt>
                <c:pt idx="121">
                  <c:v>South Africa</c:v>
                </c:pt>
                <c:pt idx="122">
                  <c:v>South Africa, United States, New Zealand, Canada</c:v>
                </c:pt>
                <c:pt idx="123">
                  <c:v>South Korea</c:v>
                </c:pt>
                <c:pt idx="124">
                  <c:v>Spain</c:v>
                </c:pt>
                <c:pt idx="125">
                  <c:v>Spain, Argentina</c:v>
                </c:pt>
                <c:pt idx="126">
                  <c:v>Spain, Belgium, Switzerland, United States, China, United Kingdom</c:v>
                </c:pt>
                <c:pt idx="127">
                  <c:v>Spain, France</c:v>
                </c:pt>
                <c:pt idx="128">
                  <c:v>Spain, Portugal</c:v>
                </c:pt>
                <c:pt idx="129">
                  <c:v>Switzerland</c:v>
                </c:pt>
                <c:pt idx="130">
                  <c:v>Switzerland, France</c:v>
                </c:pt>
                <c:pt idx="131">
                  <c:v>Taiwan</c:v>
                </c:pt>
                <c:pt idx="132">
                  <c:v>Thailand</c:v>
                </c:pt>
                <c:pt idx="133">
                  <c:v>Turkey</c:v>
                </c:pt>
                <c:pt idx="134">
                  <c:v>Turkey, France, Germany, Poland</c:v>
                </c:pt>
                <c:pt idx="135">
                  <c:v>Turkey, United States</c:v>
                </c:pt>
                <c:pt idx="136">
                  <c:v>United Arab Emirates</c:v>
                </c:pt>
                <c:pt idx="137">
                  <c:v>United Arab Emirates, United States, United Kingdom</c:v>
                </c:pt>
                <c:pt idx="138">
                  <c:v>United Kingdom</c:v>
                </c:pt>
                <c:pt idx="139">
                  <c:v>United Kingdom,</c:v>
                </c:pt>
                <c:pt idx="140">
                  <c:v>United Kingdom, Australia, Canada, United States</c:v>
                </c:pt>
                <c:pt idx="141">
                  <c:v>United Kingdom, Canada, Italy</c:v>
                </c:pt>
                <c:pt idx="142">
                  <c:v>United Kingdom, Canada, Japan</c:v>
                </c:pt>
                <c:pt idx="143">
                  <c:v>United Kingdom, Canada, United States</c:v>
                </c:pt>
                <c:pt idx="144">
                  <c:v>United Kingdom, Canada, United States, Cayman Islands</c:v>
                </c:pt>
                <c:pt idx="145">
                  <c:v>United Kingdom, France</c:v>
                </c:pt>
                <c:pt idx="146">
                  <c:v>United Kingdom, France, Germany, Spain</c:v>
                </c:pt>
                <c:pt idx="147">
                  <c:v>United Kingdom, France, United States</c:v>
                </c:pt>
                <c:pt idx="148">
                  <c:v>United Kingdom, Germany, Canada</c:v>
                </c:pt>
                <c:pt idx="149">
                  <c:v>United Kingdom, Germany, Canada, United States</c:v>
                </c:pt>
                <c:pt idx="150">
                  <c:v>United Kingdom, Germany, United States</c:v>
                </c:pt>
                <c:pt idx="151">
                  <c:v>United Kingdom, Hong Kong</c:v>
                </c:pt>
                <c:pt idx="152">
                  <c:v>United Kingdom, India</c:v>
                </c:pt>
                <c:pt idx="153">
                  <c:v>United Kingdom, India, United States</c:v>
                </c:pt>
                <c:pt idx="154">
                  <c:v>United Kingdom, Italy, Israel, Peru, United States</c:v>
                </c:pt>
                <c:pt idx="155">
                  <c:v>United Kingdom, Poland, United States</c:v>
                </c:pt>
                <c:pt idx="156">
                  <c:v>United Kingdom, Ukraine, United States</c:v>
                </c:pt>
                <c:pt idx="157">
                  <c:v>United Kingdom, United States</c:v>
                </c:pt>
                <c:pt idx="158">
                  <c:v>United Kingdom, United States, Morocco</c:v>
                </c:pt>
                <c:pt idx="159">
                  <c:v>United Kingdom, West Germany</c:v>
                </c:pt>
                <c:pt idx="160">
                  <c:v>United States</c:v>
                </c:pt>
                <c:pt idx="161">
                  <c:v>United States,</c:v>
                </c:pt>
                <c:pt idx="162">
                  <c:v>United States, Australia</c:v>
                </c:pt>
                <c:pt idx="163">
                  <c:v>United States, Australia, Mexico</c:v>
                </c:pt>
                <c:pt idx="164">
                  <c:v>United States, Brazil</c:v>
                </c:pt>
                <c:pt idx="165">
                  <c:v>United States, Bulgaria</c:v>
                </c:pt>
                <c:pt idx="166">
                  <c:v>United States, Canada</c:v>
                </c:pt>
                <c:pt idx="167">
                  <c:v>United States, China</c:v>
                </c:pt>
                <c:pt idx="168">
                  <c:v>United States, Czech Republic</c:v>
                </c:pt>
                <c:pt idx="169">
                  <c:v>United States, Denmark</c:v>
                </c:pt>
                <c:pt idx="170">
                  <c:v>United States, France</c:v>
                </c:pt>
                <c:pt idx="171">
                  <c:v>United States, France, Canada, Lebanon, Qatar</c:v>
                </c:pt>
                <c:pt idx="172">
                  <c:v>United States, France, Canada, Spain</c:v>
                </c:pt>
                <c:pt idx="173">
                  <c:v>United States, Germany</c:v>
                </c:pt>
                <c:pt idx="174">
                  <c:v>United States, Germany, Canada</c:v>
                </c:pt>
                <c:pt idx="175">
                  <c:v>United States, Greece, United Kingdom</c:v>
                </c:pt>
                <c:pt idx="176">
                  <c:v>United States, Hong Kong</c:v>
                </c:pt>
                <c:pt idx="177">
                  <c:v>United States, India, South Korea, China</c:v>
                </c:pt>
                <c:pt idx="178">
                  <c:v>United States, Indonesia</c:v>
                </c:pt>
                <c:pt idx="179">
                  <c:v>United States, Ireland</c:v>
                </c:pt>
                <c:pt idx="180">
                  <c:v>United States, Israel, United Kingdom, Canada</c:v>
                </c:pt>
                <c:pt idx="181">
                  <c:v>United States, Italy</c:v>
                </c:pt>
                <c:pt idx="182">
                  <c:v>United States, Italy, United Kingdom, Liechtenstein</c:v>
                </c:pt>
                <c:pt idx="183">
                  <c:v>United States, Japan</c:v>
                </c:pt>
                <c:pt idx="184">
                  <c:v>United States, Malta, United Kingdom</c:v>
                </c:pt>
                <c:pt idx="185">
                  <c:v>United States, Mexico</c:v>
                </c:pt>
                <c:pt idx="186">
                  <c:v>United States, New Zealand, United Kingdom</c:v>
                </c:pt>
                <c:pt idx="187">
                  <c:v>United States, Russia</c:v>
                </c:pt>
                <c:pt idx="188">
                  <c:v>United States, Senegal</c:v>
                </c:pt>
                <c:pt idx="189">
                  <c:v>United States, South Korea, Japan</c:v>
                </c:pt>
                <c:pt idx="190">
                  <c:v>United States, Spain</c:v>
                </c:pt>
                <c:pt idx="191">
                  <c:v>United States, Spain, Chile, Peru</c:v>
                </c:pt>
                <c:pt idx="192">
                  <c:v>United States, Spain, Germany</c:v>
                </c:pt>
                <c:pt idx="193">
                  <c:v>United States, Sweden</c:v>
                </c:pt>
                <c:pt idx="194">
                  <c:v>United States, United Arab Emirates</c:v>
                </c:pt>
                <c:pt idx="195">
                  <c:v>United States, United Kingdom</c:v>
                </c:pt>
                <c:pt idx="196">
                  <c:v>United States, United Kingdom, Australia</c:v>
                </c:pt>
                <c:pt idx="197">
                  <c:v>United States, United Kingdom, Canada</c:v>
                </c:pt>
                <c:pt idx="198">
                  <c:v>United States, United Kingdom, Canada, Japan</c:v>
                </c:pt>
                <c:pt idx="199">
                  <c:v>United States, United Kingdom, Denmark, Sweden</c:v>
                </c:pt>
                <c:pt idx="200">
                  <c:v>United States, United Kingdom, France</c:v>
                </c:pt>
                <c:pt idx="201">
                  <c:v>United States, United Kingdom, Germany</c:v>
                </c:pt>
                <c:pt idx="202">
                  <c:v>United States, United Kingdom, Italy</c:v>
                </c:pt>
                <c:pt idx="203">
                  <c:v>United States, United Kingdom, Morocco</c:v>
                </c:pt>
                <c:pt idx="204">
                  <c:v>United States, Uruguay</c:v>
                </c:pt>
                <c:pt idx="205">
                  <c:v>Uruguay</c:v>
                </c:pt>
                <c:pt idx="206">
                  <c:v>Venezuela</c:v>
                </c:pt>
                <c:pt idx="207">
                  <c:v>Vietnam</c:v>
                </c:pt>
              </c:strCache>
            </c:strRef>
          </c:cat>
          <c:val>
            <c:numRef>
              <c:f>'By Countries'!$B$4:$B$212</c:f>
              <c:numCache>
                <c:formatCode>General</c:formatCode>
                <c:ptCount val="208"/>
                <c:pt idx="0">
                  <c:v>10071</c:v>
                </c:pt>
                <c:pt idx="1">
                  <c:v>2009</c:v>
                </c:pt>
                <c:pt idx="2">
                  <c:v>4032</c:v>
                </c:pt>
                <c:pt idx="3">
                  <c:v>2018</c:v>
                </c:pt>
                <c:pt idx="4">
                  <c:v>2018</c:v>
                </c:pt>
                <c:pt idx="5">
                  <c:v>18136</c:v>
                </c:pt>
                <c:pt idx="6">
                  <c:v>2009</c:v>
                </c:pt>
                <c:pt idx="7">
                  <c:v>2017</c:v>
                </c:pt>
                <c:pt idx="8">
                  <c:v>2018</c:v>
                </c:pt>
                <c:pt idx="9">
                  <c:v>1996</c:v>
                </c:pt>
                <c:pt idx="10">
                  <c:v>2018</c:v>
                </c:pt>
                <c:pt idx="11">
                  <c:v>2015</c:v>
                </c:pt>
                <c:pt idx="12">
                  <c:v>2016</c:v>
                </c:pt>
                <c:pt idx="13">
                  <c:v>2014</c:v>
                </c:pt>
                <c:pt idx="14">
                  <c:v>2011</c:v>
                </c:pt>
                <c:pt idx="15">
                  <c:v>2015</c:v>
                </c:pt>
                <c:pt idx="16">
                  <c:v>28195</c:v>
                </c:pt>
                <c:pt idx="17">
                  <c:v>2014</c:v>
                </c:pt>
                <c:pt idx="18">
                  <c:v>2002</c:v>
                </c:pt>
                <c:pt idx="19">
                  <c:v>2014</c:v>
                </c:pt>
                <c:pt idx="20">
                  <c:v>2012</c:v>
                </c:pt>
                <c:pt idx="21">
                  <c:v>44357</c:v>
                </c:pt>
                <c:pt idx="22">
                  <c:v>2018</c:v>
                </c:pt>
                <c:pt idx="23">
                  <c:v>2017</c:v>
                </c:pt>
                <c:pt idx="24">
                  <c:v>2019</c:v>
                </c:pt>
                <c:pt idx="25">
                  <c:v>1986</c:v>
                </c:pt>
                <c:pt idx="26">
                  <c:v>12059</c:v>
                </c:pt>
                <c:pt idx="27">
                  <c:v>2019</c:v>
                </c:pt>
                <c:pt idx="28">
                  <c:v>2017</c:v>
                </c:pt>
                <c:pt idx="29">
                  <c:v>2018</c:v>
                </c:pt>
                <c:pt idx="30">
                  <c:v>34265</c:v>
                </c:pt>
                <c:pt idx="31">
                  <c:v>2014</c:v>
                </c:pt>
                <c:pt idx="32">
                  <c:v>2017</c:v>
                </c:pt>
                <c:pt idx="33">
                  <c:v>2016</c:v>
                </c:pt>
                <c:pt idx="34">
                  <c:v>1989</c:v>
                </c:pt>
                <c:pt idx="35">
                  <c:v>8067</c:v>
                </c:pt>
                <c:pt idx="36">
                  <c:v>2014</c:v>
                </c:pt>
                <c:pt idx="37">
                  <c:v>2016</c:v>
                </c:pt>
                <c:pt idx="38">
                  <c:v>2018</c:v>
                </c:pt>
                <c:pt idx="39">
                  <c:v>2018</c:v>
                </c:pt>
                <c:pt idx="40">
                  <c:v>2017</c:v>
                </c:pt>
                <c:pt idx="41">
                  <c:v>2019</c:v>
                </c:pt>
                <c:pt idx="42">
                  <c:v>2018</c:v>
                </c:pt>
                <c:pt idx="43">
                  <c:v>2019</c:v>
                </c:pt>
                <c:pt idx="44">
                  <c:v>2016</c:v>
                </c:pt>
                <c:pt idx="45">
                  <c:v>2017</c:v>
                </c:pt>
                <c:pt idx="46">
                  <c:v>2017</c:v>
                </c:pt>
                <c:pt idx="47">
                  <c:v>52338</c:v>
                </c:pt>
                <c:pt idx="48">
                  <c:v>14106</c:v>
                </c:pt>
                <c:pt idx="49">
                  <c:v>2015</c:v>
                </c:pt>
                <c:pt idx="50">
                  <c:v>2013</c:v>
                </c:pt>
                <c:pt idx="51">
                  <c:v>2007</c:v>
                </c:pt>
                <c:pt idx="52">
                  <c:v>2019</c:v>
                </c:pt>
                <c:pt idx="53">
                  <c:v>2015</c:v>
                </c:pt>
                <c:pt idx="54">
                  <c:v>2016</c:v>
                </c:pt>
                <c:pt idx="55">
                  <c:v>2010</c:v>
                </c:pt>
                <c:pt idx="56">
                  <c:v>2018</c:v>
                </c:pt>
                <c:pt idx="57">
                  <c:v>2009</c:v>
                </c:pt>
                <c:pt idx="58">
                  <c:v>2019</c:v>
                </c:pt>
                <c:pt idx="59">
                  <c:v>8055</c:v>
                </c:pt>
                <c:pt idx="60">
                  <c:v>2013</c:v>
                </c:pt>
                <c:pt idx="61">
                  <c:v>2015</c:v>
                </c:pt>
                <c:pt idx="62">
                  <c:v>2019</c:v>
                </c:pt>
                <c:pt idx="63">
                  <c:v>2008</c:v>
                </c:pt>
                <c:pt idx="64">
                  <c:v>2016</c:v>
                </c:pt>
                <c:pt idx="65">
                  <c:v>2018</c:v>
                </c:pt>
                <c:pt idx="66">
                  <c:v>2013</c:v>
                </c:pt>
                <c:pt idx="67">
                  <c:v>12092</c:v>
                </c:pt>
                <c:pt idx="68">
                  <c:v>8069</c:v>
                </c:pt>
                <c:pt idx="69">
                  <c:v>2017</c:v>
                </c:pt>
                <c:pt idx="70">
                  <c:v>2018</c:v>
                </c:pt>
                <c:pt idx="71">
                  <c:v>349891</c:v>
                </c:pt>
                <c:pt idx="72">
                  <c:v>2016</c:v>
                </c:pt>
                <c:pt idx="73">
                  <c:v>2010</c:v>
                </c:pt>
                <c:pt idx="74">
                  <c:v>2018</c:v>
                </c:pt>
                <c:pt idx="75">
                  <c:v>2018</c:v>
                </c:pt>
                <c:pt idx="76">
                  <c:v>4033</c:v>
                </c:pt>
                <c:pt idx="77">
                  <c:v>46323</c:v>
                </c:pt>
                <c:pt idx="78">
                  <c:v>2015</c:v>
                </c:pt>
                <c:pt idx="79">
                  <c:v>2017</c:v>
                </c:pt>
                <c:pt idx="80">
                  <c:v>2014</c:v>
                </c:pt>
                <c:pt idx="81">
                  <c:v>2009</c:v>
                </c:pt>
                <c:pt idx="82">
                  <c:v>2017</c:v>
                </c:pt>
                <c:pt idx="83">
                  <c:v>4038</c:v>
                </c:pt>
                <c:pt idx="84">
                  <c:v>8058</c:v>
                </c:pt>
                <c:pt idx="85">
                  <c:v>2016</c:v>
                </c:pt>
                <c:pt idx="86">
                  <c:v>2017</c:v>
                </c:pt>
                <c:pt idx="87">
                  <c:v>2017</c:v>
                </c:pt>
                <c:pt idx="88">
                  <c:v>2018</c:v>
                </c:pt>
                <c:pt idx="89">
                  <c:v>78497</c:v>
                </c:pt>
                <c:pt idx="90">
                  <c:v>2017</c:v>
                </c:pt>
                <c:pt idx="91">
                  <c:v>2016</c:v>
                </c:pt>
                <c:pt idx="92">
                  <c:v>6031</c:v>
                </c:pt>
                <c:pt idx="93">
                  <c:v>32239</c:v>
                </c:pt>
                <c:pt idx="94">
                  <c:v>2018</c:v>
                </c:pt>
                <c:pt idx="95">
                  <c:v>2015</c:v>
                </c:pt>
                <c:pt idx="96">
                  <c:v>6054</c:v>
                </c:pt>
                <c:pt idx="97">
                  <c:v>10076</c:v>
                </c:pt>
                <c:pt idx="98">
                  <c:v>2017</c:v>
                </c:pt>
                <c:pt idx="99">
                  <c:v>2019</c:v>
                </c:pt>
                <c:pt idx="100">
                  <c:v>3989</c:v>
                </c:pt>
                <c:pt idx="101">
                  <c:v>38301</c:v>
                </c:pt>
                <c:pt idx="102">
                  <c:v>2010</c:v>
                </c:pt>
                <c:pt idx="103">
                  <c:v>2018</c:v>
                </c:pt>
                <c:pt idx="104">
                  <c:v>2015</c:v>
                </c:pt>
                <c:pt idx="105">
                  <c:v>2018</c:v>
                </c:pt>
                <c:pt idx="106">
                  <c:v>6013</c:v>
                </c:pt>
                <c:pt idx="107">
                  <c:v>2018</c:v>
                </c:pt>
                <c:pt idx="108">
                  <c:v>4037</c:v>
                </c:pt>
                <c:pt idx="109">
                  <c:v>2016</c:v>
                </c:pt>
                <c:pt idx="110">
                  <c:v>4032</c:v>
                </c:pt>
                <c:pt idx="111">
                  <c:v>16126</c:v>
                </c:pt>
                <c:pt idx="112">
                  <c:v>1959</c:v>
                </c:pt>
                <c:pt idx="113">
                  <c:v>2016</c:v>
                </c:pt>
                <c:pt idx="114">
                  <c:v>2010</c:v>
                </c:pt>
                <c:pt idx="115">
                  <c:v>6033</c:v>
                </c:pt>
                <c:pt idx="116">
                  <c:v>2019</c:v>
                </c:pt>
                <c:pt idx="117">
                  <c:v>2019</c:v>
                </c:pt>
                <c:pt idx="118">
                  <c:v>2019</c:v>
                </c:pt>
                <c:pt idx="119">
                  <c:v>1978</c:v>
                </c:pt>
                <c:pt idx="120">
                  <c:v>2018</c:v>
                </c:pt>
                <c:pt idx="121">
                  <c:v>4031</c:v>
                </c:pt>
                <c:pt idx="122">
                  <c:v>2016</c:v>
                </c:pt>
                <c:pt idx="123">
                  <c:v>58428</c:v>
                </c:pt>
                <c:pt idx="124">
                  <c:v>40192</c:v>
                </c:pt>
                <c:pt idx="125">
                  <c:v>2015</c:v>
                </c:pt>
                <c:pt idx="126">
                  <c:v>2017</c:v>
                </c:pt>
                <c:pt idx="127">
                  <c:v>6051</c:v>
                </c:pt>
                <c:pt idx="128">
                  <c:v>2019</c:v>
                </c:pt>
                <c:pt idx="129">
                  <c:v>4036</c:v>
                </c:pt>
                <c:pt idx="130">
                  <c:v>2017</c:v>
                </c:pt>
                <c:pt idx="131">
                  <c:v>40291</c:v>
                </c:pt>
                <c:pt idx="132">
                  <c:v>38284</c:v>
                </c:pt>
                <c:pt idx="133">
                  <c:v>20145</c:v>
                </c:pt>
                <c:pt idx="134">
                  <c:v>2019</c:v>
                </c:pt>
                <c:pt idx="135">
                  <c:v>2016</c:v>
                </c:pt>
                <c:pt idx="136">
                  <c:v>2016</c:v>
                </c:pt>
                <c:pt idx="137">
                  <c:v>2019</c:v>
                </c:pt>
                <c:pt idx="138">
                  <c:v>122832</c:v>
                </c:pt>
                <c:pt idx="139">
                  <c:v>2011</c:v>
                </c:pt>
                <c:pt idx="140">
                  <c:v>2019</c:v>
                </c:pt>
                <c:pt idx="141">
                  <c:v>2009</c:v>
                </c:pt>
                <c:pt idx="142">
                  <c:v>2015</c:v>
                </c:pt>
                <c:pt idx="143">
                  <c:v>6048</c:v>
                </c:pt>
                <c:pt idx="144">
                  <c:v>2018</c:v>
                </c:pt>
                <c:pt idx="145">
                  <c:v>6047</c:v>
                </c:pt>
                <c:pt idx="146">
                  <c:v>2019</c:v>
                </c:pt>
                <c:pt idx="147">
                  <c:v>2013</c:v>
                </c:pt>
                <c:pt idx="148">
                  <c:v>2019</c:v>
                </c:pt>
                <c:pt idx="149">
                  <c:v>2018</c:v>
                </c:pt>
                <c:pt idx="150">
                  <c:v>2019</c:v>
                </c:pt>
                <c:pt idx="151">
                  <c:v>2017</c:v>
                </c:pt>
                <c:pt idx="152">
                  <c:v>2018</c:v>
                </c:pt>
                <c:pt idx="153">
                  <c:v>2018</c:v>
                </c:pt>
                <c:pt idx="154">
                  <c:v>2007</c:v>
                </c:pt>
                <c:pt idx="155">
                  <c:v>2018</c:v>
                </c:pt>
                <c:pt idx="156">
                  <c:v>2002</c:v>
                </c:pt>
                <c:pt idx="157">
                  <c:v>20157</c:v>
                </c:pt>
                <c:pt idx="158">
                  <c:v>2018</c:v>
                </c:pt>
                <c:pt idx="159">
                  <c:v>2015</c:v>
                </c:pt>
                <c:pt idx="160">
                  <c:v>1049444</c:v>
                </c:pt>
                <c:pt idx="161">
                  <c:v>2013</c:v>
                </c:pt>
                <c:pt idx="162">
                  <c:v>4035</c:v>
                </c:pt>
                <c:pt idx="163">
                  <c:v>2017</c:v>
                </c:pt>
                <c:pt idx="164">
                  <c:v>2017</c:v>
                </c:pt>
                <c:pt idx="165">
                  <c:v>2019</c:v>
                </c:pt>
                <c:pt idx="166">
                  <c:v>28199</c:v>
                </c:pt>
                <c:pt idx="167">
                  <c:v>2018</c:v>
                </c:pt>
                <c:pt idx="168">
                  <c:v>2008</c:v>
                </c:pt>
                <c:pt idx="169">
                  <c:v>2014</c:v>
                </c:pt>
                <c:pt idx="170">
                  <c:v>2018</c:v>
                </c:pt>
                <c:pt idx="171">
                  <c:v>2009</c:v>
                </c:pt>
                <c:pt idx="172">
                  <c:v>2013</c:v>
                </c:pt>
                <c:pt idx="173">
                  <c:v>8060</c:v>
                </c:pt>
                <c:pt idx="174">
                  <c:v>2017</c:v>
                </c:pt>
                <c:pt idx="175">
                  <c:v>2015</c:v>
                </c:pt>
                <c:pt idx="176">
                  <c:v>2018</c:v>
                </c:pt>
                <c:pt idx="177">
                  <c:v>2019</c:v>
                </c:pt>
                <c:pt idx="178">
                  <c:v>2017</c:v>
                </c:pt>
                <c:pt idx="179">
                  <c:v>2017</c:v>
                </c:pt>
                <c:pt idx="180">
                  <c:v>2019</c:v>
                </c:pt>
                <c:pt idx="181">
                  <c:v>2004</c:v>
                </c:pt>
                <c:pt idx="182">
                  <c:v>2016</c:v>
                </c:pt>
                <c:pt idx="183">
                  <c:v>6033</c:v>
                </c:pt>
                <c:pt idx="184">
                  <c:v>2018</c:v>
                </c:pt>
                <c:pt idx="185">
                  <c:v>10074</c:v>
                </c:pt>
                <c:pt idx="186">
                  <c:v>2018</c:v>
                </c:pt>
                <c:pt idx="187">
                  <c:v>2010</c:v>
                </c:pt>
                <c:pt idx="188">
                  <c:v>2008</c:v>
                </c:pt>
                <c:pt idx="189">
                  <c:v>2008</c:v>
                </c:pt>
                <c:pt idx="190">
                  <c:v>1997</c:v>
                </c:pt>
                <c:pt idx="191">
                  <c:v>2019</c:v>
                </c:pt>
                <c:pt idx="192">
                  <c:v>2017</c:v>
                </c:pt>
                <c:pt idx="193">
                  <c:v>4005</c:v>
                </c:pt>
                <c:pt idx="194">
                  <c:v>2016</c:v>
                </c:pt>
                <c:pt idx="195">
                  <c:v>16116</c:v>
                </c:pt>
                <c:pt idx="196">
                  <c:v>2012</c:v>
                </c:pt>
                <c:pt idx="197">
                  <c:v>2018</c:v>
                </c:pt>
                <c:pt idx="198">
                  <c:v>2016</c:v>
                </c:pt>
                <c:pt idx="199">
                  <c:v>2014</c:v>
                </c:pt>
                <c:pt idx="200">
                  <c:v>2015</c:v>
                </c:pt>
                <c:pt idx="201">
                  <c:v>4016</c:v>
                </c:pt>
                <c:pt idx="202">
                  <c:v>2015</c:v>
                </c:pt>
                <c:pt idx="203">
                  <c:v>2015</c:v>
                </c:pt>
                <c:pt idx="204">
                  <c:v>2016</c:v>
                </c:pt>
                <c:pt idx="205">
                  <c:v>2018</c:v>
                </c:pt>
                <c:pt idx="206">
                  <c:v>1989</c:v>
                </c:pt>
                <c:pt idx="207">
                  <c:v>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DD-4726-9F07-5BB3F1563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577851328"/>
        <c:axId val="577849688"/>
      </c:barChart>
      <c:catAx>
        <c:axId val="587493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500600"/>
        <c:crosses val="autoZero"/>
        <c:auto val="1"/>
        <c:lblAlgn val="ctr"/>
        <c:lblOffset val="100"/>
        <c:noMultiLvlLbl val="0"/>
      </c:catAx>
      <c:valAx>
        <c:axId val="58750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show_id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493056"/>
        <c:crosses val="autoZero"/>
        <c:crossBetween val="between"/>
      </c:valAx>
      <c:valAx>
        <c:axId val="5778496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release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851328"/>
        <c:crosses val="max"/>
        <c:crossBetween val="between"/>
      </c:valAx>
      <c:catAx>
        <c:axId val="57785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7849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(Recovered).xlsx]By Genre!PivotTable16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Total number of movies &amp; shows based on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'By Genre'!$B$3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'By Genre'!$A$4:$A$238</c:f>
              <c:multiLvlStrCache>
                <c:ptCount val="232"/>
                <c:lvl>
                  <c:pt idx="0">
                    <c:v>Action &amp; Adventure</c:v>
                  </c:pt>
                  <c:pt idx="1">
                    <c:v>Action &amp; Adventure, Anime Features, International Movies</c:v>
                  </c:pt>
                  <c:pt idx="2">
                    <c:v>Action &amp; Adventure, Anime Features, Sci-Fi &amp; Fantasy</c:v>
                  </c:pt>
                  <c:pt idx="3">
                    <c:v>Action &amp; Adventure, Children &amp; Family Movies, Comedies</c:v>
                  </c:pt>
                  <c:pt idx="4">
                    <c:v>Action &amp; Adventure, Classic Movies, International Movies</c:v>
                  </c:pt>
                  <c:pt idx="5">
                    <c:v>Action &amp; Adventure, Comedies</c:v>
                  </c:pt>
                  <c:pt idx="6">
                    <c:v>Action &amp; Adventure, Comedies, Cult Movies</c:v>
                  </c:pt>
                  <c:pt idx="7">
                    <c:v>Action &amp; Adventure, Comedies, Independent Movies</c:v>
                  </c:pt>
                  <c:pt idx="8">
                    <c:v>Action &amp; Adventure, Comedies, International Movies</c:v>
                  </c:pt>
                  <c:pt idx="9">
                    <c:v>Action &amp; Adventure, Comedies, Romantic Movies</c:v>
                  </c:pt>
                  <c:pt idx="10">
                    <c:v>Action &amp; Adventure, Comedies, Sci-Fi &amp; Fantasy</c:v>
                  </c:pt>
                  <c:pt idx="11">
                    <c:v>Action &amp; Adventure, Documentaries, International Movies</c:v>
                  </c:pt>
                  <c:pt idx="12">
                    <c:v>Action &amp; Adventure, Dramas</c:v>
                  </c:pt>
                  <c:pt idx="13">
                    <c:v>Action &amp; Adventure, Dramas, Independent Movies</c:v>
                  </c:pt>
                  <c:pt idx="14">
                    <c:v>Action &amp; Adventure, Dramas, International Movies</c:v>
                  </c:pt>
                  <c:pt idx="15">
                    <c:v>Action &amp; Adventure, Dramas, Sci-Fi &amp; Fantasy</c:v>
                  </c:pt>
                  <c:pt idx="16">
                    <c:v>Action &amp; Adventure, Independent Movies</c:v>
                  </c:pt>
                  <c:pt idx="17">
                    <c:v>Action &amp; Adventure, Independent Movies, Sci-Fi &amp; Fantasy</c:v>
                  </c:pt>
                  <c:pt idx="18">
                    <c:v>Action &amp; Adventure, International Movies</c:v>
                  </c:pt>
                  <c:pt idx="19">
                    <c:v>Action &amp; Adventure, International Movies, Music &amp; Musicals</c:v>
                  </c:pt>
                  <c:pt idx="20">
                    <c:v>Action &amp; Adventure, International Movies, Romantic Movies</c:v>
                  </c:pt>
                  <c:pt idx="21">
                    <c:v>Action &amp; Adventure, International Movies, Sci-Fi &amp; Fantasy</c:v>
                  </c:pt>
                  <c:pt idx="22">
                    <c:v>Action &amp; Adventure, Romantic Movies</c:v>
                  </c:pt>
                  <c:pt idx="23">
                    <c:v>Action &amp; Adventure, Sci-Fi &amp; Fantasy</c:v>
                  </c:pt>
                  <c:pt idx="24">
                    <c:v>Action &amp; Adventure, Thrillers</c:v>
                  </c:pt>
                  <c:pt idx="25">
                    <c:v>Anime Features</c:v>
                  </c:pt>
                  <c:pt idx="26">
                    <c:v>Anime Features, International Movies, Romantic Movies</c:v>
                  </c:pt>
                  <c:pt idx="27">
                    <c:v>Anime Features, Music &amp; Musicals, Sci-Fi &amp; Fantasy</c:v>
                  </c:pt>
                  <c:pt idx="28">
                    <c:v>Children &amp; Family Movies</c:v>
                  </c:pt>
                  <c:pt idx="29">
                    <c:v>Children &amp; Family Movies, Classic Movies</c:v>
                  </c:pt>
                  <c:pt idx="30">
                    <c:v>Children &amp; Family Movies, Comedies</c:v>
                  </c:pt>
                  <c:pt idx="31">
                    <c:v>Children &amp; Family Movies, Comedies, Dramas</c:v>
                  </c:pt>
                  <c:pt idx="32">
                    <c:v>Children &amp; Family Movies, Comedies, Romantic Movies</c:v>
                  </c:pt>
                  <c:pt idx="33">
                    <c:v>Children &amp; Family Movies, Comedies, Sci-Fi &amp; Fantasy</c:v>
                  </c:pt>
                  <c:pt idx="34">
                    <c:v>Children &amp; Family Movies, Comedies, Sports Movies</c:v>
                  </c:pt>
                  <c:pt idx="35">
                    <c:v>Children &amp; Family Movies, Documentaries, International Movies</c:v>
                  </c:pt>
                  <c:pt idx="36">
                    <c:v>Children &amp; Family Movies, Dramas</c:v>
                  </c:pt>
                  <c:pt idx="37">
                    <c:v>Children &amp; Family Movies, Dramas, Faith &amp; Spirituality</c:v>
                  </c:pt>
                  <c:pt idx="38">
                    <c:v>Children &amp; Family Movies, Dramas, International Movies</c:v>
                  </c:pt>
                  <c:pt idx="39">
                    <c:v>Children &amp; Family Movies, Dramas, Romantic Movies</c:v>
                  </c:pt>
                  <c:pt idx="40">
                    <c:v>Children &amp; Family Movies, Dramas, Sports Movies</c:v>
                  </c:pt>
                  <c:pt idx="41">
                    <c:v>Children &amp; Family Movies, Music &amp; Musicals</c:v>
                  </c:pt>
                  <c:pt idx="42">
                    <c:v>Children &amp; Family Movies, Sci-Fi &amp; Fantasy</c:v>
                  </c:pt>
                  <c:pt idx="43">
                    <c:v>Classic Movies, Comedies, Cult Movies</c:v>
                  </c:pt>
                  <c:pt idx="44">
                    <c:v>Classic Movies, Comedies, Independent Movies</c:v>
                  </c:pt>
                  <c:pt idx="45">
                    <c:v>Classic Movies, Comedies, Sports Movies</c:v>
                  </c:pt>
                  <c:pt idx="46">
                    <c:v>Classic Movies, Dramas, Independent Movies</c:v>
                  </c:pt>
                  <c:pt idx="47">
                    <c:v>Classic Movies, Dramas, International Movies</c:v>
                  </c:pt>
                  <c:pt idx="48">
                    <c:v>Classic Movies, Dramas, Sports Movies</c:v>
                  </c:pt>
                  <c:pt idx="49">
                    <c:v>Comedies</c:v>
                  </c:pt>
                  <c:pt idx="50">
                    <c:v>Comedies, Cult Movies</c:v>
                  </c:pt>
                  <c:pt idx="51">
                    <c:v>Comedies, Cult Movies, Dramas</c:v>
                  </c:pt>
                  <c:pt idx="52">
                    <c:v>Comedies, Cult Movies, Horror Movies</c:v>
                  </c:pt>
                  <c:pt idx="53">
                    <c:v>Comedies, Cult Movies, International Movies</c:v>
                  </c:pt>
                  <c:pt idx="54">
                    <c:v>Comedies, Documentaries</c:v>
                  </c:pt>
                  <c:pt idx="55">
                    <c:v>Comedies, Dramas</c:v>
                  </c:pt>
                  <c:pt idx="56">
                    <c:v>Comedies, Dramas, Independent Movies</c:v>
                  </c:pt>
                  <c:pt idx="57">
                    <c:v>Comedies, Dramas, International Movies</c:v>
                  </c:pt>
                  <c:pt idx="58">
                    <c:v>Comedies, Dramas, Lgbtq Movies</c:v>
                  </c:pt>
                  <c:pt idx="59">
                    <c:v>Comedies, Dramas, Romantic Movies</c:v>
                  </c:pt>
                  <c:pt idx="60">
                    <c:v>Comedies, Horror Movies</c:v>
                  </c:pt>
                  <c:pt idx="61">
                    <c:v>Comedies, Horror Movies, International Movies</c:v>
                  </c:pt>
                  <c:pt idx="62">
                    <c:v>Comedies, Independent Movies</c:v>
                  </c:pt>
                  <c:pt idx="63">
                    <c:v>Comedies, Independent Movies, International Movies</c:v>
                  </c:pt>
                  <c:pt idx="64">
                    <c:v>Comedies, Independent Movies, Romantic Movies</c:v>
                  </c:pt>
                  <c:pt idx="65">
                    <c:v>Comedies, Independent Movies, Thrillers</c:v>
                  </c:pt>
                  <c:pt idx="66">
                    <c:v>Comedies, International Movies</c:v>
                  </c:pt>
                  <c:pt idx="67">
                    <c:v>Comedies, International Movies, Lgbtq Movies</c:v>
                  </c:pt>
                  <c:pt idx="68">
                    <c:v>Comedies, International Movies, Music &amp; Musicals</c:v>
                  </c:pt>
                  <c:pt idx="69">
                    <c:v>Comedies, International Movies, Romantic Movies</c:v>
                  </c:pt>
                  <c:pt idx="70">
                    <c:v>Comedies, International Movies, Sci-Fi &amp; Fantasy</c:v>
                  </c:pt>
                  <c:pt idx="71">
                    <c:v>Comedies, International Movies, Sports Movies</c:v>
                  </c:pt>
                  <c:pt idx="72">
                    <c:v>Comedies, International Movies, Thrillers</c:v>
                  </c:pt>
                  <c:pt idx="73">
                    <c:v>Comedies, Music &amp; Musicals</c:v>
                  </c:pt>
                  <c:pt idx="74">
                    <c:v>Comedies, Romantic Movies</c:v>
                  </c:pt>
                  <c:pt idx="75">
                    <c:v>Comedies, Sci-Fi &amp; Fantasy</c:v>
                  </c:pt>
                  <c:pt idx="76">
                    <c:v>Comedies, Sports Movies</c:v>
                  </c:pt>
                  <c:pt idx="77">
                    <c:v>Cult Movies, Dramas, Independent Movies</c:v>
                  </c:pt>
                  <c:pt idx="78">
                    <c:v>Cult Movies, Dramas, Thrillers</c:v>
                  </c:pt>
                  <c:pt idx="79">
                    <c:v>Cult Movies, Horror Movies</c:v>
                  </c:pt>
                  <c:pt idx="80">
                    <c:v>Cult Movies, Horror Movies, Independent Movies</c:v>
                  </c:pt>
                  <c:pt idx="81">
                    <c:v>Documentaries</c:v>
                  </c:pt>
                  <c:pt idx="82">
                    <c:v>Documentaries, International Movies</c:v>
                  </c:pt>
                  <c:pt idx="83">
                    <c:v>Documentaries, International Movies, Music &amp; Musicals</c:v>
                  </c:pt>
                  <c:pt idx="84">
                    <c:v>Documentaries, International Movies, Sports Movies</c:v>
                  </c:pt>
                  <c:pt idx="85">
                    <c:v>Documentaries, Lgbtq Movies</c:v>
                  </c:pt>
                  <c:pt idx="86">
                    <c:v>Documentaries, Lgbtq Movies, Music &amp; Musicals</c:v>
                  </c:pt>
                  <c:pt idx="87">
                    <c:v>Documentaries, Music &amp; Musicals</c:v>
                  </c:pt>
                  <c:pt idx="88">
                    <c:v>Documentaries, Sports Movies</c:v>
                  </c:pt>
                  <c:pt idx="89">
                    <c:v>Documentaries, Stand-Up Comedy</c:v>
                  </c:pt>
                  <c:pt idx="90">
                    <c:v>Dramas</c:v>
                  </c:pt>
                  <c:pt idx="91">
                    <c:v>Dramas, Faith &amp; Spirituality</c:v>
                  </c:pt>
                  <c:pt idx="92">
                    <c:v>Dramas, Faith &amp; Spirituality, International Movies</c:v>
                  </c:pt>
                  <c:pt idx="93">
                    <c:v>Dramas, Faith &amp; Spirituality, Romantic Movies</c:v>
                  </c:pt>
                  <c:pt idx="94">
                    <c:v>Dramas, Independent Movies</c:v>
                  </c:pt>
                  <c:pt idx="95">
                    <c:v>Dramas, Independent Movies, International Movies</c:v>
                  </c:pt>
                  <c:pt idx="96">
                    <c:v>Dramas, Independent Movies, Lgbtq Movies</c:v>
                  </c:pt>
                  <c:pt idx="97">
                    <c:v>Dramas, Independent Movies, Romantic Movies</c:v>
                  </c:pt>
                  <c:pt idx="98">
                    <c:v>Dramas, Independent Movies, Sci-Fi &amp; Fantasy</c:v>
                  </c:pt>
                  <c:pt idx="99">
                    <c:v>Dramas, Independent Movies, Thrillers</c:v>
                  </c:pt>
                  <c:pt idx="100">
                    <c:v>Dramas, International Movies</c:v>
                  </c:pt>
                  <c:pt idx="101">
                    <c:v>Dramas, International Movies, Music &amp; Musicals</c:v>
                  </c:pt>
                  <c:pt idx="102">
                    <c:v>Dramas, International Movies, Romantic Movies</c:v>
                  </c:pt>
                  <c:pt idx="103">
                    <c:v>Dramas, International Movies, Sci-Fi &amp; Fantasy</c:v>
                  </c:pt>
                  <c:pt idx="104">
                    <c:v>Dramas, International Movies, Sports Movies</c:v>
                  </c:pt>
                  <c:pt idx="105">
                    <c:v>Dramas, International Movies, Thrillers</c:v>
                  </c:pt>
                  <c:pt idx="106">
                    <c:v>Dramas, Romantic Movies</c:v>
                  </c:pt>
                  <c:pt idx="107">
                    <c:v>Dramas, Romantic Movies, Sci-Fi &amp; Fantasy</c:v>
                  </c:pt>
                  <c:pt idx="108">
                    <c:v>Dramas, Romantic Movies, Sports Movies</c:v>
                  </c:pt>
                  <c:pt idx="109">
                    <c:v>Dramas, Sci-Fi &amp; Fantasy, Thrillers</c:v>
                  </c:pt>
                  <c:pt idx="110">
                    <c:v>Dramas, Sports Movies</c:v>
                  </c:pt>
                  <c:pt idx="111">
                    <c:v>Dramas, Thrillers</c:v>
                  </c:pt>
                  <c:pt idx="112">
                    <c:v>Horror Movies</c:v>
                  </c:pt>
                  <c:pt idx="113">
                    <c:v>Horror Movies, Independent Movies</c:v>
                  </c:pt>
                  <c:pt idx="114">
                    <c:v>Horror Movies, Independent Movies, International Movies</c:v>
                  </c:pt>
                  <c:pt idx="115">
                    <c:v>Horror Movies, Independent Movies, Thrillers</c:v>
                  </c:pt>
                  <c:pt idx="116">
                    <c:v>Horror Movies, International Movies</c:v>
                  </c:pt>
                  <c:pt idx="117">
                    <c:v>Horror Movies, International Movies, Sci-Fi &amp; Fantasy</c:v>
                  </c:pt>
                  <c:pt idx="118">
                    <c:v>Horror Movies, International Movies, Thrillers</c:v>
                  </c:pt>
                  <c:pt idx="119">
                    <c:v>Horror Movies, Sci-Fi &amp; Fantasy, Thrillers</c:v>
                  </c:pt>
                  <c:pt idx="120">
                    <c:v>Horror Movies, Thrillers</c:v>
                  </c:pt>
                  <c:pt idx="121">
                    <c:v>Independent Movies, International Movies, Thrillers</c:v>
                  </c:pt>
                  <c:pt idx="122">
                    <c:v>Independent Movies, Sci-Fi &amp; Fantasy, Thrillers</c:v>
                  </c:pt>
                  <c:pt idx="123">
                    <c:v>Independent Movies, Thrillers</c:v>
                  </c:pt>
                  <c:pt idx="124">
                    <c:v>International Movies</c:v>
                  </c:pt>
                  <c:pt idx="125">
                    <c:v>International Movies, Lgbtq Movies, Romantic Movies</c:v>
                  </c:pt>
                  <c:pt idx="126">
                    <c:v>International Movies, Music &amp; Musicals</c:v>
                  </c:pt>
                  <c:pt idx="127">
                    <c:v>International Movies, Music &amp; Musicals, Romantic Movies</c:v>
                  </c:pt>
                  <c:pt idx="128">
                    <c:v>International Movies, Romantic Movies</c:v>
                  </c:pt>
                  <c:pt idx="129">
                    <c:v>International Movies, Sci-Fi &amp; Fantasy, Thrillers</c:v>
                  </c:pt>
                  <c:pt idx="130">
                    <c:v>International Movies, Thrillers</c:v>
                  </c:pt>
                  <c:pt idx="131">
                    <c:v>Movies</c:v>
                  </c:pt>
                  <c:pt idx="132">
                    <c:v>Music &amp; Musicals</c:v>
                  </c:pt>
                  <c:pt idx="133">
                    <c:v>Sci-Fi &amp; Fantasy, Thrillers</c:v>
                  </c:pt>
                  <c:pt idx="134">
                    <c:v>Stand-Up Comedy</c:v>
                  </c:pt>
                  <c:pt idx="135">
                    <c:v>Thrillers</c:v>
                  </c:pt>
                  <c:pt idx="136">
                    <c:v>Anime Series</c:v>
                  </c:pt>
                  <c:pt idx="137">
                    <c:v>Anime Series, Crime Tv Shows</c:v>
                  </c:pt>
                  <c:pt idx="138">
                    <c:v>Anime Series, Crime Tv Shows, International Tv Shows</c:v>
                  </c:pt>
                  <c:pt idx="139">
                    <c:v>Anime Series, International Tv Shows</c:v>
                  </c:pt>
                  <c:pt idx="140">
                    <c:v>Anime Series, International Tv Shows, Romantic Tv Shows</c:v>
                  </c:pt>
                  <c:pt idx="141">
                    <c:v>Anime Series, International Tv Shows, Teen Tv Shows</c:v>
                  </c:pt>
                  <c:pt idx="142">
                    <c:v>Anime Series, International Tv Shows, Tv Horror</c:v>
                  </c:pt>
                  <c:pt idx="143">
                    <c:v>Anime Series, Kids' Tv</c:v>
                  </c:pt>
                  <c:pt idx="144">
                    <c:v>British Tv Shows, Crime Tv Shows, Docuseries</c:v>
                  </c:pt>
                  <c:pt idx="145">
                    <c:v>British Tv Shows, Crime Tv Shows, International Tv Shows</c:v>
                  </c:pt>
                  <c:pt idx="146">
                    <c:v>British Tv Shows, Crime Tv Shows, Tv Dramas</c:v>
                  </c:pt>
                  <c:pt idx="147">
                    <c:v>British Tv Shows, Docuseries</c:v>
                  </c:pt>
                  <c:pt idx="148">
                    <c:v>British Tv Shows, Docuseries, International Tv Shows</c:v>
                  </c:pt>
                  <c:pt idx="149">
                    <c:v>British Tv Shows, Docuseries, Science &amp; Nature Tv</c:v>
                  </c:pt>
                  <c:pt idx="150">
                    <c:v>British Tv Shows, Docuseries, Tv Comedies</c:v>
                  </c:pt>
                  <c:pt idx="151">
                    <c:v>British Tv Shows, International Tv Shows, Reality Tv</c:v>
                  </c:pt>
                  <c:pt idx="152">
                    <c:v>British Tv Shows, International Tv Shows, Romantic Tv Shows</c:v>
                  </c:pt>
                  <c:pt idx="153">
                    <c:v>British Tv Shows, Reality Tv</c:v>
                  </c:pt>
                  <c:pt idx="154">
                    <c:v>British Tv Shows, Tv Comedies</c:v>
                  </c:pt>
                  <c:pt idx="155">
                    <c:v>British Tv Shows, Tv Horror, Tv Thrillers</c:v>
                  </c:pt>
                  <c:pt idx="156">
                    <c:v>Crime Tv Shows, Docuseries</c:v>
                  </c:pt>
                  <c:pt idx="157">
                    <c:v>Crime Tv Shows, Docuseries, International Tv Shows</c:v>
                  </c:pt>
                  <c:pt idx="158">
                    <c:v>Crime Tv Shows, International Tv Shows, Korean Tv Shows</c:v>
                  </c:pt>
                  <c:pt idx="159">
                    <c:v>Crime Tv Shows, International Tv Shows, Spanish-Language Tv Shows</c:v>
                  </c:pt>
                  <c:pt idx="160">
                    <c:v>Crime Tv Shows, International Tv Shows, Tv Action &amp; Adventure</c:v>
                  </c:pt>
                  <c:pt idx="161">
                    <c:v>Crime Tv Shows, International Tv Shows, Tv Dramas</c:v>
                  </c:pt>
                  <c:pt idx="162">
                    <c:v>Crime Tv Shows, International Tv Shows, Tv Sci-Fi &amp; Fantasy</c:v>
                  </c:pt>
                  <c:pt idx="163">
                    <c:v>Crime Tv Shows, Tv Action &amp; Adventure, Tv Dramas</c:v>
                  </c:pt>
                  <c:pt idx="164">
                    <c:v>Crime Tv Shows, Tv Comedies, Tv Dramas</c:v>
                  </c:pt>
                  <c:pt idx="165">
                    <c:v>Crime Tv Shows, Tv Dramas</c:v>
                  </c:pt>
                  <c:pt idx="166">
                    <c:v>Crime Tv Shows, Tv Dramas, Tv Mysteries</c:v>
                  </c:pt>
                  <c:pt idx="167">
                    <c:v>Docuseries</c:v>
                  </c:pt>
                  <c:pt idx="168">
                    <c:v>Docuseries, International Tv Shows</c:v>
                  </c:pt>
                  <c:pt idx="169">
                    <c:v>Docuseries, International Tv Shows, Reality Tv</c:v>
                  </c:pt>
                  <c:pt idx="170">
                    <c:v>Docuseries, International Tv Shows, Science &amp; Nature Tv</c:v>
                  </c:pt>
                  <c:pt idx="171">
                    <c:v>Docuseries, International Tv Shows, Spanish-Language Tv Shows</c:v>
                  </c:pt>
                  <c:pt idx="172">
                    <c:v>Docuseries, Kids' Tv, Science &amp; Nature Tv</c:v>
                  </c:pt>
                  <c:pt idx="173">
                    <c:v>Docuseries, Reality Tv</c:v>
                  </c:pt>
                  <c:pt idx="174">
                    <c:v>Docuseries, Science &amp; Nature Tv</c:v>
                  </c:pt>
                  <c:pt idx="175">
                    <c:v>Docuseries, Spanish-Language Tv Shows</c:v>
                  </c:pt>
                  <c:pt idx="176">
                    <c:v>Docuseries, Stand-Up Comedy &amp; Talk Shows</c:v>
                  </c:pt>
                  <c:pt idx="177">
                    <c:v>Docuseries, Tv Dramas</c:v>
                  </c:pt>
                  <c:pt idx="178">
                    <c:v>International Tv Shows</c:v>
                  </c:pt>
                  <c:pt idx="179">
                    <c:v>International Tv Shows, Korean Tv Shows, Romantic Tv Shows</c:v>
                  </c:pt>
                  <c:pt idx="180">
                    <c:v>International Tv Shows, Korean Tv Shows, Tv Action &amp; Adventure</c:v>
                  </c:pt>
                  <c:pt idx="181">
                    <c:v>International Tv Shows, Korean Tv Shows, Tv Comedies</c:v>
                  </c:pt>
                  <c:pt idx="182">
                    <c:v>International Tv Shows, Korean Tv Shows, Tv Dramas</c:v>
                  </c:pt>
                  <c:pt idx="183">
                    <c:v>International Tv Shows, Reality Tv</c:v>
                  </c:pt>
                  <c:pt idx="184">
                    <c:v>International Tv Shows, Reality Tv, Spanish-Language Tv Shows</c:v>
                  </c:pt>
                  <c:pt idx="185">
                    <c:v>International Tv Shows, Romantic Tv Shows</c:v>
                  </c:pt>
                  <c:pt idx="186">
                    <c:v>International Tv Shows, Romantic Tv Shows, Spanish-Language Tv Shows</c:v>
                  </c:pt>
                  <c:pt idx="187">
                    <c:v>International Tv Shows, Romantic Tv Shows, Teen Tv Shows</c:v>
                  </c:pt>
                  <c:pt idx="188">
                    <c:v>International Tv Shows, Romantic Tv Shows, Tv Action &amp; Adventure</c:v>
                  </c:pt>
                  <c:pt idx="189">
                    <c:v>International Tv Shows, Romantic Tv Shows, Tv Comedies</c:v>
                  </c:pt>
                  <c:pt idx="190">
                    <c:v>International Tv Shows, Romantic Tv Shows, Tv Dramas</c:v>
                  </c:pt>
                  <c:pt idx="191">
                    <c:v>International Tv Shows, Spanish-Language Tv Shows, Stand-Up Comedy &amp; Talk Shows</c:v>
                  </c:pt>
                  <c:pt idx="192">
                    <c:v>International Tv Shows, Spanish-Language Tv Shows, Tv Dramas</c:v>
                  </c:pt>
                  <c:pt idx="193">
                    <c:v>International Tv Shows, Stand-Up Comedy &amp; Talk Shows, Tv Comedies</c:v>
                  </c:pt>
                  <c:pt idx="194">
                    <c:v>International Tv Shows, Tv Action &amp; Adventure, Tv Comedies</c:v>
                  </c:pt>
                  <c:pt idx="195">
                    <c:v>International Tv Shows, Tv Action &amp; Adventure, Tv Dramas</c:v>
                  </c:pt>
                  <c:pt idx="196">
                    <c:v>International Tv Shows, Tv Action &amp; Adventure, Tv Mysteries</c:v>
                  </c:pt>
                  <c:pt idx="197">
                    <c:v>International Tv Shows, Tv Comedies</c:v>
                  </c:pt>
                  <c:pt idx="198">
                    <c:v>International Tv Shows, Tv Comedies, Tv Dramas</c:v>
                  </c:pt>
                  <c:pt idx="199">
                    <c:v>International Tv Shows, Tv Comedies, Tv Sci-Fi &amp; Fantasy</c:v>
                  </c:pt>
                  <c:pt idx="200">
                    <c:v>International Tv Shows, Tv Dramas</c:v>
                  </c:pt>
                  <c:pt idx="201">
                    <c:v>International Tv Shows, Tv Dramas, Teen Tv Shows</c:v>
                  </c:pt>
                  <c:pt idx="202">
                    <c:v>International Tv Shows, Tv Dramas, Tv Horror</c:v>
                  </c:pt>
                  <c:pt idx="203">
                    <c:v>International Tv Shows, Tv Dramas, Tv Thrillers</c:v>
                  </c:pt>
                  <c:pt idx="204">
                    <c:v>Kids' Tv</c:v>
                  </c:pt>
                  <c:pt idx="205">
                    <c:v>Kids' Tv, Korean Tv Shows</c:v>
                  </c:pt>
                  <c:pt idx="206">
                    <c:v>Kids' Tv, Tv Action &amp; Adventure, Tv Comedies</c:v>
                  </c:pt>
                  <c:pt idx="207">
                    <c:v>Kids' Tv, Tv Action &amp; Adventure, Tv Dramas</c:v>
                  </c:pt>
                  <c:pt idx="208">
                    <c:v>Kids' Tv, Tv Comedies</c:v>
                  </c:pt>
                  <c:pt idx="209">
                    <c:v>Kids' Tv, Tv Thrillers</c:v>
                  </c:pt>
                  <c:pt idx="210">
                    <c:v>Reality Tv</c:v>
                  </c:pt>
                  <c:pt idx="211">
                    <c:v>Reality Tv, Science &amp; Nature Tv, Tv Action &amp; Adventure</c:v>
                  </c:pt>
                  <c:pt idx="212">
                    <c:v>Reality Tv, Tv Comedies, Tv Horror</c:v>
                  </c:pt>
                  <c:pt idx="213">
                    <c:v>Romantic Tv Shows, Spanish-Language Tv Shows, Tv Comedies</c:v>
                  </c:pt>
                  <c:pt idx="214">
                    <c:v>Romantic Tv Shows, Tv Comedies</c:v>
                  </c:pt>
                  <c:pt idx="215">
                    <c:v>Romantic Tv Shows, Tv Comedies, Tv Dramas</c:v>
                  </c:pt>
                  <c:pt idx="216">
                    <c:v>Spanish-Language Tv Shows, Tv Dramas</c:v>
                  </c:pt>
                  <c:pt idx="217">
                    <c:v>Stand-Up Comedy &amp; Talk Shows, Tv Comedies</c:v>
                  </c:pt>
                  <c:pt idx="218">
                    <c:v>Stand-Up Comedy &amp; Talk Shows, Tv Mysteries, Tv Sci-Fi &amp; Fantasy</c:v>
                  </c:pt>
                  <c:pt idx="219">
                    <c:v>Tv Action &amp; Adventure, Tv Comedies, Tv Horror</c:v>
                  </c:pt>
                  <c:pt idx="220">
                    <c:v>Tv Action &amp; Adventure, Tv Dramas, Tv Sci-Fi &amp; Fantasy</c:v>
                  </c:pt>
                  <c:pt idx="221">
                    <c:v>Tv Comedies</c:v>
                  </c:pt>
                  <c:pt idx="222">
                    <c:v>Tv Comedies, Tv Dramas</c:v>
                  </c:pt>
                  <c:pt idx="223">
                    <c:v>Tv Comedies, Tv Dramas, Teen Tv Shows</c:v>
                  </c:pt>
                  <c:pt idx="224">
                    <c:v>Tv Comedies, Tv Dramas, Tv Mysteries</c:v>
                  </c:pt>
                  <c:pt idx="225">
                    <c:v>Tv Comedies, Tv Mysteries</c:v>
                  </c:pt>
                  <c:pt idx="226">
                    <c:v>Tv Dramas</c:v>
                  </c:pt>
                  <c:pt idx="227">
                    <c:v>Tv Dramas, Tv Horror, Tv Mysteries</c:v>
                  </c:pt>
                  <c:pt idx="228">
                    <c:v>Tv Dramas, Tv Thrillers</c:v>
                  </c:pt>
                  <c:pt idx="229">
                    <c:v>Tv Horror, Teen Tv Shows</c:v>
                  </c:pt>
                  <c:pt idx="230">
                    <c:v>Tv Horror, Tv Mysteries, Tv Sci-Fi &amp; Fantasy</c:v>
                  </c:pt>
                  <c:pt idx="231">
                    <c:v>Tv Shows</c:v>
                  </c:pt>
                </c:lvl>
                <c:lvl>
                  <c:pt idx="0">
                    <c:v>Movie</c:v>
                  </c:pt>
                  <c:pt idx="136">
                    <c:v>TV Show</c:v>
                  </c:pt>
                </c:lvl>
              </c:multiLvlStrCache>
            </c:multiLvlStrRef>
          </c:cat>
          <c:val>
            <c:numRef>
              <c:f>'By Genre'!$B$4:$B$238</c:f>
              <c:numCache>
                <c:formatCode>General</c:formatCode>
                <c:ptCount val="232"/>
                <c:pt idx="0">
                  <c:v>19</c:v>
                </c:pt>
                <c:pt idx="1">
                  <c:v>15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12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11</c:v>
                </c:pt>
                <c:pt idx="13">
                  <c:v>1</c:v>
                </c:pt>
                <c:pt idx="14">
                  <c:v>24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17</c:v>
                </c:pt>
                <c:pt idx="19">
                  <c:v>4</c:v>
                </c:pt>
                <c:pt idx="20">
                  <c:v>1</c:v>
                </c:pt>
                <c:pt idx="21">
                  <c:v>5</c:v>
                </c:pt>
                <c:pt idx="22">
                  <c:v>1</c:v>
                </c:pt>
                <c:pt idx="23">
                  <c:v>7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43</c:v>
                </c:pt>
                <c:pt idx="29">
                  <c:v>1</c:v>
                </c:pt>
                <c:pt idx="30">
                  <c:v>38</c:v>
                </c:pt>
                <c:pt idx="31">
                  <c:v>1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17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5</c:v>
                </c:pt>
                <c:pt idx="56">
                  <c:v>16</c:v>
                </c:pt>
                <c:pt idx="57">
                  <c:v>28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3</c:v>
                </c:pt>
                <c:pt idx="62">
                  <c:v>1</c:v>
                </c:pt>
                <c:pt idx="63">
                  <c:v>4</c:v>
                </c:pt>
                <c:pt idx="64">
                  <c:v>4</c:v>
                </c:pt>
                <c:pt idx="65">
                  <c:v>2</c:v>
                </c:pt>
                <c:pt idx="66">
                  <c:v>21</c:v>
                </c:pt>
                <c:pt idx="67">
                  <c:v>1</c:v>
                </c:pt>
                <c:pt idx="68">
                  <c:v>9</c:v>
                </c:pt>
                <c:pt idx="69">
                  <c:v>33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8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69</c:v>
                </c:pt>
                <c:pt idx="82">
                  <c:v>33</c:v>
                </c:pt>
                <c:pt idx="83">
                  <c:v>3</c:v>
                </c:pt>
                <c:pt idx="84">
                  <c:v>9</c:v>
                </c:pt>
                <c:pt idx="85">
                  <c:v>2</c:v>
                </c:pt>
                <c:pt idx="86">
                  <c:v>1</c:v>
                </c:pt>
                <c:pt idx="87">
                  <c:v>13</c:v>
                </c:pt>
                <c:pt idx="88">
                  <c:v>8</c:v>
                </c:pt>
                <c:pt idx="89">
                  <c:v>1</c:v>
                </c:pt>
                <c:pt idx="90">
                  <c:v>21</c:v>
                </c:pt>
                <c:pt idx="91">
                  <c:v>5</c:v>
                </c:pt>
                <c:pt idx="92">
                  <c:v>1</c:v>
                </c:pt>
                <c:pt idx="93">
                  <c:v>1</c:v>
                </c:pt>
                <c:pt idx="94">
                  <c:v>14</c:v>
                </c:pt>
                <c:pt idx="95">
                  <c:v>42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67</c:v>
                </c:pt>
                <c:pt idx="101">
                  <c:v>7</c:v>
                </c:pt>
                <c:pt idx="102">
                  <c:v>20</c:v>
                </c:pt>
                <c:pt idx="103">
                  <c:v>1</c:v>
                </c:pt>
                <c:pt idx="104">
                  <c:v>7</c:v>
                </c:pt>
                <c:pt idx="105">
                  <c:v>20</c:v>
                </c:pt>
                <c:pt idx="106">
                  <c:v>7</c:v>
                </c:pt>
                <c:pt idx="107">
                  <c:v>3</c:v>
                </c:pt>
                <c:pt idx="108">
                  <c:v>1</c:v>
                </c:pt>
                <c:pt idx="109">
                  <c:v>1</c:v>
                </c:pt>
                <c:pt idx="110">
                  <c:v>3</c:v>
                </c:pt>
                <c:pt idx="111">
                  <c:v>20</c:v>
                </c:pt>
                <c:pt idx="112">
                  <c:v>15</c:v>
                </c:pt>
                <c:pt idx="113">
                  <c:v>4</c:v>
                </c:pt>
                <c:pt idx="114">
                  <c:v>1</c:v>
                </c:pt>
                <c:pt idx="115">
                  <c:v>3</c:v>
                </c:pt>
                <c:pt idx="116">
                  <c:v>15</c:v>
                </c:pt>
                <c:pt idx="117">
                  <c:v>1</c:v>
                </c:pt>
                <c:pt idx="118">
                  <c:v>6</c:v>
                </c:pt>
                <c:pt idx="119">
                  <c:v>2</c:v>
                </c:pt>
                <c:pt idx="120">
                  <c:v>10</c:v>
                </c:pt>
                <c:pt idx="121">
                  <c:v>1</c:v>
                </c:pt>
                <c:pt idx="122">
                  <c:v>1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1</c:v>
                </c:pt>
                <c:pt idx="127">
                  <c:v>3</c:v>
                </c:pt>
                <c:pt idx="128">
                  <c:v>1</c:v>
                </c:pt>
                <c:pt idx="129">
                  <c:v>2</c:v>
                </c:pt>
                <c:pt idx="130">
                  <c:v>4</c:v>
                </c:pt>
                <c:pt idx="131">
                  <c:v>11</c:v>
                </c:pt>
                <c:pt idx="132">
                  <c:v>3</c:v>
                </c:pt>
                <c:pt idx="133">
                  <c:v>1</c:v>
                </c:pt>
                <c:pt idx="134">
                  <c:v>67</c:v>
                </c:pt>
                <c:pt idx="135">
                  <c:v>7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7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3</c:v>
                </c:pt>
                <c:pt idx="145">
                  <c:v>4</c:v>
                </c:pt>
                <c:pt idx="146">
                  <c:v>1</c:v>
                </c:pt>
                <c:pt idx="147">
                  <c:v>3</c:v>
                </c:pt>
                <c:pt idx="148">
                  <c:v>7</c:v>
                </c:pt>
                <c:pt idx="149">
                  <c:v>5</c:v>
                </c:pt>
                <c:pt idx="150">
                  <c:v>1</c:v>
                </c:pt>
                <c:pt idx="151">
                  <c:v>6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3</c:v>
                </c:pt>
                <c:pt idx="157">
                  <c:v>4</c:v>
                </c:pt>
                <c:pt idx="158">
                  <c:v>4</c:v>
                </c:pt>
                <c:pt idx="159">
                  <c:v>9</c:v>
                </c:pt>
                <c:pt idx="160">
                  <c:v>2</c:v>
                </c:pt>
                <c:pt idx="161">
                  <c:v>24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2</c:v>
                </c:pt>
                <c:pt idx="166">
                  <c:v>3</c:v>
                </c:pt>
                <c:pt idx="167">
                  <c:v>19</c:v>
                </c:pt>
                <c:pt idx="168">
                  <c:v>1</c:v>
                </c:pt>
                <c:pt idx="169">
                  <c:v>1</c:v>
                </c:pt>
                <c:pt idx="170">
                  <c:v>4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9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12</c:v>
                </c:pt>
                <c:pt idx="180">
                  <c:v>2</c:v>
                </c:pt>
                <c:pt idx="181">
                  <c:v>1</c:v>
                </c:pt>
                <c:pt idx="182">
                  <c:v>2</c:v>
                </c:pt>
                <c:pt idx="183">
                  <c:v>5</c:v>
                </c:pt>
                <c:pt idx="184">
                  <c:v>3</c:v>
                </c:pt>
                <c:pt idx="185">
                  <c:v>2</c:v>
                </c:pt>
                <c:pt idx="186">
                  <c:v>1</c:v>
                </c:pt>
                <c:pt idx="187">
                  <c:v>3</c:v>
                </c:pt>
                <c:pt idx="188">
                  <c:v>2</c:v>
                </c:pt>
                <c:pt idx="189">
                  <c:v>16</c:v>
                </c:pt>
                <c:pt idx="190">
                  <c:v>15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2</c:v>
                </c:pt>
                <c:pt idx="196">
                  <c:v>1</c:v>
                </c:pt>
                <c:pt idx="197">
                  <c:v>6</c:v>
                </c:pt>
                <c:pt idx="198">
                  <c:v>12</c:v>
                </c:pt>
                <c:pt idx="199">
                  <c:v>1</c:v>
                </c:pt>
                <c:pt idx="200">
                  <c:v>13</c:v>
                </c:pt>
                <c:pt idx="201">
                  <c:v>1</c:v>
                </c:pt>
                <c:pt idx="202">
                  <c:v>3</c:v>
                </c:pt>
                <c:pt idx="203">
                  <c:v>1</c:v>
                </c:pt>
                <c:pt idx="204">
                  <c:v>24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15</c:v>
                </c:pt>
                <c:pt idx="209">
                  <c:v>1</c:v>
                </c:pt>
                <c:pt idx="210">
                  <c:v>15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5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4</c:v>
                </c:pt>
                <c:pt idx="222">
                  <c:v>2</c:v>
                </c:pt>
                <c:pt idx="223">
                  <c:v>2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2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2-43F5-B559-00EB3F94E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4594344"/>
        <c:axId val="584594672"/>
      </c:areaChart>
      <c:catAx>
        <c:axId val="58459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94672"/>
        <c:crosses val="autoZero"/>
        <c:auto val="1"/>
        <c:lblAlgn val="ctr"/>
        <c:lblOffset val="100"/>
        <c:noMultiLvlLbl val="0"/>
      </c:catAx>
      <c:valAx>
        <c:axId val="58459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show_id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943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(Recovered).xlsx]By Ratings!PivotTable4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ReleaseYear By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 w="952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'By Ratings'!$B$25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'By Ratings'!$A$26:$A$39</c:f>
              <c:strCache>
                <c:ptCount val="13"/>
                <c:pt idx="0">
                  <c:v>G</c:v>
                </c:pt>
                <c:pt idx="1">
                  <c:v>NR</c:v>
                </c:pt>
                <c:pt idx="2">
                  <c:v>PG</c:v>
                </c:pt>
                <c:pt idx="3">
                  <c:v>PG-13</c:v>
                </c:pt>
                <c:pt idx="4">
                  <c:v>R</c:v>
                </c:pt>
                <c:pt idx="5">
                  <c:v>TV-14</c:v>
                </c:pt>
                <c:pt idx="6">
                  <c:v>TV-G</c:v>
                </c:pt>
                <c:pt idx="7">
                  <c:v>TV-MA</c:v>
                </c:pt>
                <c:pt idx="8">
                  <c:v>TV-PG</c:v>
                </c:pt>
                <c:pt idx="9">
                  <c:v>TV-Y</c:v>
                </c:pt>
                <c:pt idx="10">
                  <c:v>TV-Y7</c:v>
                </c:pt>
                <c:pt idx="11">
                  <c:v>TV-Y7-FV</c:v>
                </c:pt>
                <c:pt idx="12">
                  <c:v>UR</c:v>
                </c:pt>
              </c:strCache>
            </c:strRef>
          </c:cat>
          <c:val>
            <c:numRef>
              <c:f>'By Ratings'!$B$26:$B$39</c:f>
              <c:numCache>
                <c:formatCode>General</c:formatCode>
                <c:ptCount val="13"/>
                <c:pt idx="0">
                  <c:v>16077</c:v>
                </c:pt>
                <c:pt idx="1">
                  <c:v>104526</c:v>
                </c:pt>
                <c:pt idx="2">
                  <c:v>88603</c:v>
                </c:pt>
                <c:pt idx="3">
                  <c:v>150663</c:v>
                </c:pt>
                <c:pt idx="4">
                  <c:v>231275</c:v>
                </c:pt>
                <c:pt idx="5">
                  <c:v>698921</c:v>
                </c:pt>
                <c:pt idx="6">
                  <c:v>52370</c:v>
                </c:pt>
                <c:pt idx="7">
                  <c:v>860533</c:v>
                </c:pt>
                <c:pt idx="8">
                  <c:v>312112</c:v>
                </c:pt>
                <c:pt idx="9">
                  <c:v>68500</c:v>
                </c:pt>
                <c:pt idx="10">
                  <c:v>82601</c:v>
                </c:pt>
                <c:pt idx="11">
                  <c:v>24178</c:v>
                </c:pt>
                <c:pt idx="12">
                  <c:v>4015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F-4CD9-9C41-61DCF4AD09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77868056"/>
        <c:axId val="577871008"/>
      </c:barChart>
      <c:catAx>
        <c:axId val="577868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871008"/>
        <c:crosses val="autoZero"/>
        <c:auto val="1"/>
        <c:lblAlgn val="ctr"/>
        <c:lblOffset val="100"/>
        <c:noMultiLvlLbl val="0"/>
      </c:catAx>
      <c:valAx>
        <c:axId val="57787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release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868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Trends!$E$4:$E$17</cx:f>
        <cx:lvl ptCount="14">
          <cx:pt idx="0">TV-PG</cx:pt>
          <cx:pt idx="1">TV-MA</cx:pt>
          <cx:pt idx="2">TV-Y7-FV</cx:pt>
          <cx:pt idx="3">TV-Y7</cx:pt>
          <cx:pt idx="4">TV-14</cx:pt>
          <cx:pt idx="5">R</cx:pt>
          <cx:pt idx="6">NR</cx:pt>
          <cx:pt idx="7">PG-13</cx:pt>
          <cx:pt idx="8">G</cx:pt>
          <cx:pt idx="9">UR</cx:pt>
          <cx:pt idx="10">TV-G</cx:pt>
          <cx:pt idx="11">PG</cx:pt>
          <cx:pt idx="12">TV-Y</cx:pt>
          <cx:pt idx="13">UR</cx:pt>
        </cx:lvl>
      </cx:strDim>
      <cx:numDim type="size">
        <cx:f>Trends!$F$4:$F$17</cx:f>
        <cx:lvl ptCount="14" formatCode="General">
          <cx:pt idx="0">155</cx:pt>
          <cx:pt idx="1">427</cx:pt>
          <cx:pt idx="2">12</cx:pt>
          <cx:pt idx="3">41</cx:pt>
          <cx:pt idx="4">347</cx:pt>
          <cx:pt idx="5">115</cx:pt>
          <cx:pt idx="6">52</cx:pt>
          <cx:pt idx="7">75</cx:pt>
          <cx:pt idx="8">8</cx:pt>
          <cx:pt idx="9">2</cx:pt>
          <cx:pt idx="10">26</cx:pt>
          <cx:pt idx="11">44</cx:pt>
          <cx:pt idx="12">34</cx:pt>
          <cx:pt idx="13">2</cx:pt>
        </cx:lvl>
      </cx:numDim>
    </cx:data>
  </cx:chartData>
  <cx:chart>
    <cx:title pos="t" align="ctr" overlay="0">
      <cx:tx>
        <cx:txData>
          <cx:v>Ratings</cx:v>
        </cx:txData>
      </cx:tx>
      <cx:spPr>
        <a:noFill/>
        <a:ln>
          <a:solidFill>
            <a:srgbClr val="FF0000"/>
          </a:solidFill>
        </a:ln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rgbClr val="C00000"/>
              </a:solidFill>
              <a:latin typeface="Calibri" panose="020F0502020204030204"/>
            </a:rPr>
            <a:t>Ratings</a:t>
          </a:r>
        </a:p>
      </cx:txPr>
    </cx:title>
    <cx:plotArea>
      <cx:plotAreaRegion>
        <cx:series layoutId="treemap" uniqueId="{C720D031-2356-4466-9B9C-EE0F5F0B1938}">
          <cx:tx>
            <cx:txData>
              <cx:f>Trends!$F$3</cx:f>
              <cx:v>Trending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Genre!$A$2:$A$68</cx:f>
        <cx:lvl ptCount="67">
          <cx:pt idx="0">Children &amp; Family Movies</cx:pt>
          <cx:pt idx="1">Stand-Up Comedy</cx:pt>
          <cx:pt idx="2">Kids' Tv</cx:pt>
          <cx:pt idx="3">Comedies</cx:pt>
          <cx:pt idx="4">Crime Tv Shows</cx:pt>
          <cx:pt idx="5">International Movies</cx:pt>
          <cx:pt idx="6">Docuseries</cx:pt>
          <cx:pt idx="7">Action &amp; Adventure</cx:pt>
          <cx:pt idx="8">Cult Movies</cx:pt>
          <cx:pt idx="9">Documentaries</cx:pt>
          <cx:pt idx="10">Horror Movies</cx:pt>
          <cx:pt idx="11">Dramas</cx:pt>
          <cx:pt idx="12">International Tv Shows</cx:pt>
          <cx:pt idx="13">Romantic Tv Shows</cx:pt>
          <cx:pt idx="14">Tv Comedies</cx:pt>
          <cx:pt idx="15">British Tv Shows</cx:pt>
          <cx:pt idx="16">Anime Features</cx:pt>
          <cx:pt idx="17">Independent Movies</cx:pt>
          <cx:pt idx="18">Reality Tv</cx:pt>
          <cx:pt idx="19">Anime Series</cx:pt>
          <cx:pt idx="20">Tv Horror</cx:pt>
          <cx:pt idx="21">Movies</cx:pt>
          <cx:pt idx="22">Stand-Up Comedy &amp; Talk Shows</cx:pt>
          <cx:pt idx="23">Thrillers</cx:pt>
          <cx:pt idx="24">Tv Action &amp; Adventure</cx:pt>
          <cx:pt idx="25">Classic Movies</cx:pt>
          <cx:pt idx="26">Tv Dramas</cx:pt>
          <cx:pt idx="27">Music &amp; Musicals</cx:pt>
          <cx:pt idx="28">Sci-Fi &amp; Fantasy</cx:pt>
          <cx:pt idx="29">Tv Shows</cx:pt>
          <cx:pt idx="30">Spanish-Language Tv Shows</cx:pt>
          <cx:pt idx="31"> Spanish-Language Tv Shows</cx:pt>
          <cx:pt idx="32"> Thrillers</cx:pt>
          <cx:pt idx="33"> International Movies</cx:pt>
          <cx:pt idx="34"> Independent Movies</cx:pt>
          <cx:pt idx="35"> Romantic Movies</cx:pt>
          <cx:pt idx="36"> Tv Comedies</cx:pt>
          <cx:pt idx="37"> Sci-Fi &amp; Fantasy</cx:pt>
          <cx:pt idx="38"> Tv Thrillers</cx:pt>
          <cx:pt idx="39"> Tv Dramas</cx:pt>
          <cx:pt idx="40"> Tv Mysteries</cx:pt>
          <cx:pt idx="41"> International Tv Shows</cx:pt>
          <cx:pt idx="42"> Teen Tv Shows</cx:pt>
          <cx:pt idx="43"> Faith &amp; Spirituality</cx:pt>
          <cx:pt idx="44"> Music &amp; Musicals</cx:pt>
          <cx:pt idx="45"> Tv Action &amp; Adventure</cx:pt>
          <cx:pt idx="46"> Lgbtq Movies</cx:pt>
          <cx:pt idx="47"> Romantic Tv Shows</cx:pt>
          <cx:pt idx="48"> Docuseries</cx:pt>
          <cx:pt idx="49"> Cult Movies</cx:pt>
          <cx:pt idx="50"> Reality Tv</cx:pt>
          <cx:pt idx="51"> Tv Horror</cx:pt>
          <cx:pt idx="52"> Tv Sci-Fi &amp; Fantasy</cx:pt>
          <cx:pt idx="53"> Science &amp; Nature Tv</cx:pt>
          <cx:pt idx="54"> Dramas</cx:pt>
          <cx:pt idx="55"> Sports Movies</cx:pt>
          <cx:pt idx="56"> Horror Movies</cx:pt>
          <cx:pt idx="57"> Korean Tv Shows</cx:pt>
          <cx:pt idx="58"> Stand-Up Comedy &amp; Talk Shows</cx:pt>
          <cx:pt idx="59"> Comedies</cx:pt>
          <cx:pt idx="60"> Crime Tv Shows</cx:pt>
          <cx:pt idx="61"> Kids' Tv</cx:pt>
          <cx:pt idx="62"> Anime Features</cx:pt>
          <cx:pt idx="63"> Stand-Up Comedy</cx:pt>
          <cx:pt idx="64"> Documentaries</cx:pt>
          <cx:pt idx="65"> Children &amp; Family Movies</cx:pt>
          <cx:pt idx="66"> Classic Movies</cx:pt>
        </cx:lvl>
      </cx:strDim>
      <cx:numDim type="size">
        <cx:f>Genre!$B$2:$B$68</cx:f>
        <cx:lvl ptCount="67" formatCode="General">
          <cx:pt idx="0">107</cx:pt>
          <cx:pt idx="1">67</cx:pt>
          <cx:pt idx="2">44</cx:pt>
          <cx:pt idx="3">173</cx:pt>
          <cx:pt idx="4">54</cx:pt>
          <cx:pt idx="5">14</cx:pt>
          <cx:pt idx="6">40</cx:pt>
          <cx:pt idx="7">144</cx:pt>
          <cx:pt idx="8">5</cx:pt>
          <cx:pt idx="9">139</cx:pt>
          <cx:pt idx="10">57</cx:pt>
          <cx:pt idx="11">247</cx:pt>
          <cx:pt idx="12">109</cx:pt>
          <cx:pt idx="13">3</cx:pt>
          <cx:pt idx="14">10</cx:pt>
          <cx:pt idx="15">35</cx:pt>
          <cx:pt idx="16">4</cx:pt>
          <cx:pt idx="17">4</cx:pt>
          <cx:pt idx="18">17</cx:pt>
          <cx:pt idx="19">18</cx:pt>
          <cx:pt idx="20">2</cx:pt>
          <cx:pt idx="21">11</cx:pt>
          <cx:pt idx="22">6</cx:pt>
          <cx:pt idx="23">7</cx:pt>
          <cx:pt idx="24">2</cx:pt>
          <cx:pt idx="25">8</cx:pt>
          <cx:pt idx="26">5</cx:pt>
          <cx:pt idx="27">3</cx:pt>
          <cx:pt idx="28">1</cx:pt>
          <cx:pt idx="29">1</cx:pt>
          <cx:pt idx="30">1</cx:pt>
          <cx:pt idx="31">17</cx:pt>
          <cx:pt idx="32">78</cx:pt>
          <cx:pt idx="33">419</cx:pt>
          <cx:pt idx="34">105</cx:pt>
          <cx:pt idx="35">94</cx:pt>
          <cx:pt idx="36">66</cx:pt>
          <cx:pt idx="37">34</cx:pt>
          <cx:pt idx="38">4</cx:pt>
          <cx:pt idx="39">92</cx:pt>
          <cx:pt idx="40">10</cx:pt>
          <cx:pt idx="41">79</cx:pt>
          <cx:pt idx="42">8</cx:pt>
          <cx:pt idx="43">8</cx:pt>
          <cx:pt idx="44">46</cx:pt>
          <cx:pt idx="45">14</cx:pt>
          <cx:pt idx="46">10</cx:pt>
          <cx:pt idx="47">52</cx:pt>
          <cx:pt idx="48">26</cx:pt>
          <cx:pt idx="49">10</cx:pt>
          <cx:pt idx="50">17</cx:pt>
          <cx:pt idx="51">9</cx:pt>
          <cx:pt idx="52">5</cx:pt>
          <cx:pt idx="53">19</cx:pt>
          <cx:pt idx="54">105</cx:pt>
          <cx:pt idx="55">37</cx:pt>
          <cx:pt idx="56">9</cx:pt>
          <cx:pt idx="57">23</cx:pt>
          <cx:pt idx="58">3</cx:pt>
          <cx:pt idx="59">73</cx:pt>
          <cx:pt idx="60">10</cx:pt>
          <cx:pt idx="61">6</cx:pt>
          <cx:pt idx="62">17</cx:pt>
          <cx:pt idx="63">1</cx:pt>
          <cx:pt idx="64">4</cx:pt>
          <cx:pt idx="65">1</cx:pt>
          <cx:pt idx="66">2</cx:pt>
        </cx:lvl>
      </cx:numDim>
    </cx:data>
  </cx:chartData>
  <cx:chart>
    <cx:title pos="t" align="ctr" overlay="0">
      <cx:tx>
        <cx:txData>
          <cx:v>Genres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Genres</a:t>
          </a:r>
        </a:p>
      </cx:txPr>
    </cx:title>
    <cx:plotArea>
      <cx:plotAreaRegion>
        <cx:series layoutId="treemap" uniqueId="{E2C40163-8E2D-4C95-9F1E-15BF4CF605BF}" formatIdx="0">
          <cx:tx>
            <cx:txData>
              <cx:f>Genre!$B$1</cx:f>
              <cx:v>Count</cx:v>
            </cx:txData>
          </cx:tx>
          <cx:dataLabels pos="ctr">
            <cx:visibility seriesName="0" categoryName="0" value="1"/>
          </cx:dataLabels>
          <cx:dataId val="0"/>
          <cx:layoutPr>
            <cx:parentLabelLayout val="overlapping"/>
          </cx:layoutPr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0vC6dTYt8bp7sGYRJz_X2i_vAw0tNWdO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netflix-show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NETFLIX – Explanatory Data Analysis.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Sana Jalgaonkar</a:t>
            </a:r>
          </a:p>
          <a:p>
            <a:r>
              <a:rPr lang="en-US" dirty="0"/>
              <a:t>November Batch 02.</a:t>
            </a:r>
          </a:p>
          <a:p>
            <a:r>
              <a:rPr lang="en-US" dirty="0"/>
              <a:t>Video Explanation ,</a:t>
            </a:r>
            <a:r>
              <a:rPr lang="en-US" dirty="0">
                <a:hlinkClick r:id="rId2"/>
              </a:rPr>
              <a:t>Click 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"/>
    </mc:Choice>
    <mc:Fallback xmlns="">
      <p:transition spd="slow" advTm="11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565785"/>
            <a:ext cx="10847823" cy="634365"/>
          </a:xfrm>
        </p:spPr>
        <p:txBody>
          <a:bodyPr>
            <a:normAutofit/>
          </a:bodyPr>
          <a:lstStyle/>
          <a:p>
            <a:r>
              <a:rPr lang="en-US" b="1" dirty="0"/>
              <a:t>What are the types in Dataset?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F1AD14-EADE-48BE-925A-F32462E5E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105336"/>
              </p:ext>
            </p:extLst>
          </p:nvPr>
        </p:nvGraphicFramePr>
        <p:xfrm>
          <a:off x="5069327" y="1636804"/>
          <a:ext cx="6246373" cy="312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5E2F33-8FA4-4241-A183-EE3A94DB9DDE}"/>
              </a:ext>
            </a:extLst>
          </p:cNvPr>
          <p:cNvSpPr txBox="1"/>
          <p:nvPr/>
        </p:nvSpPr>
        <p:spPr>
          <a:xfrm>
            <a:off x="467877" y="1636804"/>
            <a:ext cx="294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Movies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TV Shows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4B2C7-8449-4B20-BFCB-C55A0D4E403D}"/>
              </a:ext>
            </a:extLst>
          </p:cNvPr>
          <p:cNvSpPr txBox="1"/>
          <p:nvPr/>
        </p:nvSpPr>
        <p:spPr>
          <a:xfrm>
            <a:off x="467877" y="2486025"/>
            <a:ext cx="396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There are more movies than TV Shows</a:t>
            </a:r>
          </a:p>
        </p:txBody>
      </p:sp>
    </p:spTree>
    <p:extLst>
      <p:ext uri="{BB962C8B-B14F-4D97-AF65-F5344CB8AC3E}">
        <p14:creationId xmlns:p14="http://schemas.microsoft.com/office/powerpoint/2010/main" val="306481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565785"/>
            <a:ext cx="10847823" cy="9772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is the Production of Movies and Shows over years?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9" name="Show-release">
            <a:extLst>
              <a:ext uri="{FF2B5EF4-FFF2-40B4-BE49-F238E27FC236}">
                <a16:creationId xmlns:a16="http://schemas.microsoft.com/office/drawing/2014/main" id="{2423CB9B-9FDA-4B69-80B7-51FAA9770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903289"/>
              </p:ext>
            </p:extLst>
          </p:nvPr>
        </p:nvGraphicFramePr>
        <p:xfrm>
          <a:off x="971550" y="1735393"/>
          <a:ext cx="8992934" cy="3198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8A9F9-4CD7-4395-8D7C-29E9876E7235}"/>
              </a:ext>
            </a:extLst>
          </p:cNvPr>
          <p:cNvSpPr txBox="1"/>
          <p:nvPr/>
        </p:nvSpPr>
        <p:spPr>
          <a:xfrm>
            <a:off x="971550" y="5210175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Over the years, we can see the productions and release of both the types has increased vastly.</a:t>
            </a:r>
          </a:p>
        </p:txBody>
      </p:sp>
    </p:spTree>
    <p:extLst>
      <p:ext uri="{BB962C8B-B14F-4D97-AF65-F5344CB8AC3E}">
        <p14:creationId xmlns:p14="http://schemas.microsoft.com/office/powerpoint/2010/main" val="421370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616F-8928-402B-BB15-009756FB4E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7E10-9C38-4690-B728-752D199F06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Dashboard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D7D7-446B-4AC0-9B24-02AB73F152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trending">
                <a:extLst>
                  <a:ext uri="{FF2B5EF4-FFF2-40B4-BE49-F238E27FC236}">
                    <a16:creationId xmlns:a16="http://schemas.microsoft.com/office/drawing/2014/main" id="{94B42726-74DA-4E8E-9E31-30D0FC36EA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0556006"/>
                  </p:ext>
                </p:extLst>
              </p:nvPr>
            </p:nvGraphicFramePr>
            <p:xfrm>
              <a:off x="620395" y="1497600"/>
              <a:ext cx="10515600" cy="31220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trending">
                <a:extLst>
                  <a:ext uri="{FF2B5EF4-FFF2-40B4-BE49-F238E27FC236}">
                    <a16:creationId xmlns:a16="http://schemas.microsoft.com/office/drawing/2014/main" id="{94B42726-74DA-4E8E-9E31-30D0FC36EA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395" y="1497600"/>
                <a:ext cx="10515600" cy="3122026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B88708-98C3-4873-91AC-0C4AD921B0B3}"/>
              </a:ext>
            </a:extLst>
          </p:cNvPr>
          <p:cNvSpPr txBox="1"/>
          <p:nvPr/>
        </p:nvSpPr>
        <p:spPr>
          <a:xfrm>
            <a:off x="581025" y="276225"/>
            <a:ext cx="1033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Which ratings are trending/popular these days?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6C3BC-5E4D-4C33-9C2A-E485737B30D4}"/>
              </a:ext>
            </a:extLst>
          </p:cNvPr>
          <p:cNvSpPr txBox="1"/>
          <p:nvPr/>
        </p:nvSpPr>
        <p:spPr>
          <a:xfrm>
            <a:off x="723900" y="5038725"/>
            <a:ext cx="1045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Types with ratings - TV-MA followed by TV-14,TV-PG and R can be said are quite famous among audiences.</a:t>
            </a:r>
          </a:p>
        </p:txBody>
      </p:sp>
    </p:spTree>
    <p:extLst>
      <p:ext uri="{BB962C8B-B14F-4D97-AF65-F5344CB8AC3E}">
        <p14:creationId xmlns:p14="http://schemas.microsoft.com/office/powerpoint/2010/main" val="20906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2" y="346711"/>
            <a:ext cx="10847823" cy="7962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genre has highest sum </a:t>
            </a:r>
            <a:r>
              <a:rPr lang="en-US" b="1" dirty="0" err="1"/>
              <a:t>releaseyear</a:t>
            </a:r>
            <a:r>
              <a:rPr lang="en-US" b="1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2891B7-A0CF-4132-9C6C-44BDFB198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258456"/>
              </p:ext>
            </p:extLst>
          </p:nvPr>
        </p:nvGraphicFramePr>
        <p:xfrm>
          <a:off x="533400" y="1347384"/>
          <a:ext cx="10496550" cy="437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08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02" y="280094"/>
            <a:ext cx="10847823" cy="681990"/>
          </a:xfrm>
        </p:spPr>
        <p:txBody>
          <a:bodyPr>
            <a:normAutofit/>
          </a:bodyPr>
          <a:lstStyle/>
          <a:p>
            <a:r>
              <a:rPr lang="en-US" b="1" dirty="0"/>
              <a:t>Which genre is famous among audience?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genredisplay">
                <a:extLst>
                  <a:ext uri="{FF2B5EF4-FFF2-40B4-BE49-F238E27FC236}">
                    <a16:creationId xmlns:a16="http://schemas.microsoft.com/office/drawing/2014/main" id="{62ACB8AC-61FD-4985-9BBB-491DEDCAA5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57512029"/>
                  </p:ext>
                </p:extLst>
              </p:nvPr>
            </p:nvGraphicFramePr>
            <p:xfrm>
              <a:off x="1339998" y="1194553"/>
              <a:ext cx="8970230" cy="44688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genredisplay">
                <a:extLst>
                  <a:ext uri="{FF2B5EF4-FFF2-40B4-BE49-F238E27FC236}">
                    <a16:creationId xmlns:a16="http://schemas.microsoft.com/office/drawing/2014/main" id="{62ACB8AC-61FD-4985-9BBB-491DEDCAA5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998" y="1194553"/>
                <a:ext cx="8970230" cy="44688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14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565785"/>
            <a:ext cx="10847823" cy="68199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countries had highest number of releases?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6160E2-B7E8-4F23-A4E2-C6932FFCF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441157"/>
              </p:ext>
            </p:extLst>
          </p:nvPr>
        </p:nvGraphicFramePr>
        <p:xfrm>
          <a:off x="1078235" y="1304925"/>
          <a:ext cx="9389740" cy="385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B6725B-4FFE-4091-B6D0-C89DEF48219F}"/>
              </a:ext>
            </a:extLst>
          </p:cNvPr>
          <p:cNvSpPr txBox="1"/>
          <p:nvPr/>
        </p:nvSpPr>
        <p:spPr>
          <a:xfrm>
            <a:off x="1078235" y="5391150"/>
            <a:ext cx="938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United States has releases with total number of 521 types of movies &amp; shows released.</a:t>
            </a:r>
          </a:p>
        </p:txBody>
      </p:sp>
    </p:spTree>
    <p:extLst>
      <p:ext uri="{BB962C8B-B14F-4D97-AF65-F5344CB8AC3E}">
        <p14:creationId xmlns:p14="http://schemas.microsoft.com/office/powerpoint/2010/main" val="167427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278129"/>
            <a:ext cx="10847823" cy="681990"/>
          </a:xfrm>
        </p:spPr>
        <p:txBody>
          <a:bodyPr>
            <a:normAutofit/>
          </a:bodyPr>
          <a:lstStyle/>
          <a:p>
            <a:r>
              <a:rPr lang="en-US" b="1" dirty="0"/>
              <a:t>Where most of the types were listed in?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E87AF7-8B97-4F2C-BB3A-8C26DCC32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003719"/>
              </p:ext>
            </p:extLst>
          </p:nvPr>
        </p:nvGraphicFramePr>
        <p:xfrm>
          <a:off x="590550" y="1239231"/>
          <a:ext cx="10725150" cy="437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910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565785"/>
            <a:ext cx="10847823" cy="6819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ratings has higher number of releases?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F93CCB0-E025-48F9-A8FF-DAB3191DD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022287"/>
              </p:ext>
            </p:extLst>
          </p:nvPr>
        </p:nvGraphicFramePr>
        <p:xfrm>
          <a:off x="2009774" y="1523999"/>
          <a:ext cx="8186667" cy="425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581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0994" y="2555407"/>
            <a:ext cx="9010650" cy="44177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Netflix has more number of movies rather than shows in provided dataset.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8304" y="3066823"/>
            <a:ext cx="7772400" cy="315915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Over the years the releases were fantastic then the previous ones.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18304" y="3503146"/>
            <a:ext cx="4838700" cy="315915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Most of the types are rated as TV-MA.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8304" y="3939469"/>
            <a:ext cx="7566614" cy="31591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Most among the audience prefer Dramas and Anime Genre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842CF58B-0E5D-48D2-A5B9-379D68C0E85D}"/>
              </a:ext>
            </a:extLst>
          </p:cNvPr>
          <p:cNvSpPr txBox="1">
            <a:spLocks/>
          </p:cNvSpPr>
          <p:nvPr/>
        </p:nvSpPr>
        <p:spPr>
          <a:xfrm>
            <a:off x="1118304" y="4372039"/>
            <a:ext cx="8334375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United States has highest number of releases.</a:t>
            </a:r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19FF3F64-2EB9-4370-A360-75275C9D41D6}"/>
              </a:ext>
            </a:extLst>
          </p:cNvPr>
          <p:cNvSpPr txBox="1">
            <a:spLocks/>
          </p:cNvSpPr>
          <p:nvPr/>
        </p:nvSpPr>
        <p:spPr>
          <a:xfrm>
            <a:off x="1118304" y="2131961"/>
            <a:ext cx="8334375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The two main types are MOVIES and TV SHOWS in dataset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Akhil Thimmaiah Sir for helping us to understand the sessions of Excel and I can’t wait for what’s to come in this course.</a:t>
            </a:r>
          </a:p>
          <a:p>
            <a:r>
              <a:rPr lang="en-US" dirty="0"/>
              <a:t>.I would like your feedbacks for further improvements.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Reach me at: </a:t>
            </a:r>
            <a:r>
              <a:rPr lang="en-US" dirty="0"/>
              <a:t>  </a:t>
            </a:r>
          </a:p>
          <a:p>
            <a:r>
              <a:rPr lang="en-US" dirty="0"/>
              <a:t>Sanajalgaonkar2810.sj@gmail.com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Topic discussion, source Of Dataset, fields , overview of dataset and problem statement.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242458" cy="205837"/>
          </a:xfrm>
        </p:spPr>
        <p:txBody>
          <a:bodyPr/>
          <a:lstStyle/>
          <a:p>
            <a:r>
              <a:rPr lang="en-US" sz="1600" dirty="0"/>
              <a:t>02. Problem Statements &amp;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710" y="2823331"/>
            <a:ext cx="2128157" cy="369332"/>
          </a:xfrm>
        </p:spPr>
        <p:txBody>
          <a:bodyPr/>
          <a:lstStyle/>
          <a:p>
            <a:r>
              <a:rPr lang="en-US" dirty="0"/>
              <a:t>The  analyzed statements and snapshot of Dashboard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Results from  analysis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The Dashboard, Charts Based on the problem statement.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Closing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A quick summary and conclusion.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Thankyou Note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"/>
    </mc:Choice>
    <mc:Fallback xmlns="">
      <p:transition spd="slow" advTm="3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IN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With a company valuation of over $164 billion, Netflix has surpassed Disney as the most valued media company in the world. What is the secret to their success? Big data and analytics.</a:t>
            </a:r>
          </a:p>
          <a:p>
            <a:r>
              <a:rPr lang="en-IN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Netflix use data analytics by collecting data from their 151 million subscribers, and implementing data analytics models to discover customer behaviour and buying patterns.</a:t>
            </a:r>
          </a:p>
          <a:p>
            <a:r>
              <a:rPr lang="en-IN" dirty="0">
                <a:solidFill>
                  <a:srgbClr val="555555"/>
                </a:solidFill>
                <a:latin typeface="Open Sans" panose="020B0606030504020204" pitchFamily="34" charset="0"/>
              </a:rPr>
              <a:t>I tried representing here one of those analysis done on excel on Netflix’s </a:t>
            </a:r>
            <a:r>
              <a:rPr lang="en-IN" u="sng" dirty="0">
                <a:solidFill>
                  <a:srgbClr val="555555"/>
                </a:solidFill>
                <a:latin typeface="Open Sans" panose="020B0606030504020204" pitchFamily="34" charset="0"/>
                <a:hlinkClick r:id="rId3"/>
              </a:rPr>
              <a:t>dataset taken by Kaggle.</a:t>
            </a:r>
            <a:endParaRPr lang="en-US" u="sng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"/>
    </mc:Choice>
    <mc:Fallback xmlns="">
      <p:transition spd="slow" advTm="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2978E-4F04-4206-8FAD-57088405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Problem Statements.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B5CF2-DD5C-4175-A63A-4C767F4E1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5824" y="2127437"/>
            <a:ext cx="10829926" cy="3949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What is the Count of show_id based on provided ratings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sum of release-year based on types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types in Dataset?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is the Production of Movies and Shows over years?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</a:rPr>
              <a:t>Which ratings are trending/popular these days?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genre has highest sum release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genre is famous among audience?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countries had highest number of releases?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Where most of the types were listed in?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ratings has higher number of releases?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N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3B2A9-955D-4F28-B818-98FA8013E7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0F98E-FF35-4B98-B1B1-31F16B6E9F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Dashboard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9664-D94F-4499-98D7-25CC87671C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29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D3B79-5F29-4A34-99A3-F4D7CEE8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29"/>
            <a:ext cx="12192000" cy="60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4DF722A-9986-427D-B515-29039E166E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Customizing Result Slide in Articulate Storyline">
            <a:extLst>
              <a:ext uri="{FF2B5EF4-FFF2-40B4-BE49-F238E27FC236}">
                <a16:creationId xmlns:a16="http://schemas.microsoft.com/office/drawing/2014/main" id="{060F6269-3A1A-4B5B-8EFD-6EE9B993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10"/>
            <a:ext cx="12192000" cy="687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7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565783"/>
            <a:ext cx="10847823" cy="14249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the Count of show_id based on provided ratings</a:t>
            </a:r>
            <a:br>
              <a:rPr lang="en-IN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Dashboard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10" name="Ratings-ShowID">
            <a:extLst>
              <a:ext uri="{FF2B5EF4-FFF2-40B4-BE49-F238E27FC236}">
                <a16:creationId xmlns:a16="http://schemas.microsoft.com/office/drawing/2014/main" id="{A97B1172-F6FB-433B-A528-6B5A79422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692618"/>
              </p:ext>
            </p:extLst>
          </p:nvPr>
        </p:nvGraphicFramePr>
        <p:xfrm>
          <a:off x="5191125" y="1609727"/>
          <a:ext cx="6648449" cy="3314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D4783A-591F-4444-9060-E4A05B343260}"/>
              </a:ext>
            </a:extLst>
          </p:cNvPr>
          <p:cNvSpPr txBox="1"/>
          <p:nvPr/>
        </p:nvSpPr>
        <p:spPr>
          <a:xfrm>
            <a:off x="523875" y="2181225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TV—MA has the highest count of Show ID's among all ratings.</a:t>
            </a: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6" y="775335"/>
            <a:ext cx="10847823" cy="7010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the sum of release-year based on types?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Dataset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20, 2020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1EFA88B-B1BD-48F3-A8D2-45F59974D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88857"/>
              </p:ext>
            </p:extLst>
          </p:nvPr>
        </p:nvGraphicFramePr>
        <p:xfrm>
          <a:off x="5891788" y="1921173"/>
          <a:ext cx="5348597" cy="301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984795D-5F7A-46A3-BCEF-7D3F7BC93C27}"/>
              </a:ext>
            </a:extLst>
          </p:cNvPr>
          <p:cNvSpPr txBox="1"/>
          <p:nvPr/>
        </p:nvSpPr>
        <p:spPr>
          <a:xfrm>
            <a:off x="467876" y="1921173"/>
            <a:ext cx="48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Movies type has higher sum of release year as compared to TV Show types</a:t>
            </a:r>
          </a:p>
        </p:txBody>
      </p:sp>
    </p:spTree>
    <p:extLst>
      <p:ext uri="{BB962C8B-B14F-4D97-AF65-F5344CB8AC3E}">
        <p14:creationId xmlns:p14="http://schemas.microsoft.com/office/powerpoint/2010/main" val="17148603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837</TotalTime>
  <Words>722</Words>
  <Application>Microsoft Office PowerPoint</Application>
  <PresentationFormat>Widescreen</PresentationFormat>
  <Paragraphs>140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Open Sans</vt:lpstr>
      <vt:lpstr>Wingdings</vt:lpstr>
      <vt:lpstr>Theme1</vt:lpstr>
      <vt:lpstr>NETFLIX – Explanatory Data Analysis.</vt:lpstr>
      <vt:lpstr>Agenda</vt:lpstr>
      <vt:lpstr>Introduction</vt:lpstr>
      <vt:lpstr>Analysis Problem Statements.</vt:lpstr>
      <vt:lpstr>Dashboard</vt:lpstr>
      <vt:lpstr>PowerPoint Presentation</vt:lpstr>
      <vt:lpstr>PowerPoint Presentation</vt:lpstr>
      <vt:lpstr>What is the Count of show_id based on provided ratings </vt:lpstr>
      <vt:lpstr>What is the sum of release-year based on types?</vt:lpstr>
      <vt:lpstr>What are the types in Dataset?</vt:lpstr>
      <vt:lpstr>How is the Production of Movies and Shows over years?</vt:lpstr>
      <vt:lpstr>PowerPoint Presentation</vt:lpstr>
      <vt:lpstr>Which genre has highest sum releaseyear?</vt:lpstr>
      <vt:lpstr>Which genre is famous among audience?</vt:lpstr>
      <vt:lpstr>Which countries had highest number of releases?</vt:lpstr>
      <vt:lpstr>Where most of the types were listed in?</vt:lpstr>
      <vt:lpstr>Which ratings has higher number of releases?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– Explanatory Data Analysis.</dc:title>
  <dc:creator>Sana Jalgaonkar</dc:creator>
  <cp:lastModifiedBy>Sana Jalgaonkar</cp:lastModifiedBy>
  <cp:revision>48</cp:revision>
  <dcterms:created xsi:type="dcterms:W3CDTF">2020-12-19T04:46:18Z</dcterms:created>
  <dcterms:modified xsi:type="dcterms:W3CDTF">2020-12-20T06:04:51Z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