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A1D6-6949-4921-AA03-E5FB10F07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4BEEC-4502-41CD-A8D0-3E485DD29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C5BF-E223-4A5E-ADE5-27032F65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B4-1EF7-4CC6-A938-C2A9B401ED4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2012E-17B2-488D-8D94-3ABA5264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C1D22-CC07-4F9E-BB4C-CEA62E36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2517-A7BB-41C4-9839-C39D12B6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9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38F4-8E6E-473C-A124-45103BC6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B5C9C-C8D3-44C5-A048-0D0FFA1D5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3F7E0-A449-4AA0-A4B6-45800361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B4-1EF7-4CC6-A938-C2A9B401ED4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CAEB-A3CE-46C0-8AC2-E6277CD6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B13FE-FB3E-4DD0-9206-18D95032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2517-A7BB-41C4-9839-C39D12B6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72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B0F18-A0AF-4BC2-B7BB-F7E12C58C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CE4C2-2930-4ECA-B77A-7E9BA4A9C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7EC43-5834-413B-B252-9DF75E96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B4-1EF7-4CC6-A938-C2A9B401ED4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98B9-7912-44B5-AA4B-79564574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1CCB-1B54-4F54-AEFC-6828B512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2517-A7BB-41C4-9839-C39D12B6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1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EA60-516C-4A1E-A41A-FE4EB063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C703-0BDF-4B79-82F5-E2F241C4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D591-546B-4A11-AABD-875C51D4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B4-1EF7-4CC6-A938-C2A9B401ED4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37E40-11C6-47C6-B0E1-69C2F6FF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F5EA-A7EC-4736-917A-44E70001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2517-A7BB-41C4-9839-C39D12B6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2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12F7-AE37-46D7-9C1A-585824B2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816A0-007B-41BD-9280-AFAF991C7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064A6-9EC9-4F20-8274-BD7C09B0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B4-1EF7-4CC6-A938-C2A9B401ED4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CBCD4-0560-4BFE-B62D-6A44AB41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15379-AB2D-42FB-B0AC-A1CD9683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2517-A7BB-41C4-9839-C39D12B6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07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9498-54B2-4DDD-8937-F719C876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3E73-3718-4BB9-A681-82E0C246B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0B8B0-FBD6-42BB-8381-F0F39CFC7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7FD24-50B2-4BCF-AE38-A4AD4D02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B4-1EF7-4CC6-A938-C2A9B401ED4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94BE8-F796-42C9-B4EA-1543A4EF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2B4BA-EB38-4349-A7AE-020E109C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2517-A7BB-41C4-9839-C39D12B6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7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FCEC-D455-4DC1-A14D-3576C595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9C95-0F53-4DD7-9239-86D7E4864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1D243-49EE-461E-8EE8-4C19CA28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DD833-7ECA-4E67-9E43-854E4150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DD0A4-79EE-4C30-A508-6639683AF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CA9C8-DB78-4446-B72F-AFFB81DB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B4-1EF7-4CC6-A938-C2A9B401ED4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B87D58-DBBE-49E5-8C63-D9C9AA1A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8A147-7094-449E-9D32-31ED5424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2517-A7BB-41C4-9839-C39D12B6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2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0F63-31DB-4EC5-B431-D1FB7B78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96704-7E73-4B25-9A53-DABEE998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B4-1EF7-4CC6-A938-C2A9B401ED4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60E6A-9E2A-4C6B-8F7D-4B44CCD2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89B5D-526E-41DE-8E7E-A46F3106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2517-A7BB-41C4-9839-C39D12B6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52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BC363-B4D1-4AB8-80DD-89C8D6BC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B4-1EF7-4CC6-A938-C2A9B401ED4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B2551-0502-4831-A8B5-2AC3139F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147A-2BE3-4D69-B86F-B20CDB6B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2517-A7BB-41C4-9839-C39D12B6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7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9EA6-423E-4731-83EB-79FC7E8B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2446-A511-4F70-BAA2-32995FEAE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0790F-BEC9-4A0E-8FFB-A167A49EA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C81AB-F195-4DD3-8A63-452DCA6F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B4-1EF7-4CC6-A938-C2A9B401ED4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A9EDC-50D0-4D34-9184-9145C3BE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0799C-8F3A-425F-A568-136DA94E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2517-A7BB-41C4-9839-C39D12B6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81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1AE9-0483-4F92-A6B5-3CD8DD5D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17DB1-8A30-468B-93F4-70BEEFB9C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D76D8-4770-4BE2-AC38-5A9F1131C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865C0-4388-42C3-AC13-36E7DD1C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78B4-1EF7-4CC6-A938-C2A9B401ED4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73622-4391-4E95-913C-3C75D9B6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24EDC-B738-480A-A1AD-41D4B301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72517-A7BB-41C4-9839-C39D12B6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98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AE790-B081-48C3-8D02-D6E5BF42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488D3-1A1E-45E3-B1C1-714CF5EE3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D774-A176-4715-88E8-22393D40F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78B4-1EF7-4CC6-A938-C2A9B401ED41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287B-237C-4C2D-8EB8-D96BC47B9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44442-B59F-4173-A866-FB9B46EAA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72517-A7BB-41C4-9839-C39D12B6E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98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8D3DEA-41BA-4190-BDAB-D3F8CA093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461962"/>
            <a:ext cx="96964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1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E43DFE-2C92-4D79-AA17-B26639080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366712"/>
            <a:ext cx="94869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7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EBCDB2-2BDB-4E04-80D5-1F2E6A14F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80987"/>
            <a:ext cx="96583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3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0D3F-1516-47DA-B53A-84947F1D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DE248-968F-4549-B203-18800E43D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522" y="1825625"/>
            <a:ext cx="7078955" cy="4351338"/>
          </a:xfrm>
        </p:spPr>
      </p:pic>
    </p:spTree>
    <p:extLst>
      <p:ext uri="{BB962C8B-B14F-4D97-AF65-F5344CB8AC3E}">
        <p14:creationId xmlns:p14="http://schemas.microsoft.com/office/powerpoint/2010/main" val="10558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F0D5-6F16-4073-B1A4-621E3F2D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6C4AE-1045-4930-A2FC-F037E01DE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96" y="1690688"/>
            <a:ext cx="10897408" cy="487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4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18EE-2D4C-4331-BE12-1730CEB9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74136-4836-445F-8CCD-50A60040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94" y="1774498"/>
            <a:ext cx="8788846" cy="50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1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25B6-A72E-4CB7-A8D9-F1809B61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45622-CEFC-49A3-9B73-4D42CE12E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42" y="1737296"/>
            <a:ext cx="7809621" cy="510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4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57F35D-E4BD-43CB-9194-737E6DF6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180975"/>
            <a:ext cx="92487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C8D215-3AF0-4240-91FE-9939E4BE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80987"/>
            <a:ext cx="92202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9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 Jalgaonkar</dc:creator>
  <cp:lastModifiedBy>Sana Jalgaonkar</cp:lastModifiedBy>
  <cp:revision>3</cp:revision>
  <dcterms:created xsi:type="dcterms:W3CDTF">2021-07-15T17:11:20Z</dcterms:created>
  <dcterms:modified xsi:type="dcterms:W3CDTF">2021-07-15T17:41:39Z</dcterms:modified>
</cp:coreProperties>
</file>