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0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«морской бой»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Выполнили:</a:t>
            </a:r>
          </a:p>
          <a:p>
            <a:r>
              <a:rPr lang="ru-RU" dirty="0" smtClean="0"/>
              <a:t>Волынчикова Екатерина</a:t>
            </a:r>
          </a:p>
          <a:p>
            <a:r>
              <a:rPr lang="ru-RU" dirty="0" smtClean="0"/>
              <a:t>Толстых Николай</a:t>
            </a:r>
          </a:p>
        </p:txBody>
      </p:sp>
    </p:spTree>
    <p:extLst>
      <p:ext uri="{BB962C8B-B14F-4D97-AF65-F5344CB8AC3E}">
        <p14:creationId xmlns:p14="http://schemas.microsoft.com/office/powerpoint/2010/main" val="9766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9203" y="2629577"/>
            <a:ext cx="6294797" cy="3101983"/>
          </a:xfrm>
        </p:spPr>
        <p:txBody>
          <a:bodyPr/>
          <a:lstStyle/>
          <a:p>
            <a:r>
              <a:rPr lang="ru-RU" dirty="0"/>
              <a:t>Игра для двух игроков, целью которых является победить другого игрока, уничтожив все его корабли, а </a:t>
            </a:r>
            <a:r>
              <a:rPr lang="ru-RU" dirty="0" smtClean="0"/>
              <a:t>также             </a:t>
            </a:r>
            <a:r>
              <a:rPr lang="ru-RU" dirty="0"/>
              <a:t> </a:t>
            </a:r>
            <a:r>
              <a:rPr lang="ru-RU" dirty="0" smtClean="0"/>
              <a:t>улучшить</a:t>
            </a:r>
            <a:r>
              <a:rPr lang="ru-RU" dirty="0"/>
              <a:t> </a:t>
            </a:r>
            <a:r>
              <a:rPr lang="ru-RU" dirty="0" smtClean="0"/>
              <a:t>свой</a:t>
            </a:r>
            <a:r>
              <a:rPr lang="ru-RU" dirty="0"/>
              <a:t> </a:t>
            </a:r>
            <a:r>
              <a:rPr lang="ru-RU" dirty="0" smtClean="0"/>
              <a:t>результат</a:t>
            </a:r>
            <a:r>
              <a:rPr lang="ru-RU" dirty="0"/>
              <a:t> по сравнению с </a:t>
            </a:r>
            <a:r>
              <a:rPr lang="ru-RU" dirty="0" smtClean="0"/>
              <a:t>другими                 </a:t>
            </a:r>
            <a:r>
              <a:rPr lang="ru-RU" dirty="0"/>
              <a:t> игроками. При запуске игры можно посмотреть результат </a:t>
            </a:r>
            <a:r>
              <a:rPr lang="ru-RU" dirty="0" smtClean="0"/>
              <a:t> любого</a:t>
            </a:r>
            <a:r>
              <a:rPr lang="ru-RU" dirty="0"/>
              <a:t> </a:t>
            </a:r>
            <a:r>
              <a:rPr lang="ru-RU" dirty="0" smtClean="0"/>
              <a:t>игрока.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4398" t="23759" r="34309" b="31796"/>
          <a:stretch/>
        </p:blipFill>
        <p:spPr>
          <a:xfrm>
            <a:off x="7086600" y="2701343"/>
            <a:ext cx="3793067" cy="30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7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</a:t>
            </a:r>
            <a:r>
              <a:rPr lang="ru-RU" dirty="0"/>
              <a:t> работу программы отвечают библиотеки:</a:t>
            </a:r>
          </a:p>
          <a:p>
            <a:r>
              <a:rPr lang="ru-RU" b="1" dirty="0"/>
              <a:t>PyGame</a:t>
            </a:r>
            <a:r>
              <a:rPr lang="ru-RU" dirty="0"/>
              <a:t> - игровой процесс</a:t>
            </a:r>
          </a:p>
          <a:p>
            <a:r>
              <a:rPr lang="ru-RU" b="1" dirty="0"/>
              <a:t>PyQT5</a:t>
            </a:r>
            <a:r>
              <a:rPr lang="ru-RU" dirty="0"/>
              <a:t> - графическое оформление</a:t>
            </a:r>
          </a:p>
          <a:p>
            <a:r>
              <a:rPr lang="ru-RU" b="1" dirty="0"/>
              <a:t>SQLite</a:t>
            </a:r>
            <a:r>
              <a:rPr lang="ru-RU" dirty="0"/>
              <a:t> - запись и отображение данных игроков</a:t>
            </a:r>
          </a:p>
          <a:p>
            <a:r>
              <a:rPr lang="ru-RU" b="1" dirty="0"/>
              <a:t>sys</a:t>
            </a:r>
            <a:endParaRPr lang="ru-RU" dirty="0"/>
          </a:p>
          <a:p>
            <a:r>
              <a:rPr lang="ru-RU" b="1" dirty="0"/>
              <a:t>os</a:t>
            </a:r>
            <a:r>
              <a:rPr lang="ru-RU" dirty="0"/>
              <a:t> - работа с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334339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9145" y="804672"/>
            <a:ext cx="4486656" cy="1141497"/>
          </a:xfrm>
        </p:spPr>
        <p:txBody>
          <a:bodyPr/>
          <a:lstStyle/>
          <a:p>
            <a:r>
              <a:rPr lang="ru-RU" dirty="0" smtClean="0"/>
              <a:t> ход игры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25093" y="2287667"/>
            <a:ext cx="3794760" cy="2194036"/>
          </a:xfrm>
        </p:spPr>
        <p:txBody>
          <a:bodyPr/>
          <a:lstStyle/>
          <a:p>
            <a:r>
              <a:rPr lang="ru-RU" dirty="0" smtClean="0"/>
              <a:t>Для начала необходимо ввести имя каждого игрока, если не ввести имя, оно будет задано автоматически. </a:t>
            </a:r>
            <a:r>
              <a:rPr lang="en-US" dirty="0" smtClean="0"/>
              <a:t>FIRST </a:t>
            </a:r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для первого игрока и </a:t>
            </a:r>
            <a:r>
              <a:rPr lang="en-US" dirty="0" smtClean="0"/>
              <a:t>SECOND </a:t>
            </a:r>
            <a:r>
              <a:rPr lang="ru-RU" dirty="0" smtClean="0"/>
              <a:t>- для второго</a:t>
            </a:r>
          </a:p>
          <a:p>
            <a:endParaRPr lang="ru-RU" dirty="0"/>
          </a:p>
          <a:p>
            <a:r>
              <a:rPr lang="ru-RU" dirty="0" smtClean="0"/>
              <a:t>Каждому игроку нужно расставить свои корабли на поле и игра начнется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682" t="39825" r="44670" b="48158"/>
          <a:stretch/>
        </p:blipFill>
        <p:spPr>
          <a:xfrm>
            <a:off x="8180918" y="804672"/>
            <a:ext cx="1947332" cy="12361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39667" t="28148" r="39526" b="31482"/>
          <a:stretch/>
        </p:blipFill>
        <p:spPr>
          <a:xfrm>
            <a:off x="7234344" y="2247900"/>
            <a:ext cx="3805131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8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83536" y="1103158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Когда один из игроков уничтожит все судна противника, игра автоматически закончится. Игроки увидят окно с именем победителя, а также таблицу с результатами игры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9536" t="27839" r="39680" b="31280"/>
          <a:stretch/>
        </p:blipFill>
        <p:spPr>
          <a:xfrm>
            <a:off x="2667181" y="2446809"/>
            <a:ext cx="3428819" cy="379358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63610" t="25040" r="17392" b="36218"/>
          <a:stretch/>
        </p:blipFill>
        <p:spPr>
          <a:xfrm>
            <a:off x="6976001" y="2793946"/>
            <a:ext cx="2701834" cy="3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8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дальнейшего развития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возможности играть с искусственным интеллектом</a:t>
            </a:r>
            <a:endParaRPr lang="ru-RU" dirty="0"/>
          </a:p>
          <a:p>
            <a:r>
              <a:rPr lang="ru-RU" dirty="0" smtClean="0"/>
              <a:t>Добавление изображения кораблей</a:t>
            </a:r>
          </a:p>
          <a:p>
            <a:r>
              <a:rPr lang="ru-RU" dirty="0" smtClean="0"/>
              <a:t>Возможность расстановки более сложных кораблей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58072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31</TotalTime>
  <Words>103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Corbel</vt:lpstr>
      <vt:lpstr>Gill Sans MT</vt:lpstr>
      <vt:lpstr>Parcel</vt:lpstr>
      <vt:lpstr>Игра «морской бой»</vt:lpstr>
      <vt:lpstr>введение</vt:lpstr>
      <vt:lpstr>Реализация игры</vt:lpstr>
      <vt:lpstr> ход игры</vt:lpstr>
      <vt:lpstr> </vt:lpstr>
      <vt:lpstr>Возможности дальнейшего развития игры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4</cp:revision>
  <dcterms:created xsi:type="dcterms:W3CDTF">2022-02-27T08:47:12Z</dcterms:created>
  <dcterms:modified xsi:type="dcterms:W3CDTF">2022-02-27T09:18:25Z</dcterms:modified>
</cp:coreProperties>
</file>