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>
        <p:scale>
          <a:sx n="72" d="100"/>
          <a:sy n="72" d="100"/>
        </p:scale>
        <p:origin x="276" y="2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Koopmann" userId="a9d7507983e8e9b2" providerId="LiveId" clId="{C2B5E93E-C118-4CC4-84B6-799C4156CB2B}"/>
    <pc:docChg chg="custSel modSld">
      <pc:chgData name="Ben Koopmann" userId="a9d7507983e8e9b2" providerId="LiveId" clId="{C2B5E93E-C118-4CC4-84B6-799C4156CB2B}" dt="2022-10-24T20:33:23.932" v="420" actId="20577"/>
      <pc:docMkLst>
        <pc:docMk/>
      </pc:docMkLst>
      <pc:sldChg chg="modSp mod">
        <pc:chgData name="Ben Koopmann" userId="a9d7507983e8e9b2" providerId="LiveId" clId="{C2B5E93E-C118-4CC4-84B6-799C4156CB2B}" dt="2022-10-24T20:33:23.932" v="420" actId="20577"/>
        <pc:sldMkLst>
          <pc:docMk/>
          <pc:sldMk cId="106293002" sldId="257"/>
        </pc:sldMkLst>
        <pc:spChg chg="mod">
          <ac:chgData name="Ben Koopmann" userId="a9d7507983e8e9b2" providerId="LiveId" clId="{C2B5E93E-C118-4CC4-84B6-799C4156CB2B}" dt="2022-10-24T20:33:23.932" v="420" actId="20577"/>
          <ac:spMkLst>
            <pc:docMk/>
            <pc:sldMk cId="106293002" sldId="257"/>
            <ac:spMk id="3" creationId="{166D87E2-D8F4-384A-9C6F-F333B48D95E8}"/>
          </ac:spMkLst>
        </pc:spChg>
      </pc:sldChg>
      <pc:sldChg chg="modSp mod">
        <pc:chgData name="Ben Koopmann" userId="a9d7507983e8e9b2" providerId="LiveId" clId="{C2B5E93E-C118-4CC4-84B6-799C4156CB2B}" dt="2022-10-24T20:32:26.883" v="369" actId="20577"/>
        <pc:sldMkLst>
          <pc:docMk/>
          <pc:sldMk cId="2954666604" sldId="261"/>
        </pc:sldMkLst>
        <pc:spChg chg="mod">
          <ac:chgData name="Ben Koopmann" userId="a9d7507983e8e9b2" providerId="LiveId" clId="{C2B5E93E-C118-4CC4-84B6-799C4156CB2B}" dt="2022-10-24T20:32:26.883" v="369" actId="20577"/>
          <ac:spMkLst>
            <pc:docMk/>
            <pc:sldMk cId="2954666604" sldId="261"/>
            <ac:spMk id="3" creationId="{9CE3591B-B33D-1F94-26E4-3D52E51287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9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8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5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2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8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6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5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6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0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76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20A10-2256-BD94-B495-90EC3E8C6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Dr. York Mentor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9E7B3-56C4-69CB-6B13-A5FF4B8D1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 Koopmann ACS 560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>
            <a:extLst>
              <a:ext uri="{FF2B5EF4-FFF2-40B4-BE49-F238E27FC236}">
                <a16:creationId xmlns:a16="http://schemas.microsoft.com/office/drawing/2014/main" id="{9048FF17-48BC-6541-5A5B-AB6E464CB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9" r="46284" b="-2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6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DA4E-8910-CC33-804F-304C72AA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794E-8F81-B817-912C-9171742B9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smaller interviews over 2 weeks </a:t>
            </a:r>
          </a:p>
          <a:p>
            <a:r>
              <a:rPr lang="en-US" dirty="0"/>
              <a:t>Email chain for clarification </a:t>
            </a:r>
          </a:p>
          <a:p>
            <a:r>
              <a:rPr lang="en-US" dirty="0"/>
              <a:t>Prior experience with him as a student, TA, and thesis advisor </a:t>
            </a:r>
          </a:p>
        </p:txBody>
      </p:sp>
    </p:spTree>
    <p:extLst>
      <p:ext uri="{BB962C8B-B14F-4D97-AF65-F5344CB8AC3E}">
        <p14:creationId xmlns:p14="http://schemas.microsoft.com/office/powerpoint/2010/main" val="278096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38FD-96A4-149F-5986-562F9D7D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is Dr. York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D87E2-D8F4-384A-9C6F-F333B48D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573191" cy="376089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Instructor in the Electrical and Computer Engineering Department </a:t>
            </a:r>
          </a:p>
          <a:p>
            <a:r>
              <a:rPr lang="en-US" dirty="0"/>
              <a:t>Teaches Microcontrollers and Circuit classes</a:t>
            </a:r>
          </a:p>
          <a:p>
            <a:r>
              <a:rPr lang="en-US" dirty="0"/>
              <a:t>Worked at SIUE since 2015</a:t>
            </a:r>
          </a:p>
          <a:p>
            <a:r>
              <a:rPr lang="en-US" dirty="0"/>
              <a:t>Sits on multiple faculty search and scholarship committees</a:t>
            </a:r>
          </a:p>
          <a:p>
            <a:r>
              <a:rPr lang="en-US" dirty="0" err="1"/>
              <a:t>Bacholers</a:t>
            </a:r>
            <a:r>
              <a:rPr lang="en-US" dirty="0"/>
              <a:t>/Masters SIUE 2002 2007</a:t>
            </a:r>
            <a:br>
              <a:rPr lang="en-US" dirty="0"/>
            </a:br>
            <a:r>
              <a:rPr lang="en-US" dirty="0" err="1"/>
              <a:t>Ph.D</a:t>
            </a:r>
            <a:r>
              <a:rPr lang="en-US" dirty="0"/>
              <a:t> 2015 Washington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E2DDE-2ECF-31BA-E830-53268428F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194" y="2108201"/>
            <a:ext cx="2467319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77B3-9B39-620B-78C6-67B73421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York’s Teaching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0665A-61DA-F3E6-E988-5643F5A3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Favorite course is Microcontrollers </a:t>
            </a:r>
          </a:p>
          <a:p>
            <a:r>
              <a:rPr lang="en-US" sz="2800" dirty="0"/>
              <a:t>Prefers hands on courses versus traditional bookwork style </a:t>
            </a:r>
          </a:p>
          <a:p>
            <a:r>
              <a:rPr lang="en-US" sz="2800" dirty="0"/>
              <a:t>Circuit classes are somewhat traditional bookwork style </a:t>
            </a:r>
          </a:p>
          <a:p>
            <a:r>
              <a:rPr lang="en-US" sz="2800" dirty="0"/>
              <a:t>Biggest challenge in teaching is keeping students engaged especially with dry material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431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25AB-C9F9-4065-4017-1E0DBDEC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York’s Teaching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3591B-B33D-1F94-26E4-3D52E5128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Biggest obstacle in past few years has been covid </a:t>
            </a:r>
          </a:p>
          <a:p>
            <a:pPr lvl="1"/>
            <a:r>
              <a:rPr lang="en-US" dirty="0"/>
              <a:t>Took away from personal interactions with students </a:t>
            </a:r>
          </a:p>
          <a:p>
            <a:pPr lvl="1"/>
            <a:r>
              <a:rPr lang="en-US" dirty="0"/>
              <a:t>Hard to teach STEM lab based courses without material and equipment </a:t>
            </a:r>
          </a:p>
          <a:p>
            <a:r>
              <a:rPr lang="en-US" dirty="0"/>
              <a:t>Parts shortages have made class more difficult to teach</a:t>
            </a:r>
          </a:p>
          <a:p>
            <a:r>
              <a:rPr lang="en-US" dirty="0"/>
              <a:t>Uses experimental learning to help students learn</a:t>
            </a:r>
          </a:p>
        </p:txBody>
      </p:sp>
    </p:spTree>
    <p:extLst>
      <p:ext uri="{BB962C8B-B14F-4D97-AF65-F5344CB8AC3E}">
        <p14:creationId xmlns:p14="http://schemas.microsoft.com/office/powerpoint/2010/main" val="295466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DBE7-A35A-C9DD-817F-39E4B17F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F16E-3FEB-939F-746D-49391A82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SIU School of Medicine imaging system for thoracic surgery</a:t>
            </a:r>
          </a:p>
          <a:p>
            <a:pPr lvl="1"/>
            <a:r>
              <a:rPr lang="en-US" dirty="0"/>
              <a:t>Camera for between ribs and keep track of surgeon’s tools </a:t>
            </a:r>
          </a:p>
          <a:p>
            <a:r>
              <a:rPr lang="en-US" dirty="0" err="1"/>
              <a:t>Ph.D</a:t>
            </a:r>
            <a:r>
              <a:rPr lang="en-US" dirty="0"/>
              <a:t> project: tool for measuring tendon strength using image sensors </a:t>
            </a:r>
          </a:p>
          <a:p>
            <a:r>
              <a:rPr lang="en-US" dirty="0"/>
              <a:t>Could go into more detail on project, but gets complicated very quickly </a:t>
            </a:r>
          </a:p>
          <a:p>
            <a:r>
              <a:rPr lang="en-US" dirty="0"/>
              <a:t>Prior work with US Air Force on sensitive projects</a:t>
            </a:r>
          </a:p>
        </p:txBody>
      </p:sp>
    </p:spTree>
    <p:extLst>
      <p:ext uri="{BB962C8B-B14F-4D97-AF65-F5344CB8AC3E}">
        <p14:creationId xmlns:p14="http://schemas.microsoft.com/office/powerpoint/2010/main" val="17243977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1B1937"/>
      </a:dk2>
      <a:lt2>
        <a:srgbClr val="E3E8E2"/>
      </a:lt2>
      <a:accent1>
        <a:srgbClr val="B829E7"/>
      </a:accent1>
      <a:accent2>
        <a:srgbClr val="5717D5"/>
      </a:accent2>
      <a:accent3>
        <a:srgbClr val="2938E7"/>
      </a:accent3>
      <a:accent4>
        <a:srgbClr val="1775D5"/>
      </a:accent4>
      <a:accent5>
        <a:srgbClr val="22B4C2"/>
      </a:accent5>
      <a:accent6>
        <a:srgbClr val="14BB84"/>
      </a:accent6>
      <a:hlink>
        <a:srgbClr val="499331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RetrospectVTI</vt:lpstr>
      <vt:lpstr>Dr. York Mentor Presentation</vt:lpstr>
      <vt:lpstr>Interview Format</vt:lpstr>
      <vt:lpstr>Who is Dr. York</vt:lpstr>
      <vt:lpstr>Dr. York’s Teaching Overview </vt:lpstr>
      <vt:lpstr>Dr. York’s Teaching Overview </vt:lpstr>
      <vt:lpstr>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York Mentor Presentation</dc:title>
  <dc:creator>Ben Koopmann</dc:creator>
  <cp:lastModifiedBy>Ben Koopmann</cp:lastModifiedBy>
  <cp:revision>1</cp:revision>
  <dcterms:created xsi:type="dcterms:W3CDTF">2022-10-24T20:16:16Z</dcterms:created>
  <dcterms:modified xsi:type="dcterms:W3CDTF">2022-10-24T20:33:31Z</dcterms:modified>
</cp:coreProperties>
</file>