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804F93-DBB6-4504-A6B2-A32531937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B2093C-844E-463D-AECF-2E9CC97E9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926D3D-B195-4687-B8AD-8F8FF44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CB70F8-7126-4062-B042-8EFFFFD5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8B37E6-DF38-4BFC-BF9C-C57DBF6F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9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6FF548-6DA8-493F-8705-EE108B6C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A04F5E-CCB6-4998-8EDA-F1B0BC7F8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F92F77-E6B3-45FF-B863-A5EED14E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2607CA-7BA4-4743-95F9-1BC7C612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2693DB-04BC-4A03-8AD0-C2F68D65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6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2E34302-621C-4E72-B2AB-B2B053AB1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FA4B28B-E0D6-4DEE-9C60-C7D77669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E6D88F-1661-4E88-9FE4-86911D78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D3D3A2-4915-415B-B949-A7834153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13184C-7ACD-45D2-B3A2-E5378E1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11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D62EB8-A941-4EC1-8E84-E70B715A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1D7B9B-8A1C-4CCB-9F7F-164C0D0C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2B3288-33E7-426C-8301-4E742ECC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BE0F7B-5F7E-4390-B982-99DA45B2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434D3A-A657-44EE-89EA-6A231D6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26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4A20B-2B58-4046-BBB3-10C37C5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92EEDD-0B68-460E-BF10-AAB7BBE9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C3999B-58C6-4114-81D1-01EE0792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52DE7D-0227-4A0B-AD58-17072C72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1E2CC6-C087-441B-B516-2C2D6EBD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43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45D903-1856-434F-B81F-DF4947C2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932080-6717-49A6-83AB-8E93E5D9B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69F468E-B645-489B-9C51-1094E9EEE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A0D1A92-3268-471F-AB41-227BC3A0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B7ACB2-31F1-4C00-A8EC-DD1FB66B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C56EDA-C12B-41F1-8D7D-0200C24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9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DDA8B-673E-497B-A96C-F9AA349A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06E40E-F41C-4CF6-948A-A0B9E845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FB4289-5543-49FE-B673-C1E40C723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E867A0-E842-40B2-A5A7-746AD26AB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6B2116-833C-4CA8-B258-8FD80E58B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8E65309-858F-4C17-B6B4-6ED3061D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A6380F-12E1-4A87-90F8-25F7D237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8C8B8D2-E509-4924-AFD5-681E1F5F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9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9A4228-C167-4AD1-B650-72F23AB7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3F5406A-A544-4A89-B428-09213597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5E7D0BE-89A4-4363-A6DD-9C94B4F2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FBE0A35-519A-4202-8921-3232877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5F96732-D180-4B35-9ABB-306B2DEE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8BF7A9B-0E9B-4BEC-A88A-8464751B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486FA65-0D30-4796-AEBA-2470D903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6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09286-6FCE-4222-9A9B-E1439E6F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8618B-F0D5-4E4D-A878-415D763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393849-5FAB-45EB-8BDA-5F0E6A06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EAAD6C-AA00-49B8-AE85-1C01BEE7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94D6BF-720A-4DFF-ADAC-AB09525E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36541BB-C992-4BF0-87D1-AF75D817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9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0942E5-A17F-4A59-98F0-9AE590E1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0C3BF90-9EA5-4D7D-B4D5-65F20412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0B7F89-52C6-4BCF-9607-634227689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CF6EC0-E5A7-45CA-B6C2-4E71AC3A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C0EBCD-C53A-4144-87B3-D0E64B79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F6FA1E-1258-4C4C-A66D-12047E2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3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FE32712-C621-428D-A1AF-93217A89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0B31C3-690E-4DB6-BF09-5D8D4161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931E04-2B44-4946-9795-EADE2B984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996B-F12A-4210-B7C6-42A7EEA9A16E}" type="datetimeFigureOut">
              <a:rPr lang="hu-HU" smtClean="0"/>
              <a:t>2018. 12. 05.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FAE011-EA4E-416B-B681-28E8ECD9C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7D737C-3D1E-4F19-B89F-9DF7C50E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C3CE-C73B-43AB-A348-C4F14E64B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E0244CAF-039B-4498-9367-A6BC1B78297B}"/>
              </a:ext>
            </a:extLst>
          </p:cNvPr>
          <p:cNvGrpSpPr/>
          <p:nvPr/>
        </p:nvGrpSpPr>
        <p:grpSpPr>
          <a:xfrm>
            <a:off x="400049" y="1006463"/>
            <a:ext cx="4802270" cy="4276737"/>
            <a:chOff x="596899" y="777863"/>
            <a:chExt cx="4802270" cy="4276737"/>
          </a:xfrm>
        </p:grpSpPr>
        <p:pic>
          <p:nvPicPr>
            <p:cNvPr id="7" name="Ábra 6" descr="Mappa">
              <a:extLst>
                <a:ext uri="{FF2B5EF4-FFF2-40B4-BE49-F238E27FC236}">
                  <a16:creationId xmlns:a16="http://schemas.microsoft.com/office/drawing/2014/main" id="{4E80584C-9696-4258-A063-89E7FAE4A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62568" y="2650206"/>
              <a:ext cx="914400" cy="914400"/>
            </a:xfrm>
            <a:prstGeom prst="rect">
              <a:avLst/>
            </a:prstGeom>
          </p:spPr>
        </p:pic>
        <p:grpSp>
          <p:nvGrpSpPr>
            <p:cNvPr id="44" name="Csoportba foglalás 43">
              <a:extLst>
                <a:ext uri="{FF2B5EF4-FFF2-40B4-BE49-F238E27FC236}">
                  <a16:creationId xmlns:a16="http://schemas.microsoft.com/office/drawing/2014/main" id="{50CCDCB9-6B57-4A2E-9792-B00234F60783}"/>
                </a:ext>
              </a:extLst>
            </p:cNvPr>
            <p:cNvGrpSpPr/>
            <p:nvPr/>
          </p:nvGrpSpPr>
          <p:grpSpPr>
            <a:xfrm>
              <a:off x="596899" y="777863"/>
              <a:ext cx="4802270" cy="4276737"/>
              <a:chOff x="596899" y="777863"/>
              <a:chExt cx="4802270" cy="4276737"/>
            </a:xfrm>
          </p:grpSpPr>
          <p:grpSp>
            <p:nvGrpSpPr>
              <p:cNvPr id="43" name="Csoportba foglalás 42">
                <a:extLst>
                  <a:ext uri="{FF2B5EF4-FFF2-40B4-BE49-F238E27FC236}">
                    <a16:creationId xmlns:a16="http://schemas.microsoft.com/office/drawing/2014/main" id="{92E62897-0036-4F59-91D7-49ABAF345C7E}"/>
                  </a:ext>
                </a:extLst>
              </p:cNvPr>
              <p:cNvGrpSpPr/>
              <p:nvPr/>
            </p:nvGrpSpPr>
            <p:grpSpPr>
              <a:xfrm>
                <a:off x="596899" y="777863"/>
                <a:ext cx="4802269" cy="4276737"/>
                <a:chOff x="596899" y="777863"/>
                <a:chExt cx="4802269" cy="4276737"/>
              </a:xfrm>
            </p:grpSpPr>
            <p:pic>
              <p:nvPicPr>
                <p:cNvPr id="5" name="Ábra 4" descr="Mappa">
                  <a:extLst>
                    <a:ext uri="{FF2B5EF4-FFF2-40B4-BE49-F238E27FC236}">
                      <a16:creationId xmlns:a16="http://schemas.microsoft.com/office/drawing/2014/main" id="{52B8BB6F-AD02-4663-97BE-99846551F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668" y="77786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" name="Ábra 5" descr="Mappa">
                  <a:extLst>
                    <a:ext uri="{FF2B5EF4-FFF2-40B4-BE49-F238E27FC236}">
                      <a16:creationId xmlns:a16="http://schemas.microsoft.com/office/drawing/2014/main" id="{DD436ADF-A8B8-46E9-9062-38AFCC373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456" y="165522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Ábra 8" descr="Papír">
                  <a:extLst>
                    <a:ext uri="{FF2B5EF4-FFF2-40B4-BE49-F238E27FC236}">
                      <a16:creationId xmlns:a16="http://schemas.microsoft.com/office/drawing/2014/main" id="{05617563-DD82-44A1-9492-947F3C204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76968" y="2390642"/>
                  <a:ext cx="519128" cy="519128"/>
                </a:xfrm>
                <a:prstGeom prst="rect">
                  <a:avLst/>
                </a:prstGeom>
              </p:spPr>
            </p:pic>
            <p:pic>
              <p:nvPicPr>
                <p:cNvPr id="10" name="Ábra 9" descr="Papír">
                  <a:extLst>
                    <a:ext uri="{FF2B5EF4-FFF2-40B4-BE49-F238E27FC236}">
                      <a16:creationId xmlns:a16="http://schemas.microsoft.com/office/drawing/2014/main" id="{32251418-36B7-4B29-86C3-72D4480B85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4918" y="3406814"/>
                  <a:ext cx="519128" cy="519128"/>
                </a:xfrm>
                <a:prstGeom prst="rect">
                  <a:avLst/>
                </a:prstGeom>
              </p:spPr>
            </p:pic>
            <p:cxnSp>
              <p:nvCxnSpPr>
                <p:cNvPr id="12" name="Egyenes összekötő 11">
                  <a:extLst>
                    <a:ext uri="{FF2B5EF4-FFF2-40B4-BE49-F238E27FC236}">
                      <a16:creationId xmlns:a16="http://schemas.microsoft.com/office/drawing/2014/main" id="{49091BB5-18A9-4126-9310-D94F916118D3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>
                  <a:off x="1367868" y="1692263"/>
                  <a:ext cx="0" cy="29902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gyenes összekötő 13">
                  <a:extLst>
                    <a:ext uri="{FF2B5EF4-FFF2-40B4-BE49-F238E27FC236}">
                      <a16:creationId xmlns:a16="http://schemas.microsoft.com/office/drawing/2014/main" id="{9A0EBEAB-3A8D-44E5-8236-7A4641124067}"/>
                    </a:ext>
                  </a:extLst>
                </p:cNvPr>
                <p:cNvCxnSpPr>
                  <a:stCxn id="6" idx="1"/>
                </p:cNvCxnSpPr>
                <p:nvPr/>
              </p:nvCxnSpPr>
              <p:spPr>
                <a:xfrm flipH="1">
                  <a:off x="1367868" y="2112423"/>
                  <a:ext cx="7275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gyenes összekötő 15">
                  <a:extLst>
                    <a:ext uri="{FF2B5EF4-FFF2-40B4-BE49-F238E27FC236}">
                      <a16:creationId xmlns:a16="http://schemas.microsoft.com/office/drawing/2014/main" id="{CC7A29D1-A61F-45D8-8152-7B52BC11287E}"/>
                    </a:ext>
                  </a:extLst>
                </p:cNvPr>
                <p:cNvCxnSpPr>
                  <a:stCxn id="7" idx="1"/>
                </p:cNvCxnSpPr>
                <p:nvPr/>
              </p:nvCxnSpPr>
              <p:spPr>
                <a:xfrm flipH="1">
                  <a:off x="1367868" y="3107406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Egyenes összekötő 16">
                  <a:extLst>
                    <a:ext uri="{FF2B5EF4-FFF2-40B4-BE49-F238E27FC236}">
                      <a16:creationId xmlns:a16="http://schemas.microsoft.com/office/drawing/2014/main" id="{2BF8B61A-840E-43B9-BED2-A4F1C977E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9768" y="3414976"/>
                  <a:ext cx="2782" cy="2514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Egyenes összekötő 21">
                  <a:extLst>
                    <a:ext uri="{FF2B5EF4-FFF2-40B4-BE49-F238E27FC236}">
                      <a16:creationId xmlns:a16="http://schemas.microsoft.com/office/drawing/2014/main" id="{9A616E64-F78B-402E-B51F-B0F9C40E7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9768" y="3666378"/>
                  <a:ext cx="5651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gyenes összekötő 24">
                  <a:extLst>
                    <a:ext uri="{FF2B5EF4-FFF2-40B4-BE49-F238E27FC236}">
                      <a16:creationId xmlns:a16="http://schemas.microsoft.com/office/drawing/2014/main" id="{C068617A-C6CB-403E-A129-F35FA641F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3983" y="2398804"/>
                  <a:ext cx="2782" cy="2514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8" name="Ábra 27" descr="Papír">
                  <a:extLst>
                    <a:ext uri="{FF2B5EF4-FFF2-40B4-BE49-F238E27FC236}">
                      <a16:creationId xmlns:a16="http://schemas.microsoft.com/office/drawing/2014/main" id="{3FCF301F-AA11-4345-8883-3103EC3F0E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0518" y="3802085"/>
                  <a:ext cx="519128" cy="519128"/>
                </a:xfrm>
                <a:prstGeom prst="rect">
                  <a:avLst/>
                </a:prstGeom>
              </p:spPr>
            </p:pic>
            <p:pic>
              <p:nvPicPr>
                <p:cNvPr id="29" name="Ábra 28" descr="Papír">
                  <a:extLst>
                    <a:ext uri="{FF2B5EF4-FFF2-40B4-BE49-F238E27FC236}">
                      <a16:creationId xmlns:a16="http://schemas.microsoft.com/office/drawing/2014/main" id="{A6CA13DF-35EF-4832-B860-5F6F2A5DB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4419" y="4422986"/>
                  <a:ext cx="519128" cy="519128"/>
                </a:xfrm>
                <a:prstGeom prst="rect">
                  <a:avLst/>
                </a:prstGeom>
              </p:spPr>
            </p:pic>
            <p:cxnSp>
              <p:nvCxnSpPr>
                <p:cNvPr id="31" name="Egyenes összekötő 30">
                  <a:extLst>
                    <a:ext uri="{FF2B5EF4-FFF2-40B4-BE49-F238E27FC236}">
                      <a16:creationId xmlns:a16="http://schemas.microsoft.com/office/drawing/2014/main" id="{90F5F6E7-4DD3-44AA-BD71-8CC034E74C37}"/>
                    </a:ext>
                  </a:extLst>
                </p:cNvPr>
                <p:cNvCxnSpPr/>
                <p:nvPr/>
              </p:nvCxnSpPr>
              <p:spPr>
                <a:xfrm flipH="1">
                  <a:off x="1367868" y="4092340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Egyenes összekötő 31">
                  <a:extLst>
                    <a:ext uri="{FF2B5EF4-FFF2-40B4-BE49-F238E27FC236}">
                      <a16:creationId xmlns:a16="http://schemas.microsoft.com/office/drawing/2014/main" id="{79D3B195-5818-4D74-9544-F75E90528D09}"/>
                    </a:ext>
                  </a:extLst>
                </p:cNvPr>
                <p:cNvCxnSpPr/>
                <p:nvPr/>
              </p:nvCxnSpPr>
              <p:spPr>
                <a:xfrm flipH="1">
                  <a:off x="1367868" y="4672790"/>
                  <a:ext cx="7947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zövegdoboz 35">
                  <a:extLst>
                    <a:ext uri="{FF2B5EF4-FFF2-40B4-BE49-F238E27FC236}">
                      <a16:creationId xmlns:a16="http://schemas.microsoft.com/office/drawing/2014/main" id="{5AAA2B37-AE89-404F-8EF9-C44A0A02720C}"/>
                    </a:ext>
                  </a:extLst>
                </p:cNvPr>
                <p:cNvSpPr txBox="1"/>
                <p:nvPr/>
              </p:nvSpPr>
              <p:spPr>
                <a:xfrm>
                  <a:off x="2748533" y="3960045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interfaces.gsm</a:t>
                  </a:r>
                  <a:endParaRPr lang="hu-HU" dirty="0"/>
                </a:p>
              </p:txBody>
            </p:sp>
            <p:sp>
              <p:nvSpPr>
                <p:cNvPr id="37" name="Szövegdoboz 36">
                  <a:extLst>
                    <a:ext uri="{FF2B5EF4-FFF2-40B4-BE49-F238E27FC236}">
                      <a16:creationId xmlns:a16="http://schemas.microsoft.com/office/drawing/2014/main" id="{CA6D4C3A-43DB-40DD-9D9B-32A732972D3D}"/>
                    </a:ext>
                  </a:extLst>
                </p:cNvPr>
                <p:cNvSpPr txBox="1"/>
                <p:nvPr/>
              </p:nvSpPr>
              <p:spPr>
                <a:xfrm>
                  <a:off x="2748534" y="4558692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.traces.md2g</a:t>
                  </a:r>
                  <a:endParaRPr lang="hu-HU" dirty="0"/>
                </a:p>
              </p:txBody>
            </p:sp>
            <p:sp>
              <p:nvSpPr>
                <p:cNvPr id="38" name="Szövegdoboz 37">
                  <a:extLst>
                    <a:ext uri="{FF2B5EF4-FFF2-40B4-BE49-F238E27FC236}">
                      <a16:creationId xmlns:a16="http://schemas.microsoft.com/office/drawing/2014/main" id="{699ADB0B-F79E-4169-A72F-22BA742B2B13}"/>
                    </a:ext>
                  </a:extLst>
                </p:cNvPr>
                <p:cNvSpPr txBox="1"/>
                <p:nvPr/>
              </p:nvSpPr>
              <p:spPr>
                <a:xfrm>
                  <a:off x="2957267" y="2992545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Statechart2</a:t>
                  </a:r>
                  <a:endParaRPr lang="hu-HU" dirty="0"/>
                </a:p>
              </p:txBody>
            </p:sp>
            <p:sp>
              <p:nvSpPr>
                <p:cNvPr id="39" name="Szövegdoboz 38">
                  <a:extLst>
                    <a:ext uri="{FF2B5EF4-FFF2-40B4-BE49-F238E27FC236}">
                      <a16:creationId xmlns:a16="http://schemas.microsoft.com/office/drawing/2014/main" id="{E902191D-9BA3-4CF1-BAA6-E89B76305EAD}"/>
                    </a:ext>
                  </a:extLst>
                </p:cNvPr>
                <p:cNvSpPr txBox="1"/>
                <p:nvPr/>
              </p:nvSpPr>
              <p:spPr>
                <a:xfrm>
                  <a:off x="2902343" y="1983766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Statechart1</a:t>
                  </a:r>
                  <a:endParaRPr lang="hu-HU" dirty="0"/>
                </a:p>
              </p:txBody>
            </p:sp>
            <p:sp>
              <p:nvSpPr>
                <p:cNvPr id="41" name="Szövegdoboz 40">
                  <a:extLst>
                    <a:ext uri="{FF2B5EF4-FFF2-40B4-BE49-F238E27FC236}">
                      <a16:creationId xmlns:a16="http://schemas.microsoft.com/office/drawing/2014/main" id="{3374CC9B-D4F1-49F2-8B27-5FBF470F3BE1}"/>
                    </a:ext>
                  </a:extLst>
                </p:cNvPr>
                <p:cNvSpPr txBox="1"/>
                <p:nvPr/>
              </p:nvSpPr>
              <p:spPr>
                <a:xfrm>
                  <a:off x="1705094" y="1121006"/>
                  <a:ext cx="16951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1400" dirty="0"/>
                    <a:t>Gamma Workdir</a:t>
                  </a:r>
                  <a:endParaRPr lang="hu-HU" dirty="0"/>
                </a:p>
              </p:txBody>
            </p:sp>
            <p:sp>
              <p:nvSpPr>
                <p:cNvPr id="42" name="Téglalap 41">
                  <a:extLst>
                    <a:ext uri="{FF2B5EF4-FFF2-40B4-BE49-F238E27FC236}">
                      <a16:creationId xmlns:a16="http://schemas.microsoft.com/office/drawing/2014/main" id="{868F90B7-FED7-4A89-B9C7-C164F1B3EA1A}"/>
                    </a:ext>
                  </a:extLst>
                </p:cNvPr>
                <p:cNvSpPr/>
                <p:nvPr/>
              </p:nvSpPr>
              <p:spPr>
                <a:xfrm>
                  <a:off x="596899" y="831850"/>
                  <a:ext cx="4802269" cy="42227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</p:grpSp>
          <p:cxnSp>
            <p:nvCxnSpPr>
              <p:cNvPr id="26" name="Egyenes összekötő 25">
                <a:extLst>
                  <a:ext uri="{FF2B5EF4-FFF2-40B4-BE49-F238E27FC236}">
                    <a16:creationId xmlns:a16="http://schemas.microsoft.com/office/drawing/2014/main" id="{DCF77D98-78C4-4A06-AB11-5540048E0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3983" y="2650206"/>
                <a:ext cx="5651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zövegdoboz 33">
                <a:extLst>
                  <a:ext uri="{FF2B5EF4-FFF2-40B4-BE49-F238E27FC236}">
                    <a16:creationId xmlns:a16="http://schemas.microsoft.com/office/drawing/2014/main" id="{F2A5B5B2-022B-4958-B072-0E394458B904}"/>
                  </a:ext>
                </a:extLst>
              </p:cNvPr>
              <p:cNvSpPr txBox="1"/>
              <p:nvPr/>
            </p:nvSpPr>
            <p:spPr>
              <a:xfrm>
                <a:off x="3525495" y="2496317"/>
                <a:ext cx="1695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/>
                  <a:t>Statechart1.gsm</a:t>
                </a:r>
                <a:endParaRPr lang="hu-HU" dirty="0"/>
              </a:p>
            </p:txBody>
          </p:sp>
          <p:sp>
            <p:nvSpPr>
              <p:cNvPr id="35" name="Szövegdoboz 34">
                <a:extLst>
                  <a:ext uri="{FF2B5EF4-FFF2-40B4-BE49-F238E27FC236}">
                    <a16:creationId xmlns:a16="http://schemas.microsoft.com/office/drawing/2014/main" id="{F4E27D60-1979-49B9-BF4C-8358E7C4BCAD}"/>
                  </a:ext>
                </a:extLst>
              </p:cNvPr>
              <p:cNvSpPr txBox="1"/>
              <p:nvPr/>
            </p:nvSpPr>
            <p:spPr>
              <a:xfrm>
                <a:off x="3704046" y="3512489"/>
                <a:ext cx="16951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/>
                  <a:t>Statechart2.gsm</a:t>
                </a:r>
                <a:endParaRPr lang="hu-H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67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77A4A43-948D-4B31-93C0-795280F585DC}"/>
              </a:ext>
            </a:extLst>
          </p:cNvPr>
          <p:cNvSpPr/>
          <p:nvPr/>
        </p:nvSpPr>
        <p:spPr>
          <a:xfrm>
            <a:off x="1168510" y="1876910"/>
            <a:ext cx="603774" cy="5345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STM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6C1A3EAF-1436-4AD4-96BD-23C33172A5EA}"/>
              </a:ext>
            </a:extLst>
          </p:cNvPr>
          <p:cNvSpPr/>
          <p:nvPr/>
        </p:nvSpPr>
        <p:spPr>
          <a:xfrm>
            <a:off x="3033344" y="2221874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15449F36-64E0-4BDF-A534-D372D9035ED1}"/>
              </a:ext>
            </a:extLst>
          </p:cNvPr>
          <p:cNvSpPr/>
          <p:nvPr/>
        </p:nvSpPr>
        <p:spPr>
          <a:xfrm>
            <a:off x="4409274" y="2548657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922319D-BF98-417C-8389-A25FC6B6A5E3}"/>
              </a:ext>
            </a:extLst>
          </p:cNvPr>
          <p:cNvSpPr/>
          <p:nvPr/>
        </p:nvSpPr>
        <p:spPr>
          <a:xfrm>
            <a:off x="2300711" y="1980574"/>
            <a:ext cx="453080" cy="3272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0C585AD-5BAE-4083-8F75-BE697AC34162}"/>
              </a:ext>
            </a:extLst>
          </p:cNvPr>
          <p:cNvSpPr/>
          <p:nvPr/>
        </p:nvSpPr>
        <p:spPr>
          <a:xfrm>
            <a:off x="3641810" y="1542143"/>
            <a:ext cx="453080" cy="327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82EF34AD-3A5C-4274-AB07-7E1068AC9C28}"/>
              </a:ext>
            </a:extLst>
          </p:cNvPr>
          <p:cNvSpPr/>
          <p:nvPr/>
        </p:nvSpPr>
        <p:spPr>
          <a:xfrm>
            <a:off x="3033344" y="1859924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939F064-4CA9-400B-A569-8383E56D2063}"/>
              </a:ext>
            </a:extLst>
          </p:cNvPr>
          <p:cNvSpPr/>
          <p:nvPr/>
        </p:nvSpPr>
        <p:spPr>
          <a:xfrm>
            <a:off x="3628510" y="2050365"/>
            <a:ext cx="453080" cy="32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F58FD47-2C22-4619-9BA6-D6760E0DDF91}"/>
              </a:ext>
            </a:extLst>
          </p:cNvPr>
          <p:cNvSpPr/>
          <p:nvPr/>
        </p:nvSpPr>
        <p:spPr>
          <a:xfrm>
            <a:off x="3645637" y="2505684"/>
            <a:ext cx="453080" cy="32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6E5B44F-53CB-4888-90F1-F710FA9437F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772284" y="2144198"/>
            <a:ext cx="528427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A009681E-7EBB-4B6F-AB08-86E8484BAF56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2753791" y="1980574"/>
            <a:ext cx="279553" cy="16362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F52904DB-EEF5-4375-BDD7-9A437614D21B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2753791" y="2144198"/>
            <a:ext cx="279553" cy="19832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E5FD9879-5251-4DFA-94FD-3400E550C194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 flipV="1">
            <a:off x="4098717" y="2669307"/>
            <a:ext cx="310557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B16DDF51-35E5-40AE-BFAA-259D3898ACE7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>
          <a:xfrm>
            <a:off x="4081590" y="2213989"/>
            <a:ext cx="327684" cy="78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zis 31">
            <a:extLst>
              <a:ext uri="{FF2B5EF4-FFF2-40B4-BE49-F238E27FC236}">
                <a16:creationId xmlns:a16="http://schemas.microsoft.com/office/drawing/2014/main" id="{997C2338-27C8-4FF7-961E-5780255DBBDD}"/>
              </a:ext>
            </a:extLst>
          </p:cNvPr>
          <p:cNvSpPr/>
          <p:nvPr/>
        </p:nvSpPr>
        <p:spPr>
          <a:xfrm>
            <a:off x="4409274" y="2101238"/>
            <a:ext cx="254000" cy="241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519D177E-0008-4EFB-A2EB-C084E7A811C8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 flipV="1">
            <a:off x="3287344" y="1705767"/>
            <a:ext cx="354466" cy="27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DC0BEFEF-EA0F-4CEE-A33F-B0130B8E9F90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3287344" y="1980574"/>
            <a:ext cx="341166" cy="23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45C37032-F486-40D1-986B-124B9597D9B2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3287344" y="2342524"/>
            <a:ext cx="358293" cy="3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églalap 101">
            <a:extLst>
              <a:ext uri="{FF2B5EF4-FFF2-40B4-BE49-F238E27FC236}">
                <a16:creationId xmlns:a16="http://schemas.microsoft.com/office/drawing/2014/main" id="{1A9DF089-E684-4E34-908D-9CBF0295F13D}"/>
              </a:ext>
            </a:extLst>
          </p:cNvPr>
          <p:cNvSpPr/>
          <p:nvPr/>
        </p:nvSpPr>
        <p:spPr>
          <a:xfrm>
            <a:off x="4940196" y="2058250"/>
            <a:ext cx="453080" cy="327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cxnSp>
        <p:nvCxnSpPr>
          <p:cNvPr id="103" name="Egyenes összekötő nyíllal 102">
            <a:extLst>
              <a:ext uri="{FF2B5EF4-FFF2-40B4-BE49-F238E27FC236}">
                <a16:creationId xmlns:a16="http://schemas.microsoft.com/office/drawing/2014/main" id="{CD05AEFF-B923-4C42-87F0-6D164A58FAFA}"/>
              </a:ext>
            </a:extLst>
          </p:cNvPr>
          <p:cNvCxnSpPr>
            <a:cxnSpLocks/>
            <a:stCxn id="32" idx="6"/>
            <a:endCxn id="102" idx="1"/>
          </p:cNvCxnSpPr>
          <p:nvPr/>
        </p:nvCxnSpPr>
        <p:spPr>
          <a:xfrm flipV="1">
            <a:off x="4663274" y="2221874"/>
            <a:ext cx="276922" cy="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516D531-7F91-409C-957F-8C1A1BA09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7" t="3728" r="33945" b="26284"/>
          <a:stretch/>
        </p:blipFill>
        <p:spPr>
          <a:xfrm>
            <a:off x="7090737" y="1898263"/>
            <a:ext cx="1979801" cy="1940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59D96B7F-668B-41F1-BC40-92BB1CBEEDC4}"/>
              </a:ext>
            </a:extLst>
          </p:cNvPr>
          <p:cNvSpPr/>
          <p:nvPr/>
        </p:nvSpPr>
        <p:spPr>
          <a:xfrm>
            <a:off x="2407971" y="2232873"/>
            <a:ext cx="1416466" cy="1393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5633CBBC-6F98-411D-BAB2-B94E23CE9DB4}"/>
              </a:ext>
            </a:extLst>
          </p:cNvPr>
          <p:cNvSpPr/>
          <p:nvPr/>
        </p:nvSpPr>
        <p:spPr>
          <a:xfrm>
            <a:off x="3715799" y="2364787"/>
            <a:ext cx="3685225" cy="488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Gamma Modellek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AC5C54C-4C74-44A3-80DE-F493A501CF9F}"/>
              </a:ext>
            </a:extLst>
          </p:cNvPr>
          <p:cNvSpPr txBox="1"/>
          <p:nvPr/>
        </p:nvSpPr>
        <p:spPr>
          <a:xfrm>
            <a:off x="4813587" y="3488663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Gamma Modellek</a:t>
            </a:r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5FC9F5FF-5F73-427F-81F2-0C6756451AC8}"/>
              </a:ext>
            </a:extLst>
          </p:cNvPr>
          <p:cNvSpPr/>
          <p:nvPr/>
        </p:nvSpPr>
        <p:spPr>
          <a:xfrm flipH="1">
            <a:off x="3522809" y="2956582"/>
            <a:ext cx="3871923" cy="48865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Uppaal Modellek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30383A78-EC63-4A45-AE95-781E2BA4F81B}"/>
              </a:ext>
            </a:extLst>
          </p:cNvPr>
          <p:cNvSpPr/>
          <p:nvPr/>
        </p:nvSpPr>
        <p:spPr>
          <a:xfrm>
            <a:off x="5424730" y="3614279"/>
            <a:ext cx="999888" cy="919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Uppaal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6860FB7-F0E5-4B5F-87D9-44810D3E1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6" t="3728" r="28793" b="26284"/>
          <a:stretch/>
        </p:blipFill>
        <p:spPr>
          <a:xfrm>
            <a:off x="2641693" y="3486028"/>
            <a:ext cx="999888" cy="743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3219603A-02EE-45E1-853C-F98414F1833C}"/>
              </a:ext>
            </a:extLst>
          </p:cNvPr>
          <p:cNvSpPr txBox="1"/>
          <p:nvPr/>
        </p:nvSpPr>
        <p:spPr>
          <a:xfrm>
            <a:off x="7090737" y="3842428"/>
            <a:ext cx="2088858" cy="36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Gamma Framework</a:t>
            </a:r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008D215C-C30D-4798-AF16-886CE209C865}"/>
              </a:ext>
            </a:extLst>
          </p:cNvPr>
          <p:cNvSpPr/>
          <p:nvPr/>
        </p:nvSpPr>
        <p:spPr>
          <a:xfrm>
            <a:off x="2912191" y="4174831"/>
            <a:ext cx="3012483" cy="692006"/>
          </a:xfrm>
          <a:custGeom>
            <a:avLst/>
            <a:gdLst>
              <a:gd name="connsiteX0" fmla="*/ 0 w 3926487"/>
              <a:gd name="connsiteY0" fmla="*/ 0 h 987690"/>
              <a:gd name="connsiteX1" fmla="*/ 662730 w 3926487"/>
              <a:gd name="connsiteY1" fmla="*/ 813733 h 987690"/>
              <a:gd name="connsiteX2" fmla="*/ 2852257 w 3926487"/>
              <a:gd name="connsiteY2" fmla="*/ 947956 h 987690"/>
              <a:gd name="connsiteX3" fmla="*/ 3926048 w 3926487"/>
              <a:gd name="connsiteY3" fmla="*/ 285226 h 98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87" h="987690">
                <a:moveTo>
                  <a:pt x="0" y="0"/>
                </a:moveTo>
                <a:cubicBezTo>
                  <a:pt x="93677" y="327870"/>
                  <a:pt x="187354" y="655740"/>
                  <a:pt x="662730" y="813733"/>
                </a:cubicBezTo>
                <a:cubicBezTo>
                  <a:pt x="1138106" y="971726"/>
                  <a:pt x="2308371" y="1036040"/>
                  <a:pt x="2852257" y="947956"/>
                </a:cubicBezTo>
                <a:cubicBezTo>
                  <a:pt x="3396143" y="859872"/>
                  <a:pt x="3944224" y="311791"/>
                  <a:pt x="3926048" y="285226"/>
                </a:cubicBezTo>
              </a:path>
            </a:pathLst>
          </a:custGeom>
          <a:ln w="762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51071E0C-D56F-4C79-B616-E0E751C433AA}"/>
              </a:ext>
            </a:extLst>
          </p:cNvPr>
          <p:cNvCxnSpPr>
            <a:cxnSpLocks/>
          </p:cNvCxnSpPr>
          <p:nvPr/>
        </p:nvCxnSpPr>
        <p:spPr>
          <a:xfrm>
            <a:off x="3529900" y="3896582"/>
            <a:ext cx="2035602" cy="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1D0517AB-8B82-48A4-868D-693FC75D363B}"/>
              </a:ext>
            </a:extLst>
          </p:cNvPr>
          <p:cNvSpPr txBox="1"/>
          <p:nvPr/>
        </p:nvSpPr>
        <p:spPr>
          <a:xfrm>
            <a:off x="3641754" y="3548377"/>
            <a:ext cx="1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Uppaal Modellek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B869364-141C-4673-B4B4-78454AB58C71}"/>
              </a:ext>
            </a:extLst>
          </p:cNvPr>
          <p:cNvSpPr txBox="1"/>
          <p:nvPr/>
        </p:nvSpPr>
        <p:spPr>
          <a:xfrm>
            <a:off x="4006270" y="3839249"/>
            <a:ext cx="1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Query-k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9A03EEA-5232-452F-B834-FD7046446AC7}"/>
              </a:ext>
            </a:extLst>
          </p:cNvPr>
          <p:cNvSpPr txBox="1"/>
          <p:nvPr/>
        </p:nvSpPr>
        <p:spPr>
          <a:xfrm>
            <a:off x="4856411" y="4850228"/>
            <a:ext cx="18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Eredmények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CA77C8C6-4F1E-4F09-A732-EC39DB018D9E}"/>
              </a:ext>
            </a:extLst>
          </p:cNvPr>
          <p:cNvSpPr txBox="1"/>
          <p:nvPr/>
        </p:nvSpPr>
        <p:spPr>
          <a:xfrm>
            <a:off x="1004274" y="3599753"/>
            <a:ext cx="193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Módosítot</a:t>
            </a:r>
          </a:p>
          <a:p>
            <a:pPr algn="ctr"/>
            <a:r>
              <a:rPr lang="hu-HU" b="1" dirty="0"/>
              <a:t>Quey Generátor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3B7DC823-6CE8-4BAA-8F10-20DD881EDAD8}"/>
              </a:ext>
            </a:extLst>
          </p:cNvPr>
          <p:cNvSpPr txBox="1"/>
          <p:nvPr/>
        </p:nvSpPr>
        <p:spPr>
          <a:xfrm>
            <a:off x="2011345" y="1916242"/>
            <a:ext cx="226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MagicDrawToGamma</a:t>
            </a:r>
          </a:p>
          <a:p>
            <a:pPr algn="ctr"/>
            <a:r>
              <a:rPr lang="hu-HU" b="1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1610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96C024C-712A-4C77-ACFE-BD750BEA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61" y="330142"/>
            <a:ext cx="87058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B72994EB-4E7F-454F-8D39-1C9B24CC8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3"/>
          <a:stretch/>
        </p:blipFill>
        <p:spPr>
          <a:xfrm>
            <a:off x="1357312" y="466531"/>
            <a:ext cx="9477375" cy="62152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63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églalap: lekerekített 88">
            <a:extLst>
              <a:ext uri="{FF2B5EF4-FFF2-40B4-BE49-F238E27FC236}">
                <a16:creationId xmlns:a16="http://schemas.microsoft.com/office/drawing/2014/main" id="{B4AA2375-F131-4C22-AD9E-286DB0AC6A46}"/>
              </a:ext>
            </a:extLst>
          </p:cNvPr>
          <p:cNvSpPr/>
          <p:nvPr/>
        </p:nvSpPr>
        <p:spPr>
          <a:xfrm>
            <a:off x="2326461" y="5448971"/>
            <a:ext cx="1347843" cy="62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Inactive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A80C70D-1228-44D2-8D2D-845BD4F48A4B}"/>
              </a:ext>
            </a:extLst>
          </p:cNvPr>
          <p:cNvSpPr txBox="1"/>
          <p:nvPr/>
        </p:nvSpPr>
        <p:spPr>
          <a:xfrm>
            <a:off x="3913374" y="785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Active</a:t>
            </a:r>
          </a:p>
        </p:txBody>
      </p:sp>
      <p:sp>
        <p:nvSpPr>
          <p:cNvPr id="90" name="Nyíl: jobbra mutató 89">
            <a:extLst>
              <a:ext uri="{FF2B5EF4-FFF2-40B4-BE49-F238E27FC236}">
                <a16:creationId xmlns:a16="http://schemas.microsoft.com/office/drawing/2014/main" id="{15B4C8C2-4340-4BE1-B47E-7EA3B6B20745}"/>
              </a:ext>
            </a:extLst>
          </p:cNvPr>
          <p:cNvSpPr/>
          <p:nvPr/>
        </p:nvSpPr>
        <p:spPr>
          <a:xfrm>
            <a:off x="-10835" y="127910"/>
            <a:ext cx="2110331" cy="639964"/>
          </a:xfrm>
          <a:prstGeom prst="rightArrow">
            <a:avLst>
              <a:gd name="adj1" fmla="val 50000"/>
              <a:gd name="adj2" fmla="val 48926"/>
            </a:avLst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SwitchOn</a:t>
            </a:r>
          </a:p>
        </p:txBody>
      </p:sp>
      <p:sp>
        <p:nvSpPr>
          <p:cNvPr id="59" name="Téglalap: lekerekített 58">
            <a:extLst>
              <a:ext uri="{FF2B5EF4-FFF2-40B4-BE49-F238E27FC236}">
                <a16:creationId xmlns:a16="http://schemas.microsoft.com/office/drawing/2014/main" id="{33BD642F-9F46-49B9-B590-50BBAF533DFD}"/>
              </a:ext>
            </a:extLst>
          </p:cNvPr>
          <p:cNvSpPr/>
          <p:nvPr/>
        </p:nvSpPr>
        <p:spPr>
          <a:xfrm>
            <a:off x="2299220" y="1454238"/>
            <a:ext cx="1347843" cy="62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Inactive</a:t>
            </a:r>
          </a:p>
        </p:txBody>
      </p:sp>
      <p:sp>
        <p:nvSpPr>
          <p:cNvPr id="92" name="Nyíl: jobbra mutató 91">
            <a:extLst>
              <a:ext uri="{FF2B5EF4-FFF2-40B4-BE49-F238E27FC236}">
                <a16:creationId xmlns:a16="http://schemas.microsoft.com/office/drawing/2014/main" id="{DFD3DC01-1D32-42DD-A857-14259C1A7204}"/>
              </a:ext>
            </a:extLst>
          </p:cNvPr>
          <p:cNvSpPr/>
          <p:nvPr/>
        </p:nvSpPr>
        <p:spPr>
          <a:xfrm>
            <a:off x="-12056" y="1446142"/>
            <a:ext cx="2110331" cy="639964"/>
          </a:xfrm>
          <a:prstGeom prst="rightArrow">
            <a:avLst>
              <a:gd name="adj1" fmla="val 50000"/>
              <a:gd name="adj2" fmla="val 4892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SwOperation</a:t>
            </a:r>
          </a:p>
        </p:txBody>
      </p:sp>
      <p:sp>
        <p:nvSpPr>
          <p:cNvPr id="71" name="Téglalap: lekerekített 70">
            <a:extLst>
              <a:ext uri="{FF2B5EF4-FFF2-40B4-BE49-F238E27FC236}">
                <a16:creationId xmlns:a16="http://schemas.microsoft.com/office/drawing/2014/main" id="{5F30BA73-812D-4BF9-97AF-03A3170AF4AD}"/>
              </a:ext>
            </a:extLst>
          </p:cNvPr>
          <p:cNvSpPr/>
          <p:nvPr/>
        </p:nvSpPr>
        <p:spPr>
          <a:xfrm>
            <a:off x="2297999" y="2775692"/>
            <a:ext cx="1347843" cy="62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Inactive</a:t>
            </a:r>
          </a:p>
        </p:txBody>
      </p:sp>
      <p:sp>
        <p:nvSpPr>
          <p:cNvPr id="93" name="Nyíl: jobbra mutató 92">
            <a:extLst>
              <a:ext uri="{FF2B5EF4-FFF2-40B4-BE49-F238E27FC236}">
                <a16:creationId xmlns:a16="http://schemas.microsoft.com/office/drawing/2014/main" id="{6A8CBD9A-B70B-4984-9F6F-ADA30D5B37C4}"/>
              </a:ext>
            </a:extLst>
          </p:cNvPr>
          <p:cNvSpPr/>
          <p:nvPr/>
        </p:nvSpPr>
        <p:spPr>
          <a:xfrm>
            <a:off x="-12056" y="2740172"/>
            <a:ext cx="2110331" cy="639964"/>
          </a:xfrm>
          <a:prstGeom prst="rightArrow">
            <a:avLst>
              <a:gd name="adj1" fmla="val 50000"/>
              <a:gd name="adj2" fmla="val 4892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PMaterial</a:t>
            </a:r>
          </a:p>
        </p:txBody>
      </p:sp>
      <p:sp>
        <p:nvSpPr>
          <p:cNvPr id="80" name="Téglalap: lekerekített 79">
            <a:extLst>
              <a:ext uri="{FF2B5EF4-FFF2-40B4-BE49-F238E27FC236}">
                <a16:creationId xmlns:a16="http://schemas.microsoft.com/office/drawing/2014/main" id="{AF38A041-AB8A-4697-91DC-20D894BD62D5}"/>
              </a:ext>
            </a:extLst>
          </p:cNvPr>
          <p:cNvSpPr/>
          <p:nvPr/>
        </p:nvSpPr>
        <p:spPr>
          <a:xfrm>
            <a:off x="2329284" y="4132575"/>
            <a:ext cx="1347843" cy="62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Inactive</a:t>
            </a:r>
          </a:p>
        </p:txBody>
      </p:sp>
      <p:sp>
        <p:nvSpPr>
          <p:cNvPr id="94" name="Nyíl: jobbra mutató 93">
            <a:extLst>
              <a:ext uri="{FF2B5EF4-FFF2-40B4-BE49-F238E27FC236}">
                <a16:creationId xmlns:a16="http://schemas.microsoft.com/office/drawing/2014/main" id="{93A4A652-F670-42F4-B092-5479B568433C}"/>
              </a:ext>
            </a:extLst>
          </p:cNvPr>
          <p:cNvSpPr/>
          <p:nvPr/>
        </p:nvSpPr>
        <p:spPr>
          <a:xfrm>
            <a:off x="0" y="4164385"/>
            <a:ext cx="2110331" cy="639964"/>
          </a:xfrm>
          <a:prstGeom prst="rightArrow">
            <a:avLst>
              <a:gd name="adj1" fmla="val 50000"/>
              <a:gd name="adj2" fmla="val 4892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SwMaintenance</a:t>
            </a:r>
          </a:p>
        </p:txBody>
      </p:sp>
      <p:sp>
        <p:nvSpPr>
          <p:cNvPr id="100" name="Nyíl: lefelé mutató 99">
            <a:extLst>
              <a:ext uri="{FF2B5EF4-FFF2-40B4-BE49-F238E27FC236}">
                <a16:creationId xmlns:a16="http://schemas.microsoft.com/office/drawing/2014/main" id="{0DF64AC9-4337-48C9-B2A6-22DC046AD487}"/>
              </a:ext>
            </a:extLst>
          </p:cNvPr>
          <p:cNvSpPr/>
          <p:nvPr/>
        </p:nvSpPr>
        <p:spPr>
          <a:xfrm>
            <a:off x="4859201" y="904593"/>
            <a:ext cx="1123937" cy="438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1" name="Nyíl: lefelé mutató 100">
            <a:extLst>
              <a:ext uri="{FF2B5EF4-FFF2-40B4-BE49-F238E27FC236}">
                <a16:creationId xmlns:a16="http://schemas.microsoft.com/office/drawing/2014/main" id="{1860CCE8-468D-4E00-8D18-BAA1319C65D7}"/>
              </a:ext>
            </a:extLst>
          </p:cNvPr>
          <p:cNvSpPr/>
          <p:nvPr/>
        </p:nvSpPr>
        <p:spPr>
          <a:xfrm>
            <a:off x="4859199" y="2232139"/>
            <a:ext cx="1123937" cy="438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Nyíl: lefelé mutató 101">
            <a:extLst>
              <a:ext uri="{FF2B5EF4-FFF2-40B4-BE49-F238E27FC236}">
                <a16:creationId xmlns:a16="http://schemas.microsoft.com/office/drawing/2014/main" id="{C01154A2-C09E-42EB-9C02-0A90F470AB3D}"/>
              </a:ext>
            </a:extLst>
          </p:cNvPr>
          <p:cNvSpPr/>
          <p:nvPr/>
        </p:nvSpPr>
        <p:spPr>
          <a:xfrm>
            <a:off x="4859200" y="3542749"/>
            <a:ext cx="1123937" cy="438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Nyíl: lefelé mutató 113">
            <a:extLst>
              <a:ext uri="{FF2B5EF4-FFF2-40B4-BE49-F238E27FC236}">
                <a16:creationId xmlns:a16="http://schemas.microsoft.com/office/drawing/2014/main" id="{E8884891-F7D4-4A5A-9676-319308FD723E}"/>
              </a:ext>
            </a:extLst>
          </p:cNvPr>
          <p:cNvSpPr/>
          <p:nvPr/>
        </p:nvSpPr>
        <p:spPr>
          <a:xfrm>
            <a:off x="4859200" y="4922603"/>
            <a:ext cx="1123937" cy="438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7" name="Csoportba foglalás 136">
            <a:extLst>
              <a:ext uri="{FF2B5EF4-FFF2-40B4-BE49-F238E27FC236}">
                <a16:creationId xmlns:a16="http://schemas.microsoft.com/office/drawing/2014/main" id="{B1F59DBE-A0A1-40F2-AADA-23158A82765B}"/>
              </a:ext>
            </a:extLst>
          </p:cNvPr>
          <p:cNvGrpSpPr/>
          <p:nvPr/>
        </p:nvGrpSpPr>
        <p:grpSpPr>
          <a:xfrm>
            <a:off x="3922990" y="101483"/>
            <a:ext cx="6664105" cy="666391"/>
            <a:chOff x="3922990" y="101483"/>
            <a:chExt cx="6664105" cy="666391"/>
          </a:xfrm>
        </p:grpSpPr>
        <p:grpSp>
          <p:nvGrpSpPr>
            <p:cNvPr id="127" name="Csoportba foglalás 126">
              <a:extLst>
                <a:ext uri="{FF2B5EF4-FFF2-40B4-BE49-F238E27FC236}">
                  <a16:creationId xmlns:a16="http://schemas.microsoft.com/office/drawing/2014/main" id="{15BF4A86-61DC-4A44-AB13-991F8F921CC0}"/>
                </a:ext>
              </a:extLst>
            </p:cNvPr>
            <p:cNvGrpSpPr/>
            <p:nvPr/>
          </p:nvGrpSpPr>
          <p:grpSpPr>
            <a:xfrm>
              <a:off x="3922990" y="111042"/>
              <a:ext cx="6664105" cy="656832"/>
              <a:chOff x="3922990" y="111042"/>
              <a:chExt cx="6664105" cy="656832"/>
            </a:xfrm>
          </p:grpSpPr>
          <p:sp>
            <p:nvSpPr>
              <p:cNvPr id="42" name="Téglalap: lekerekített 41">
                <a:extLst>
                  <a:ext uri="{FF2B5EF4-FFF2-40B4-BE49-F238E27FC236}">
                    <a16:creationId xmlns:a16="http://schemas.microsoft.com/office/drawing/2014/main" id="{65C4B9B3-6DF9-4EEC-95D4-F837C4C9F769}"/>
                  </a:ext>
                </a:extLst>
              </p:cNvPr>
              <p:cNvSpPr/>
              <p:nvPr/>
            </p:nvSpPr>
            <p:spPr>
              <a:xfrm>
                <a:off x="3922990" y="111042"/>
                <a:ext cx="6664105" cy="6568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5" name="Téglalap: lekerekített 124">
                <a:extLst>
                  <a:ext uri="{FF2B5EF4-FFF2-40B4-BE49-F238E27FC236}">
                    <a16:creationId xmlns:a16="http://schemas.microsoft.com/office/drawing/2014/main" id="{DDC0736C-43B1-496F-B6F8-F33726463FB0}"/>
                  </a:ext>
                </a:extLst>
              </p:cNvPr>
              <p:cNvSpPr/>
              <p:nvPr/>
            </p:nvSpPr>
            <p:spPr>
              <a:xfrm>
                <a:off x="5006695" y="144433"/>
                <a:ext cx="2727605" cy="5819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8" name="Ellipszis 37">
                <a:extLst>
                  <a:ext uri="{FF2B5EF4-FFF2-40B4-BE49-F238E27FC236}">
                    <a16:creationId xmlns:a16="http://schemas.microsoft.com/office/drawing/2014/main" id="{69D6CED8-8589-4FDA-847C-14F5BFE87012}"/>
                  </a:ext>
                </a:extLst>
              </p:cNvPr>
              <p:cNvSpPr/>
              <p:nvPr/>
            </p:nvSpPr>
            <p:spPr>
              <a:xfrm>
                <a:off x="6381593" y="160317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Oper.</a:t>
                </a:r>
              </a:p>
            </p:txBody>
          </p:sp>
          <p:sp>
            <p:nvSpPr>
              <p:cNvPr id="37" name="Ellipszis 36">
                <a:extLst>
                  <a:ext uri="{FF2B5EF4-FFF2-40B4-BE49-F238E27FC236}">
                    <a16:creationId xmlns:a16="http://schemas.microsoft.com/office/drawing/2014/main" id="{7CE69247-80EA-4102-9992-F0E473F5D571}"/>
                  </a:ext>
                </a:extLst>
              </p:cNvPr>
              <p:cNvSpPr/>
              <p:nvPr/>
            </p:nvSpPr>
            <p:spPr>
              <a:xfrm>
                <a:off x="5029574" y="149743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Maint.</a:t>
                </a:r>
              </a:p>
            </p:txBody>
          </p:sp>
          <p:sp>
            <p:nvSpPr>
              <p:cNvPr id="126" name="Téglalap: lekerekített 125">
                <a:extLst>
                  <a:ext uri="{FF2B5EF4-FFF2-40B4-BE49-F238E27FC236}">
                    <a16:creationId xmlns:a16="http://schemas.microsoft.com/office/drawing/2014/main" id="{F8EDA16E-3B80-4A6E-BB5B-3C1C9C6B1DFB}"/>
                  </a:ext>
                </a:extLst>
              </p:cNvPr>
              <p:cNvSpPr/>
              <p:nvPr/>
            </p:nvSpPr>
            <p:spPr>
              <a:xfrm>
                <a:off x="7837021" y="153676"/>
                <a:ext cx="2727605" cy="5819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9" name="Ellipszis 38">
                <a:extLst>
                  <a:ext uri="{FF2B5EF4-FFF2-40B4-BE49-F238E27FC236}">
                    <a16:creationId xmlns:a16="http://schemas.microsoft.com/office/drawing/2014/main" id="{E659B070-8502-4F89-B5FF-D3C18AE50BAE}"/>
                  </a:ext>
                </a:extLst>
              </p:cNvPr>
              <p:cNvSpPr/>
              <p:nvPr/>
            </p:nvSpPr>
            <p:spPr>
              <a:xfrm>
                <a:off x="7865619" y="163430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Idle</a:t>
                </a:r>
              </a:p>
            </p:txBody>
          </p:sp>
          <p:sp>
            <p:nvSpPr>
              <p:cNvPr id="40" name="Ellipszis 39">
                <a:extLst>
                  <a:ext uri="{FF2B5EF4-FFF2-40B4-BE49-F238E27FC236}">
                    <a16:creationId xmlns:a16="http://schemas.microsoft.com/office/drawing/2014/main" id="{DB1BA913-AE2C-466A-A817-B41F5CDBFD8E}"/>
                  </a:ext>
                </a:extLst>
              </p:cNvPr>
              <p:cNvSpPr/>
              <p:nvPr/>
            </p:nvSpPr>
            <p:spPr>
              <a:xfrm>
                <a:off x="9217638" y="174707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Proc.</a:t>
                </a:r>
              </a:p>
            </p:txBody>
          </p:sp>
        </p:grpSp>
        <p:sp>
          <p:nvSpPr>
            <p:cNvPr id="136" name="Szövegdoboz 135">
              <a:extLst>
                <a:ext uri="{FF2B5EF4-FFF2-40B4-BE49-F238E27FC236}">
                  <a16:creationId xmlns:a16="http://schemas.microsoft.com/office/drawing/2014/main" id="{452CDEDA-3322-424D-8240-19F991156827}"/>
                </a:ext>
              </a:extLst>
            </p:cNvPr>
            <p:cNvSpPr txBox="1"/>
            <p:nvPr/>
          </p:nvSpPr>
          <p:spPr>
            <a:xfrm>
              <a:off x="3931310" y="101483"/>
              <a:ext cx="98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Active</a:t>
              </a:r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BF75BF15-09EC-4CED-8F2D-E7BB142C8FBD}"/>
              </a:ext>
            </a:extLst>
          </p:cNvPr>
          <p:cNvGrpSpPr/>
          <p:nvPr/>
        </p:nvGrpSpPr>
        <p:grpSpPr>
          <a:xfrm>
            <a:off x="3913374" y="1432928"/>
            <a:ext cx="6664105" cy="666391"/>
            <a:chOff x="3922990" y="101483"/>
            <a:chExt cx="6664105" cy="666391"/>
          </a:xfrm>
        </p:grpSpPr>
        <p:grpSp>
          <p:nvGrpSpPr>
            <p:cNvPr id="139" name="Csoportba foglalás 138">
              <a:extLst>
                <a:ext uri="{FF2B5EF4-FFF2-40B4-BE49-F238E27FC236}">
                  <a16:creationId xmlns:a16="http://schemas.microsoft.com/office/drawing/2014/main" id="{65E74247-3FB7-4133-BE42-32CAA73AB118}"/>
                </a:ext>
              </a:extLst>
            </p:cNvPr>
            <p:cNvGrpSpPr/>
            <p:nvPr/>
          </p:nvGrpSpPr>
          <p:grpSpPr>
            <a:xfrm>
              <a:off x="3922990" y="111042"/>
              <a:ext cx="6664105" cy="656832"/>
              <a:chOff x="3922990" y="111042"/>
              <a:chExt cx="6664105" cy="656832"/>
            </a:xfrm>
          </p:grpSpPr>
          <p:sp>
            <p:nvSpPr>
              <p:cNvPr id="141" name="Téglalap: lekerekített 140">
                <a:extLst>
                  <a:ext uri="{FF2B5EF4-FFF2-40B4-BE49-F238E27FC236}">
                    <a16:creationId xmlns:a16="http://schemas.microsoft.com/office/drawing/2014/main" id="{6E622F10-71B0-4BF4-AAD4-E5813B975490}"/>
                  </a:ext>
                </a:extLst>
              </p:cNvPr>
              <p:cNvSpPr/>
              <p:nvPr/>
            </p:nvSpPr>
            <p:spPr>
              <a:xfrm>
                <a:off x="3922990" y="111042"/>
                <a:ext cx="6664105" cy="65683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42" name="Téglalap: lekerekített 141">
                <a:extLst>
                  <a:ext uri="{FF2B5EF4-FFF2-40B4-BE49-F238E27FC236}">
                    <a16:creationId xmlns:a16="http://schemas.microsoft.com/office/drawing/2014/main" id="{A5309F81-647A-4B02-B8EB-FF21CEEEAFB8}"/>
                  </a:ext>
                </a:extLst>
              </p:cNvPr>
              <p:cNvSpPr/>
              <p:nvPr/>
            </p:nvSpPr>
            <p:spPr>
              <a:xfrm>
                <a:off x="5006695" y="144433"/>
                <a:ext cx="2727605" cy="5819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43" name="Ellipszis 142">
                <a:extLst>
                  <a:ext uri="{FF2B5EF4-FFF2-40B4-BE49-F238E27FC236}">
                    <a16:creationId xmlns:a16="http://schemas.microsoft.com/office/drawing/2014/main" id="{3D107A31-1327-4740-83D0-3C92D1B4BB9C}"/>
                  </a:ext>
                </a:extLst>
              </p:cNvPr>
              <p:cNvSpPr/>
              <p:nvPr/>
            </p:nvSpPr>
            <p:spPr>
              <a:xfrm>
                <a:off x="6381593" y="160317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Oper.</a:t>
                </a:r>
              </a:p>
            </p:txBody>
          </p:sp>
          <p:sp>
            <p:nvSpPr>
              <p:cNvPr id="144" name="Ellipszis 143">
                <a:extLst>
                  <a:ext uri="{FF2B5EF4-FFF2-40B4-BE49-F238E27FC236}">
                    <a16:creationId xmlns:a16="http://schemas.microsoft.com/office/drawing/2014/main" id="{38E24A33-9423-43C6-BBE8-B755F0BECB27}"/>
                  </a:ext>
                </a:extLst>
              </p:cNvPr>
              <p:cNvSpPr/>
              <p:nvPr/>
            </p:nvSpPr>
            <p:spPr>
              <a:xfrm>
                <a:off x="5029574" y="149743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Maint.</a:t>
                </a:r>
              </a:p>
            </p:txBody>
          </p:sp>
          <p:sp>
            <p:nvSpPr>
              <p:cNvPr id="145" name="Téglalap: lekerekített 144">
                <a:extLst>
                  <a:ext uri="{FF2B5EF4-FFF2-40B4-BE49-F238E27FC236}">
                    <a16:creationId xmlns:a16="http://schemas.microsoft.com/office/drawing/2014/main" id="{20B369A2-9819-4041-9ABA-DE53CB2D8DBB}"/>
                  </a:ext>
                </a:extLst>
              </p:cNvPr>
              <p:cNvSpPr/>
              <p:nvPr/>
            </p:nvSpPr>
            <p:spPr>
              <a:xfrm>
                <a:off x="7837021" y="153676"/>
                <a:ext cx="2727605" cy="5819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46" name="Ellipszis 145">
                <a:extLst>
                  <a:ext uri="{FF2B5EF4-FFF2-40B4-BE49-F238E27FC236}">
                    <a16:creationId xmlns:a16="http://schemas.microsoft.com/office/drawing/2014/main" id="{BF8F10B2-AE2A-41D7-A015-7540AB7E9566}"/>
                  </a:ext>
                </a:extLst>
              </p:cNvPr>
              <p:cNvSpPr/>
              <p:nvPr/>
            </p:nvSpPr>
            <p:spPr>
              <a:xfrm>
                <a:off x="7865619" y="163430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Idle</a:t>
                </a:r>
              </a:p>
            </p:txBody>
          </p:sp>
          <p:sp>
            <p:nvSpPr>
              <p:cNvPr id="147" name="Ellipszis 146">
                <a:extLst>
                  <a:ext uri="{FF2B5EF4-FFF2-40B4-BE49-F238E27FC236}">
                    <a16:creationId xmlns:a16="http://schemas.microsoft.com/office/drawing/2014/main" id="{ECDC6900-71B7-402B-9966-F43A811F1283}"/>
                  </a:ext>
                </a:extLst>
              </p:cNvPr>
              <p:cNvSpPr/>
              <p:nvPr/>
            </p:nvSpPr>
            <p:spPr>
              <a:xfrm>
                <a:off x="9217638" y="174707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Proc.</a:t>
                </a:r>
              </a:p>
            </p:txBody>
          </p:sp>
        </p:grpSp>
        <p:sp>
          <p:nvSpPr>
            <p:cNvPr id="140" name="Szövegdoboz 139">
              <a:extLst>
                <a:ext uri="{FF2B5EF4-FFF2-40B4-BE49-F238E27FC236}">
                  <a16:creationId xmlns:a16="http://schemas.microsoft.com/office/drawing/2014/main" id="{42872070-6C41-489A-8007-AEF9638E9C50}"/>
                </a:ext>
              </a:extLst>
            </p:cNvPr>
            <p:cNvSpPr txBox="1"/>
            <p:nvPr/>
          </p:nvSpPr>
          <p:spPr>
            <a:xfrm>
              <a:off x="3931310" y="101483"/>
              <a:ext cx="98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Active</a:t>
              </a:r>
            </a:p>
          </p:txBody>
        </p:sp>
      </p:grpSp>
      <p:grpSp>
        <p:nvGrpSpPr>
          <p:cNvPr id="148" name="Csoportba foglalás 147">
            <a:extLst>
              <a:ext uri="{FF2B5EF4-FFF2-40B4-BE49-F238E27FC236}">
                <a16:creationId xmlns:a16="http://schemas.microsoft.com/office/drawing/2014/main" id="{E69DCCAE-085C-41FD-8075-8198F0DB0C83}"/>
              </a:ext>
            </a:extLst>
          </p:cNvPr>
          <p:cNvGrpSpPr/>
          <p:nvPr/>
        </p:nvGrpSpPr>
        <p:grpSpPr>
          <a:xfrm>
            <a:off x="3890905" y="2754382"/>
            <a:ext cx="6664105" cy="666391"/>
            <a:chOff x="3922990" y="101483"/>
            <a:chExt cx="6664105" cy="666391"/>
          </a:xfrm>
        </p:grpSpPr>
        <p:grpSp>
          <p:nvGrpSpPr>
            <p:cNvPr id="149" name="Csoportba foglalás 148">
              <a:extLst>
                <a:ext uri="{FF2B5EF4-FFF2-40B4-BE49-F238E27FC236}">
                  <a16:creationId xmlns:a16="http://schemas.microsoft.com/office/drawing/2014/main" id="{D56B8E1E-86E5-4015-AD81-94BEEECA3D31}"/>
                </a:ext>
              </a:extLst>
            </p:cNvPr>
            <p:cNvGrpSpPr/>
            <p:nvPr/>
          </p:nvGrpSpPr>
          <p:grpSpPr>
            <a:xfrm>
              <a:off x="3922990" y="111042"/>
              <a:ext cx="6664105" cy="656832"/>
              <a:chOff x="3922990" y="111042"/>
              <a:chExt cx="6664105" cy="656832"/>
            </a:xfrm>
          </p:grpSpPr>
          <p:sp>
            <p:nvSpPr>
              <p:cNvPr id="151" name="Téglalap: lekerekített 150">
                <a:extLst>
                  <a:ext uri="{FF2B5EF4-FFF2-40B4-BE49-F238E27FC236}">
                    <a16:creationId xmlns:a16="http://schemas.microsoft.com/office/drawing/2014/main" id="{FE927AAC-D3E3-484A-8269-42776928F4BD}"/>
                  </a:ext>
                </a:extLst>
              </p:cNvPr>
              <p:cNvSpPr/>
              <p:nvPr/>
            </p:nvSpPr>
            <p:spPr>
              <a:xfrm>
                <a:off x="3922990" y="111042"/>
                <a:ext cx="6664105" cy="65683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52" name="Téglalap: lekerekített 151">
                <a:extLst>
                  <a:ext uri="{FF2B5EF4-FFF2-40B4-BE49-F238E27FC236}">
                    <a16:creationId xmlns:a16="http://schemas.microsoft.com/office/drawing/2014/main" id="{7D957B5C-B306-46D7-97D9-FA7E9A59BBC1}"/>
                  </a:ext>
                </a:extLst>
              </p:cNvPr>
              <p:cNvSpPr/>
              <p:nvPr/>
            </p:nvSpPr>
            <p:spPr>
              <a:xfrm>
                <a:off x="5006695" y="144433"/>
                <a:ext cx="2727605" cy="5819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53" name="Ellipszis 152">
                <a:extLst>
                  <a:ext uri="{FF2B5EF4-FFF2-40B4-BE49-F238E27FC236}">
                    <a16:creationId xmlns:a16="http://schemas.microsoft.com/office/drawing/2014/main" id="{93091C57-DFE3-43F0-9F62-BC6DE2F13A74}"/>
                  </a:ext>
                </a:extLst>
              </p:cNvPr>
              <p:cNvSpPr/>
              <p:nvPr/>
            </p:nvSpPr>
            <p:spPr>
              <a:xfrm>
                <a:off x="6381593" y="160317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Oper.</a:t>
                </a:r>
              </a:p>
            </p:txBody>
          </p:sp>
          <p:sp>
            <p:nvSpPr>
              <p:cNvPr id="154" name="Ellipszis 153">
                <a:extLst>
                  <a:ext uri="{FF2B5EF4-FFF2-40B4-BE49-F238E27FC236}">
                    <a16:creationId xmlns:a16="http://schemas.microsoft.com/office/drawing/2014/main" id="{1F261588-3F8F-4B38-9935-3871C1970ED0}"/>
                  </a:ext>
                </a:extLst>
              </p:cNvPr>
              <p:cNvSpPr/>
              <p:nvPr/>
            </p:nvSpPr>
            <p:spPr>
              <a:xfrm>
                <a:off x="5029574" y="149743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Maint.</a:t>
                </a:r>
              </a:p>
            </p:txBody>
          </p:sp>
          <p:sp>
            <p:nvSpPr>
              <p:cNvPr id="155" name="Téglalap: lekerekített 154">
                <a:extLst>
                  <a:ext uri="{FF2B5EF4-FFF2-40B4-BE49-F238E27FC236}">
                    <a16:creationId xmlns:a16="http://schemas.microsoft.com/office/drawing/2014/main" id="{92B377B7-6518-408C-ACE2-83828A7EA6C7}"/>
                  </a:ext>
                </a:extLst>
              </p:cNvPr>
              <p:cNvSpPr/>
              <p:nvPr/>
            </p:nvSpPr>
            <p:spPr>
              <a:xfrm>
                <a:off x="7837021" y="153676"/>
                <a:ext cx="2727605" cy="5819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56" name="Ellipszis 155">
                <a:extLst>
                  <a:ext uri="{FF2B5EF4-FFF2-40B4-BE49-F238E27FC236}">
                    <a16:creationId xmlns:a16="http://schemas.microsoft.com/office/drawing/2014/main" id="{E0983927-C52F-4AD9-8E9C-5CC7C76350E0}"/>
                  </a:ext>
                </a:extLst>
              </p:cNvPr>
              <p:cNvSpPr/>
              <p:nvPr/>
            </p:nvSpPr>
            <p:spPr>
              <a:xfrm>
                <a:off x="7865619" y="163430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Idle</a:t>
                </a:r>
              </a:p>
            </p:txBody>
          </p:sp>
          <p:sp>
            <p:nvSpPr>
              <p:cNvPr id="157" name="Ellipszis 156">
                <a:extLst>
                  <a:ext uri="{FF2B5EF4-FFF2-40B4-BE49-F238E27FC236}">
                    <a16:creationId xmlns:a16="http://schemas.microsoft.com/office/drawing/2014/main" id="{8B411B54-142E-49D3-9512-3D1AD2D9D085}"/>
                  </a:ext>
                </a:extLst>
              </p:cNvPr>
              <p:cNvSpPr/>
              <p:nvPr/>
            </p:nvSpPr>
            <p:spPr>
              <a:xfrm>
                <a:off x="9217638" y="174707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Proc.</a:t>
                </a:r>
              </a:p>
            </p:txBody>
          </p:sp>
        </p:grpSp>
        <p:sp>
          <p:nvSpPr>
            <p:cNvPr id="150" name="Szövegdoboz 149">
              <a:extLst>
                <a:ext uri="{FF2B5EF4-FFF2-40B4-BE49-F238E27FC236}">
                  <a16:creationId xmlns:a16="http://schemas.microsoft.com/office/drawing/2014/main" id="{CC5882F2-DE8F-46B2-8C79-69DC2323D323}"/>
                </a:ext>
              </a:extLst>
            </p:cNvPr>
            <p:cNvSpPr txBox="1"/>
            <p:nvPr/>
          </p:nvSpPr>
          <p:spPr>
            <a:xfrm>
              <a:off x="3931310" y="101483"/>
              <a:ext cx="98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Active</a:t>
              </a:r>
            </a:p>
          </p:txBody>
        </p:sp>
      </p:grpSp>
      <p:grpSp>
        <p:nvGrpSpPr>
          <p:cNvPr id="158" name="Csoportba foglalás 157">
            <a:extLst>
              <a:ext uri="{FF2B5EF4-FFF2-40B4-BE49-F238E27FC236}">
                <a16:creationId xmlns:a16="http://schemas.microsoft.com/office/drawing/2014/main" id="{615B360A-DF44-4B7B-9305-F2351F45637C}"/>
              </a:ext>
            </a:extLst>
          </p:cNvPr>
          <p:cNvGrpSpPr/>
          <p:nvPr/>
        </p:nvGrpSpPr>
        <p:grpSpPr>
          <a:xfrm>
            <a:off x="3851797" y="4111265"/>
            <a:ext cx="6664105" cy="666391"/>
            <a:chOff x="3922990" y="101483"/>
            <a:chExt cx="6664105" cy="666391"/>
          </a:xfrm>
        </p:grpSpPr>
        <p:grpSp>
          <p:nvGrpSpPr>
            <p:cNvPr id="159" name="Csoportba foglalás 158">
              <a:extLst>
                <a:ext uri="{FF2B5EF4-FFF2-40B4-BE49-F238E27FC236}">
                  <a16:creationId xmlns:a16="http://schemas.microsoft.com/office/drawing/2014/main" id="{3E507869-0F8A-4CA9-9D44-3BDBFDE1C2E2}"/>
                </a:ext>
              </a:extLst>
            </p:cNvPr>
            <p:cNvGrpSpPr/>
            <p:nvPr/>
          </p:nvGrpSpPr>
          <p:grpSpPr>
            <a:xfrm>
              <a:off x="3922990" y="111042"/>
              <a:ext cx="6664105" cy="656832"/>
              <a:chOff x="3922990" y="111042"/>
              <a:chExt cx="6664105" cy="656832"/>
            </a:xfrm>
          </p:grpSpPr>
          <p:sp>
            <p:nvSpPr>
              <p:cNvPr id="161" name="Téglalap: lekerekített 160">
                <a:extLst>
                  <a:ext uri="{FF2B5EF4-FFF2-40B4-BE49-F238E27FC236}">
                    <a16:creationId xmlns:a16="http://schemas.microsoft.com/office/drawing/2014/main" id="{EEE8B990-C49A-4102-BF1F-3AC6E2F9110C}"/>
                  </a:ext>
                </a:extLst>
              </p:cNvPr>
              <p:cNvSpPr/>
              <p:nvPr/>
            </p:nvSpPr>
            <p:spPr>
              <a:xfrm>
                <a:off x="3922990" y="111042"/>
                <a:ext cx="6664105" cy="65683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62" name="Téglalap: lekerekített 161">
                <a:extLst>
                  <a:ext uri="{FF2B5EF4-FFF2-40B4-BE49-F238E27FC236}">
                    <a16:creationId xmlns:a16="http://schemas.microsoft.com/office/drawing/2014/main" id="{22499DDF-AC83-453A-806A-3D0A8F40FCC4}"/>
                  </a:ext>
                </a:extLst>
              </p:cNvPr>
              <p:cNvSpPr/>
              <p:nvPr/>
            </p:nvSpPr>
            <p:spPr>
              <a:xfrm>
                <a:off x="5006695" y="144433"/>
                <a:ext cx="2727605" cy="5819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63" name="Ellipszis 162">
                <a:extLst>
                  <a:ext uri="{FF2B5EF4-FFF2-40B4-BE49-F238E27FC236}">
                    <a16:creationId xmlns:a16="http://schemas.microsoft.com/office/drawing/2014/main" id="{51165CAA-2C61-4B20-8585-615EEDC16542}"/>
                  </a:ext>
                </a:extLst>
              </p:cNvPr>
              <p:cNvSpPr/>
              <p:nvPr/>
            </p:nvSpPr>
            <p:spPr>
              <a:xfrm>
                <a:off x="6381593" y="160317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Oper.</a:t>
                </a:r>
              </a:p>
            </p:txBody>
          </p:sp>
          <p:sp>
            <p:nvSpPr>
              <p:cNvPr id="164" name="Ellipszis 163">
                <a:extLst>
                  <a:ext uri="{FF2B5EF4-FFF2-40B4-BE49-F238E27FC236}">
                    <a16:creationId xmlns:a16="http://schemas.microsoft.com/office/drawing/2014/main" id="{00C8F8C0-D6BE-4C70-A00B-5EB387341A2A}"/>
                  </a:ext>
                </a:extLst>
              </p:cNvPr>
              <p:cNvSpPr/>
              <p:nvPr/>
            </p:nvSpPr>
            <p:spPr>
              <a:xfrm>
                <a:off x="5029574" y="149743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Maint.</a:t>
                </a:r>
              </a:p>
            </p:txBody>
          </p:sp>
          <p:sp>
            <p:nvSpPr>
              <p:cNvPr id="165" name="Téglalap: lekerekített 164">
                <a:extLst>
                  <a:ext uri="{FF2B5EF4-FFF2-40B4-BE49-F238E27FC236}">
                    <a16:creationId xmlns:a16="http://schemas.microsoft.com/office/drawing/2014/main" id="{428E6060-8A08-4659-9C31-F451D3348683}"/>
                  </a:ext>
                </a:extLst>
              </p:cNvPr>
              <p:cNvSpPr/>
              <p:nvPr/>
            </p:nvSpPr>
            <p:spPr>
              <a:xfrm>
                <a:off x="7837021" y="153676"/>
                <a:ext cx="2727605" cy="5819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66" name="Ellipszis 165">
                <a:extLst>
                  <a:ext uri="{FF2B5EF4-FFF2-40B4-BE49-F238E27FC236}">
                    <a16:creationId xmlns:a16="http://schemas.microsoft.com/office/drawing/2014/main" id="{B2F64FCF-7886-4EF5-9F9A-641A48501727}"/>
                  </a:ext>
                </a:extLst>
              </p:cNvPr>
              <p:cNvSpPr/>
              <p:nvPr/>
            </p:nvSpPr>
            <p:spPr>
              <a:xfrm>
                <a:off x="7865619" y="163430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Idle</a:t>
                </a:r>
              </a:p>
            </p:txBody>
          </p:sp>
          <p:sp>
            <p:nvSpPr>
              <p:cNvPr id="167" name="Ellipszis 166">
                <a:extLst>
                  <a:ext uri="{FF2B5EF4-FFF2-40B4-BE49-F238E27FC236}">
                    <a16:creationId xmlns:a16="http://schemas.microsoft.com/office/drawing/2014/main" id="{9B6A515D-5ECD-4BB0-A524-E3B4E65090F7}"/>
                  </a:ext>
                </a:extLst>
              </p:cNvPr>
              <p:cNvSpPr/>
              <p:nvPr/>
            </p:nvSpPr>
            <p:spPr>
              <a:xfrm>
                <a:off x="9217638" y="174707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Proc.</a:t>
                </a:r>
              </a:p>
            </p:txBody>
          </p:sp>
        </p:grpSp>
        <p:sp>
          <p:nvSpPr>
            <p:cNvPr id="160" name="Szövegdoboz 159">
              <a:extLst>
                <a:ext uri="{FF2B5EF4-FFF2-40B4-BE49-F238E27FC236}">
                  <a16:creationId xmlns:a16="http://schemas.microsoft.com/office/drawing/2014/main" id="{760D11B8-3DBB-4FBE-A298-851F74A4C7CD}"/>
                </a:ext>
              </a:extLst>
            </p:cNvPr>
            <p:cNvSpPr txBox="1"/>
            <p:nvPr/>
          </p:nvSpPr>
          <p:spPr>
            <a:xfrm>
              <a:off x="3931310" y="101483"/>
              <a:ext cx="98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Active</a:t>
              </a:r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92814E3-45EB-442B-9C2E-E39C56B46A66}"/>
              </a:ext>
            </a:extLst>
          </p:cNvPr>
          <p:cNvGrpSpPr/>
          <p:nvPr/>
        </p:nvGrpSpPr>
        <p:grpSpPr>
          <a:xfrm>
            <a:off x="3851797" y="5425072"/>
            <a:ext cx="6664105" cy="666391"/>
            <a:chOff x="3922990" y="101483"/>
            <a:chExt cx="6664105" cy="666391"/>
          </a:xfrm>
        </p:grpSpPr>
        <p:grpSp>
          <p:nvGrpSpPr>
            <p:cNvPr id="169" name="Csoportba foglalás 168">
              <a:extLst>
                <a:ext uri="{FF2B5EF4-FFF2-40B4-BE49-F238E27FC236}">
                  <a16:creationId xmlns:a16="http://schemas.microsoft.com/office/drawing/2014/main" id="{AD361403-30A3-450F-BF32-BCD964FF89BA}"/>
                </a:ext>
              </a:extLst>
            </p:cNvPr>
            <p:cNvGrpSpPr/>
            <p:nvPr/>
          </p:nvGrpSpPr>
          <p:grpSpPr>
            <a:xfrm>
              <a:off x="3922990" y="111042"/>
              <a:ext cx="6664105" cy="656832"/>
              <a:chOff x="3922990" y="111042"/>
              <a:chExt cx="6664105" cy="656832"/>
            </a:xfrm>
          </p:grpSpPr>
          <p:sp>
            <p:nvSpPr>
              <p:cNvPr id="171" name="Téglalap: lekerekített 170">
                <a:extLst>
                  <a:ext uri="{FF2B5EF4-FFF2-40B4-BE49-F238E27FC236}">
                    <a16:creationId xmlns:a16="http://schemas.microsoft.com/office/drawing/2014/main" id="{806662D2-3CA4-4ECD-BCB2-76F4963559A7}"/>
                  </a:ext>
                </a:extLst>
              </p:cNvPr>
              <p:cNvSpPr/>
              <p:nvPr/>
            </p:nvSpPr>
            <p:spPr>
              <a:xfrm>
                <a:off x="3922990" y="111042"/>
                <a:ext cx="6664105" cy="65683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72" name="Téglalap: lekerekített 171">
                <a:extLst>
                  <a:ext uri="{FF2B5EF4-FFF2-40B4-BE49-F238E27FC236}">
                    <a16:creationId xmlns:a16="http://schemas.microsoft.com/office/drawing/2014/main" id="{4D08C0D5-13AD-4765-A599-C4F45DAADECB}"/>
                  </a:ext>
                </a:extLst>
              </p:cNvPr>
              <p:cNvSpPr/>
              <p:nvPr/>
            </p:nvSpPr>
            <p:spPr>
              <a:xfrm>
                <a:off x="5006695" y="144433"/>
                <a:ext cx="2727605" cy="5819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73" name="Ellipszis 172">
                <a:extLst>
                  <a:ext uri="{FF2B5EF4-FFF2-40B4-BE49-F238E27FC236}">
                    <a16:creationId xmlns:a16="http://schemas.microsoft.com/office/drawing/2014/main" id="{F5456BB2-C224-4961-92F9-528F55918534}"/>
                  </a:ext>
                </a:extLst>
              </p:cNvPr>
              <p:cNvSpPr/>
              <p:nvPr/>
            </p:nvSpPr>
            <p:spPr>
              <a:xfrm>
                <a:off x="6381593" y="160317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Oper.</a:t>
                </a:r>
              </a:p>
            </p:txBody>
          </p:sp>
          <p:sp>
            <p:nvSpPr>
              <p:cNvPr id="174" name="Ellipszis 173">
                <a:extLst>
                  <a:ext uri="{FF2B5EF4-FFF2-40B4-BE49-F238E27FC236}">
                    <a16:creationId xmlns:a16="http://schemas.microsoft.com/office/drawing/2014/main" id="{00BBCC27-C8D3-41A0-98BA-8DA23BE2D14D}"/>
                  </a:ext>
                </a:extLst>
              </p:cNvPr>
              <p:cNvSpPr/>
              <p:nvPr/>
            </p:nvSpPr>
            <p:spPr>
              <a:xfrm>
                <a:off x="5029574" y="149743"/>
                <a:ext cx="1330349" cy="543960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Maint.</a:t>
                </a:r>
              </a:p>
            </p:txBody>
          </p:sp>
          <p:sp>
            <p:nvSpPr>
              <p:cNvPr id="175" name="Téglalap: lekerekített 174">
                <a:extLst>
                  <a:ext uri="{FF2B5EF4-FFF2-40B4-BE49-F238E27FC236}">
                    <a16:creationId xmlns:a16="http://schemas.microsoft.com/office/drawing/2014/main" id="{0D5B8431-BEAD-4B81-B526-D8BC9E316006}"/>
                  </a:ext>
                </a:extLst>
              </p:cNvPr>
              <p:cNvSpPr/>
              <p:nvPr/>
            </p:nvSpPr>
            <p:spPr>
              <a:xfrm>
                <a:off x="7837021" y="153676"/>
                <a:ext cx="2727605" cy="5819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76" name="Ellipszis 175">
                <a:extLst>
                  <a:ext uri="{FF2B5EF4-FFF2-40B4-BE49-F238E27FC236}">
                    <a16:creationId xmlns:a16="http://schemas.microsoft.com/office/drawing/2014/main" id="{8D2518DB-D44A-4470-A125-C6C2F2700B3C}"/>
                  </a:ext>
                </a:extLst>
              </p:cNvPr>
              <p:cNvSpPr/>
              <p:nvPr/>
            </p:nvSpPr>
            <p:spPr>
              <a:xfrm>
                <a:off x="7865619" y="163430"/>
                <a:ext cx="1330349" cy="5439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Idle</a:t>
                </a:r>
              </a:p>
            </p:txBody>
          </p:sp>
          <p:sp>
            <p:nvSpPr>
              <p:cNvPr id="177" name="Ellipszis 176">
                <a:extLst>
                  <a:ext uri="{FF2B5EF4-FFF2-40B4-BE49-F238E27FC236}">
                    <a16:creationId xmlns:a16="http://schemas.microsoft.com/office/drawing/2014/main" id="{6EE975AC-749C-4270-93A5-ACDD76E88CC4}"/>
                  </a:ext>
                </a:extLst>
              </p:cNvPr>
              <p:cNvSpPr/>
              <p:nvPr/>
            </p:nvSpPr>
            <p:spPr>
              <a:xfrm>
                <a:off x="9217638" y="174707"/>
                <a:ext cx="1330349" cy="543960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Proc.</a:t>
                </a:r>
              </a:p>
            </p:txBody>
          </p:sp>
        </p:grpSp>
        <p:sp>
          <p:nvSpPr>
            <p:cNvPr id="170" name="Szövegdoboz 169">
              <a:extLst>
                <a:ext uri="{FF2B5EF4-FFF2-40B4-BE49-F238E27FC236}">
                  <a16:creationId xmlns:a16="http://schemas.microsoft.com/office/drawing/2014/main" id="{73F6D8C2-2CE4-4EE7-871F-D2F41D291CF3}"/>
                </a:ext>
              </a:extLst>
            </p:cNvPr>
            <p:cNvSpPr txBox="1"/>
            <p:nvPr/>
          </p:nvSpPr>
          <p:spPr>
            <a:xfrm>
              <a:off x="3931310" y="101483"/>
              <a:ext cx="98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Active</a:t>
              </a:r>
            </a:p>
          </p:txBody>
        </p:sp>
      </p:grpSp>
      <p:sp>
        <p:nvSpPr>
          <p:cNvPr id="178" name="Téglalap: lekerekített 177">
            <a:extLst>
              <a:ext uri="{FF2B5EF4-FFF2-40B4-BE49-F238E27FC236}">
                <a16:creationId xmlns:a16="http://schemas.microsoft.com/office/drawing/2014/main" id="{7A446DB5-8282-43B6-8B23-E42471AC8196}"/>
              </a:ext>
            </a:extLst>
          </p:cNvPr>
          <p:cNvSpPr/>
          <p:nvPr/>
        </p:nvSpPr>
        <p:spPr>
          <a:xfrm>
            <a:off x="2326461" y="129251"/>
            <a:ext cx="1347843" cy="623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Inactive</a:t>
            </a:r>
          </a:p>
        </p:txBody>
      </p:sp>
      <p:sp>
        <p:nvSpPr>
          <p:cNvPr id="179" name="Tilos tábla 178">
            <a:extLst>
              <a:ext uri="{FF2B5EF4-FFF2-40B4-BE49-F238E27FC236}">
                <a16:creationId xmlns:a16="http://schemas.microsoft.com/office/drawing/2014/main" id="{6146F34C-1F94-4D1D-8E1B-9ADC6C11C090}"/>
              </a:ext>
            </a:extLst>
          </p:cNvPr>
          <p:cNvSpPr/>
          <p:nvPr/>
        </p:nvSpPr>
        <p:spPr>
          <a:xfrm>
            <a:off x="215950" y="5125331"/>
            <a:ext cx="1347843" cy="1239962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1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95</Words>
  <Application>Microsoft Office PowerPoint</Application>
  <PresentationFormat>Szélesvásznú</PresentationFormat>
  <Paragraphs>64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 Dávid Gáti</dc:creator>
  <cp:lastModifiedBy>László Dávid Gáti</cp:lastModifiedBy>
  <cp:revision>24</cp:revision>
  <dcterms:created xsi:type="dcterms:W3CDTF">2018-11-24T16:46:58Z</dcterms:created>
  <dcterms:modified xsi:type="dcterms:W3CDTF">2018-12-05T17:36:11Z</dcterms:modified>
</cp:coreProperties>
</file>