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108" y="-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0804F93-DBB6-4504-A6B2-A325319374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4B2093C-844E-463D-AECF-2E9CC97E9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F926D3D-B195-4687-B8AD-8F8FF44C1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996B-F12A-4210-B7C6-42A7EEA9A16E}" type="datetimeFigureOut">
              <a:rPr lang="hu-HU" smtClean="0"/>
              <a:t>2018. 11. 24.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7CB70F8-7126-4062-B042-8EFFFFD5B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18B37E6-DF38-4BFC-BF9C-C57DBF6F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EC3CE-C73B-43AB-A348-C4F14E64BF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890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6FF548-6DA8-493F-8705-EE108B6CB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DA04F5E-CCB6-4998-8EDA-F1B0BC7F8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FF92F77-E6B3-45FF-B863-A5EED14EC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996B-F12A-4210-B7C6-42A7EEA9A16E}" type="datetimeFigureOut">
              <a:rPr lang="hu-HU" smtClean="0"/>
              <a:t>2018. 11. 24.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02607CA-7BA4-4743-95F9-1BC7C6120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C2693DB-04BC-4A03-8AD0-C2F68D655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EC3CE-C73B-43AB-A348-C4F14E64BF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20616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D2E34302-621C-4E72-B2AB-B2B053AB1A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4FA4B28B-E0D6-4DEE-9C60-C7D776690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7E6D88F-1661-4E88-9FE4-86911D783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996B-F12A-4210-B7C6-42A7EEA9A16E}" type="datetimeFigureOut">
              <a:rPr lang="hu-HU" smtClean="0"/>
              <a:t>2018. 11. 24.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AD3D3A2-4915-415B-B949-A78341532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613184C-7ACD-45D2-B3A2-E5378E11E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EC3CE-C73B-43AB-A348-C4F14E64BF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37114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1D62EB8-A941-4EC1-8E84-E70B715A7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D1D7B9B-8A1C-4CCB-9F7F-164C0D0C0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D2B3288-33E7-426C-8301-4E742ECC1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996B-F12A-4210-B7C6-42A7EEA9A16E}" type="datetimeFigureOut">
              <a:rPr lang="hu-HU" smtClean="0"/>
              <a:t>2018. 11. 24.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BBE0F7B-5F7E-4390-B982-99DA45B2C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A434D3A-A657-44EE-89EA-6A231D624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EC3CE-C73B-43AB-A348-C4F14E64BF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89267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E04A20B-2B58-4046-BBB3-10C37C579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A92EEDD-0B68-460E-BF10-AAB7BBE9B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6C3999B-58C6-4114-81D1-01EE07928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996B-F12A-4210-B7C6-42A7EEA9A16E}" type="datetimeFigureOut">
              <a:rPr lang="hu-HU" smtClean="0"/>
              <a:t>2018. 11. 24.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B52DE7D-0227-4A0B-AD58-17072C72A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01E2CC6-C087-441B-B516-2C2D6EBDD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EC3CE-C73B-43AB-A348-C4F14E64BF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17438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145D903-1856-434F-B81F-DF4947C25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7932080-6717-49A6-83AB-8E93E5D9BF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69F468E-B645-489B-9C51-1094E9EEE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A0D1A92-3268-471F-AB41-227BC3A08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996B-F12A-4210-B7C6-42A7EEA9A16E}" type="datetimeFigureOut">
              <a:rPr lang="hu-HU" smtClean="0"/>
              <a:t>2018. 11. 24.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EB7ACB2-31F1-4C00-A8EC-DD1FB66B1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2C56EDA-C12B-41F1-8D7D-0200C24D0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EC3CE-C73B-43AB-A348-C4F14E64BF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8910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BDDA8B-673E-497B-A96C-F9AA349A8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C06E40E-F41C-4CF6-948A-A0B9E8451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2FB4289-5543-49FE-B673-C1E40C723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3E867A0-E842-40B2-A5A7-746AD26AB2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6C6B2116-833C-4CA8-B258-8FD80E58B4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58E65309-858F-4C17-B6B4-6ED3061DE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996B-F12A-4210-B7C6-42A7EEA9A16E}" type="datetimeFigureOut">
              <a:rPr lang="hu-HU" smtClean="0"/>
              <a:t>2018. 11. 24.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A5A6380F-12E1-4A87-90F8-25F7D237A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18C8B8D2-E509-4924-AFD5-681E1F5FB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EC3CE-C73B-43AB-A348-C4F14E64BF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3947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C9A4228-C167-4AD1-B650-72F23AB7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F3F5406A-A544-4A89-B428-092135979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996B-F12A-4210-B7C6-42A7EEA9A16E}" type="datetimeFigureOut">
              <a:rPr lang="hu-HU" smtClean="0"/>
              <a:t>2018. 11. 24.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5E7D0BE-89A4-4363-A6DD-9C94B4F2F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FBE0A35-519A-4202-8921-323287795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EC3CE-C73B-43AB-A348-C4F14E64BF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236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95F96732-D180-4B35-9ABB-306B2DEE8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996B-F12A-4210-B7C6-42A7EEA9A16E}" type="datetimeFigureOut">
              <a:rPr lang="hu-HU" smtClean="0"/>
              <a:t>2018. 11. 24.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E8BF7A9B-0E9B-4BEC-A88A-8464751BC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486FA65-0D30-4796-AEBA-2470D9033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EC3CE-C73B-43AB-A348-C4F14E64BF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0965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1409286-6FCE-4222-9A9B-E1439E6F5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7E8618B-F0D5-4E4D-A878-415D76323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3393849-5FAB-45EB-8BDA-5F0E6A069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AEAAD6C-AA00-49B8-AE85-1C01BEE78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996B-F12A-4210-B7C6-42A7EEA9A16E}" type="datetimeFigureOut">
              <a:rPr lang="hu-HU" smtClean="0"/>
              <a:t>2018. 11. 24.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A94D6BF-720A-4DFF-ADAC-AB09525EF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36541BB-C992-4BF0-87D1-AF75D8177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EC3CE-C73B-43AB-A348-C4F14E64BF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12934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C0942E5-A17F-4A59-98F0-9AE590E16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A0C3BF90-9EA5-4D7D-B4D5-65F2041205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C0B7F89-52C6-4BCF-9607-634227689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0CF6EC0-E5A7-45CA-B6C2-4E71AC3A1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996B-F12A-4210-B7C6-42A7EEA9A16E}" type="datetimeFigureOut">
              <a:rPr lang="hu-HU" smtClean="0"/>
              <a:t>2018. 11. 24.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CC0EBCD-C53A-4144-87B3-D0E64B792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EF6FA1E-1258-4C4C-A66D-12047E294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EC3CE-C73B-43AB-A348-C4F14E64BF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4366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EFE32712-C621-428D-A1AF-93217A894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40B31C3-690E-4DB6-BF09-5D8D4161C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4931E04-2B44-4946-9795-EADE2B984B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F996B-F12A-4210-B7C6-42A7EEA9A16E}" type="datetimeFigureOut">
              <a:rPr lang="hu-HU" smtClean="0"/>
              <a:t>2018. 11. 24.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4FAE011-EA4E-416B-B681-28E8ECD9CC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C7D737C-3D1E-4F19-B89F-9DF7C50E58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EC3CE-C73B-43AB-A348-C4F14E64BF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7176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Csoportba foglalás 44">
            <a:extLst>
              <a:ext uri="{FF2B5EF4-FFF2-40B4-BE49-F238E27FC236}">
                <a16:creationId xmlns:a16="http://schemas.microsoft.com/office/drawing/2014/main" id="{E0244CAF-039B-4498-9367-A6BC1B78297B}"/>
              </a:ext>
            </a:extLst>
          </p:cNvPr>
          <p:cNvGrpSpPr/>
          <p:nvPr/>
        </p:nvGrpSpPr>
        <p:grpSpPr>
          <a:xfrm>
            <a:off x="400049" y="1006463"/>
            <a:ext cx="4802270" cy="4276737"/>
            <a:chOff x="596899" y="777863"/>
            <a:chExt cx="4802270" cy="4276737"/>
          </a:xfrm>
        </p:grpSpPr>
        <p:pic>
          <p:nvPicPr>
            <p:cNvPr id="7" name="Ábra 6" descr="Mappa">
              <a:extLst>
                <a:ext uri="{FF2B5EF4-FFF2-40B4-BE49-F238E27FC236}">
                  <a16:creationId xmlns:a16="http://schemas.microsoft.com/office/drawing/2014/main" id="{4E80584C-9696-4258-A063-89E7FAE4A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62568" y="2650206"/>
              <a:ext cx="914400" cy="914400"/>
            </a:xfrm>
            <a:prstGeom prst="rect">
              <a:avLst/>
            </a:prstGeom>
          </p:spPr>
        </p:pic>
        <p:grpSp>
          <p:nvGrpSpPr>
            <p:cNvPr id="44" name="Csoportba foglalás 43">
              <a:extLst>
                <a:ext uri="{FF2B5EF4-FFF2-40B4-BE49-F238E27FC236}">
                  <a16:creationId xmlns:a16="http://schemas.microsoft.com/office/drawing/2014/main" id="{50CCDCB9-6B57-4A2E-9792-B00234F60783}"/>
                </a:ext>
              </a:extLst>
            </p:cNvPr>
            <p:cNvGrpSpPr/>
            <p:nvPr/>
          </p:nvGrpSpPr>
          <p:grpSpPr>
            <a:xfrm>
              <a:off x="596899" y="777863"/>
              <a:ext cx="4802270" cy="4276737"/>
              <a:chOff x="596899" y="777863"/>
              <a:chExt cx="4802270" cy="4276737"/>
            </a:xfrm>
          </p:grpSpPr>
          <p:grpSp>
            <p:nvGrpSpPr>
              <p:cNvPr id="43" name="Csoportba foglalás 42">
                <a:extLst>
                  <a:ext uri="{FF2B5EF4-FFF2-40B4-BE49-F238E27FC236}">
                    <a16:creationId xmlns:a16="http://schemas.microsoft.com/office/drawing/2014/main" id="{92E62897-0036-4F59-91D7-49ABAF345C7E}"/>
                  </a:ext>
                </a:extLst>
              </p:cNvPr>
              <p:cNvGrpSpPr/>
              <p:nvPr/>
            </p:nvGrpSpPr>
            <p:grpSpPr>
              <a:xfrm>
                <a:off x="596899" y="777863"/>
                <a:ext cx="4802269" cy="4276737"/>
                <a:chOff x="596899" y="777863"/>
                <a:chExt cx="4802269" cy="4276737"/>
              </a:xfrm>
            </p:grpSpPr>
            <p:pic>
              <p:nvPicPr>
                <p:cNvPr id="5" name="Ábra 4" descr="Mappa">
                  <a:extLst>
                    <a:ext uri="{FF2B5EF4-FFF2-40B4-BE49-F238E27FC236}">
                      <a16:creationId xmlns:a16="http://schemas.microsoft.com/office/drawing/2014/main" id="{52B8BB6F-AD02-4663-97BE-99846551FD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0668" y="777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6" name="Ábra 5" descr="Mappa">
                  <a:extLst>
                    <a:ext uri="{FF2B5EF4-FFF2-40B4-BE49-F238E27FC236}">
                      <a16:creationId xmlns:a16="http://schemas.microsoft.com/office/drawing/2014/main" id="{DD436ADF-A8B8-46E9-9062-38AFCC3733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95456" y="165522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9" name="Ábra 8" descr="Papír">
                  <a:extLst>
                    <a:ext uri="{FF2B5EF4-FFF2-40B4-BE49-F238E27FC236}">
                      <a16:creationId xmlns:a16="http://schemas.microsoft.com/office/drawing/2014/main" id="{05617563-DD82-44A1-9492-947F3C2044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76968" y="2390642"/>
                  <a:ext cx="519128" cy="519128"/>
                </a:xfrm>
                <a:prstGeom prst="rect">
                  <a:avLst/>
                </a:prstGeom>
              </p:spPr>
            </p:pic>
            <p:pic>
              <p:nvPicPr>
                <p:cNvPr id="10" name="Ábra 9" descr="Papír">
                  <a:extLst>
                    <a:ext uri="{FF2B5EF4-FFF2-40B4-BE49-F238E27FC236}">
                      <a16:creationId xmlns:a16="http://schemas.microsoft.com/office/drawing/2014/main" id="{32251418-36B7-4B29-86C3-72D4480B85E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84918" y="3406814"/>
                  <a:ext cx="519128" cy="519128"/>
                </a:xfrm>
                <a:prstGeom prst="rect">
                  <a:avLst/>
                </a:prstGeom>
              </p:spPr>
            </p:pic>
            <p:cxnSp>
              <p:nvCxnSpPr>
                <p:cNvPr id="12" name="Egyenes összekötő 11">
                  <a:extLst>
                    <a:ext uri="{FF2B5EF4-FFF2-40B4-BE49-F238E27FC236}">
                      <a16:creationId xmlns:a16="http://schemas.microsoft.com/office/drawing/2014/main" id="{49091BB5-18A9-4126-9310-D94F916118D3}"/>
                    </a:ext>
                  </a:extLst>
                </p:cNvPr>
                <p:cNvCxnSpPr>
                  <a:cxnSpLocks/>
                  <a:stCxn id="5" idx="2"/>
                </p:cNvCxnSpPr>
                <p:nvPr/>
              </p:nvCxnSpPr>
              <p:spPr>
                <a:xfrm>
                  <a:off x="1367868" y="1692263"/>
                  <a:ext cx="0" cy="299028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Egyenes összekötő 13">
                  <a:extLst>
                    <a:ext uri="{FF2B5EF4-FFF2-40B4-BE49-F238E27FC236}">
                      <a16:creationId xmlns:a16="http://schemas.microsoft.com/office/drawing/2014/main" id="{9A0EBEAB-3A8D-44E5-8236-7A4641124067}"/>
                    </a:ext>
                  </a:extLst>
                </p:cNvPr>
                <p:cNvCxnSpPr>
                  <a:stCxn id="6" idx="1"/>
                </p:cNvCxnSpPr>
                <p:nvPr/>
              </p:nvCxnSpPr>
              <p:spPr>
                <a:xfrm flipH="1">
                  <a:off x="1367868" y="2112423"/>
                  <a:ext cx="72758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Egyenes összekötő 15">
                  <a:extLst>
                    <a:ext uri="{FF2B5EF4-FFF2-40B4-BE49-F238E27FC236}">
                      <a16:creationId xmlns:a16="http://schemas.microsoft.com/office/drawing/2014/main" id="{CC7A29D1-A61F-45D8-8152-7B52BC11287E}"/>
                    </a:ext>
                  </a:extLst>
                </p:cNvPr>
                <p:cNvCxnSpPr>
                  <a:stCxn id="7" idx="1"/>
                </p:cNvCxnSpPr>
                <p:nvPr/>
              </p:nvCxnSpPr>
              <p:spPr>
                <a:xfrm flipH="1">
                  <a:off x="1367868" y="3107406"/>
                  <a:ext cx="7947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Egyenes összekötő 16">
                  <a:extLst>
                    <a:ext uri="{FF2B5EF4-FFF2-40B4-BE49-F238E27FC236}">
                      <a16:creationId xmlns:a16="http://schemas.microsoft.com/office/drawing/2014/main" id="{2BF8B61A-840E-43B9-BED2-A4F1C977E7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19768" y="3414976"/>
                  <a:ext cx="2782" cy="25140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Egyenes összekötő 21">
                  <a:extLst>
                    <a:ext uri="{FF2B5EF4-FFF2-40B4-BE49-F238E27FC236}">
                      <a16:creationId xmlns:a16="http://schemas.microsoft.com/office/drawing/2014/main" id="{9A616E64-F78B-402E-B51F-B0F9C40E7A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19768" y="3666378"/>
                  <a:ext cx="56515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Egyenes összekötő 24">
                  <a:extLst>
                    <a:ext uri="{FF2B5EF4-FFF2-40B4-BE49-F238E27FC236}">
                      <a16:creationId xmlns:a16="http://schemas.microsoft.com/office/drawing/2014/main" id="{C068617A-C6CB-403E-A129-F35FA641FA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43983" y="2398804"/>
                  <a:ext cx="2782" cy="25140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8" name="Ábra 27" descr="Papír">
                  <a:extLst>
                    <a:ext uri="{FF2B5EF4-FFF2-40B4-BE49-F238E27FC236}">
                      <a16:creationId xmlns:a16="http://schemas.microsoft.com/office/drawing/2014/main" id="{3FCF301F-AA11-4345-8883-3103EC3F0E3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70518" y="3802085"/>
                  <a:ext cx="519128" cy="519128"/>
                </a:xfrm>
                <a:prstGeom prst="rect">
                  <a:avLst/>
                </a:prstGeom>
              </p:spPr>
            </p:pic>
            <p:pic>
              <p:nvPicPr>
                <p:cNvPr id="29" name="Ábra 28" descr="Papír">
                  <a:extLst>
                    <a:ext uri="{FF2B5EF4-FFF2-40B4-BE49-F238E27FC236}">
                      <a16:creationId xmlns:a16="http://schemas.microsoft.com/office/drawing/2014/main" id="{A6CA13DF-35EF-4832-B860-5F6F2A5DB31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84419" y="4422986"/>
                  <a:ext cx="519128" cy="519128"/>
                </a:xfrm>
                <a:prstGeom prst="rect">
                  <a:avLst/>
                </a:prstGeom>
              </p:spPr>
            </p:pic>
            <p:cxnSp>
              <p:nvCxnSpPr>
                <p:cNvPr id="31" name="Egyenes összekötő 30">
                  <a:extLst>
                    <a:ext uri="{FF2B5EF4-FFF2-40B4-BE49-F238E27FC236}">
                      <a16:creationId xmlns:a16="http://schemas.microsoft.com/office/drawing/2014/main" id="{90F5F6E7-4DD3-44AA-BD71-8CC034E74C37}"/>
                    </a:ext>
                  </a:extLst>
                </p:cNvPr>
                <p:cNvCxnSpPr/>
                <p:nvPr/>
              </p:nvCxnSpPr>
              <p:spPr>
                <a:xfrm flipH="1">
                  <a:off x="1367868" y="4092340"/>
                  <a:ext cx="7947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Egyenes összekötő 31">
                  <a:extLst>
                    <a:ext uri="{FF2B5EF4-FFF2-40B4-BE49-F238E27FC236}">
                      <a16:creationId xmlns:a16="http://schemas.microsoft.com/office/drawing/2014/main" id="{79D3B195-5818-4D74-9544-F75E90528D09}"/>
                    </a:ext>
                  </a:extLst>
                </p:cNvPr>
                <p:cNvCxnSpPr/>
                <p:nvPr/>
              </p:nvCxnSpPr>
              <p:spPr>
                <a:xfrm flipH="1">
                  <a:off x="1367868" y="4672790"/>
                  <a:ext cx="7947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Szövegdoboz 35">
                  <a:extLst>
                    <a:ext uri="{FF2B5EF4-FFF2-40B4-BE49-F238E27FC236}">
                      <a16:creationId xmlns:a16="http://schemas.microsoft.com/office/drawing/2014/main" id="{5AAA2B37-AE89-404F-8EF9-C44A0A02720C}"/>
                    </a:ext>
                  </a:extLst>
                </p:cNvPr>
                <p:cNvSpPr txBox="1"/>
                <p:nvPr/>
              </p:nvSpPr>
              <p:spPr>
                <a:xfrm>
                  <a:off x="2748533" y="3960045"/>
                  <a:ext cx="169512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hu-HU" sz="1400" dirty="0"/>
                    <a:t>interfaces.gsm</a:t>
                  </a:r>
                  <a:endParaRPr lang="hu-HU" dirty="0"/>
                </a:p>
              </p:txBody>
            </p:sp>
            <p:sp>
              <p:nvSpPr>
                <p:cNvPr id="37" name="Szövegdoboz 36">
                  <a:extLst>
                    <a:ext uri="{FF2B5EF4-FFF2-40B4-BE49-F238E27FC236}">
                      <a16:creationId xmlns:a16="http://schemas.microsoft.com/office/drawing/2014/main" id="{CA6D4C3A-43DB-40DD-9D9B-32A732972D3D}"/>
                    </a:ext>
                  </a:extLst>
                </p:cNvPr>
                <p:cNvSpPr txBox="1"/>
                <p:nvPr/>
              </p:nvSpPr>
              <p:spPr>
                <a:xfrm>
                  <a:off x="2748534" y="4558692"/>
                  <a:ext cx="169512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hu-HU" sz="1400" dirty="0"/>
                    <a:t>.traces.md2g</a:t>
                  </a:r>
                  <a:endParaRPr lang="hu-HU" dirty="0"/>
                </a:p>
              </p:txBody>
            </p:sp>
            <p:sp>
              <p:nvSpPr>
                <p:cNvPr id="38" name="Szövegdoboz 37">
                  <a:extLst>
                    <a:ext uri="{FF2B5EF4-FFF2-40B4-BE49-F238E27FC236}">
                      <a16:creationId xmlns:a16="http://schemas.microsoft.com/office/drawing/2014/main" id="{699ADB0B-F79E-4169-A72F-22BA742B2B13}"/>
                    </a:ext>
                  </a:extLst>
                </p:cNvPr>
                <p:cNvSpPr txBox="1"/>
                <p:nvPr/>
              </p:nvSpPr>
              <p:spPr>
                <a:xfrm>
                  <a:off x="2957267" y="2992545"/>
                  <a:ext cx="169512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hu-HU" sz="1400" dirty="0"/>
                    <a:t>Statechart2</a:t>
                  </a:r>
                  <a:endParaRPr lang="hu-HU" dirty="0"/>
                </a:p>
              </p:txBody>
            </p:sp>
            <p:sp>
              <p:nvSpPr>
                <p:cNvPr id="39" name="Szövegdoboz 38">
                  <a:extLst>
                    <a:ext uri="{FF2B5EF4-FFF2-40B4-BE49-F238E27FC236}">
                      <a16:creationId xmlns:a16="http://schemas.microsoft.com/office/drawing/2014/main" id="{E902191D-9BA3-4CF1-BAA6-E89B76305EAD}"/>
                    </a:ext>
                  </a:extLst>
                </p:cNvPr>
                <p:cNvSpPr txBox="1"/>
                <p:nvPr/>
              </p:nvSpPr>
              <p:spPr>
                <a:xfrm>
                  <a:off x="2902343" y="1983766"/>
                  <a:ext cx="169512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hu-HU" sz="1400" dirty="0"/>
                    <a:t>Statechart1</a:t>
                  </a:r>
                  <a:endParaRPr lang="hu-HU" dirty="0"/>
                </a:p>
              </p:txBody>
            </p:sp>
            <p:sp>
              <p:nvSpPr>
                <p:cNvPr id="41" name="Szövegdoboz 40">
                  <a:extLst>
                    <a:ext uri="{FF2B5EF4-FFF2-40B4-BE49-F238E27FC236}">
                      <a16:creationId xmlns:a16="http://schemas.microsoft.com/office/drawing/2014/main" id="{3374CC9B-D4F1-49F2-8B27-5FBF470F3BE1}"/>
                    </a:ext>
                  </a:extLst>
                </p:cNvPr>
                <p:cNvSpPr txBox="1"/>
                <p:nvPr/>
              </p:nvSpPr>
              <p:spPr>
                <a:xfrm>
                  <a:off x="1705094" y="1121006"/>
                  <a:ext cx="169512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hu-HU" sz="1400" dirty="0"/>
                    <a:t>Gamma Workdir</a:t>
                  </a:r>
                  <a:endParaRPr lang="hu-HU" dirty="0"/>
                </a:p>
              </p:txBody>
            </p:sp>
            <p:sp>
              <p:nvSpPr>
                <p:cNvPr id="42" name="Téglalap 41">
                  <a:extLst>
                    <a:ext uri="{FF2B5EF4-FFF2-40B4-BE49-F238E27FC236}">
                      <a16:creationId xmlns:a16="http://schemas.microsoft.com/office/drawing/2014/main" id="{868F90B7-FED7-4A89-B9C7-C164F1B3EA1A}"/>
                    </a:ext>
                  </a:extLst>
                </p:cNvPr>
                <p:cNvSpPr/>
                <p:nvPr/>
              </p:nvSpPr>
              <p:spPr>
                <a:xfrm>
                  <a:off x="596899" y="831850"/>
                  <a:ext cx="4802269" cy="42227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 dirty="0"/>
                </a:p>
              </p:txBody>
            </p:sp>
          </p:grpSp>
          <p:cxnSp>
            <p:nvCxnSpPr>
              <p:cNvPr id="26" name="Egyenes összekötő 25">
                <a:extLst>
                  <a:ext uri="{FF2B5EF4-FFF2-40B4-BE49-F238E27FC236}">
                    <a16:creationId xmlns:a16="http://schemas.microsoft.com/office/drawing/2014/main" id="{DCF77D98-78C4-4A06-AB11-5540048E06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43983" y="2650206"/>
                <a:ext cx="56515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Szövegdoboz 33">
                <a:extLst>
                  <a:ext uri="{FF2B5EF4-FFF2-40B4-BE49-F238E27FC236}">
                    <a16:creationId xmlns:a16="http://schemas.microsoft.com/office/drawing/2014/main" id="{F2A5B5B2-022B-4958-B072-0E394458B904}"/>
                  </a:ext>
                </a:extLst>
              </p:cNvPr>
              <p:cNvSpPr txBox="1"/>
              <p:nvPr/>
            </p:nvSpPr>
            <p:spPr>
              <a:xfrm>
                <a:off x="3525495" y="2496317"/>
                <a:ext cx="16951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sz="1400" dirty="0"/>
                  <a:t>Statechart1.gsm</a:t>
                </a:r>
                <a:endParaRPr lang="hu-HU" dirty="0"/>
              </a:p>
            </p:txBody>
          </p:sp>
          <p:sp>
            <p:nvSpPr>
              <p:cNvPr id="35" name="Szövegdoboz 34">
                <a:extLst>
                  <a:ext uri="{FF2B5EF4-FFF2-40B4-BE49-F238E27FC236}">
                    <a16:creationId xmlns:a16="http://schemas.microsoft.com/office/drawing/2014/main" id="{F4E27D60-1979-49B9-BF4C-8358E7C4BCAD}"/>
                  </a:ext>
                </a:extLst>
              </p:cNvPr>
              <p:cNvSpPr txBox="1"/>
              <p:nvPr/>
            </p:nvSpPr>
            <p:spPr>
              <a:xfrm>
                <a:off x="3704046" y="3512489"/>
                <a:ext cx="16951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sz="1400" dirty="0"/>
                  <a:t>Statechart2.gsm</a:t>
                </a:r>
                <a:endParaRPr lang="hu-H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89670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777A4A43-948D-4B31-93C0-795280F585DC}"/>
              </a:ext>
            </a:extLst>
          </p:cNvPr>
          <p:cNvSpPr/>
          <p:nvPr/>
        </p:nvSpPr>
        <p:spPr>
          <a:xfrm>
            <a:off x="1360057" y="1971108"/>
            <a:ext cx="443343" cy="3287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6" name="Ellipszis 5">
            <a:extLst>
              <a:ext uri="{FF2B5EF4-FFF2-40B4-BE49-F238E27FC236}">
                <a16:creationId xmlns:a16="http://schemas.microsoft.com/office/drawing/2014/main" id="{6C1A3EAF-1436-4AD4-96BD-23C33172A5EA}"/>
              </a:ext>
            </a:extLst>
          </p:cNvPr>
          <p:cNvSpPr/>
          <p:nvPr/>
        </p:nvSpPr>
        <p:spPr>
          <a:xfrm>
            <a:off x="3033344" y="2221874"/>
            <a:ext cx="254000" cy="2413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Ellipszis 6">
            <a:extLst>
              <a:ext uri="{FF2B5EF4-FFF2-40B4-BE49-F238E27FC236}">
                <a16:creationId xmlns:a16="http://schemas.microsoft.com/office/drawing/2014/main" id="{15449F36-64E0-4BDF-A534-D372D9035ED1}"/>
              </a:ext>
            </a:extLst>
          </p:cNvPr>
          <p:cNvSpPr/>
          <p:nvPr/>
        </p:nvSpPr>
        <p:spPr>
          <a:xfrm>
            <a:off x="4409274" y="2548657"/>
            <a:ext cx="254000" cy="2413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E922319D-BF98-417C-8389-A25FC6B6A5E3}"/>
              </a:ext>
            </a:extLst>
          </p:cNvPr>
          <p:cNvSpPr/>
          <p:nvPr/>
        </p:nvSpPr>
        <p:spPr>
          <a:xfrm>
            <a:off x="2300711" y="1980574"/>
            <a:ext cx="453080" cy="3272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D0C585AD-5BAE-4083-8F75-BE697AC34162}"/>
              </a:ext>
            </a:extLst>
          </p:cNvPr>
          <p:cNvSpPr/>
          <p:nvPr/>
        </p:nvSpPr>
        <p:spPr>
          <a:xfrm>
            <a:off x="3641810" y="1542143"/>
            <a:ext cx="453080" cy="32724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0" name="Ellipszis 9">
            <a:extLst>
              <a:ext uri="{FF2B5EF4-FFF2-40B4-BE49-F238E27FC236}">
                <a16:creationId xmlns:a16="http://schemas.microsoft.com/office/drawing/2014/main" id="{82EF34AD-3A5C-4274-AB07-7E1068AC9C28}"/>
              </a:ext>
            </a:extLst>
          </p:cNvPr>
          <p:cNvSpPr/>
          <p:nvPr/>
        </p:nvSpPr>
        <p:spPr>
          <a:xfrm>
            <a:off x="3033344" y="1859924"/>
            <a:ext cx="254000" cy="2413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4939F064-4CA9-400B-A569-8383E56D2063}"/>
              </a:ext>
            </a:extLst>
          </p:cNvPr>
          <p:cNvSpPr/>
          <p:nvPr/>
        </p:nvSpPr>
        <p:spPr>
          <a:xfrm>
            <a:off x="3628510" y="2050365"/>
            <a:ext cx="453080" cy="3272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AF58FD47-2C22-4619-9BA6-D6760E0DDF91}"/>
              </a:ext>
            </a:extLst>
          </p:cNvPr>
          <p:cNvSpPr/>
          <p:nvPr/>
        </p:nvSpPr>
        <p:spPr>
          <a:xfrm>
            <a:off x="3645637" y="2505684"/>
            <a:ext cx="453080" cy="3272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cxnSp>
        <p:nvCxnSpPr>
          <p:cNvPr id="14" name="Egyenes összekötő nyíllal 13">
            <a:extLst>
              <a:ext uri="{FF2B5EF4-FFF2-40B4-BE49-F238E27FC236}">
                <a16:creationId xmlns:a16="http://schemas.microsoft.com/office/drawing/2014/main" id="{66E5B44F-53CB-4888-90F1-F710FA9437FD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1803400" y="2135464"/>
            <a:ext cx="497311" cy="8734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nyíllal 16">
            <a:extLst>
              <a:ext uri="{FF2B5EF4-FFF2-40B4-BE49-F238E27FC236}">
                <a16:creationId xmlns:a16="http://schemas.microsoft.com/office/drawing/2014/main" id="{A009681E-7EBB-4B6F-AB08-86E8484BAF56}"/>
              </a:ext>
            </a:extLst>
          </p:cNvPr>
          <p:cNvCxnSpPr>
            <a:cxnSpLocks/>
            <a:stCxn id="8" idx="3"/>
            <a:endCxn id="10" idx="2"/>
          </p:cNvCxnSpPr>
          <p:nvPr/>
        </p:nvCxnSpPr>
        <p:spPr>
          <a:xfrm flipV="1">
            <a:off x="2753791" y="1980574"/>
            <a:ext cx="279553" cy="16362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nyíllal 19">
            <a:extLst>
              <a:ext uri="{FF2B5EF4-FFF2-40B4-BE49-F238E27FC236}">
                <a16:creationId xmlns:a16="http://schemas.microsoft.com/office/drawing/2014/main" id="{F52904DB-EEF5-4375-BDD7-9A437614D21B}"/>
              </a:ext>
            </a:extLst>
          </p:cNvPr>
          <p:cNvCxnSpPr>
            <a:cxnSpLocks/>
            <a:stCxn id="8" idx="3"/>
            <a:endCxn id="6" idx="2"/>
          </p:cNvCxnSpPr>
          <p:nvPr/>
        </p:nvCxnSpPr>
        <p:spPr>
          <a:xfrm>
            <a:off x="2753791" y="2144198"/>
            <a:ext cx="279553" cy="19832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nyíllal 24">
            <a:extLst>
              <a:ext uri="{FF2B5EF4-FFF2-40B4-BE49-F238E27FC236}">
                <a16:creationId xmlns:a16="http://schemas.microsoft.com/office/drawing/2014/main" id="{E5FD9879-5251-4DFA-94FD-3400E550C194}"/>
              </a:ext>
            </a:extLst>
          </p:cNvPr>
          <p:cNvCxnSpPr>
            <a:cxnSpLocks/>
            <a:stCxn id="12" idx="3"/>
            <a:endCxn id="7" idx="2"/>
          </p:cNvCxnSpPr>
          <p:nvPr/>
        </p:nvCxnSpPr>
        <p:spPr>
          <a:xfrm flipV="1">
            <a:off x="4098717" y="2669307"/>
            <a:ext cx="310557" cy="1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gyenes összekötő nyíllal 27">
            <a:extLst>
              <a:ext uri="{FF2B5EF4-FFF2-40B4-BE49-F238E27FC236}">
                <a16:creationId xmlns:a16="http://schemas.microsoft.com/office/drawing/2014/main" id="{B16DDF51-35E5-40AE-BFAA-259D3898ACE7}"/>
              </a:ext>
            </a:extLst>
          </p:cNvPr>
          <p:cNvCxnSpPr>
            <a:cxnSpLocks/>
            <a:stCxn id="11" idx="3"/>
            <a:endCxn id="32" idx="2"/>
          </p:cNvCxnSpPr>
          <p:nvPr/>
        </p:nvCxnSpPr>
        <p:spPr>
          <a:xfrm>
            <a:off x="4081590" y="2213989"/>
            <a:ext cx="327684" cy="7899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lipszis 31">
            <a:extLst>
              <a:ext uri="{FF2B5EF4-FFF2-40B4-BE49-F238E27FC236}">
                <a16:creationId xmlns:a16="http://schemas.microsoft.com/office/drawing/2014/main" id="{997C2338-27C8-4FF7-961E-5780255DBBDD}"/>
              </a:ext>
            </a:extLst>
          </p:cNvPr>
          <p:cNvSpPr/>
          <p:nvPr/>
        </p:nvSpPr>
        <p:spPr>
          <a:xfrm>
            <a:off x="4409274" y="2101238"/>
            <a:ext cx="254000" cy="2413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7" name="Egyenes összekötő nyíllal 36">
            <a:extLst>
              <a:ext uri="{FF2B5EF4-FFF2-40B4-BE49-F238E27FC236}">
                <a16:creationId xmlns:a16="http://schemas.microsoft.com/office/drawing/2014/main" id="{519D177E-0008-4EFB-A2EB-C084E7A811C8}"/>
              </a:ext>
            </a:extLst>
          </p:cNvPr>
          <p:cNvCxnSpPr>
            <a:cxnSpLocks/>
            <a:stCxn id="10" idx="6"/>
            <a:endCxn id="9" idx="1"/>
          </p:cNvCxnSpPr>
          <p:nvPr/>
        </p:nvCxnSpPr>
        <p:spPr>
          <a:xfrm flipV="1">
            <a:off x="3287344" y="1705767"/>
            <a:ext cx="354466" cy="274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Egyenes összekötő nyíllal 39">
            <a:extLst>
              <a:ext uri="{FF2B5EF4-FFF2-40B4-BE49-F238E27FC236}">
                <a16:creationId xmlns:a16="http://schemas.microsoft.com/office/drawing/2014/main" id="{DC0BEFEF-EA0F-4CEE-A33F-B0130B8E9F90}"/>
              </a:ext>
            </a:extLst>
          </p:cNvPr>
          <p:cNvCxnSpPr>
            <a:cxnSpLocks/>
            <a:stCxn id="10" idx="6"/>
            <a:endCxn id="11" idx="1"/>
          </p:cNvCxnSpPr>
          <p:nvPr/>
        </p:nvCxnSpPr>
        <p:spPr>
          <a:xfrm>
            <a:off x="3287344" y="1980574"/>
            <a:ext cx="341166" cy="233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7" name="Egyenes összekötő nyíllal 46">
            <a:extLst>
              <a:ext uri="{FF2B5EF4-FFF2-40B4-BE49-F238E27FC236}">
                <a16:creationId xmlns:a16="http://schemas.microsoft.com/office/drawing/2014/main" id="{45C37032-F486-40D1-986B-124B9597D9B2}"/>
              </a:ext>
            </a:extLst>
          </p:cNvPr>
          <p:cNvCxnSpPr>
            <a:cxnSpLocks/>
            <a:stCxn id="6" idx="6"/>
            <a:endCxn id="12" idx="1"/>
          </p:cNvCxnSpPr>
          <p:nvPr/>
        </p:nvCxnSpPr>
        <p:spPr>
          <a:xfrm>
            <a:off x="3287344" y="2342524"/>
            <a:ext cx="358293" cy="326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2" name="Téglalap 101">
            <a:extLst>
              <a:ext uri="{FF2B5EF4-FFF2-40B4-BE49-F238E27FC236}">
                <a16:creationId xmlns:a16="http://schemas.microsoft.com/office/drawing/2014/main" id="{1A9DF089-E684-4E34-908D-9CBF0295F13D}"/>
              </a:ext>
            </a:extLst>
          </p:cNvPr>
          <p:cNvSpPr/>
          <p:nvPr/>
        </p:nvSpPr>
        <p:spPr>
          <a:xfrm>
            <a:off x="4940196" y="2058250"/>
            <a:ext cx="453080" cy="32724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cxnSp>
        <p:nvCxnSpPr>
          <p:cNvPr id="103" name="Egyenes összekötő nyíllal 102">
            <a:extLst>
              <a:ext uri="{FF2B5EF4-FFF2-40B4-BE49-F238E27FC236}">
                <a16:creationId xmlns:a16="http://schemas.microsoft.com/office/drawing/2014/main" id="{CD05AEFF-B923-4C42-87F0-6D164A58FAFA}"/>
              </a:ext>
            </a:extLst>
          </p:cNvPr>
          <p:cNvCxnSpPr>
            <a:cxnSpLocks/>
            <a:stCxn id="32" idx="6"/>
            <a:endCxn id="102" idx="1"/>
          </p:cNvCxnSpPr>
          <p:nvPr/>
        </p:nvCxnSpPr>
        <p:spPr>
          <a:xfrm flipV="1">
            <a:off x="4663274" y="2221874"/>
            <a:ext cx="276922" cy="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998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17</Words>
  <Application>Microsoft Office PowerPoint</Application>
  <PresentationFormat>Szélesvásznú</PresentationFormat>
  <Paragraphs>7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Office-téma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László Dávid Gáti</dc:creator>
  <cp:lastModifiedBy>László Dávid Gáti</cp:lastModifiedBy>
  <cp:revision>7</cp:revision>
  <dcterms:created xsi:type="dcterms:W3CDTF">2018-11-24T16:46:58Z</dcterms:created>
  <dcterms:modified xsi:type="dcterms:W3CDTF">2018-11-24T20:24:51Z</dcterms:modified>
</cp:coreProperties>
</file>