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0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804F93-DBB6-4504-A6B2-A32531937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4B2093C-844E-463D-AECF-2E9CC97E9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926D3D-B195-4687-B8AD-8F8FF44C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7CB70F8-7126-4062-B042-8EFFFFD5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8B37E6-DF38-4BFC-BF9C-C57DBF6F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89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6FF548-6DA8-493F-8705-EE108B6C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DA04F5E-CCB6-4998-8EDA-F1B0BC7F8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FF92F77-E6B3-45FF-B863-A5EED14E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2607CA-7BA4-4743-95F9-1BC7C612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C2693DB-04BC-4A03-8AD0-C2F68D65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061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2E34302-621C-4E72-B2AB-B2B053AB1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FA4B28B-E0D6-4DEE-9C60-C7D776690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7E6D88F-1661-4E88-9FE4-86911D78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D3D3A2-4915-415B-B949-A7834153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13184C-7ACD-45D2-B3A2-E5378E11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711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D62EB8-A941-4EC1-8E84-E70B715A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1D7B9B-8A1C-4CCB-9F7F-164C0D0C0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D2B3288-33E7-426C-8301-4E742ECC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BBE0F7B-5F7E-4390-B982-99DA45B2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434D3A-A657-44EE-89EA-6A231D62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926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04A20B-2B58-4046-BBB3-10C37C579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A92EEDD-0B68-460E-BF10-AAB7BBE9B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6C3999B-58C6-4114-81D1-01EE0792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52DE7D-0227-4A0B-AD58-17072C72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01E2CC6-C087-441B-B516-2C2D6EBD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743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45D903-1856-434F-B81F-DF4947C2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932080-6717-49A6-83AB-8E93E5D9B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69F468E-B645-489B-9C51-1094E9EEE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A0D1A92-3268-471F-AB41-227BC3A0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2018. 11. 25.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EB7ACB2-31F1-4C00-A8EC-DD1FB66B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2C56EDA-C12B-41F1-8D7D-0200C24D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891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BDDA8B-673E-497B-A96C-F9AA349A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C06E40E-F41C-4CF6-948A-A0B9E8451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2FB4289-5543-49FE-B673-C1E40C723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3E867A0-E842-40B2-A5A7-746AD26AB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C6B2116-833C-4CA8-B258-8FD80E58B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8E65309-858F-4C17-B6B4-6ED3061D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2018. 11. 25.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5A6380F-12E1-4A87-90F8-25F7D237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8C8B8D2-E509-4924-AFD5-681E1F5F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394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9A4228-C167-4AD1-B650-72F23AB7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3F5406A-A544-4A89-B428-09213597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2018. 11. 25.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5E7D0BE-89A4-4363-A6DD-9C94B4F2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FBE0A35-519A-4202-8921-32328779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36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5F96732-D180-4B35-9ABB-306B2DEE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2018. 11. 25.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8BF7A9B-0E9B-4BEC-A88A-8464751B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486FA65-0D30-4796-AEBA-2470D903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96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409286-6FCE-4222-9A9B-E1439E6F5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E8618B-F0D5-4E4D-A878-415D76323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3393849-5FAB-45EB-8BDA-5F0E6A069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AEAAD6C-AA00-49B8-AE85-1C01BEE78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2018. 11. 25.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A94D6BF-720A-4DFF-ADAC-AB09525E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36541BB-C992-4BF0-87D1-AF75D817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293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0942E5-A17F-4A59-98F0-9AE590E16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0C3BF90-9EA5-4D7D-B4D5-65F204120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C0B7F89-52C6-4BCF-9607-634227689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0CF6EC0-E5A7-45CA-B6C2-4E71AC3A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2018. 11. 25.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CC0EBCD-C53A-4144-87B3-D0E64B79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EF6FA1E-1258-4C4C-A66D-12047E29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436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FE32712-C621-428D-A1AF-93217A89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40B31C3-690E-4DB6-BF09-5D8D4161C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4931E04-2B44-4946-9795-EADE2B984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F996B-F12A-4210-B7C6-42A7EEA9A16E}" type="datetimeFigureOut">
              <a:rPr lang="hu-HU" smtClean="0"/>
              <a:t>2018. 11. 25.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4FAE011-EA4E-416B-B681-28E8ECD9C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C7D737C-3D1E-4F19-B89F-9DF7C50E5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17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Csoportba foglalás 44">
            <a:extLst>
              <a:ext uri="{FF2B5EF4-FFF2-40B4-BE49-F238E27FC236}">
                <a16:creationId xmlns:a16="http://schemas.microsoft.com/office/drawing/2014/main" id="{E0244CAF-039B-4498-9367-A6BC1B78297B}"/>
              </a:ext>
            </a:extLst>
          </p:cNvPr>
          <p:cNvGrpSpPr/>
          <p:nvPr/>
        </p:nvGrpSpPr>
        <p:grpSpPr>
          <a:xfrm>
            <a:off x="400049" y="1006463"/>
            <a:ext cx="4802270" cy="4276737"/>
            <a:chOff x="596899" y="777863"/>
            <a:chExt cx="4802270" cy="4276737"/>
          </a:xfrm>
        </p:grpSpPr>
        <p:pic>
          <p:nvPicPr>
            <p:cNvPr id="7" name="Ábra 6" descr="Mappa">
              <a:extLst>
                <a:ext uri="{FF2B5EF4-FFF2-40B4-BE49-F238E27FC236}">
                  <a16:creationId xmlns:a16="http://schemas.microsoft.com/office/drawing/2014/main" id="{4E80584C-9696-4258-A063-89E7FAE4A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2568" y="2650206"/>
              <a:ext cx="914400" cy="914400"/>
            </a:xfrm>
            <a:prstGeom prst="rect">
              <a:avLst/>
            </a:prstGeom>
          </p:spPr>
        </p:pic>
        <p:grpSp>
          <p:nvGrpSpPr>
            <p:cNvPr id="44" name="Csoportba foglalás 43">
              <a:extLst>
                <a:ext uri="{FF2B5EF4-FFF2-40B4-BE49-F238E27FC236}">
                  <a16:creationId xmlns:a16="http://schemas.microsoft.com/office/drawing/2014/main" id="{50CCDCB9-6B57-4A2E-9792-B00234F60783}"/>
                </a:ext>
              </a:extLst>
            </p:cNvPr>
            <p:cNvGrpSpPr/>
            <p:nvPr/>
          </p:nvGrpSpPr>
          <p:grpSpPr>
            <a:xfrm>
              <a:off x="596899" y="777863"/>
              <a:ext cx="4802270" cy="4276737"/>
              <a:chOff x="596899" y="777863"/>
              <a:chExt cx="4802270" cy="4276737"/>
            </a:xfrm>
          </p:grpSpPr>
          <p:grpSp>
            <p:nvGrpSpPr>
              <p:cNvPr id="43" name="Csoportba foglalás 42">
                <a:extLst>
                  <a:ext uri="{FF2B5EF4-FFF2-40B4-BE49-F238E27FC236}">
                    <a16:creationId xmlns:a16="http://schemas.microsoft.com/office/drawing/2014/main" id="{92E62897-0036-4F59-91D7-49ABAF345C7E}"/>
                  </a:ext>
                </a:extLst>
              </p:cNvPr>
              <p:cNvGrpSpPr/>
              <p:nvPr/>
            </p:nvGrpSpPr>
            <p:grpSpPr>
              <a:xfrm>
                <a:off x="596899" y="777863"/>
                <a:ext cx="4802269" cy="4276737"/>
                <a:chOff x="596899" y="777863"/>
                <a:chExt cx="4802269" cy="4276737"/>
              </a:xfrm>
            </p:grpSpPr>
            <p:pic>
              <p:nvPicPr>
                <p:cNvPr id="5" name="Ábra 4" descr="Mappa">
                  <a:extLst>
                    <a:ext uri="{FF2B5EF4-FFF2-40B4-BE49-F238E27FC236}">
                      <a16:creationId xmlns:a16="http://schemas.microsoft.com/office/drawing/2014/main" id="{52B8BB6F-AD02-4663-97BE-99846551FD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0668" y="777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" name="Ábra 5" descr="Mappa">
                  <a:extLst>
                    <a:ext uri="{FF2B5EF4-FFF2-40B4-BE49-F238E27FC236}">
                      <a16:creationId xmlns:a16="http://schemas.microsoft.com/office/drawing/2014/main" id="{DD436ADF-A8B8-46E9-9062-38AFCC3733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95456" y="165522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" name="Ábra 8" descr="Papír">
                  <a:extLst>
                    <a:ext uri="{FF2B5EF4-FFF2-40B4-BE49-F238E27FC236}">
                      <a16:creationId xmlns:a16="http://schemas.microsoft.com/office/drawing/2014/main" id="{05617563-DD82-44A1-9492-947F3C2044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76968" y="2390642"/>
                  <a:ext cx="519128" cy="519128"/>
                </a:xfrm>
                <a:prstGeom prst="rect">
                  <a:avLst/>
                </a:prstGeom>
              </p:spPr>
            </p:pic>
            <p:pic>
              <p:nvPicPr>
                <p:cNvPr id="10" name="Ábra 9" descr="Papír">
                  <a:extLst>
                    <a:ext uri="{FF2B5EF4-FFF2-40B4-BE49-F238E27FC236}">
                      <a16:creationId xmlns:a16="http://schemas.microsoft.com/office/drawing/2014/main" id="{32251418-36B7-4B29-86C3-72D4480B85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84918" y="3406814"/>
                  <a:ext cx="519128" cy="519128"/>
                </a:xfrm>
                <a:prstGeom prst="rect">
                  <a:avLst/>
                </a:prstGeom>
              </p:spPr>
            </p:pic>
            <p:cxnSp>
              <p:nvCxnSpPr>
                <p:cNvPr id="12" name="Egyenes összekötő 11">
                  <a:extLst>
                    <a:ext uri="{FF2B5EF4-FFF2-40B4-BE49-F238E27FC236}">
                      <a16:creationId xmlns:a16="http://schemas.microsoft.com/office/drawing/2014/main" id="{49091BB5-18A9-4126-9310-D94F916118D3}"/>
                    </a:ext>
                  </a:extLst>
                </p:cNvPr>
                <p:cNvCxnSpPr>
                  <a:cxnSpLocks/>
                  <a:stCxn id="5" idx="2"/>
                </p:cNvCxnSpPr>
                <p:nvPr/>
              </p:nvCxnSpPr>
              <p:spPr>
                <a:xfrm>
                  <a:off x="1367868" y="1692263"/>
                  <a:ext cx="0" cy="29902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Egyenes összekötő 13">
                  <a:extLst>
                    <a:ext uri="{FF2B5EF4-FFF2-40B4-BE49-F238E27FC236}">
                      <a16:creationId xmlns:a16="http://schemas.microsoft.com/office/drawing/2014/main" id="{9A0EBEAB-3A8D-44E5-8236-7A4641124067}"/>
                    </a:ext>
                  </a:extLst>
                </p:cNvPr>
                <p:cNvCxnSpPr>
                  <a:stCxn id="6" idx="1"/>
                </p:cNvCxnSpPr>
                <p:nvPr/>
              </p:nvCxnSpPr>
              <p:spPr>
                <a:xfrm flipH="1">
                  <a:off x="1367868" y="2112423"/>
                  <a:ext cx="72758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Egyenes összekötő 15">
                  <a:extLst>
                    <a:ext uri="{FF2B5EF4-FFF2-40B4-BE49-F238E27FC236}">
                      <a16:creationId xmlns:a16="http://schemas.microsoft.com/office/drawing/2014/main" id="{CC7A29D1-A61F-45D8-8152-7B52BC11287E}"/>
                    </a:ext>
                  </a:extLst>
                </p:cNvPr>
                <p:cNvCxnSpPr>
                  <a:stCxn id="7" idx="1"/>
                </p:cNvCxnSpPr>
                <p:nvPr/>
              </p:nvCxnSpPr>
              <p:spPr>
                <a:xfrm flipH="1">
                  <a:off x="1367868" y="3107406"/>
                  <a:ext cx="7947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Egyenes összekötő 16">
                  <a:extLst>
                    <a:ext uri="{FF2B5EF4-FFF2-40B4-BE49-F238E27FC236}">
                      <a16:creationId xmlns:a16="http://schemas.microsoft.com/office/drawing/2014/main" id="{2BF8B61A-840E-43B9-BED2-A4F1C977E7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9768" y="3414976"/>
                  <a:ext cx="2782" cy="25140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Egyenes összekötő 21">
                  <a:extLst>
                    <a:ext uri="{FF2B5EF4-FFF2-40B4-BE49-F238E27FC236}">
                      <a16:creationId xmlns:a16="http://schemas.microsoft.com/office/drawing/2014/main" id="{9A616E64-F78B-402E-B51F-B0F9C40E7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9768" y="3666378"/>
                  <a:ext cx="56515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Egyenes összekötő 24">
                  <a:extLst>
                    <a:ext uri="{FF2B5EF4-FFF2-40B4-BE49-F238E27FC236}">
                      <a16:creationId xmlns:a16="http://schemas.microsoft.com/office/drawing/2014/main" id="{C068617A-C6CB-403E-A129-F35FA641FA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3983" y="2398804"/>
                  <a:ext cx="2782" cy="25140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8" name="Ábra 27" descr="Papír">
                  <a:extLst>
                    <a:ext uri="{FF2B5EF4-FFF2-40B4-BE49-F238E27FC236}">
                      <a16:creationId xmlns:a16="http://schemas.microsoft.com/office/drawing/2014/main" id="{3FCF301F-AA11-4345-8883-3103EC3F0E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70518" y="3802085"/>
                  <a:ext cx="519128" cy="519128"/>
                </a:xfrm>
                <a:prstGeom prst="rect">
                  <a:avLst/>
                </a:prstGeom>
              </p:spPr>
            </p:pic>
            <p:pic>
              <p:nvPicPr>
                <p:cNvPr id="29" name="Ábra 28" descr="Papír">
                  <a:extLst>
                    <a:ext uri="{FF2B5EF4-FFF2-40B4-BE49-F238E27FC236}">
                      <a16:creationId xmlns:a16="http://schemas.microsoft.com/office/drawing/2014/main" id="{A6CA13DF-35EF-4832-B860-5F6F2A5DB3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84419" y="4422986"/>
                  <a:ext cx="519128" cy="519128"/>
                </a:xfrm>
                <a:prstGeom prst="rect">
                  <a:avLst/>
                </a:prstGeom>
              </p:spPr>
            </p:pic>
            <p:cxnSp>
              <p:nvCxnSpPr>
                <p:cNvPr id="31" name="Egyenes összekötő 30">
                  <a:extLst>
                    <a:ext uri="{FF2B5EF4-FFF2-40B4-BE49-F238E27FC236}">
                      <a16:creationId xmlns:a16="http://schemas.microsoft.com/office/drawing/2014/main" id="{90F5F6E7-4DD3-44AA-BD71-8CC034E74C37}"/>
                    </a:ext>
                  </a:extLst>
                </p:cNvPr>
                <p:cNvCxnSpPr/>
                <p:nvPr/>
              </p:nvCxnSpPr>
              <p:spPr>
                <a:xfrm flipH="1">
                  <a:off x="1367868" y="4092340"/>
                  <a:ext cx="7947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Egyenes összekötő 31">
                  <a:extLst>
                    <a:ext uri="{FF2B5EF4-FFF2-40B4-BE49-F238E27FC236}">
                      <a16:creationId xmlns:a16="http://schemas.microsoft.com/office/drawing/2014/main" id="{79D3B195-5818-4D74-9544-F75E90528D09}"/>
                    </a:ext>
                  </a:extLst>
                </p:cNvPr>
                <p:cNvCxnSpPr/>
                <p:nvPr/>
              </p:nvCxnSpPr>
              <p:spPr>
                <a:xfrm flipH="1">
                  <a:off x="1367868" y="4672790"/>
                  <a:ext cx="7947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Szövegdoboz 35">
                  <a:extLst>
                    <a:ext uri="{FF2B5EF4-FFF2-40B4-BE49-F238E27FC236}">
                      <a16:creationId xmlns:a16="http://schemas.microsoft.com/office/drawing/2014/main" id="{5AAA2B37-AE89-404F-8EF9-C44A0A02720C}"/>
                    </a:ext>
                  </a:extLst>
                </p:cNvPr>
                <p:cNvSpPr txBox="1"/>
                <p:nvPr/>
              </p:nvSpPr>
              <p:spPr>
                <a:xfrm>
                  <a:off x="2748533" y="3960045"/>
                  <a:ext cx="16951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sz="1400" dirty="0"/>
                    <a:t>interfaces.gsm</a:t>
                  </a:r>
                  <a:endParaRPr lang="hu-HU" dirty="0"/>
                </a:p>
              </p:txBody>
            </p:sp>
            <p:sp>
              <p:nvSpPr>
                <p:cNvPr id="37" name="Szövegdoboz 36">
                  <a:extLst>
                    <a:ext uri="{FF2B5EF4-FFF2-40B4-BE49-F238E27FC236}">
                      <a16:creationId xmlns:a16="http://schemas.microsoft.com/office/drawing/2014/main" id="{CA6D4C3A-43DB-40DD-9D9B-32A732972D3D}"/>
                    </a:ext>
                  </a:extLst>
                </p:cNvPr>
                <p:cNvSpPr txBox="1"/>
                <p:nvPr/>
              </p:nvSpPr>
              <p:spPr>
                <a:xfrm>
                  <a:off x="2748534" y="4558692"/>
                  <a:ext cx="16951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sz="1400" dirty="0"/>
                    <a:t>.traces.md2g</a:t>
                  </a:r>
                  <a:endParaRPr lang="hu-HU" dirty="0"/>
                </a:p>
              </p:txBody>
            </p:sp>
            <p:sp>
              <p:nvSpPr>
                <p:cNvPr id="38" name="Szövegdoboz 37">
                  <a:extLst>
                    <a:ext uri="{FF2B5EF4-FFF2-40B4-BE49-F238E27FC236}">
                      <a16:creationId xmlns:a16="http://schemas.microsoft.com/office/drawing/2014/main" id="{699ADB0B-F79E-4169-A72F-22BA742B2B13}"/>
                    </a:ext>
                  </a:extLst>
                </p:cNvPr>
                <p:cNvSpPr txBox="1"/>
                <p:nvPr/>
              </p:nvSpPr>
              <p:spPr>
                <a:xfrm>
                  <a:off x="2957267" y="2992545"/>
                  <a:ext cx="16951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sz="1400" dirty="0"/>
                    <a:t>Statechart2</a:t>
                  </a:r>
                  <a:endParaRPr lang="hu-HU" dirty="0"/>
                </a:p>
              </p:txBody>
            </p:sp>
            <p:sp>
              <p:nvSpPr>
                <p:cNvPr id="39" name="Szövegdoboz 38">
                  <a:extLst>
                    <a:ext uri="{FF2B5EF4-FFF2-40B4-BE49-F238E27FC236}">
                      <a16:creationId xmlns:a16="http://schemas.microsoft.com/office/drawing/2014/main" id="{E902191D-9BA3-4CF1-BAA6-E89B76305EAD}"/>
                    </a:ext>
                  </a:extLst>
                </p:cNvPr>
                <p:cNvSpPr txBox="1"/>
                <p:nvPr/>
              </p:nvSpPr>
              <p:spPr>
                <a:xfrm>
                  <a:off x="2902343" y="1983766"/>
                  <a:ext cx="16951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sz="1400" dirty="0"/>
                    <a:t>Statechart1</a:t>
                  </a:r>
                  <a:endParaRPr lang="hu-HU" dirty="0"/>
                </a:p>
              </p:txBody>
            </p:sp>
            <p:sp>
              <p:nvSpPr>
                <p:cNvPr id="41" name="Szövegdoboz 40">
                  <a:extLst>
                    <a:ext uri="{FF2B5EF4-FFF2-40B4-BE49-F238E27FC236}">
                      <a16:creationId xmlns:a16="http://schemas.microsoft.com/office/drawing/2014/main" id="{3374CC9B-D4F1-49F2-8B27-5FBF470F3BE1}"/>
                    </a:ext>
                  </a:extLst>
                </p:cNvPr>
                <p:cNvSpPr txBox="1"/>
                <p:nvPr/>
              </p:nvSpPr>
              <p:spPr>
                <a:xfrm>
                  <a:off x="1705094" y="1121006"/>
                  <a:ext cx="16951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sz="1400" dirty="0"/>
                    <a:t>Gamma Workdir</a:t>
                  </a:r>
                  <a:endParaRPr lang="hu-HU" dirty="0"/>
                </a:p>
              </p:txBody>
            </p:sp>
            <p:sp>
              <p:nvSpPr>
                <p:cNvPr id="42" name="Téglalap 41">
                  <a:extLst>
                    <a:ext uri="{FF2B5EF4-FFF2-40B4-BE49-F238E27FC236}">
                      <a16:creationId xmlns:a16="http://schemas.microsoft.com/office/drawing/2014/main" id="{868F90B7-FED7-4A89-B9C7-C164F1B3EA1A}"/>
                    </a:ext>
                  </a:extLst>
                </p:cNvPr>
                <p:cNvSpPr/>
                <p:nvPr/>
              </p:nvSpPr>
              <p:spPr>
                <a:xfrm>
                  <a:off x="596899" y="831850"/>
                  <a:ext cx="4802269" cy="42227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 dirty="0"/>
                </a:p>
              </p:txBody>
            </p:sp>
          </p:grpSp>
          <p:cxnSp>
            <p:nvCxnSpPr>
              <p:cNvPr id="26" name="Egyenes összekötő 25">
                <a:extLst>
                  <a:ext uri="{FF2B5EF4-FFF2-40B4-BE49-F238E27FC236}">
                    <a16:creationId xmlns:a16="http://schemas.microsoft.com/office/drawing/2014/main" id="{DCF77D98-78C4-4A06-AB11-5540048E06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3983" y="2650206"/>
                <a:ext cx="5651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Szövegdoboz 33">
                <a:extLst>
                  <a:ext uri="{FF2B5EF4-FFF2-40B4-BE49-F238E27FC236}">
                    <a16:creationId xmlns:a16="http://schemas.microsoft.com/office/drawing/2014/main" id="{F2A5B5B2-022B-4958-B072-0E394458B904}"/>
                  </a:ext>
                </a:extLst>
              </p:cNvPr>
              <p:cNvSpPr txBox="1"/>
              <p:nvPr/>
            </p:nvSpPr>
            <p:spPr>
              <a:xfrm>
                <a:off x="3525495" y="2496317"/>
                <a:ext cx="16951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400" dirty="0"/>
                  <a:t>Statechart1.gsm</a:t>
                </a:r>
                <a:endParaRPr lang="hu-HU" dirty="0"/>
              </a:p>
            </p:txBody>
          </p:sp>
          <p:sp>
            <p:nvSpPr>
              <p:cNvPr id="35" name="Szövegdoboz 34">
                <a:extLst>
                  <a:ext uri="{FF2B5EF4-FFF2-40B4-BE49-F238E27FC236}">
                    <a16:creationId xmlns:a16="http://schemas.microsoft.com/office/drawing/2014/main" id="{F4E27D60-1979-49B9-BF4C-8358E7C4BCAD}"/>
                  </a:ext>
                </a:extLst>
              </p:cNvPr>
              <p:cNvSpPr txBox="1"/>
              <p:nvPr/>
            </p:nvSpPr>
            <p:spPr>
              <a:xfrm>
                <a:off x="3704046" y="3512489"/>
                <a:ext cx="16951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400" dirty="0"/>
                  <a:t>Statechart2.gsm</a:t>
                </a:r>
                <a:endParaRPr lang="hu-H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967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777A4A43-948D-4B31-93C0-795280F585DC}"/>
              </a:ext>
            </a:extLst>
          </p:cNvPr>
          <p:cNvSpPr/>
          <p:nvPr/>
        </p:nvSpPr>
        <p:spPr>
          <a:xfrm>
            <a:off x="1360057" y="1971108"/>
            <a:ext cx="443343" cy="3287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6C1A3EAF-1436-4AD4-96BD-23C33172A5EA}"/>
              </a:ext>
            </a:extLst>
          </p:cNvPr>
          <p:cNvSpPr/>
          <p:nvPr/>
        </p:nvSpPr>
        <p:spPr>
          <a:xfrm>
            <a:off x="3033344" y="2221874"/>
            <a:ext cx="254000" cy="241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15449F36-64E0-4BDF-A534-D372D9035ED1}"/>
              </a:ext>
            </a:extLst>
          </p:cNvPr>
          <p:cNvSpPr/>
          <p:nvPr/>
        </p:nvSpPr>
        <p:spPr>
          <a:xfrm>
            <a:off x="4409274" y="2548657"/>
            <a:ext cx="254000" cy="241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E922319D-BF98-417C-8389-A25FC6B6A5E3}"/>
              </a:ext>
            </a:extLst>
          </p:cNvPr>
          <p:cNvSpPr/>
          <p:nvPr/>
        </p:nvSpPr>
        <p:spPr>
          <a:xfrm>
            <a:off x="2300711" y="1980574"/>
            <a:ext cx="453080" cy="3272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D0C585AD-5BAE-4083-8F75-BE697AC34162}"/>
              </a:ext>
            </a:extLst>
          </p:cNvPr>
          <p:cNvSpPr/>
          <p:nvPr/>
        </p:nvSpPr>
        <p:spPr>
          <a:xfrm>
            <a:off x="3641810" y="1542143"/>
            <a:ext cx="453080" cy="3272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82EF34AD-3A5C-4274-AB07-7E1068AC9C28}"/>
              </a:ext>
            </a:extLst>
          </p:cNvPr>
          <p:cNvSpPr/>
          <p:nvPr/>
        </p:nvSpPr>
        <p:spPr>
          <a:xfrm>
            <a:off x="3033344" y="1859924"/>
            <a:ext cx="254000" cy="241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4939F064-4CA9-400B-A569-8383E56D2063}"/>
              </a:ext>
            </a:extLst>
          </p:cNvPr>
          <p:cNvSpPr/>
          <p:nvPr/>
        </p:nvSpPr>
        <p:spPr>
          <a:xfrm>
            <a:off x="3628510" y="2050365"/>
            <a:ext cx="453080" cy="327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F58FD47-2C22-4619-9BA6-D6760E0DDF91}"/>
              </a:ext>
            </a:extLst>
          </p:cNvPr>
          <p:cNvSpPr/>
          <p:nvPr/>
        </p:nvSpPr>
        <p:spPr>
          <a:xfrm>
            <a:off x="3645637" y="2505684"/>
            <a:ext cx="453080" cy="327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66E5B44F-53CB-4888-90F1-F710FA9437FD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803400" y="2135464"/>
            <a:ext cx="497311" cy="873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A009681E-7EBB-4B6F-AB08-86E8484BAF56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 flipV="1">
            <a:off x="2753791" y="1980574"/>
            <a:ext cx="279553" cy="16362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F52904DB-EEF5-4375-BDD7-9A437614D21B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>
            <a:off x="2753791" y="2144198"/>
            <a:ext cx="279553" cy="19832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E5FD9879-5251-4DFA-94FD-3400E550C194}"/>
              </a:ext>
            </a:extLst>
          </p:cNvPr>
          <p:cNvCxnSpPr>
            <a:cxnSpLocks/>
            <a:stCxn id="12" idx="3"/>
            <a:endCxn id="7" idx="2"/>
          </p:cNvCxnSpPr>
          <p:nvPr/>
        </p:nvCxnSpPr>
        <p:spPr>
          <a:xfrm flipV="1">
            <a:off x="4098717" y="2669307"/>
            <a:ext cx="310557" cy="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B16DDF51-35E5-40AE-BFAA-259D3898ACE7}"/>
              </a:ext>
            </a:extLst>
          </p:cNvPr>
          <p:cNvCxnSpPr>
            <a:cxnSpLocks/>
            <a:stCxn id="11" idx="3"/>
            <a:endCxn id="32" idx="2"/>
          </p:cNvCxnSpPr>
          <p:nvPr/>
        </p:nvCxnSpPr>
        <p:spPr>
          <a:xfrm>
            <a:off x="4081590" y="2213989"/>
            <a:ext cx="327684" cy="789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zis 31">
            <a:extLst>
              <a:ext uri="{FF2B5EF4-FFF2-40B4-BE49-F238E27FC236}">
                <a16:creationId xmlns:a16="http://schemas.microsoft.com/office/drawing/2014/main" id="{997C2338-27C8-4FF7-961E-5780255DBBDD}"/>
              </a:ext>
            </a:extLst>
          </p:cNvPr>
          <p:cNvSpPr/>
          <p:nvPr/>
        </p:nvSpPr>
        <p:spPr>
          <a:xfrm>
            <a:off x="4409274" y="2101238"/>
            <a:ext cx="254000" cy="241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7" name="Egyenes összekötő nyíllal 36">
            <a:extLst>
              <a:ext uri="{FF2B5EF4-FFF2-40B4-BE49-F238E27FC236}">
                <a16:creationId xmlns:a16="http://schemas.microsoft.com/office/drawing/2014/main" id="{519D177E-0008-4EFB-A2EB-C084E7A811C8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>
          <a:xfrm flipV="1">
            <a:off x="3287344" y="1705767"/>
            <a:ext cx="354466" cy="274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Egyenes összekötő nyíllal 39">
            <a:extLst>
              <a:ext uri="{FF2B5EF4-FFF2-40B4-BE49-F238E27FC236}">
                <a16:creationId xmlns:a16="http://schemas.microsoft.com/office/drawing/2014/main" id="{DC0BEFEF-EA0F-4CEE-A33F-B0130B8E9F90}"/>
              </a:ext>
            </a:extLst>
          </p:cNvPr>
          <p:cNvCxnSpPr>
            <a:cxnSpLocks/>
            <a:stCxn id="10" idx="6"/>
            <a:endCxn id="11" idx="1"/>
          </p:cNvCxnSpPr>
          <p:nvPr/>
        </p:nvCxnSpPr>
        <p:spPr>
          <a:xfrm>
            <a:off x="3287344" y="1980574"/>
            <a:ext cx="341166" cy="23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Egyenes összekötő nyíllal 46">
            <a:extLst>
              <a:ext uri="{FF2B5EF4-FFF2-40B4-BE49-F238E27FC236}">
                <a16:creationId xmlns:a16="http://schemas.microsoft.com/office/drawing/2014/main" id="{45C37032-F486-40D1-986B-124B9597D9B2}"/>
              </a:ext>
            </a:extLst>
          </p:cNvPr>
          <p:cNvCxnSpPr>
            <a:cxnSpLocks/>
            <a:stCxn id="6" idx="6"/>
            <a:endCxn id="12" idx="1"/>
          </p:cNvCxnSpPr>
          <p:nvPr/>
        </p:nvCxnSpPr>
        <p:spPr>
          <a:xfrm>
            <a:off x="3287344" y="2342524"/>
            <a:ext cx="358293" cy="3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2" name="Téglalap 101">
            <a:extLst>
              <a:ext uri="{FF2B5EF4-FFF2-40B4-BE49-F238E27FC236}">
                <a16:creationId xmlns:a16="http://schemas.microsoft.com/office/drawing/2014/main" id="{1A9DF089-E684-4E34-908D-9CBF0295F13D}"/>
              </a:ext>
            </a:extLst>
          </p:cNvPr>
          <p:cNvSpPr/>
          <p:nvPr/>
        </p:nvSpPr>
        <p:spPr>
          <a:xfrm>
            <a:off x="4940196" y="2058250"/>
            <a:ext cx="453080" cy="3272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103" name="Egyenes összekötő nyíllal 102">
            <a:extLst>
              <a:ext uri="{FF2B5EF4-FFF2-40B4-BE49-F238E27FC236}">
                <a16:creationId xmlns:a16="http://schemas.microsoft.com/office/drawing/2014/main" id="{CD05AEFF-B923-4C42-87F0-6D164A58FAFA}"/>
              </a:ext>
            </a:extLst>
          </p:cNvPr>
          <p:cNvCxnSpPr>
            <a:cxnSpLocks/>
            <a:stCxn id="32" idx="6"/>
            <a:endCxn id="102" idx="1"/>
          </p:cNvCxnSpPr>
          <p:nvPr/>
        </p:nvCxnSpPr>
        <p:spPr>
          <a:xfrm flipV="1">
            <a:off x="4663274" y="2221874"/>
            <a:ext cx="276922" cy="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99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0516D531-7F91-409C-957F-8C1A1BA098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7" t="3728" r="33945" b="26284"/>
          <a:stretch/>
        </p:blipFill>
        <p:spPr>
          <a:xfrm>
            <a:off x="7090737" y="1898263"/>
            <a:ext cx="1979801" cy="19409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59D96B7F-668B-41F1-BC40-92BB1CBEEDC4}"/>
              </a:ext>
            </a:extLst>
          </p:cNvPr>
          <p:cNvSpPr/>
          <p:nvPr/>
        </p:nvSpPr>
        <p:spPr>
          <a:xfrm>
            <a:off x="2407971" y="2232873"/>
            <a:ext cx="1416466" cy="1393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Nyíl: jobbra mutató 7">
            <a:extLst>
              <a:ext uri="{FF2B5EF4-FFF2-40B4-BE49-F238E27FC236}">
                <a16:creationId xmlns:a16="http://schemas.microsoft.com/office/drawing/2014/main" id="{5633CBBC-6F98-411D-BAB2-B94E23CE9DB4}"/>
              </a:ext>
            </a:extLst>
          </p:cNvPr>
          <p:cNvSpPr/>
          <p:nvPr/>
        </p:nvSpPr>
        <p:spPr>
          <a:xfrm>
            <a:off x="3715799" y="2364787"/>
            <a:ext cx="3685225" cy="488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Gamma Modellek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AC5C54C-4C74-44A3-80DE-F493A501CF9F}"/>
              </a:ext>
            </a:extLst>
          </p:cNvPr>
          <p:cNvSpPr txBox="1"/>
          <p:nvPr/>
        </p:nvSpPr>
        <p:spPr>
          <a:xfrm>
            <a:off x="4813587" y="3488663"/>
            <a:ext cx="197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Gamma Modellek</a:t>
            </a:r>
          </a:p>
        </p:txBody>
      </p:sp>
      <p:sp>
        <p:nvSpPr>
          <p:cNvPr id="11" name="Nyíl: jobbra mutató 10">
            <a:extLst>
              <a:ext uri="{FF2B5EF4-FFF2-40B4-BE49-F238E27FC236}">
                <a16:creationId xmlns:a16="http://schemas.microsoft.com/office/drawing/2014/main" id="{5FC9F5FF-5F73-427F-81F2-0C6756451AC8}"/>
              </a:ext>
            </a:extLst>
          </p:cNvPr>
          <p:cNvSpPr/>
          <p:nvPr/>
        </p:nvSpPr>
        <p:spPr>
          <a:xfrm flipH="1">
            <a:off x="3522809" y="2956582"/>
            <a:ext cx="3871923" cy="48865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Uppaal Modellek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30383A78-EC63-4A45-AE95-781E2BA4F81B}"/>
              </a:ext>
            </a:extLst>
          </p:cNvPr>
          <p:cNvSpPr/>
          <p:nvPr/>
        </p:nvSpPr>
        <p:spPr>
          <a:xfrm>
            <a:off x="5424730" y="3614279"/>
            <a:ext cx="999888" cy="919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Uppaal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F6860FB7-F0E5-4B5F-87D9-44810D3E19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6" t="3728" r="28793" b="26284"/>
          <a:stretch/>
        </p:blipFill>
        <p:spPr>
          <a:xfrm>
            <a:off x="2641693" y="3486028"/>
            <a:ext cx="999888" cy="7439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3219603A-02EE-45E1-853C-F98414F1833C}"/>
              </a:ext>
            </a:extLst>
          </p:cNvPr>
          <p:cNvSpPr txBox="1"/>
          <p:nvPr/>
        </p:nvSpPr>
        <p:spPr>
          <a:xfrm>
            <a:off x="7090737" y="3842428"/>
            <a:ext cx="2088858" cy="367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Gamma Framework</a:t>
            </a:r>
          </a:p>
        </p:txBody>
      </p:sp>
      <p:sp>
        <p:nvSpPr>
          <p:cNvPr id="21" name="Szabadkézi sokszög: alakzat 20">
            <a:extLst>
              <a:ext uri="{FF2B5EF4-FFF2-40B4-BE49-F238E27FC236}">
                <a16:creationId xmlns:a16="http://schemas.microsoft.com/office/drawing/2014/main" id="{008D215C-C30D-4798-AF16-886CE209C865}"/>
              </a:ext>
            </a:extLst>
          </p:cNvPr>
          <p:cNvSpPr/>
          <p:nvPr/>
        </p:nvSpPr>
        <p:spPr>
          <a:xfrm>
            <a:off x="2912191" y="4174831"/>
            <a:ext cx="3012483" cy="692006"/>
          </a:xfrm>
          <a:custGeom>
            <a:avLst/>
            <a:gdLst>
              <a:gd name="connsiteX0" fmla="*/ 0 w 3926487"/>
              <a:gd name="connsiteY0" fmla="*/ 0 h 987690"/>
              <a:gd name="connsiteX1" fmla="*/ 662730 w 3926487"/>
              <a:gd name="connsiteY1" fmla="*/ 813733 h 987690"/>
              <a:gd name="connsiteX2" fmla="*/ 2852257 w 3926487"/>
              <a:gd name="connsiteY2" fmla="*/ 947956 h 987690"/>
              <a:gd name="connsiteX3" fmla="*/ 3926048 w 3926487"/>
              <a:gd name="connsiteY3" fmla="*/ 285226 h 98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6487" h="987690">
                <a:moveTo>
                  <a:pt x="0" y="0"/>
                </a:moveTo>
                <a:cubicBezTo>
                  <a:pt x="93677" y="327870"/>
                  <a:pt x="187354" y="655740"/>
                  <a:pt x="662730" y="813733"/>
                </a:cubicBezTo>
                <a:cubicBezTo>
                  <a:pt x="1138106" y="971726"/>
                  <a:pt x="2308371" y="1036040"/>
                  <a:pt x="2852257" y="947956"/>
                </a:cubicBezTo>
                <a:cubicBezTo>
                  <a:pt x="3396143" y="859872"/>
                  <a:pt x="3944224" y="311791"/>
                  <a:pt x="3926048" y="285226"/>
                </a:cubicBezTo>
              </a:path>
            </a:pathLst>
          </a:custGeom>
          <a:ln w="762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23" name="Egyenes összekötő nyíllal 22">
            <a:extLst>
              <a:ext uri="{FF2B5EF4-FFF2-40B4-BE49-F238E27FC236}">
                <a16:creationId xmlns:a16="http://schemas.microsoft.com/office/drawing/2014/main" id="{51071E0C-D56F-4C79-B616-E0E751C433AA}"/>
              </a:ext>
            </a:extLst>
          </p:cNvPr>
          <p:cNvCxnSpPr>
            <a:cxnSpLocks/>
          </p:cNvCxnSpPr>
          <p:nvPr/>
        </p:nvCxnSpPr>
        <p:spPr>
          <a:xfrm>
            <a:off x="3529900" y="3896582"/>
            <a:ext cx="2035602" cy="48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1D0517AB-8B82-48A4-868D-693FC75D363B}"/>
              </a:ext>
            </a:extLst>
          </p:cNvPr>
          <p:cNvSpPr txBox="1"/>
          <p:nvPr/>
        </p:nvSpPr>
        <p:spPr>
          <a:xfrm>
            <a:off x="3641754" y="3548377"/>
            <a:ext cx="189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Uppaal Modellek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1B869364-141C-4673-B4B4-78454AB58C71}"/>
              </a:ext>
            </a:extLst>
          </p:cNvPr>
          <p:cNvSpPr txBox="1"/>
          <p:nvPr/>
        </p:nvSpPr>
        <p:spPr>
          <a:xfrm>
            <a:off x="4006270" y="3839249"/>
            <a:ext cx="189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Query-k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29A03EEA-5232-452F-B834-FD7046446AC7}"/>
              </a:ext>
            </a:extLst>
          </p:cNvPr>
          <p:cNvSpPr txBox="1"/>
          <p:nvPr/>
        </p:nvSpPr>
        <p:spPr>
          <a:xfrm>
            <a:off x="4856411" y="4850228"/>
            <a:ext cx="189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Eredmények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CA77C8C6-4F1E-4F09-A732-EC39DB018D9E}"/>
              </a:ext>
            </a:extLst>
          </p:cNvPr>
          <p:cNvSpPr txBox="1"/>
          <p:nvPr/>
        </p:nvSpPr>
        <p:spPr>
          <a:xfrm>
            <a:off x="1004274" y="3599753"/>
            <a:ext cx="193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Módosítot</a:t>
            </a:r>
          </a:p>
          <a:p>
            <a:pPr algn="ctr"/>
            <a:r>
              <a:rPr lang="hu-HU" b="1" dirty="0"/>
              <a:t>Quey Generátor</a:t>
            </a: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3B7DC823-6CE8-4BAA-8F10-20DD881EDAD8}"/>
              </a:ext>
            </a:extLst>
          </p:cNvPr>
          <p:cNvSpPr txBox="1"/>
          <p:nvPr/>
        </p:nvSpPr>
        <p:spPr>
          <a:xfrm>
            <a:off x="2011345" y="1916242"/>
            <a:ext cx="2260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MagicDrawToGamma</a:t>
            </a:r>
          </a:p>
          <a:p>
            <a:pPr algn="ctr"/>
            <a:r>
              <a:rPr lang="hu-HU" b="1" dirty="0"/>
              <a:t>Plugin</a:t>
            </a:r>
          </a:p>
        </p:txBody>
      </p:sp>
    </p:spTree>
    <p:extLst>
      <p:ext uri="{BB962C8B-B14F-4D97-AF65-F5344CB8AC3E}">
        <p14:creationId xmlns:p14="http://schemas.microsoft.com/office/powerpoint/2010/main" val="1610148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35</Words>
  <Application>Microsoft Office PowerPoint</Application>
  <PresentationFormat>Szélesvásznú</PresentationFormat>
  <Paragraphs>19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László Dávid Gáti</dc:creator>
  <cp:lastModifiedBy>László Dávid Gáti</cp:lastModifiedBy>
  <cp:revision>14</cp:revision>
  <dcterms:created xsi:type="dcterms:W3CDTF">2018-11-24T16:46:58Z</dcterms:created>
  <dcterms:modified xsi:type="dcterms:W3CDTF">2018-11-26T00:36:53Z</dcterms:modified>
</cp:coreProperties>
</file>