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04F93-DBB6-4504-A6B2-A3253193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2093C-844E-463D-AECF-2E9CC97E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26D3D-B195-4687-B8AD-8F8FF44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CB70F8-7126-4062-B042-8EFFFFD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8B37E6-DF38-4BFC-BF9C-C57DBF6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FF548-6DA8-493F-8705-EE108B6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A04F5E-CCB6-4998-8EDA-F1B0BC7F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92F77-E6B3-45FF-B863-A5EED14E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2607CA-7BA4-4743-95F9-1BC7C61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2693DB-04BC-4A03-8AD0-C2F68D6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E34302-621C-4E72-B2AB-B2B053A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A4B28B-E0D6-4DEE-9C60-C7D77669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E6D88F-1661-4E88-9FE4-86911D7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3D3A2-4915-415B-B949-A7834153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3184C-7ACD-45D2-B3A2-E5378E1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1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62EB8-A941-4EC1-8E84-E70B715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1D7B9B-8A1C-4CCB-9F7F-164C0D0C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2B3288-33E7-426C-8301-4E742ECC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E0F7B-5F7E-4390-B982-99DA45B2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34D3A-A657-44EE-89EA-6A231D6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26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4A20B-2B58-4046-BBB3-10C37C5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92EEDD-0B68-460E-BF10-AAB7BBE9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C3999B-58C6-4114-81D1-01EE079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2DE7D-0227-4A0B-AD58-17072C7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E2CC6-C087-441B-B516-2C2D6EBD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4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5D903-1856-434F-B81F-DF4947C2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32080-6717-49A6-83AB-8E93E5D9B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9F468E-B645-489B-9C51-1094E9EE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0D1A92-3268-471F-AB41-227BC3A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B7ACB2-31F1-4C00-A8EC-DD1FB66B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C56EDA-C12B-41F1-8D7D-0200C24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9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DDA8B-673E-497B-A96C-F9AA349A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06E40E-F41C-4CF6-948A-A0B9E845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FB4289-5543-49FE-B673-C1E40C72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E867A0-E842-40B2-A5A7-746AD26A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6B2116-833C-4CA8-B258-8FD80E58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E65309-858F-4C17-B6B4-6ED3061D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A6380F-12E1-4A87-90F8-25F7D23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C8B8D2-E509-4924-AFD5-681E1F5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A4228-C167-4AD1-B650-72F23AB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3F5406A-A544-4A89-B428-0921359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E7D0BE-89A4-4363-A6DD-9C94B4F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BE0A35-519A-4202-8921-3232877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F96732-D180-4B35-9ABB-306B2DEE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8BF7A9B-0E9B-4BEC-A88A-8464751B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86FA65-0D30-4796-AEBA-2470D90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09286-6FCE-4222-9A9B-E1439E6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8618B-F0D5-4E4D-A878-415D763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393849-5FAB-45EB-8BDA-5F0E6A06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EAAD6C-AA00-49B8-AE85-1C01BEE7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94D6BF-720A-4DFF-ADAC-AB09525E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541BB-C992-4BF0-87D1-AF75D81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942E5-A17F-4A59-98F0-9AE590E1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C3BF90-9EA5-4D7D-B4D5-65F20412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0B7F89-52C6-4BCF-9607-63422768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CF6EC0-E5A7-45CA-B6C2-4E71AC3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C0EBCD-C53A-4144-87B3-D0E64B7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F6FA1E-1258-4C4C-A66D-12047E2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E32712-C621-428D-A1AF-93217A89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0B31C3-690E-4DB6-BF09-5D8D4161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931E04-2B44-4946-9795-EADE2B984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996B-F12A-4210-B7C6-42A7EEA9A16E}" type="datetimeFigureOut">
              <a:rPr lang="hu-HU" smtClean="0"/>
              <a:t>2018. 11. 26.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FAE011-EA4E-416B-B681-28E8ECD9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7D737C-3D1E-4F19-B89F-9DF7C50E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E0244CAF-039B-4498-9367-A6BC1B78297B}"/>
              </a:ext>
            </a:extLst>
          </p:cNvPr>
          <p:cNvGrpSpPr/>
          <p:nvPr/>
        </p:nvGrpSpPr>
        <p:grpSpPr>
          <a:xfrm>
            <a:off x="400049" y="1006463"/>
            <a:ext cx="4802270" cy="4276737"/>
            <a:chOff x="596899" y="777863"/>
            <a:chExt cx="4802270" cy="4276737"/>
          </a:xfrm>
        </p:grpSpPr>
        <p:pic>
          <p:nvPicPr>
            <p:cNvPr id="7" name="Ábra 6" descr="Mappa">
              <a:extLst>
                <a:ext uri="{FF2B5EF4-FFF2-40B4-BE49-F238E27FC236}">
                  <a16:creationId xmlns:a16="http://schemas.microsoft.com/office/drawing/2014/main" id="{4E80584C-9696-4258-A063-89E7FAE4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568" y="2650206"/>
              <a:ext cx="914400" cy="914400"/>
            </a:xfrm>
            <a:prstGeom prst="rect">
              <a:avLst/>
            </a:prstGeom>
          </p:spPr>
        </p:pic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50CCDCB9-6B57-4A2E-9792-B00234F60783}"/>
                </a:ext>
              </a:extLst>
            </p:cNvPr>
            <p:cNvGrpSpPr/>
            <p:nvPr/>
          </p:nvGrpSpPr>
          <p:grpSpPr>
            <a:xfrm>
              <a:off x="596899" y="777863"/>
              <a:ext cx="4802270" cy="4276737"/>
              <a:chOff x="596899" y="777863"/>
              <a:chExt cx="4802270" cy="4276737"/>
            </a:xfrm>
          </p:grpSpPr>
          <p:grpSp>
            <p:nvGrpSpPr>
              <p:cNvPr id="43" name="Csoportba foglalás 42">
                <a:extLst>
                  <a:ext uri="{FF2B5EF4-FFF2-40B4-BE49-F238E27FC236}">
                    <a16:creationId xmlns:a16="http://schemas.microsoft.com/office/drawing/2014/main" id="{92E62897-0036-4F59-91D7-49ABAF345C7E}"/>
                  </a:ext>
                </a:extLst>
              </p:cNvPr>
              <p:cNvGrpSpPr/>
              <p:nvPr/>
            </p:nvGrpSpPr>
            <p:grpSpPr>
              <a:xfrm>
                <a:off x="596899" y="777863"/>
                <a:ext cx="4802269" cy="4276737"/>
                <a:chOff x="596899" y="777863"/>
                <a:chExt cx="4802269" cy="4276737"/>
              </a:xfrm>
            </p:grpSpPr>
            <p:pic>
              <p:nvPicPr>
                <p:cNvPr id="5" name="Ábra 4" descr="Mappa">
                  <a:extLst>
                    <a:ext uri="{FF2B5EF4-FFF2-40B4-BE49-F238E27FC236}">
                      <a16:creationId xmlns:a16="http://schemas.microsoft.com/office/drawing/2014/main" id="{52B8BB6F-AD02-4663-97BE-99846551F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668" y="777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Ábra 5" descr="Mappa">
                  <a:extLst>
                    <a:ext uri="{FF2B5EF4-FFF2-40B4-BE49-F238E27FC236}">
                      <a16:creationId xmlns:a16="http://schemas.microsoft.com/office/drawing/2014/main" id="{DD436ADF-A8B8-46E9-9062-38AFCC373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456" y="165522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Ábra 8" descr="Papír">
                  <a:extLst>
                    <a:ext uri="{FF2B5EF4-FFF2-40B4-BE49-F238E27FC236}">
                      <a16:creationId xmlns:a16="http://schemas.microsoft.com/office/drawing/2014/main" id="{05617563-DD82-44A1-9492-947F3C204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6968" y="2390642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10" name="Ábra 9" descr="Papír">
                  <a:extLst>
                    <a:ext uri="{FF2B5EF4-FFF2-40B4-BE49-F238E27FC236}">
                      <a16:creationId xmlns:a16="http://schemas.microsoft.com/office/drawing/2014/main" id="{32251418-36B7-4B29-86C3-72D4480B85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4918" y="3406814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12" name="Egyenes összekötő 11">
                  <a:extLst>
                    <a:ext uri="{FF2B5EF4-FFF2-40B4-BE49-F238E27FC236}">
                      <a16:creationId xmlns:a16="http://schemas.microsoft.com/office/drawing/2014/main" id="{49091BB5-18A9-4126-9310-D94F916118D3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1367868" y="1692263"/>
                  <a:ext cx="0" cy="29902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gyenes összekötő 13">
                  <a:extLst>
                    <a:ext uri="{FF2B5EF4-FFF2-40B4-BE49-F238E27FC236}">
                      <a16:creationId xmlns:a16="http://schemas.microsoft.com/office/drawing/2014/main" id="{9A0EBEAB-3A8D-44E5-8236-7A4641124067}"/>
                    </a:ext>
                  </a:extLst>
                </p:cNvPr>
                <p:cNvCxnSpPr>
                  <a:stCxn id="6" idx="1"/>
                </p:cNvCxnSpPr>
                <p:nvPr/>
              </p:nvCxnSpPr>
              <p:spPr>
                <a:xfrm flipH="1">
                  <a:off x="1367868" y="2112423"/>
                  <a:ext cx="7275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gyenes összekötő 15">
                  <a:extLst>
                    <a:ext uri="{FF2B5EF4-FFF2-40B4-BE49-F238E27FC236}">
                      <a16:creationId xmlns:a16="http://schemas.microsoft.com/office/drawing/2014/main" id="{CC7A29D1-A61F-45D8-8152-7B52BC11287E}"/>
                    </a:ext>
                  </a:extLst>
                </p:cNvPr>
                <p:cNvCxnSpPr>
                  <a:stCxn id="7" idx="1"/>
                </p:cNvCxnSpPr>
                <p:nvPr/>
              </p:nvCxnSpPr>
              <p:spPr>
                <a:xfrm flipH="1">
                  <a:off x="1367868" y="3107406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16">
                  <a:extLst>
                    <a:ext uri="{FF2B5EF4-FFF2-40B4-BE49-F238E27FC236}">
                      <a16:creationId xmlns:a16="http://schemas.microsoft.com/office/drawing/2014/main" id="{2BF8B61A-840E-43B9-BED2-A4F1C977E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414976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21">
                  <a:extLst>
                    <a:ext uri="{FF2B5EF4-FFF2-40B4-BE49-F238E27FC236}">
                      <a16:creationId xmlns:a16="http://schemas.microsoft.com/office/drawing/2014/main" id="{9A616E64-F78B-402E-B51F-B0F9C40E7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666378"/>
                  <a:ext cx="565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24">
                  <a:extLst>
                    <a:ext uri="{FF2B5EF4-FFF2-40B4-BE49-F238E27FC236}">
                      <a16:creationId xmlns:a16="http://schemas.microsoft.com/office/drawing/2014/main" id="{C068617A-C6CB-403E-A129-F35FA641F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3983" y="2398804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Ábra 27" descr="Papír">
                  <a:extLst>
                    <a:ext uri="{FF2B5EF4-FFF2-40B4-BE49-F238E27FC236}">
                      <a16:creationId xmlns:a16="http://schemas.microsoft.com/office/drawing/2014/main" id="{3FCF301F-AA11-4345-8883-3103EC3F0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0518" y="3802085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29" name="Ábra 28" descr="Papír">
                  <a:extLst>
                    <a:ext uri="{FF2B5EF4-FFF2-40B4-BE49-F238E27FC236}">
                      <a16:creationId xmlns:a16="http://schemas.microsoft.com/office/drawing/2014/main" id="{A6CA13DF-35EF-4832-B860-5F6F2A5D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4419" y="4422986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31" name="Egyenes összekötő 30">
                  <a:extLst>
                    <a:ext uri="{FF2B5EF4-FFF2-40B4-BE49-F238E27FC236}">
                      <a16:creationId xmlns:a16="http://schemas.microsoft.com/office/drawing/2014/main" id="{90F5F6E7-4DD3-44AA-BD71-8CC034E74C37}"/>
                    </a:ext>
                  </a:extLst>
                </p:cNvPr>
                <p:cNvCxnSpPr/>
                <p:nvPr/>
              </p:nvCxnSpPr>
              <p:spPr>
                <a:xfrm flipH="1">
                  <a:off x="1367868" y="409234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31">
                  <a:extLst>
                    <a:ext uri="{FF2B5EF4-FFF2-40B4-BE49-F238E27FC236}">
                      <a16:creationId xmlns:a16="http://schemas.microsoft.com/office/drawing/2014/main" id="{79D3B195-5818-4D74-9544-F75E90528D09}"/>
                    </a:ext>
                  </a:extLst>
                </p:cNvPr>
                <p:cNvCxnSpPr/>
                <p:nvPr/>
              </p:nvCxnSpPr>
              <p:spPr>
                <a:xfrm flipH="1">
                  <a:off x="1367868" y="467279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>
                  <a:extLst>
                    <a:ext uri="{FF2B5EF4-FFF2-40B4-BE49-F238E27FC236}">
                      <a16:creationId xmlns:a16="http://schemas.microsoft.com/office/drawing/2014/main" id="{5AAA2B37-AE89-404F-8EF9-C44A0A02720C}"/>
                    </a:ext>
                  </a:extLst>
                </p:cNvPr>
                <p:cNvSpPr txBox="1"/>
                <p:nvPr/>
              </p:nvSpPr>
              <p:spPr>
                <a:xfrm>
                  <a:off x="2748533" y="39600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interfaces.gsm</a:t>
                  </a:r>
                  <a:endParaRPr lang="hu-HU" dirty="0"/>
                </a:p>
              </p:txBody>
            </p:sp>
            <p:sp>
              <p:nvSpPr>
                <p:cNvPr id="37" name="Szövegdoboz 36">
                  <a:extLst>
                    <a:ext uri="{FF2B5EF4-FFF2-40B4-BE49-F238E27FC236}">
                      <a16:creationId xmlns:a16="http://schemas.microsoft.com/office/drawing/2014/main" id="{CA6D4C3A-43DB-40DD-9D9B-32A732972D3D}"/>
                    </a:ext>
                  </a:extLst>
                </p:cNvPr>
                <p:cNvSpPr txBox="1"/>
                <p:nvPr/>
              </p:nvSpPr>
              <p:spPr>
                <a:xfrm>
                  <a:off x="2748534" y="4558692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.traces.md2g</a:t>
                  </a:r>
                  <a:endParaRPr lang="hu-HU" dirty="0"/>
                </a:p>
              </p:txBody>
            </p:sp>
            <p:sp>
              <p:nvSpPr>
                <p:cNvPr id="38" name="Szövegdoboz 37">
                  <a:extLst>
                    <a:ext uri="{FF2B5EF4-FFF2-40B4-BE49-F238E27FC236}">
                      <a16:creationId xmlns:a16="http://schemas.microsoft.com/office/drawing/2014/main" id="{699ADB0B-F79E-4169-A72F-22BA742B2B13}"/>
                    </a:ext>
                  </a:extLst>
                </p:cNvPr>
                <p:cNvSpPr txBox="1"/>
                <p:nvPr/>
              </p:nvSpPr>
              <p:spPr>
                <a:xfrm>
                  <a:off x="2957267" y="29925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Statechart2</a:t>
                  </a:r>
                  <a:endParaRPr lang="hu-HU" dirty="0"/>
                </a:p>
              </p:txBody>
            </p:sp>
            <p:sp>
              <p:nvSpPr>
                <p:cNvPr id="39" name="Szövegdoboz 38">
                  <a:extLst>
                    <a:ext uri="{FF2B5EF4-FFF2-40B4-BE49-F238E27FC236}">
                      <a16:creationId xmlns:a16="http://schemas.microsoft.com/office/drawing/2014/main" id="{E902191D-9BA3-4CF1-BAA6-E89B76305EAD}"/>
                    </a:ext>
                  </a:extLst>
                </p:cNvPr>
                <p:cNvSpPr txBox="1"/>
                <p:nvPr/>
              </p:nvSpPr>
              <p:spPr>
                <a:xfrm>
                  <a:off x="2902343" y="198376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Statechart1</a:t>
                  </a:r>
                  <a:endParaRPr lang="hu-HU" dirty="0"/>
                </a:p>
              </p:txBody>
            </p:sp>
            <p:sp>
              <p:nvSpPr>
                <p:cNvPr id="41" name="Szövegdoboz 40">
                  <a:extLst>
                    <a:ext uri="{FF2B5EF4-FFF2-40B4-BE49-F238E27FC236}">
                      <a16:creationId xmlns:a16="http://schemas.microsoft.com/office/drawing/2014/main" id="{3374CC9B-D4F1-49F2-8B27-5FBF470F3BE1}"/>
                    </a:ext>
                  </a:extLst>
                </p:cNvPr>
                <p:cNvSpPr txBox="1"/>
                <p:nvPr/>
              </p:nvSpPr>
              <p:spPr>
                <a:xfrm>
                  <a:off x="1705094" y="112100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Gamma Workdir</a:t>
                  </a:r>
                  <a:endParaRPr lang="hu-HU" dirty="0"/>
                </a:p>
              </p:txBody>
            </p:sp>
            <p:sp>
              <p:nvSpPr>
                <p:cNvPr id="42" name="Téglalap 41">
                  <a:extLst>
                    <a:ext uri="{FF2B5EF4-FFF2-40B4-BE49-F238E27FC236}">
                      <a16:creationId xmlns:a16="http://schemas.microsoft.com/office/drawing/2014/main" id="{868F90B7-FED7-4A89-B9C7-C164F1B3EA1A}"/>
                    </a:ext>
                  </a:extLst>
                </p:cNvPr>
                <p:cNvSpPr/>
                <p:nvPr/>
              </p:nvSpPr>
              <p:spPr>
                <a:xfrm>
                  <a:off x="596899" y="831850"/>
                  <a:ext cx="4802269" cy="42227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</p:grpSp>
          <p:cxnSp>
            <p:nvCxnSpPr>
              <p:cNvPr id="26" name="Egyenes összekötő 25">
                <a:extLst>
                  <a:ext uri="{FF2B5EF4-FFF2-40B4-BE49-F238E27FC236}">
                    <a16:creationId xmlns:a16="http://schemas.microsoft.com/office/drawing/2014/main" id="{DCF77D98-78C4-4A06-AB11-5540048E0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83" y="2650206"/>
                <a:ext cx="565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F2A5B5B2-022B-4958-B072-0E394458B904}"/>
                  </a:ext>
                </a:extLst>
              </p:cNvPr>
              <p:cNvSpPr txBox="1"/>
              <p:nvPr/>
            </p:nvSpPr>
            <p:spPr>
              <a:xfrm>
                <a:off x="3525495" y="2496317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Statechart1.gsm</a:t>
                </a:r>
                <a:endParaRPr lang="hu-HU" dirty="0"/>
              </a:p>
            </p:txBody>
          </p:sp>
          <p:sp>
            <p:nvSpPr>
              <p:cNvPr id="35" name="Szövegdoboz 34">
                <a:extLst>
                  <a:ext uri="{FF2B5EF4-FFF2-40B4-BE49-F238E27FC236}">
                    <a16:creationId xmlns:a16="http://schemas.microsoft.com/office/drawing/2014/main" id="{F4E27D60-1979-49B9-BF4C-8358E7C4BCAD}"/>
                  </a:ext>
                </a:extLst>
              </p:cNvPr>
              <p:cNvSpPr txBox="1"/>
              <p:nvPr/>
            </p:nvSpPr>
            <p:spPr>
              <a:xfrm>
                <a:off x="3704046" y="3512489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Statechart2.gsm</a:t>
                </a:r>
                <a:endParaRPr lang="hu-H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6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77A4A43-948D-4B31-93C0-795280F585DC}"/>
              </a:ext>
            </a:extLst>
          </p:cNvPr>
          <p:cNvSpPr/>
          <p:nvPr/>
        </p:nvSpPr>
        <p:spPr>
          <a:xfrm>
            <a:off x="1168510" y="1876910"/>
            <a:ext cx="603774" cy="534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STM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6C1A3EAF-1436-4AD4-96BD-23C33172A5EA}"/>
              </a:ext>
            </a:extLst>
          </p:cNvPr>
          <p:cNvSpPr/>
          <p:nvPr/>
        </p:nvSpPr>
        <p:spPr>
          <a:xfrm>
            <a:off x="3033344" y="222187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5449F36-64E0-4BDF-A534-D372D9035ED1}"/>
              </a:ext>
            </a:extLst>
          </p:cNvPr>
          <p:cNvSpPr/>
          <p:nvPr/>
        </p:nvSpPr>
        <p:spPr>
          <a:xfrm>
            <a:off x="4409274" y="2548657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922319D-BF98-417C-8389-A25FC6B6A5E3}"/>
              </a:ext>
            </a:extLst>
          </p:cNvPr>
          <p:cNvSpPr/>
          <p:nvPr/>
        </p:nvSpPr>
        <p:spPr>
          <a:xfrm>
            <a:off x="2300711" y="1980574"/>
            <a:ext cx="453080" cy="3272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C585AD-5BAE-4083-8F75-BE697AC34162}"/>
              </a:ext>
            </a:extLst>
          </p:cNvPr>
          <p:cNvSpPr/>
          <p:nvPr/>
        </p:nvSpPr>
        <p:spPr>
          <a:xfrm>
            <a:off x="3641810" y="1542143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2EF34AD-3A5C-4274-AB07-7E1068AC9C28}"/>
              </a:ext>
            </a:extLst>
          </p:cNvPr>
          <p:cNvSpPr/>
          <p:nvPr/>
        </p:nvSpPr>
        <p:spPr>
          <a:xfrm>
            <a:off x="3033344" y="185992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939F064-4CA9-400B-A569-8383E56D2063}"/>
              </a:ext>
            </a:extLst>
          </p:cNvPr>
          <p:cNvSpPr/>
          <p:nvPr/>
        </p:nvSpPr>
        <p:spPr>
          <a:xfrm>
            <a:off x="3628510" y="2050365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F58FD47-2C22-4619-9BA6-D6760E0DDF91}"/>
              </a:ext>
            </a:extLst>
          </p:cNvPr>
          <p:cNvSpPr/>
          <p:nvPr/>
        </p:nvSpPr>
        <p:spPr>
          <a:xfrm>
            <a:off x="3645637" y="2505684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6E5B44F-53CB-4888-90F1-F710FA9437F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772284" y="2144198"/>
            <a:ext cx="52842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009681E-7EBB-4B6F-AB08-86E8484BAF56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2753791" y="1980574"/>
            <a:ext cx="279553" cy="1636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52904DB-EEF5-4375-BDD7-9A437614D21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2753791" y="2144198"/>
            <a:ext cx="279553" cy="1983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5FD9879-5251-4DFA-94FD-3400E550C194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4098717" y="2669307"/>
            <a:ext cx="310557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B16DDF51-35E5-40AE-BFAA-259D3898ACE7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>
            <a:off x="4081590" y="2213989"/>
            <a:ext cx="327684" cy="7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zis 31">
            <a:extLst>
              <a:ext uri="{FF2B5EF4-FFF2-40B4-BE49-F238E27FC236}">
                <a16:creationId xmlns:a16="http://schemas.microsoft.com/office/drawing/2014/main" id="{997C2338-27C8-4FF7-961E-5780255DBBDD}"/>
              </a:ext>
            </a:extLst>
          </p:cNvPr>
          <p:cNvSpPr/>
          <p:nvPr/>
        </p:nvSpPr>
        <p:spPr>
          <a:xfrm>
            <a:off x="4409274" y="2101238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519D177E-0008-4EFB-A2EB-C084E7A811C8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3287344" y="1705767"/>
            <a:ext cx="354466" cy="27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DC0BEFEF-EA0F-4CEE-A33F-B0130B8E9F90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287344" y="1980574"/>
            <a:ext cx="341166" cy="2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45C37032-F486-40D1-986B-124B9597D9B2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3287344" y="2342524"/>
            <a:ext cx="358293" cy="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1A9DF089-E684-4E34-908D-9CBF0295F13D}"/>
              </a:ext>
            </a:extLst>
          </p:cNvPr>
          <p:cNvSpPr/>
          <p:nvPr/>
        </p:nvSpPr>
        <p:spPr>
          <a:xfrm>
            <a:off x="4940196" y="2058250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cxnSp>
        <p:nvCxnSpPr>
          <p:cNvPr id="103" name="Egyenes összekötő nyíllal 102">
            <a:extLst>
              <a:ext uri="{FF2B5EF4-FFF2-40B4-BE49-F238E27FC236}">
                <a16:creationId xmlns:a16="http://schemas.microsoft.com/office/drawing/2014/main" id="{CD05AEFF-B923-4C42-87F0-6D164A58FAFA}"/>
              </a:ext>
            </a:extLst>
          </p:cNvPr>
          <p:cNvCxnSpPr>
            <a:cxnSpLocks/>
            <a:stCxn id="32" idx="6"/>
            <a:endCxn id="102" idx="1"/>
          </p:cNvCxnSpPr>
          <p:nvPr/>
        </p:nvCxnSpPr>
        <p:spPr>
          <a:xfrm flipV="1">
            <a:off x="4663274" y="2221874"/>
            <a:ext cx="276922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516D531-7F91-409C-957F-8C1A1BA09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3728" r="33945" b="26284"/>
          <a:stretch/>
        </p:blipFill>
        <p:spPr>
          <a:xfrm>
            <a:off x="7090737" y="1898263"/>
            <a:ext cx="1979801" cy="1940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9D96B7F-668B-41F1-BC40-92BB1CBEEDC4}"/>
              </a:ext>
            </a:extLst>
          </p:cNvPr>
          <p:cNvSpPr/>
          <p:nvPr/>
        </p:nvSpPr>
        <p:spPr>
          <a:xfrm>
            <a:off x="2407971" y="2232873"/>
            <a:ext cx="1416466" cy="139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5633CBBC-6F98-411D-BAB2-B94E23CE9DB4}"/>
              </a:ext>
            </a:extLst>
          </p:cNvPr>
          <p:cNvSpPr/>
          <p:nvPr/>
        </p:nvSpPr>
        <p:spPr>
          <a:xfrm>
            <a:off x="3715799" y="2364787"/>
            <a:ext cx="3685225" cy="48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Gamma Modellek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C5C54C-4C74-44A3-80DE-F493A501CF9F}"/>
              </a:ext>
            </a:extLst>
          </p:cNvPr>
          <p:cNvSpPr txBox="1"/>
          <p:nvPr/>
        </p:nvSpPr>
        <p:spPr>
          <a:xfrm>
            <a:off x="4813587" y="3488663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Gamma Modellek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FC9F5FF-5F73-427F-81F2-0C6756451AC8}"/>
              </a:ext>
            </a:extLst>
          </p:cNvPr>
          <p:cNvSpPr/>
          <p:nvPr/>
        </p:nvSpPr>
        <p:spPr>
          <a:xfrm flipH="1">
            <a:off x="3522809" y="2956582"/>
            <a:ext cx="3871923" cy="4886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 Modellek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0383A78-EC63-4A45-AE95-781E2BA4F81B}"/>
              </a:ext>
            </a:extLst>
          </p:cNvPr>
          <p:cNvSpPr/>
          <p:nvPr/>
        </p:nvSpPr>
        <p:spPr>
          <a:xfrm>
            <a:off x="5424730" y="3614279"/>
            <a:ext cx="999888" cy="9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6860FB7-F0E5-4B5F-87D9-44810D3E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 t="3728" r="28793" b="26284"/>
          <a:stretch/>
        </p:blipFill>
        <p:spPr>
          <a:xfrm>
            <a:off x="2641693" y="3486028"/>
            <a:ext cx="999888" cy="74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3219603A-02EE-45E1-853C-F98414F1833C}"/>
              </a:ext>
            </a:extLst>
          </p:cNvPr>
          <p:cNvSpPr txBox="1"/>
          <p:nvPr/>
        </p:nvSpPr>
        <p:spPr>
          <a:xfrm>
            <a:off x="7090737" y="3842428"/>
            <a:ext cx="2088858" cy="3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Gamma Framework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008D215C-C30D-4798-AF16-886CE209C865}"/>
              </a:ext>
            </a:extLst>
          </p:cNvPr>
          <p:cNvSpPr/>
          <p:nvPr/>
        </p:nvSpPr>
        <p:spPr>
          <a:xfrm>
            <a:off x="2912191" y="4174831"/>
            <a:ext cx="3012483" cy="692006"/>
          </a:xfrm>
          <a:custGeom>
            <a:avLst/>
            <a:gdLst>
              <a:gd name="connsiteX0" fmla="*/ 0 w 3926487"/>
              <a:gd name="connsiteY0" fmla="*/ 0 h 987690"/>
              <a:gd name="connsiteX1" fmla="*/ 662730 w 3926487"/>
              <a:gd name="connsiteY1" fmla="*/ 813733 h 987690"/>
              <a:gd name="connsiteX2" fmla="*/ 2852257 w 3926487"/>
              <a:gd name="connsiteY2" fmla="*/ 947956 h 987690"/>
              <a:gd name="connsiteX3" fmla="*/ 3926048 w 3926487"/>
              <a:gd name="connsiteY3" fmla="*/ 285226 h 9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87" h="987690">
                <a:moveTo>
                  <a:pt x="0" y="0"/>
                </a:moveTo>
                <a:cubicBezTo>
                  <a:pt x="93677" y="327870"/>
                  <a:pt x="187354" y="655740"/>
                  <a:pt x="662730" y="813733"/>
                </a:cubicBezTo>
                <a:cubicBezTo>
                  <a:pt x="1138106" y="971726"/>
                  <a:pt x="2308371" y="1036040"/>
                  <a:pt x="2852257" y="947956"/>
                </a:cubicBezTo>
                <a:cubicBezTo>
                  <a:pt x="3396143" y="859872"/>
                  <a:pt x="3944224" y="311791"/>
                  <a:pt x="3926048" y="285226"/>
                </a:cubicBezTo>
              </a:path>
            </a:pathLst>
          </a:cu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1071E0C-D56F-4C79-B616-E0E751C433AA}"/>
              </a:ext>
            </a:extLst>
          </p:cNvPr>
          <p:cNvCxnSpPr>
            <a:cxnSpLocks/>
          </p:cNvCxnSpPr>
          <p:nvPr/>
        </p:nvCxnSpPr>
        <p:spPr>
          <a:xfrm>
            <a:off x="3529900" y="3896582"/>
            <a:ext cx="2035602" cy="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D0517AB-8B82-48A4-868D-693FC75D363B}"/>
              </a:ext>
            </a:extLst>
          </p:cNvPr>
          <p:cNvSpPr txBox="1"/>
          <p:nvPr/>
        </p:nvSpPr>
        <p:spPr>
          <a:xfrm>
            <a:off x="3641754" y="3548377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Uppaal Modellek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B869364-141C-4673-B4B4-78454AB58C71}"/>
              </a:ext>
            </a:extLst>
          </p:cNvPr>
          <p:cNvSpPr txBox="1"/>
          <p:nvPr/>
        </p:nvSpPr>
        <p:spPr>
          <a:xfrm>
            <a:off x="4006270" y="3839249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Query-k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9A03EEA-5232-452F-B834-FD7046446AC7}"/>
              </a:ext>
            </a:extLst>
          </p:cNvPr>
          <p:cNvSpPr txBox="1"/>
          <p:nvPr/>
        </p:nvSpPr>
        <p:spPr>
          <a:xfrm>
            <a:off x="4856411" y="4850228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Eredmények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A77C8C6-4F1E-4F09-A732-EC39DB018D9E}"/>
              </a:ext>
            </a:extLst>
          </p:cNvPr>
          <p:cNvSpPr txBox="1"/>
          <p:nvPr/>
        </p:nvSpPr>
        <p:spPr>
          <a:xfrm>
            <a:off x="1004274" y="3599753"/>
            <a:ext cx="193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Módosítot</a:t>
            </a:r>
          </a:p>
          <a:p>
            <a:pPr algn="ctr"/>
            <a:r>
              <a:rPr lang="hu-HU" b="1" dirty="0"/>
              <a:t>Quey Generátor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B7DC823-6CE8-4BAA-8F10-20DD881EDAD8}"/>
              </a:ext>
            </a:extLst>
          </p:cNvPr>
          <p:cNvSpPr txBox="1"/>
          <p:nvPr/>
        </p:nvSpPr>
        <p:spPr>
          <a:xfrm>
            <a:off x="2011345" y="1916242"/>
            <a:ext cx="226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MagicDrawToGamma</a:t>
            </a:r>
          </a:p>
          <a:p>
            <a:pPr algn="ctr"/>
            <a:r>
              <a:rPr lang="hu-HU" b="1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6101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</Words>
  <Application>Microsoft Office PowerPoint</Application>
  <PresentationFormat>Szélesvásznú</PresentationFormat>
  <Paragraphs>29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Dávid Gáti</dc:creator>
  <cp:lastModifiedBy>László Dávid Gáti</cp:lastModifiedBy>
  <cp:revision>15</cp:revision>
  <dcterms:created xsi:type="dcterms:W3CDTF">2018-11-24T16:46:58Z</dcterms:created>
  <dcterms:modified xsi:type="dcterms:W3CDTF">2018-11-26T22:58:07Z</dcterms:modified>
</cp:coreProperties>
</file>