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" initials="И" lastIdx="2" clrIdx="0">
    <p:extLst>
      <p:ext uri="{19B8F6BF-5375-455C-9EA6-DF929625EA0E}">
        <p15:presenceInfo xmlns:p15="http://schemas.microsoft.com/office/powerpoint/2012/main" userId="Иван" providerId="None"/>
      </p:ext>
    </p:extLst>
  </p:cmAuthor>
  <p:cmAuthor id="2" name="Дмитрий Кубатин" initials="ДК" lastIdx="15" clrIdx="1">
    <p:extLst>
      <p:ext uri="{19B8F6BF-5375-455C-9EA6-DF929625EA0E}">
        <p15:presenceInfo xmlns:p15="http://schemas.microsoft.com/office/powerpoint/2012/main" userId="d41e0a6228d9db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6E"/>
    <a:srgbClr val="FAE412"/>
    <a:srgbClr val="F0F99F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8T17:10:33.656" idx="1">
    <p:pos x="10" y="10"/>
    <p:text>Над названием надо ещё подумать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0:07:20.214" idx="1">
    <p:pos x="10" y="146"/>
    <p:text>Начнём с того, что в титуле должно быть название нашей игры</p:text>
    <p:extLst>
      <p:ext uri="{C676402C-5697-4E1C-873F-D02D1690AC5C}">
        <p15:threadingInfo xmlns:p15="http://schemas.microsoft.com/office/powerpoint/2012/main" timeZoneBias="-180">
          <p15:parentCm authorId="1" idx="1"/>
        </p15:threadingInfo>
      </p:ext>
    </p:extLst>
  </p:cm>
  <p:cm authorId="2" dt="2024-03-31T20:20:58.024" idx="5">
    <p:pos x="146" y="146"/>
    <p:text>Чёрный и белй скучно, так что я поменял на синий и золотой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0:21:53.044" idx="6">
    <p:pos x="146" y="282"/>
    <p:text>Правда с градиентом золотого облажался и он выглядит как просто жёлтый, пофиксь пж</p:text>
    <p:extLst>
      <p:ext uri="{C676402C-5697-4E1C-873F-D02D1690AC5C}">
        <p15:threadingInfo xmlns:p15="http://schemas.microsoft.com/office/powerpoint/2012/main" timeZoneBias="-180">
          <p15:parentCm authorId="2" idx="5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31T20:16:01.051" idx="3">
    <p:pos x="2914" y="1122"/>
    <p:text>Там где стоит * надо граммотно описать что создание игр - наше хобби и желанная профессия в будущем, прямо сейчас пока хз как описать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0:18:34.695" idx="4">
    <p:pos x="3947" y="1355"/>
    <p:text>ну пост крч, пока пусть реклама будет, потом исправим если что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31T20:32:17.135" idx="7">
    <p:pos x="6939" y="3099"/>
    <p:text>Я не понял что это означает, так что трогать пока не буду. Как сможешь объясни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28T17:58:50.979" idx="2">
    <p:pos x="10" y="10"/>
    <p:text>Если честно хз что написать в техническую часть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0:57:52.463" idx="9">
    <p:pos x="2825" y="2322"/>
    <p:text>Звучит буквально как будто мы из сёнен манги нулевых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0:58:41.078" idx="10">
    <p:pos x="2825" y="2458"/>
    <p:text>Но суть нужная, просто надо переформулировать слова</p:text>
    <p:extLst>
      <p:ext uri="{C676402C-5697-4E1C-873F-D02D1690AC5C}">
        <p15:threadingInfo xmlns:p15="http://schemas.microsoft.com/office/powerpoint/2012/main" timeZoneBias="-180">
          <p15:parentCm authorId="2" idx="9"/>
        </p15:threadingInfo>
      </p:ext>
    </p:extLst>
  </p:cm>
  <p:cm authorId="2" dt="2024-03-31T21:06:22.990" idx="11">
    <p:pos x="5371" y="1637"/>
    <p:text>Сюда нужно что то про то как именно мы писали код. Отлично подойдут твои впечатления и то, что ты считаешь что узнал нового во время работы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1:08:17.834" idx="12">
    <p:pos x="5371" y="1773"/>
    <p:text>И если как раз немного вдаваться в подробности того, чем ты занимался, то и получится та самая техническая часть</p:text>
    <p:extLst>
      <p:ext uri="{C676402C-5697-4E1C-873F-D02D1690AC5C}">
        <p15:threadingInfo xmlns:p15="http://schemas.microsoft.com/office/powerpoint/2012/main" timeZoneBias="-180">
          <p15:parentCm authorId="2" idx="11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31T20:45:21.063" idx="8">
    <p:pos x="5257" y="1065"/>
    <p:text>Тут надо что то вроде "чтобы не расслабяться или учтроить себе испытание в духе созтязания" я хз</p:text>
    <p:extLst>
      <p:ext uri="{C676402C-5697-4E1C-873F-D02D1690AC5C}">
        <p15:threadingInfo xmlns:p15="http://schemas.microsoft.com/office/powerpoint/2012/main" timeZoneBias="-180"/>
      </p:ext>
    </p:extLst>
  </p:cm>
  <p:cm authorId="2" dt="2024-03-31T21:16:15.926" idx="13">
    <p:pos x="5257" y="1201"/>
    <p:text>ещё кстати будет классно немного подправить с "не забросили" и до конца предложения, чтобы по умному звучало</p:text>
    <p:extLst>
      <p:ext uri="{C676402C-5697-4E1C-873F-D02D1690AC5C}">
        <p15:threadingInfo xmlns:p15="http://schemas.microsoft.com/office/powerpoint/2012/main" timeZoneBias="-180">
          <p15:parentCm authorId="2" idx="8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31T21:19:13.363" idx="14">
    <p:pos x="10" y="10"/>
    <p:text>Ладно, у меня уже голова не особо варит, но тут надо больше описывать именно наши ощущения от участия, какой опыт мы приобрели, прям подробно, а то что есть должно уйти на второй план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31T21:20:49.794" idx="15">
    <p:pos x="18" y="27"/>
    <p:text>Про общие итоги честно говоря не знаю что сказать, вроде бы что  то тут сказать надо, но не уверен что именно так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99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350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306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1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59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76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7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1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30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5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23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1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25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99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6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8563-87F2-40EC-B8BC-A37D5DFE8EDC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4A3C7-E4EC-4752-B36B-A8B0270903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84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hyperlink" Target="https://thekubeman.itch.io/cyberchee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2445B-6191-4AD2-AA66-7B6A22A80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ru-RU" dirty="0">
                <a:gradFill flip="none" rotWithShape="1"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  <a:tileRect/>
                </a:gradFill>
              </a:rPr>
              <a:t>Создание </a:t>
            </a:r>
            <a:r>
              <a:rPr lang="en-US" dirty="0">
                <a:gradFill flip="none" rotWithShape="1"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  <a:tileRect/>
                </a:gradFill>
              </a:rPr>
              <a:t>CYBERCHEESE</a:t>
            </a:r>
            <a:endParaRPr lang="ru-RU" dirty="0">
              <a:gradFill flip="none" rotWithShape="1">
                <a:gsLst>
                  <a:gs pos="0">
                    <a:srgbClr val="EFF26E"/>
                  </a:gs>
                  <a:gs pos="54000">
                    <a:srgbClr val="FFFF00"/>
                  </a:gs>
                  <a:gs pos="100000">
                    <a:srgbClr val="FAE412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E60E612-4540-4310-9D42-2BD8D4166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783" y="5557420"/>
            <a:ext cx="5217111" cy="1094173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</a:rPr>
              <a:t>Подготовили</a:t>
            </a:r>
          </a:p>
          <a:p>
            <a:pPr algn="r"/>
            <a:r>
              <a:rPr lang="ru-RU" dirty="0" err="1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</a:rPr>
              <a:t>Гераськин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</a:rPr>
              <a:t> И.С.</a:t>
            </a:r>
          </a:p>
          <a:p>
            <a:pPr algn="r"/>
            <a:r>
              <a:rPr lang="ru-RU" dirty="0" err="1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</a:rPr>
              <a:t>Кубатин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</a:rPr>
              <a:t> Д.А.</a:t>
            </a:r>
          </a:p>
        </p:txBody>
      </p:sp>
    </p:spTree>
    <p:extLst>
      <p:ext uri="{BB962C8B-B14F-4D97-AF65-F5344CB8AC3E}">
        <p14:creationId xmlns:p14="http://schemas.microsoft.com/office/powerpoint/2010/main" val="237542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A0C4-5905-40AE-B83F-934C7944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239" y="290004"/>
            <a:ext cx="7833911" cy="633274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информации о нас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87B9E2-A0FD-42C7-94B4-045C97B2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05" y="1012054"/>
            <a:ext cx="9905998" cy="394168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 студенты Московского Технического Университета Связи и Информатики 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МТУСИ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обучающиеся на 2-ом курсе по направлению фундаментальная информатика и информационные технологии. *</a:t>
            </a:r>
          </a:p>
          <a:p>
            <a:pPr marL="0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В ноябре 2023 года мы увидели рекламу соревнования 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Siberian Game Jam 2023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целью которого являлось создать игру по предоставленной теме за 3 дня, в телегам канале факультета ИТ, которое по воле случая выпало на праздничные дни. Вот там мы и решили попробовать себя в более серьёзном проекте вместе с другими людьми. О них поподробнее далее.</a:t>
            </a:r>
          </a:p>
        </p:txBody>
      </p:sp>
    </p:spTree>
    <p:extLst>
      <p:ext uri="{BB962C8B-B14F-4D97-AF65-F5344CB8AC3E}">
        <p14:creationId xmlns:p14="http://schemas.microsoft.com/office/powerpoint/2010/main" val="396049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BA8E6-222C-4CCC-B641-8AC6615D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2623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Наши </a:t>
            </a:r>
            <a:r>
              <a:rPr lang="ru-RU" sz="2800" dirty="0" err="1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сокамандники</a:t>
            </a:r>
            <a:endParaRPr lang="ru-RU" sz="2800" dirty="0">
              <a:gradFill>
                <a:gsLst>
                  <a:gs pos="0">
                    <a:srgbClr val="EFF26E"/>
                  </a:gs>
                  <a:gs pos="54000">
                    <a:srgbClr val="FFFF00"/>
                  </a:gs>
                  <a:gs pos="100000">
                    <a:srgbClr val="FAE412"/>
                  </a:gs>
                </a:gsLst>
                <a:lin ang="27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5F5D2-C9FF-40B9-AE9E-51559C06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75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47C3F-3AAA-444A-B08D-58B341EF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102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создания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E26E6-AC41-4C0D-A2E2-DCDF8ACD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83923"/>
            <a:ext cx="9905998" cy="5003308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ru-RU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 уже говорилось, на создание игры было выделено ровно 3 дня, за которые нам было необходимо довести игру с идеи до полностью готового продукта. Весь процесс создания можно разделить на несколько частей</a:t>
            </a:r>
            <a:r>
              <a:rPr lang="en-US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идеи для игры в рамках темы</a:t>
            </a:r>
            <a:r>
              <a:rPr lang="en-US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персонажей, врагов, окружения и т.д.</a:t>
            </a:r>
            <a:r>
              <a:rPr lang="en-US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соответствующих спрайтов, анимаций, звуков</a:t>
            </a:r>
            <a:r>
              <a:rPr lang="en-US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написание программного кода игры и</a:t>
            </a:r>
            <a:r>
              <a:rPr lang="en-US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всех вышеописанных элементов в одно целое.</a:t>
            </a:r>
          </a:p>
          <a:p>
            <a:pPr marL="457200" lvl="1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 о каждом этапе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то чтобы определиться с идеей у нас ушло около 8 часов. Во время данного этапа все предлагали свои идеи и самые интересные мы записывали и позже развивали или убирали. </a:t>
            </a:r>
          </a:p>
          <a:p>
            <a:pPr marL="457200" lvl="1" indent="0" algn="just">
              <a:buNone/>
            </a:pPr>
            <a:r>
              <a:rPr lang="ru-RU" sz="19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	Придумывание наполнения игры тоже заняло порядка 8 часов реального времени. Также как и в предыдущем этапе мы высказывали идеи и самые интересные по итогу реализовали.</a:t>
            </a:r>
          </a:p>
          <a:p>
            <a:pPr marL="457200" lvl="1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304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8D29EF5-238A-4089-ACF7-C95348AF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77049"/>
            <a:ext cx="9905998" cy="5214151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графической части, а так же музыки продолжалась вплоть до последних минут перед дедлайном. Работа над ними началась сразу после того, как мы определились с идеей.</a:t>
            </a:r>
          </a:p>
          <a:p>
            <a:pPr marL="457200" lvl="1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Для создания нашей игры мы решили использовать движок 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с которым мы уже имели немало опыта работы. Для написания скриптов 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 объектно-ориентированный язык программирования 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Над созданием программного кода мы неустанно трудились вплоть до самого конца выделенного времени. * </a:t>
            </a:r>
          </a:p>
          <a:p>
            <a:pPr marL="457200" lvl="1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И, наконец, объединение всех наших трудов воедино. Это самый главный этап всей разработки так как все это время мы трудились, чтобы завершить проект и показать результат нашей совместной работы.</a:t>
            </a:r>
          </a:p>
          <a:p>
            <a:pPr marL="457200" lvl="1" indent="0" algn="just">
              <a:buNone/>
            </a:pPr>
            <a:endParaRPr lang="ru-RU" dirty="0">
              <a:gradFill>
                <a:gsLst>
                  <a:gs pos="0">
                    <a:srgbClr val="EFF26E"/>
                  </a:gs>
                  <a:gs pos="54000">
                    <a:srgbClr val="FFFF00"/>
                  </a:gs>
                  <a:gs pos="100000">
                    <a:srgbClr val="FAE412"/>
                  </a:gs>
                </a:gsLst>
                <a:lin ang="2700000" scaled="1"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ru-RU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679C2-405E-496E-A6F5-4A4B1408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39806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 Джема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C65E6-91BE-4787-B0A8-CB3C9383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95147"/>
            <a:ext cx="9905998" cy="3124201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ru-RU" sz="16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Гейм Джема мы не забросили проект, а решили выделить некоторое время для исправления неполадок и добавления изменений. Чтобы * мы решили ограничиться 2-мя днями, за которые мы исправили большое количество багов и добавили то, что не успели во время соревнования, например, было добавлено меню паузы, а катсцены были полностью переделаны.</a:t>
            </a:r>
          </a:p>
          <a:p>
            <a:pPr marL="457200" lvl="1" indent="0" algn="just">
              <a:buNone/>
            </a:pP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Ознакомиться с полным списком изменений, а так же сыграть в оригинальную версию игры можно на </a:t>
            </a:r>
            <a:r>
              <a:rPr lang="ru-RU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thekubeman.itch.io/cybercheese"/>
              </a:rPr>
              <a:t>странице нашей игры на 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2" tooltip="https://thekubeman.itch.io/cybercheese"/>
              </a:rPr>
              <a:t>itch.io</a:t>
            </a:r>
            <a:r>
              <a:rPr lang="en-US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gradFill>
                <a:gsLst>
                  <a:gs pos="0">
                    <a:srgbClr val="EFF26E"/>
                  </a:gs>
                  <a:gs pos="54000">
                    <a:srgbClr val="FFFF00"/>
                  </a:gs>
                  <a:gs pos="100000">
                    <a:srgbClr val="FAE412"/>
                  </a:gs>
                </a:gsLst>
                <a:lin ang="2700000" scaled="1"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9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99575-E3D1-4188-A5CE-B8FC235E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95417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Итоги Гейм Джема и его влияние на нас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438C0-BF54-4F93-B544-298597D9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12902"/>
            <a:ext cx="9905998" cy="3124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 же как и на любых соревновательных мероприятиях, здесь были выигрышные места с призами. По итогу мы не заняли не одного места, но не стоит расстраиваться ведь мы получили много приятных эмоций от процесса и вдобавок опыт, который нам обязательно пригодится при создании новых игр. Также мы научились лучше работать в группе, что также является очень важным в современном мире. </a:t>
            </a:r>
          </a:p>
          <a:p>
            <a:pPr marL="0" indent="0" algn="just">
              <a:buNone/>
            </a:pPr>
            <a:r>
              <a:rPr lang="ru-RU" sz="1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Также можно спросить, что по итогу будет с игрой. По правилам Гейм Джема, предоставленные игры нельзя монетизировать, но можно добавить себе в портфолио, как доказательство своего опыта и навыков.</a:t>
            </a:r>
          </a:p>
        </p:txBody>
      </p:sp>
    </p:spTree>
    <p:extLst>
      <p:ext uri="{BB962C8B-B14F-4D97-AF65-F5344CB8AC3E}">
        <p14:creationId xmlns:p14="http://schemas.microsoft.com/office/powerpoint/2010/main" val="87906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3C2E0-36D9-4C79-9427-7B8899AB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8888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Подведение итогов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BD584-F70C-4B69-B014-1997861F9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21780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И напоследок стоит сказать пару слов о разработке игр в принципе.  Мы считаем что это достаточно перспективное направление, так как с каждым годом все больше денег вкладывается в игровую индустрию. Очевидно, что нам просто нравится заниматься этим делом, поэтому мы и продолжаем по мере возможностей.</a:t>
            </a:r>
          </a:p>
          <a:p>
            <a:pPr marL="0" indent="0">
              <a:buNone/>
            </a:pPr>
            <a:r>
              <a:rPr lang="ru-RU" sz="1800" dirty="0">
                <a:gradFill>
                  <a:gsLst>
                    <a:gs pos="0">
                      <a:srgbClr val="EFF26E"/>
                    </a:gs>
                    <a:gs pos="54000">
                      <a:srgbClr val="FFFF00"/>
                    </a:gs>
                    <a:gs pos="100000">
                      <a:srgbClr val="FAE412"/>
                    </a:gs>
                  </a:gsLst>
                  <a:lin ang="27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	По итогу можно сказать, что это был очень интересный и познавательный опыт и в будущем мы бы хотели его повторить, но в более крупных масштабах.</a:t>
            </a:r>
          </a:p>
        </p:txBody>
      </p:sp>
    </p:spTree>
    <p:extLst>
      <p:ext uri="{BB962C8B-B14F-4D97-AF65-F5344CB8AC3E}">
        <p14:creationId xmlns:p14="http://schemas.microsoft.com/office/powerpoint/2010/main" val="2614174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Дамаск</Template>
  <TotalTime>168</TotalTime>
  <Words>650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Times New Roman</vt:lpstr>
      <vt:lpstr>Damask</vt:lpstr>
      <vt:lpstr>Создание CYBERCHEESE</vt:lpstr>
      <vt:lpstr>Немного информации о нас</vt:lpstr>
      <vt:lpstr>Наши сокамандники</vt:lpstr>
      <vt:lpstr>Процесс создания </vt:lpstr>
      <vt:lpstr>Презентация PowerPoint</vt:lpstr>
      <vt:lpstr>После Джема</vt:lpstr>
      <vt:lpstr>Итоги Гейм Джема и его влияние на нас</vt:lpstr>
      <vt:lpstr>Подведение итогов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Наша краткая история разработки игры</dc:title>
  <dc:creator>Иван</dc:creator>
  <cp:lastModifiedBy>Дмитрий Кубатин</cp:lastModifiedBy>
  <cp:revision>19</cp:revision>
  <dcterms:created xsi:type="dcterms:W3CDTF">2024-03-28T13:56:19Z</dcterms:created>
  <dcterms:modified xsi:type="dcterms:W3CDTF">2024-03-31T18:22:02Z</dcterms:modified>
</cp:coreProperties>
</file>