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453C-855F-4B3F-A658-7FACBE1261D4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B277-7CE6-4A9E-A7F4-B4A0271F9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The Nature of Art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2209800" cy="220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1600200"/>
            <a:ext cx="2209800" cy="220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Genius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4191000"/>
            <a:ext cx="2209800" cy="220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Beauty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4191000"/>
            <a:ext cx="2209800" cy="220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72400" y="4191000"/>
            <a:ext cx="1143000" cy="1828800"/>
          </a:xfrm>
          <a:prstGeom prst="roundRect">
            <a:avLst/>
          </a:prstGeom>
          <a:solidFill>
            <a:schemeClr val="accent3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Hume;</a:t>
            </a:r>
          </a:p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Gender</a:t>
            </a:r>
          </a:p>
          <a:p>
            <a:pPr algn="ctr"/>
            <a:r>
              <a:rPr lang="en-US" dirty="0" smtClean="0"/>
              <a:t>Social Status</a:t>
            </a:r>
          </a:p>
          <a:p>
            <a:pPr algn="ctr"/>
            <a:r>
              <a:rPr lang="en-US" dirty="0" smtClean="0"/>
              <a:t>Race</a:t>
            </a:r>
          </a:p>
        </p:txBody>
      </p:sp>
      <p:sp>
        <p:nvSpPr>
          <p:cNvPr id="10" name="Pentagon 9"/>
          <p:cNvSpPr/>
          <p:nvPr/>
        </p:nvSpPr>
        <p:spPr>
          <a:xfrm>
            <a:off x="6248400" y="4648200"/>
            <a:ext cx="1676400" cy="9144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Factors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43800" y="1828800"/>
            <a:ext cx="1600200" cy="1828800"/>
          </a:xfrm>
          <a:prstGeom prst="roundRect">
            <a:avLst/>
          </a:prstGeom>
          <a:solidFill>
            <a:schemeClr val="accent3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Kant</a:t>
            </a:r>
          </a:p>
          <a:p>
            <a:pPr algn="ctr"/>
            <a:endParaRPr lang="en-US" dirty="0"/>
          </a:p>
          <a:p>
            <a:pPr algn="ctr"/>
            <a:r>
              <a:rPr lang="en-US" smtClean="0"/>
              <a:t>Lichtenstein 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324600" y="2286000"/>
            <a:ext cx="1600200" cy="8382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76200" y="4953000"/>
            <a:ext cx="2057400" cy="8382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</a:t>
            </a:r>
            <a:r>
              <a:rPr lang="en-US" i="1" dirty="0" smtClean="0"/>
              <a:t>do</a:t>
            </a:r>
            <a:r>
              <a:rPr lang="en-US" dirty="0" smtClean="0"/>
              <a:t> you think?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76200" y="2286000"/>
            <a:ext cx="2057400" cy="13716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Definitional</a:t>
            </a:r>
            <a:endParaRPr lang="en-US" dirty="0" smtClean="0"/>
          </a:p>
          <a:p>
            <a:pPr algn="ctr"/>
            <a:r>
              <a:rPr lang="en-US" dirty="0" smtClean="0"/>
              <a:t>Classificatory</a:t>
            </a:r>
          </a:p>
          <a:p>
            <a:pPr algn="ctr"/>
            <a:r>
              <a:rPr lang="en-US" dirty="0" smtClean="0"/>
              <a:t>Evaluative</a:t>
            </a:r>
          </a:p>
          <a:p>
            <a:pPr algn="ctr"/>
            <a:r>
              <a:rPr lang="en-US" dirty="0" smtClean="0"/>
              <a:t>Philosophy</a:t>
            </a:r>
          </a:p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6" y="4691332"/>
            <a:ext cx="414068" cy="414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12" y="1990725"/>
            <a:ext cx="514622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419600"/>
            <a:ext cx="616743" cy="7593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957" y="1967721"/>
            <a:ext cx="560786" cy="5734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things 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30398"/>
            <a:ext cx="2717802" cy="2717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438400"/>
            <a:ext cx="1547638" cy="1547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78" y="2667000"/>
            <a:ext cx="1415522" cy="1415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7462" y="2827498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9382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Aesthetics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 nature </a:t>
            </a:r>
            <a:r>
              <a:rPr lang="en-US" dirty="0" smtClean="0"/>
              <a:t>(landscapes, body, natural sciences)</a:t>
            </a:r>
          </a:p>
          <a:p>
            <a:r>
              <a:rPr lang="en-US" b="1" dirty="0" smtClean="0"/>
              <a:t>Of human creation </a:t>
            </a:r>
            <a:r>
              <a:rPr lang="en-US" dirty="0" smtClean="0"/>
              <a:t>(art objects, conceptual objects)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3733800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62" y="3472132"/>
            <a:ext cx="3562350" cy="25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Sublime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to transform the ‘ugly’ into virtue (a version of Schiller’s </a:t>
            </a:r>
            <a:r>
              <a:rPr lang="en-US" i="1" dirty="0" smtClean="0"/>
              <a:t>sublime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Fine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painting, sculpture </a:t>
            </a:r>
            <a:r>
              <a:rPr lang="en-US" dirty="0"/>
              <a:t>, </a:t>
            </a:r>
            <a:r>
              <a:rPr lang="en-US" i="1" dirty="0"/>
              <a:t>architecture, music, </a:t>
            </a:r>
            <a:r>
              <a:rPr lang="en-US" dirty="0"/>
              <a:t>and </a:t>
            </a:r>
            <a:r>
              <a:rPr lang="en-US" i="1" dirty="0" smtClean="0"/>
              <a:t>literature</a:t>
            </a:r>
            <a:endParaRPr 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581650"/>
            <a:ext cx="2638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Give a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situation where there is  blending of two art forms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. Explain.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Ethicism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 vs. Aestheticism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3810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90800"/>
            <a:ext cx="4195931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Irrational Pleasure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 to sad music</a:t>
            </a:r>
          </a:p>
          <a:p>
            <a:r>
              <a:rPr lang="en-US" dirty="0" smtClean="0"/>
              <a:t>Is it appropriate?</a:t>
            </a:r>
          </a:p>
          <a:p>
            <a:r>
              <a:rPr lang="en-US" dirty="0" smtClean="0"/>
              <a:t>Expected reaction (requisite)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116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The Nature of Art</vt:lpstr>
      <vt:lpstr>Beautiful things (?)</vt:lpstr>
      <vt:lpstr>Aesthetics</vt:lpstr>
      <vt:lpstr>Sublime</vt:lpstr>
      <vt:lpstr>Fine Art</vt:lpstr>
      <vt:lpstr>Give a situation where there is  blending of two art forms. Explain.</vt:lpstr>
      <vt:lpstr>Ethicism vs. Aestheticism</vt:lpstr>
      <vt:lpstr>Irrational Pleasure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Levono</dc:creator>
  <cp:lastModifiedBy>Donation</cp:lastModifiedBy>
  <cp:revision>96</cp:revision>
  <dcterms:created xsi:type="dcterms:W3CDTF">2022-02-14T01:24:48Z</dcterms:created>
  <dcterms:modified xsi:type="dcterms:W3CDTF">2023-01-30T02:29:03Z</dcterms:modified>
</cp:coreProperties>
</file>