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notesMasterIdLst>
    <p:notesMasterId r:id="rId49"/>
  </p:notesMasterIdLst>
  <p:sldIdLst>
    <p:sldId id="275" r:id="rId8"/>
    <p:sldId id="312" r:id="rId9"/>
    <p:sldId id="276" r:id="rId10"/>
    <p:sldId id="277" r:id="rId11"/>
    <p:sldId id="295" r:id="rId12"/>
    <p:sldId id="256" r:id="rId13"/>
    <p:sldId id="278" r:id="rId14"/>
    <p:sldId id="258" r:id="rId15"/>
    <p:sldId id="279" r:id="rId16"/>
    <p:sldId id="280" r:id="rId17"/>
    <p:sldId id="281" r:id="rId18"/>
    <p:sldId id="282" r:id="rId19"/>
    <p:sldId id="284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6" r:id="rId31"/>
    <p:sldId id="297" r:id="rId32"/>
    <p:sldId id="298" r:id="rId33"/>
    <p:sldId id="299" r:id="rId34"/>
    <p:sldId id="300" r:id="rId35"/>
    <p:sldId id="308" r:id="rId36"/>
    <p:sldId id="309" r:id="rId37"/>
    <p:sldId id="310" r:id="rId38"/>
    <p:sldId id="301" r:id="rId39"/>
    <p:sldId id="303" r:id="rId40"/>
    <p:sldId id="304" r:id="rId41"/>
    <p:sldId id="307" r:id="rId42"/>
    <p:sldId id="306" r:id="rId43"/>
    <p:sldId id="311" r:id="rId44"/>
    <p:sldId id="294" r:id="rId45"/>
    <p:sldId id="314" r:id="rId46"/>
    <p:sldId id="315" r:id="rId47"/>
    <p:sldId id="316" r:id="rId48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6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522" y="96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16505-E1A5-4E49-9F3D-D8F12E9FB458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9FD8D0-ED1A-417F-9733-704F18B773CF}">
      <dgm:prSet phldrT="[Text]" custT="1"/>
      <dgm:spPr/>
      <dgm:t>
        <a:bodyPr/>
        <a:lstStyle/>
        <a:p>
          <a:r>
            <a:rPr lang="en-US" sz="2800" b="1" u="none" dirty="0">
              <a:latin typeface="Times New Roman" pitchFamily="18" charset="0"/>
              <a:cs typeface="Times New Roman" pitchFamily="18" charset="0"/>
            </a:rPr>
            <a:t>NOIR Classification</a:t>
          </a:r>
        </a:p>
      </dgm:t>
    </dgm:pt>
    <dgm:pt modelId="{477503FD-E281-440A-A54E-CBA7D3F6AACA}" type="parTrans" cxnId="{6263985C-B1A4-4259-9701-F2452858D530}">
      <dgm:prSet/>
      <dgm:spPr/>
      <dgm:t>
        <a:bodyPr/>
        <a:lstStyle/>
        <a:p>
          <a:endParaRPr lang="en-US"/>
        </a:p>
      </dgm:t>
    </dgm:pt>
    <dgm:pt modelId="{2B775DFF-718E-470E-9016-26EC68C3D8C0}" type="sibTrans" cxnId="{6263985C-B1A4-4259-9701-F2452858D530}">
      <dgm:prSet/>
      <dgm:spPr/>
      <dgm:t>
        <a:bodyPr/>
        <a:lstStyle/>
        <a:p>
          <a:endParaRPr lang="en-US"/>
        </a:p>
      </dgm:t>
    </dgm:pt>
    <dgm:pt modelId="{9E0772D4-69B1-4B27-8B8D-0ABFCA3D4B95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Nominal</a:t>
          </a:r>
        </a:p>
      </dgm:t>
    </dgm:pt>
    <dgm:pt modelId="{A22E9445-00BF-4AE2-8CDD-F398F8F14549}" type="parTrans" cxnId="{15C619D5-D20B-49A1-B626-38F5399053C8}">
      <dgm:prSet/>
      <dgm:spPr/>
      <dgm:t>
        <a:bodyPr/>
        <a:lstStyle/>
        <a:p>
          <a:endParaRPr lang="en-US"/>
        </a:p>
      </dgm:t>
    </dgm:pt>
    <dgm:pt modelId="{7C2DCCD9-0EBF-4D6C-8B4B-DB3914061F9F}" type="sibTrans" cxnId="{15C619D5-D20B-49A1-B626-38F5399053C8}">
      <dgm:prSet/>
      <dgm:spPr/>
      <dgm:t>
        <a:bodyPr/>
        <a:lstStyle/>
        <a:p>
          <a:endParaRPr lang="en-US"/>
        </a:p>
      </dgm:t>
    </dgm:pt>
    <dgm:pt modelId="{D7C73CFE-77F7-4E56-9B45-834E74D24309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Ordinal</a:t>
          </a:r>
        </a:p>
      </dgm:t>
    </dgm:pt>
    <dgm:pt modelId="{65ED00F4-5F30-4820-BFAF-BDA742E84367}" type="parTrans" cxnId="{C3FD1281-F4EF-43F0-9E7C-934070235713}">
      <dgm:prSet/>
      <dgm:spPr/>
      <dgm:t>
        <a:bodyPr/>
        <a:lstStyle/>
        <a:p>
          <a:endParaRPr lang="en-US"/>
        </a:p>
      </dgm:t>
    </dgm:pt>
    <dgm:pt modelId="{C49F0E71-C598-4CFF-9827-5C4D10A5AD8E}" type="sibTrans" cxnId="{C3FD1281-F4EF-43F0-9E7C-934070235713}">
      <dgm:prSet/>
      <dgm:spPr/>
      <dgm:t>
        <a:bodyPr/>
        <a:lstStyle/>
        <a:p>
          <a:endParaRPr lang="en-US"/>
        </a:p>
      </dgm:t>
    </dgm:pt>
    <dgm:pt modelId="{48E74BDD-992C-4C5A-BE38-599F6E4113A9}">
      <dgm:prSet phldrT="[Text]"/>
      <dgm:spPr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</dgm:spPr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Interval</a:t>
          </a:r>
        </a:p>
      </dgm:t>
    </dgm:pt>
    <dgm:pt modelId="{38B8B91D-07FA-48B1-88B5-C1AB7D216146}" type="parTrans" cxnId="{042538A9-740E-41A4-84D5-D667C5CA72A1}">
      <dgm:prSet/>
      <dgm:spPr/>
      <dgm:t>
        <a:bodyPr/>
        <a:lstStyle/>
        <a:p>
          <a:endParaRPr lang="en-US"/>
        </a:p>
      </dgm:t>
    </dgm:pt>
    <dgm:pt modelId="{B4E15F38-429B-467A-92EB-95F90868F3ED}" type="sibTrans" cxnId="{042538A9-740E-41A4-84D5-D667C5CA72A1}">
      <dgm:prSet/>
      <dgm:spPr/>
      <dgm:t>
        <a:bodyPr/>
        <a:lstStyle/>
        <a:p>
          <a:endParaRPr lang="en-US"/>
        </a:p>
      </dgm:t>
    </dgm:pt>
    <dgm:pt modelId="{FDBC2FB1-EEA5-46C3-9A18-01A4357EB982}">
      <dgm:prSet phldrT="[Text]"/>
      <dgm:spPr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</dgm:spPr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Ratio</a:t>
          </a:r>
        </a:p>
      </dgm:t>
    </dgm:pt>
    <dgm:pt modelId="{2FC271B3-8785-4C4E-8157-A738F4F67ACE}" type="parTrans" cxnId="{F436621B-0E1C-45E9-B029-F02C51052100}">
      <dgm:prSet/>
      <dgm:spPr/>
      <dgm:t>
        <a:bodyPr/>
        <a:lstStyle/>
        <a:p>
          <a:endParaRPr lang="en-US"/>
        </a:p>
      </dgm:t>
    </dgm:pt>
    <dgm:pt modelId="{2AC113C6-C3E2-4C5B-9626-E21C2CABE486}" type="sibTrans" cxnId="{F436621B-0E1C-45E9-B029-F02C51052100}">
      <dgm:prSet/>
      <dgm:spPr/>
      <dgm:t>
        <a:bodyPr/>
        <a:lstStyle/>
        <a:p>
          <a:endParaRPr lang="en-US"/>
        </a:p>
      </dgm:t>
    </dgm:pt>
    <dgm:pt modelId="{AECF9F52-E9F0-4780-9DA3-7927AC98FBD1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Binary</a:t>
          </a:r>
        </a:p>
      </dgm:t>
    </dgm:pt>
    <dgm:pt modelId="{7B3B62DD-872F-4CD2-BCD8-88162215158F}" type="parTrans" cxnId="{D7E2F51F-E5A9-4D1C-9428-C59D72AB4515}">
      <dgm:prSet/>
      <dgm:spPr/>
      <dgm:t>
        <a:bodyPr/>
        <a:lstStyle/>
        <a:p>
          <a:endParaRPr lang="en-US"/>
        </a:p>
      </dgm:t>
    </dgm:pt>
    <dgm:pt modelId="{8B8253DD-E7AE-49AD-8652-B4072B101640}" type="sibTrans" cxnId="{D7E2F51F-E5A9-4D1C-9428-C59D72AB4515}">
      <dgm:prSet/>
      <dgm:spPr/>
      <dgm:t>
        <a:bodyPr/>
        <a:lstStyle/>
        <a:p>
          <a:endParaRPr lang="en-US"/>
        </a:p>
      </dgm:t>
    </dgm:pt>
    <dgm:pt modelId="{0FFA6726-95E2-4E24-95B5-FB2737ACFCF6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Alphabetical Ordered</a:t>
          </a:r>
        </a:p>
      </dgm:t>
    </dgm:pt>
    <dgm:pt modelId="{3DFEADD3-19E9-4340-936B-C3DD897EA974}" type="parTrans" cxnId="{466FED60-CF4B-4835-ADC8-BA1C6A832716}">
      <dgm:prSet/>
      <dgm:spPr/>
      <dgm:t>
        <a:bodyPr/>
        <a:lstStyle/>
        <a:p>
          <a:endParaRPr lang="en-US"/>
        </a:p>
      </dgm:t>
    </dgm:pt>
    <dgm:pt modelId="{BF14B1A2-B32D-4272-832C-937D337A6ECA}" type="sibTrans" cxnId="{466FED60-CF4B-4835-ADC8-BA1C6A832716}">
      <dgm:prSet/>
      <dgm:spPr/>
      <dgm:t>
        <a:bodyPr/>
        <a:lstStyle/>
        <a:p>
          <a:endParaRPr lang="en-US"/>
        </a:p>
      </dgm:t>
    </dgm:pt>
    <dgm:pt modelId="{2A1CF66C-9276-4E11-A6D9-310CCBF93411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Ternary</a:t>
          </a:r>
        </a:p>
      </dgm:t>
    </dgm:pt>
    <dgm:pt modelId="{BC4D7822-C913-474C-BCC2-2CDCB30A6F9D}" type="parTrans" cxnId="{C98ED7C4-CC7F-4ACA-905E-805E7390AB15}">
      <dgm:prSet/>
      <dgm:spPr/>
      <dgm:t>
        <a:bodyPr/>
        <a:lstStyle/>
        <a:p>
          <a:endParaRPr lang="en-US"/>
        </a:p>
      </dgm:t>
    </dgm:pt>
    <dgm:pt modelId="{ADBD141F-B05B-4FB8-BB56-95E62FD3FAB3}" type="sibTrans" cxnId="{C98ED7C4-CC7F-4ACA-905E-805E7390AB15}">
      <dgm:prSet/>
      <dgm:spPr/>
      <dgm:t>
        <a:bodyPr/>
        <a:lstStyle/>
        <a:p>
          <a:endParaRPr lang="en-US"/>
        </a:p>
      </dgm:t>
    </dgm:pt>
    <dgm:pt modelId="{95494AED-921E-47B3-B128-F089638DB0C3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Others</a:t>
          </a:r>
        </a:p>
      </dgm:t>
    </dgm:pt>
    <dgm:pt modelId="{91C7BEAF-8C4A-4580-B7A0-F4200F54A43A}" type="parTrans" cxnId="{4185C383-0FEA-443B-BB13-197FF17BBF87}">
      <dgm:prSet/>
      <dgm:spPr/>
      <dgm:t>
        <a:bodyPr/>
        <a:lstStyle/>
        <a:p>
          <a:endParaRPr lang="en-US"/>
        </a:p>
      </dgm:t>
    </dgm:pt>
    <dgm:pt modelId="{51C5CD90-6110-46C8-A0DA-EBA5C010FDCC}" type="sibTrans" cxnId="{4185C383-0FEA-443B-BB13-197FF17BBF87}">
      <dgm:prSet/>
      <dgm:spPr/>
      <dgm:t>
        <a:bodyPr/>
        <a:lstStyle/>
        <a:p>
          <a:endParaRPr lang="en-US"/>
        </a:p>
      </dgm:t>
    </dgm:pt>
    <dgm:pt modelId="{F14265F6-2224-489D-8DDC-8374A3C28976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Symmetric</a:t>
          </a:r>
        </a:p>
      </dgm:t>
    </dgm:pt>
    <dgm:pt modelId="{4439B749-BB8A-4313-9608-E906573B6F30}" type="parTrans" cxnId="{B1DCEBDE-FEC0-453C-80A3-3ED46EE92460}">
      <dgm:prSet/>
      <dgm:spPr/>
      <dgm:t>
        <a:bodyPr/>
        <a:lstStyle/>
        <a:p>
          <a:endParaRPr lang="en-US"/>
        </a:p>
      </dgm:t>
    </dgm:pt>
    <dgm:pt modelId="{6336143B-BB2C-4386-8F01-A9C2DBA4D806}" type="sibTrans" cxnId="{B1DCEBDE-FEC0-453C-80A3-3ED46EE92460}">
      <dgm:prSet/>
      <dgm:spPr/>
      <dgm:t>
        <a:bodyPr/>
        <a:lstStyle/>
        <a:p>
          <a:endParaRPr lang="en-US"/>
        </a:p>
      </dgm:t>
    </dgm:pt>
    <dgm:pt modelId="{54AC3065-A336-4A13-BEBC-07F11CCA6EBA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Asymmetric</a:t>
          </a:r>
        </a:p>
      </dgm:t>
    </dgm:pt>
    <dgm:pt modelId="{24656C8D-1CE6-4EF2-B999-5CD3050A8A56}" type="parTrans" cxnId="{05735C85-7FFC-4048-9C74-9E97A93E1A51}">
      <dgm:prSet/>
      <dgm:spPr/>
      <dgm:t>
        <a:bodyPr/>
        <a:lstStyle/>
        <a:p>
          <a:endParaRPr lang="en-US"/>
        </a:p>
      </dgm:t>
    </dgm:pt>
    <dgm:pt modelId="{F7054A26-B9D4-4AC2-AFD6-6CEFC97F24A2}" type="sibTrans" cxnId="{05735C85-7FFC-4048-9C74-9E97A93E1A51}">
      <dgm:prSet/>
      <dgm:spPr/>
      <dgm:t>
        <a:bodyPr/>
        <a:lstStyle/>
        <a:p>
          <a:endParaRPr lang="en-US"/>
        </a:p>
      </dgm:t>
    </dgm:pt>
    <dgm:pt modelId="{73D53371-7291-4ABB-9849-311E0B2503AF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Numerically Ordered</a:t>
          </a:r>
        </a:p>
      </dgm:t>
    </dgm:pt>
    <dgm:pt modelId="{A6244776-A003-4E03-8778-620BCF6A4949}" type="parTrans" cxnId="{4AC508AD-D46A-4AF8-B020-0542796F7162}">
      <dgm:prSet/>
      <dgm:spPr/>
      <dgm:t>
        <a:bodyPr/>
        <a:lstStyle/>
        <a:p>
          <a:endParaRPr lang="en-US"/>
        </a:p>
      </dgm:t>
    </dgm:pt>
    <dgm:pt modelId="{2D147743-D9E1-4E6D-901B-DD354CE4DA67}" type="sibTrans" cxnId="{4AC508AD-D46A-4AF8-B020-0542796F7162}">
      <dgm:prSet/>
      <dgm:spPr/>
      <dgm:t>
        <a:bodyPr/>
        <a:lstStyle/>
        <a:p>
          <a:endParaRPr lang="en-US"/>
        </a:p>
      </dgm:t>
    </dgm:pt>
    <dgm:pt modelId="{6D6880F9-40DE-4331-ABBD-A5F72BC81C80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Literally Ordered</a:t>
          </a:r>
        </a:p>
      </dgm:t>
    </dgm:pt>
    <dgm:pt modelId="{77B3DA5E-9CAA-4EF3-A2AD-4D02301C9570}" type="parTrans" cxnId="{4A31B1F0-16AA-494A-BA3E-689A05170810}">
      <dgm:prSet/>
      <dgm:spPr/>
      <dgm:t>
        <a:bodyPr/>
        <a:lstStyle/>
        <a:p>
          <a:endParaRPr lang="en-US"/>
        </a:p>
      </dgm:t>
    </dgm:pt>
    <dgm:pt modelId="{8E780F30-3165-47E9-A98F-81EF6398FFF4}" type="sibTrans" cxnId="{4A31B1F0-16AA-494A-BA3E-689A05170810}">
      <dgm:prSet/>
      <dgm:spPr/>
      <dgm:t>
        <a:bodyPr/>
        <a:lstStyle/>
        <a:p>
          <a:endParaRPr lang="en-US"/>
        </a:p>
      </dgm:t>
    </dgm:pt>
    <dgm:pt modelId="{0B36DF9A-DEAA-4FA9-A56A-984499EE3084}">
      <dgm:prSet phldrT="[Text]"/>
      <dgm:spPr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</dgm:spPr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Discrete</a:t>
          </a:r>
        </a:p>
      </dgm:t>
    </dgm:pt>
    <dgm:pt modelId="{57CD9102-1ECC-42E1-AF69-7A2316663DC6}" type="parTrans" cxnId="{2B377666-FC4B-4E5B-B8E5-E1867E50662D}">
      <dgm:prSet/>
      <dgm:spPr/>
      <dgm:t>
        <a:bodyPr/>
        <a:lstStyle/>
        <a:p>
          <a:endParaRPr lang="en-US"/>
        </a:p>
      </dgm:t>
    </dgm:pt>
    <dgm:pt modelId="{F25B66F0-66C8-47B8-B72B-CA23902E9186}" type="sibTrans" cxnId="{2B377666-FC4B-4E5B-B8E5-E1867E50662D}">
      <dgm:prSet/>
      <dgm:spPr/>
      <dgm:t>
        <a:bodyPr/>
        <a:lstStyle/>
        <a:p>
          <a:endParaRPr lang="en-US"/>
        </a:p>
      </dgm:t>
    </dgm:pt>
    <dgm:pt modelId="{E4CD7C14-0BB5-4EA0-84EE-43D5DAC863A0}">
      <dgm:prSet phldrT="[Text]"/>
      <dgm:spPr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</dgm:spPr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Continuous</a:t>
          </a:r>
        </a:p>
      </dgm:t>
    </dgm:pt>
    <dgm:pt modelId="{4B4EE1A6-ACBA-4779-9DE7-DB4DDCFB5AC8}" type="parTrans" cxnId="{96092434-A0A3-401E-8108-DBBD448CC7E1}">
      <dgm:prSet/>
      <dgm:spPr/>
      <dgm:t>
        <a:bodyPr/>
        <a:lstStyle/>
        <a:p>
          <a:endParaRPr lang="en-US"/>
        </a:p>
      </dgm:t>
    </dgm:pt>
    <dgm:pt modelId="{F0E90714-DB88-492A-9B95-CA11EEB177E7}" type="sibTrans" cxnId="{96092434-A0A3-401E-8108-DBBD448CC7E1}">
      <dgm:prSet/>
      <dgm:spPr/>
      <dgm:t>
        <a:bodyPr/>
        <a:lstStyle/>
        <a:p>
          <a:endParaRPr lang="en-US"/>
        </a:p>
      </dgm:t>
    </dgm:pt>
    <dgm:pt modelId="{7DAC9A53-3E78-4555-97CA-8C4E6DFE2B82}" type="pres">
      <dgm:prSet presAssocID="{BBC16505-E1A5-4E49-9F3D-D8F12E9FB4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2350D8E-5F23-439C-BEBD-E1497E9694EC}" type="pres">
      <dgm:prSet presAssocID="{379FD8D0-ED1A-417F-9733-704F18B773CF}" presName="hierRoot1" presStyleCnt="0">
        <dgm:presLayoutVars>
          <dgm:hierBranch val="init"/>
        </dgm:presLayoutVars>
      </dgm:prSet>
      <dgm:spPr/>
    </dgm:pt>
    <dgm:pt modelId="{CF321986-12EB-4AE4-BF6F-97EEE6EB80B9}" type="pres">
      <dgm:prSet presAssocID="{379FD8D0-ED1A-417F-9733-704F18B773CF}" presName="rootComposite1" presStyleCnt="0"/>
      <dgm:spPr/>
    </dgm:pt>
    <dgm:pt modelId="{8E032209-4B0B-4FFE-830A-7F893E61C7F2}" type="pres">
      <dgm:prSet presAssocID="{379FD8D0-ED1A-417F-9733-704F18B773CF}" presName="rootText1" presStyleLbl="node0" presStyleIdx="0" presStyleCnt="1" custScaleX="231427" custScaleY="101679" custLinFactNeighborX="-72191" custLinFactNeighborY="-210">
        <dgm:presLayoutVars>
          <dgm:chPref val="3"/>
        </dgm:presLayoutVars>
      </dgm:prSet>
      <dgm:spPr/>
    </dgm:pt>
    <dgm:pt modelId="{90151B5E-5D7C-4954-A737-D27C87159B57}" type="pres">
      <dgm:prSet presAssocID="{379FD8D0-ED1A-417F-9733-704F18B773CF}" presName="rootConnector1" presStyleLbl="node1" presStyleIdx="0" presStyleCnt="0"/>
      <dgm:spPr/>
    </dgm:pt>
    <dgm:pt modelId="{6C280751-6AE4-4811-9D6C-2C6D8A2E64EA}" type="pres">
      <dgm:prSet presAssocID="{379FD8D0-ED1A-417F-9733-704F18B773CF}" presName="hierChild2" presStyleCnt="0"/>
      <dgm:spPr/>
    </dgm:pt>
    <dgm:pt modelId="{5C6F11E5-BD22-4354-B995-17E7BBCE1A7E}" type="pres">
      <dgm:prSet presAssocID="{A22E9445-00BF-4AE2-8CDD-F398F8F14549}" presName="Name37" presStyleLbl="parChTrans1D2" presStyleIdx="0" presStyleCnt="4"/>
      <dgm:spPr/>
    </dgm:pt>
    <dgm:pt modelId="{F7F7EB5A-CDEE-4D1D-9FE4-3A101CD27DD2}" type="pres">
      <dgm:prSet presAssocID="{9E0772D4-69B1-4B27-8B8D-0ABFCA3D4B95}" presName="hierRoot2" presStyleCnt="0">
        <dgm:presLayoutVars>
          <dgm:hierBranch val="init"/>
        </dgm:presLayoutVars>
      </dgm:prSet>
      <dgm:spPr/>
    </dgm:pt>
    <dgm:pt modelId="{120AAD95-3587-4C63-BEEC-0483C731E4DE}" type="pres">
      <dgm:prSet presAssocID="{9E0772D4-69B1-4B27-8B8D-0ABFCA3D4B95}" presName="rootComposite" presStyleCnt="0"/>
      <dgm:spPr/>
    </dgm:pt>
    <dgm:pt modelId="{B71B81A5-6CE1-46E3-A2E1-FD4906296BF2}" type="pres">
      <dgm:prSet presAssocID="{9E0772D4-69B1-4B27-8B8D-0ABFCA3D4B95}" presName="rootText" presStyleLbl="node2" presStyleIdx="0" presStyleCnt="4">
        <dgm:presLayoutVars>
          <dgm:chPref val="3"/>
        </dgm:presLayoutVars>
      </dgm:prSet>
      <dgm:spPr/>
    </dgm:pt>
    <dgm:pt modelId="{06B722BE-A4BC-4AAC-9DA3-6A10EEE1A805}" type="pres">
      <dgm:prSet presAssocID="{9E0772D4-69B1-4B27-8B8D-0ABFCA3D4B95}" presName="rootConnector" presStyleLbl="node2" presStyleIdx="0" presStyleCnt="4"/>
      <dgm:spPr/>
    </dgm:pt>
    <dgm:pt modelId="{454E058D-0AC0-4F42-B331-96B24329749E}" type="pres">
      <dgm:prSet presAssocID="{9E0772D4-69B1-4B27-8B8D-0ABFCA3D4B95}" presName="hierChild4" presStyleCnt="0"/>
      <dgm:spPr/>
    </dgm:pt>
    <dgm:pt modelId="{AB8FFF96-1B97-4B55-8B2D-47E283DE9E6E}" type="pres">
      <dgm:prSet presAssocID="{7B3B62DD-872F-4CD2-BCD8-88162215158F}" presName="Name37" presStyleLbl="parChTrans1D3" presStyleIdx="0" presStyleCnt="8"/>
      <dgm:spPr/>
    </dgm:pt>
    <dgm:pt modelId="{A76393BA-5A50-4889-A5C8-E5BE673F91D8}" type="pres">
      <dgm:prSet presAssocID="{AECF9F52-E9F0-4780-9DA3-7927AC98FBD1}" presName="hierRoot2" presStyleCnt="0">
        <dgm:presLayoutVars>
          <dgm:hierBranch val="init"/>
        </dgm:presLayoutVars>
      </dgm:prSet>
      <dgm:spPr/>
    </dgm:pt>
    <dgm:pt modelId="{B7AEF5DB-2F5C-458E-9EEB-AD63922AFFD3}" type="pres">
      <dgm:prSet presAssocID="{AECF9F52-E9F0-4780-9DA3-7927AC98FBD1}" presName="rootComposite" presStyleCnt="0"/>
      <dgm:spPr/>
    </dgm:pt>
    <dgm:pt modelId="{BA68FE7A-CBFC-4A4D-8631-D5B8225E4869}" type="pres">
      <dgm:prSet presAssocID="{AECF9F52-E9F0-4780-9DA3-7927AC98FBD1}" presName="rootText" presStyleLbl="node3" presStyleIdx="0" presStyleCnt="8" custScaleX="62762">
        <dgm:presLayoutVars>
          <dgm:chPref val="3"/>
        </dgm:presLayoutVars>
      </dgm:prSet>
      <dgm:spPr/>
    </dgm:pt>
    <dgm:pt modelId="{C8CFB4EB-D909-49E6-9035-D937E9E4252A}" type="pres">
      <dgm:prSet presAssocID="{AECF9F52-E9F0-4780-9DA3-7927AC98FBD1}" presName="rootConnector" presStyleLbl="node3" presStyleIdx="0" presStyleCnt="8"/>
      <dgm:spPr/>
    </dgm:pt>
    <dgm:pt modelId="{11B7E8CD-3214-4345-8CAB-9901202351C9}" type="pres">
      <dgm:prSet presAssocID="{AECF9F52-E9F0-4780-9DA3-7927AC98FBD1}" presName="hierChild4" presStyleCnt="0"/>
      <dgm:spPr/>
    </dgm:pt>
    <dgm:pt modelId="{E4C9A192-A3D3-4A23-A4B2-891F4AB19EF1}" type="pres">
      <dgm:prSet presAssocID="{4439B749-BB8A-4313-9608-E906573B6F30}" presName="Name37" presStyleLbl="parChTrans1D4" presStyleIdx="0" presStyleCnt="2"/>
      <dgm:spPr/>
    </dgm:pt>
    <dgm:pt modelId="{403DC9FD-0F05-41F0-84DD-628A7449E161}" type="pres">
      <dgm:prSet presAssocID="{F14265F6-2224-489D-8DDC-8374A3C28976}" presName="hierRoot2" presStyleCnt="0">
        <dgm:presLayoutVars>
          <dgm:hierBranch val="init"/>
        </dgm:presLayoutVars>
      </dgm:prSet>
      <dgm:spPr/>
    </dgm:pt>
    <dgm:pt modelId="{4BDF1D33-26E2-463D-9687-D3AB06CE1306}" type="pres">
      <dgm:prSet presAssocID="{F14265F6-2224-489D-8DDC-8374A3C28976}" presName="rootComposite" presStyleCnt="0"/>
      <dgm:spPr/>
    </dgm:pt>
    <dgm:pt modelId="{7DEFA89B-BC25-44E0-88DC-0EA30791E0F2}" type="pres">
      <dgm:prSet presAssocID="{F14265F6-2224-489D-8DDC-8374A3C28976}" presName="rootText" presStyleLbl="node4" presStyleIdx="0" presStyleCnt="2" custScaleX="69373">
        <dgm:presLayoutVars>
          <dgm:chPref val="3"/>
        </dgm:presLayoutVars>
      </dgm:prSet>
      <dgm:spPr/>
    </dgm:pt>
    <dgm:pt modelId="{030F6BA9-32AE-47C5-9A30-F75DDD13D326}" type="pres">
      <dgm:prSet presAssocID="{F14265F6-2224-489D-8DDC-8374A3C28976}" presName="rootConnector" presStyleLbl="node4" presStyleIdx="0" presStyleCnt="2"/>
      <dgm:spPr/>
    </dgm:pt>
    <dgm:pt modelId="{90B0E241-FC8B-4292-98B9-CA6885107A9B}" type="pres">
      <dgm:prSet presAssocID="{F14265F6-2224-489D-8DDC-8374A3C28976}" presName="hierChild4" presStyleCnt="0"/>
      <dgm:spPr/>
    </dgm:pt>
    <dgm:pt modelId="{84E5C706-376A-4BA8-A1C5-DAD240EB8295}" type="pres">
      <dgm:prSet presAssocID="{F14265F6-2224-489D-8DDC-8374A3C28976}" presName="hierChild5" presStyleCnt="0"/>
      <dgm:spPr/>
    </dgm:pt>
    <dgm:pt modelId="{76EBA216-9235-4B56-ADF9-4C5719F36A67}" type="pres">
      <dgm:prSet presAssocID="{24656C8D-1CE6-4EF2-B999-5CD3050A8A56}" presName="Name37" presStyleLbl="parChTrans1D4" presStyleIdx="1" presStyleCnt="2"/>
      <dgm:spPr/>
    </dgm:pt>
    <dgm:pt modelId="{A729AD54-48B0-4F8E-87A3-5073D3C1699F}" type="pres">
      <dgm:prSet presAssocID="{54AC3065-A336-4A13-BEBC-07F11CCA6EBA}" presName="hierRoot2" presStyleCnt="0">
        <dgm:presLayoutVars>
          <dgm:hierBranch val="init"/>
        </dgm:presLayoutVars>
      </dgm:prSet>
      <dgm:spPr/>
    </dgm:pt>
    <dgm:pt modelId="{7683306B-57D0-43FF-BF78-0A220E040706}" type="pres">
      <dgm:prSet presAssocID="{54AC3065-A336-4A13-BEBC-07F11CCA6EBA}" presName="rootComposite" presStyleCnt="0"/>
      <dgm:spPr/>
    </dgm:pt>
    <dgm:pt modelId="{75AC9864-BD4C-4870-B7DF-1A1FF9BAAE3A}" type="pres">
      <dgm:prSet presAssocID="{54AC3065-A336-4A13-BEBC-07F11CCA6EBA}" presName="rootText" presStyleLbl="node4" presStyleIdx="1" presStyleCnt="2" custScaleX="83364">
        <dgm:presLayoutVars>
          <dgm:chPref val="3"/>
        </dgm:presLayoutVars>
      </dgm:prSet>
      <dgm:spPr/>
    </dgm:pt>
    <dgm:pt modelId="{9E68A3FE-39A7-40B2-8ADF-C9D34ACEE486}" type="pres">
      <dgm:prSet presAssocID="{54AC3065-A336-4A13-BEBC-07F11CCA6EBA}" presName="rootConnector" presStyleLbl="node4" presStyleIdx="1" presStyleCnt="2"/>
      <dgm:spPr/>
    </dgm:pt>
    <dgm:pt modelId="{9ED9EA6A-CD9F-43EE-BD97-9C5CE0278F3D}" type="pres">
      <dgm:prSet presAssocID="{54AC3065-A336-4A13-BEBC-07F11CCA6EBA}" presName="hierChild4" presStyleCnt="0"/>
      <dgm:spPr/>
    </dgm:pt>
    <dgm:pt modelId="{DE053FA9-FA07-40A2-956C-EA1A27904280}" type="pres">
      <dgm:prSet presAssocID="{54AC3065-A336-4A13-BEBC-07F11CCA6EBA}" presName="hierChild5" presStyleCnt="0"/>
      <dgm:spPr/>
    </dgm:pt>
    <dgm:pt modelId="{BA22985B-46C3-4C64-BAE8-3E9D0F66397A}" type="pres">
      <dgm:prSet presAssocID="{AECF9F52-E9F0-4780-9DA3-7927AC98FBD1}" presName="hierChild5" presStyleCnt="0"/>
      <dgm:spPr/>
    </dgm:pt>
    <dgm:pt modelId="{B8C9E126-609A-4DB7-89EE-0E88154D2BCC}" type="pres">
      <dgm:prSet presAssocID="{BC4D7822-C913-474C-BCC2-2CDCB30A6F9D}" presName="Name37" presStyleLbl="parChTrans1D3" presStyleIdx="1" presStyleCnt="8"/>
      <dgm:spPr/>
    </dgm:pt>
    <dgm:pt modelId="{288A72CB-B747-4959-9A24-A57D79160475}" type="pres">
      <dgm:prSet presAssocID="{2A1CF66C-9276-4E11-A6D9-310CCBF93411}" presName="hierRoot2" presStyleCnt="0">
        <dgm:presLayoutVars>
          <dgm:hierBranch val="init"/>
        </dgm:presLayoutVars>
      </dgm:prSet>
      <dgm:spPr/>
    </dgm:pt>
    <dgm:pt modelId="{12753E38-F45A-4F59-89A0-34571F3E685C}" type="pres">
      <dgm:prSet presAssocID="{2A1CF66C-9276-4E11-A6D9-310CCBF93411}" presName="rootComposite" presStyleCnt="0"/>
      <dgm:spPr/>
    </dgm:pt>
    <dgm:pt modelId="{41C52455-4D5D-44EA-95A9-40180470B21D}" type="pres">
      <dgm:prSet presAssocID="{2A1CF66C-9276-4E11-A6D9-310CCBF93411}" presName="rootText" presStyleLbl="node3" presStyleIdx="1" presStyleCnt="8" custScaleX="56717">
        <dgm:presLayoutVars>
          <dgm:chPref val="3"/>
        </dgm:presLayoutVars>
      </dgm:prSet>
      <dgm:spPr/>
    </dgm:pt>
    <dgm:pt modelId="{84A50043-8B5F-4D52-B8C9-A5AA05879943}" type="pres">
      <dgm:prSet presAssocID="{2A1CF66C-9276-4E11-A6D9-310CCBF93411}" presName="rootConnector" presStyleLbl="node3" presStyleIdx="1" presStyleCnt="8"/>
      <dgm:spPr/>
    </dgm:pt>
    <dgm:pt modelId="{B0F9FC16-169F-4506-B34E-F5D6100BC8FF}" type="pres">
      <dgm:prSet presAssocID="{2A1CF66C-9276-4E11-A6D9-310CCBF93411}" presName="hierChild4" presStyleCnt="0"/>
      <dgm:spPr/>
    </dgm:pt>
    <dgm:pt modelId="{54E211ED-5EF8-46C2-9250-79D836A05524}" type="pres">
      <dgm:prSet presAssocID="{2A1CF66C-9276-4E11-A6D9-310CCBF93411}" presName="hierChild5" presStyleCnt="0"/>
      <dgm:spPr/>
    </dgm:pt>
    <dgm:pt modelId="{D23A3C1F-8229-4BE4-9E14-B09D6FD6D344}" type="pres">
      <dgm:prSet presAssocID="{91C7BEAF-8C4A-4580-B7A0-F4200F54A43A}" presName="Name37" presStyleLbl="parChTrans1D3" presStyleIdx="2" presStyleCnt="8"/>
      <dgm:spPr/>
    </dgm:pt>
    <dgm:pt modelId="{5FFB3561-2BFE-4D83-8FA0-F72A52797AD6}" type="pres">
      <dgm:prSet presAssocID="{95494AED-921E-47B3-B128-F089638DB0C3}" presName="hierRoot2" presStyleCnt="0">
        <dgm:presLayoutVars>
          <dgm:hierBranch val="init"/>
        </dgm:presLayoutVars>
      </dgm:prSet>
      <dgm:spPr/>
    </dgm:pt>
    <dgm:pt modelId="{AD0EAC63-5E12-44B5-B6F1-AC29D4951D65}" type="pres">
      <dgm:prSet presAssocID="{95494AED-921E-47B3-B128-F089638DB0C3}" presName="rootComposite" presStyleCnt="0"/>
      <dgm:spPr/>
    </dgm:pt>
    <dgm:pt modelId="{34E3B54B-FD0B-4BB6-83B7-3FE25C60CB68}" type="pres">
      <dgm:prSet presAssocID="{95494AED-921E-47B3-B128-F089638DB0C3}" presName="rootText" presStyleLbl="node3" presStyleIdx="2" presStyleCnt="8" custScaleX="59577">
        <dgm:presLayoutVars>
          <dgm:chPref val="3"/>
        </dgm:presLayoutVars>
      </dgm:prSet>
      <dgm:spPr/>
    </dgm:pt>
    <dgm:pt modelId="{2AB1AFAF-0100-4DEF-BF5B-A96FB5564AA3}" type="pres">
      <dgm:prSet presAssocID="{95494AED-921E-47B3-B128-F089638DB0C3}" presName="rootConnector" presStyleLbl="node3" presStyleIdx="2" presStyleCnt="8"/>
      <dgm:spPr/>
    </dgm:pt>
    <dgm:pt modelId="{5123B89D-B669-4CB4-AE3A-85B44DF9548B}" type="pres">
      <dgm:prSet presAssocID="{95494AED-921E-47B3-B128-F089638DB0C3}" presName="hierChild4" presStyleCnt="0"/>
      <dgm:spPr/>
    </dgm:pt>
    <dgm:pt modelId="{4DF4C218-732E-4FFF-B8BB-CD2CE32FAFD2}" type="pres">
      <dgm:prSet presAssocID="{95494AED-921E-47B3-B128-F089638DB0C3}" presName="hierChild5" presStyleCnt="0"/>
      <dgm:spPr/>
    </dgm:pt>
    <dgm:pt modelId="{88A5D5CC-7DD6-4FF7-B9F6-CF0AA891F4A4}" type="pres">
      <dgm:prSet presAssocID="{9E0772D4-69B1-4B27-8B8D-0ABFCA3D4B95}" presName="hierChild5" presStyleCnt="0"/>
      <dgm:spPr/>
    </dgm:pt>
    <dgm:pt modelId="{5ABEB3A8-C85A-40DB-8565-94570AE4EC6B}" type="pres">
      <dgm:prSet presAssocID="{65ED00F4-5F30-4820-BFAF-BDA742E84367}" presName="Name37" presStyleLbl="parChTrans1D2" presStyleIdx="1" presStyleCnt="4"/>
      <dgm:spPr/>
    </dgm:pt>
    <dgm:pt modelId="{AF8D614B-3B9D-4DF5-A845-D96E63B86B1D}" type="pres">
      <dgm:prSet presAssocID="{D7C73CFE-77F7-4E56-9B45-834E74D24309}" presName="hierRoot2" presStyleCnt="0">
        <dgm:presLayoutVars>
          <dgm:hierBranch val="init"/>
        </dgm:presLayoutVars>
      </dgm:prSet>
      <dgm:spPr/>
    </dgm:pt>
    <dgm:pt modelId="{CE2F5133-FDC7-44CA-8AA6-958B9BF90D5D}" type="pres">
      <dgm:prSet presAssocID="{D7C73CFE-77F7-4E56-9B45-834E74D24309}" presName="rootComposite" presStyleCnt="0"/>
      <dgm:spPr/>
    </dgm:pt>
    <dgm:pt modelId="{552112C6-DA84-4A81-A11E-FAC2BCAC5250}" type="pres">
      <dgm:prSet presAssocID="{D7C73CFE-77F7-4E56-9B45-834E74D24309}" presName="rootText" presStyleLbl="node2" presStyleIdx="1" presStyleCnt="4">
        <dgm:presLayoutVars>
          <dgm:chPref val="3"/>
        </dgm:presLayoutVars>
      </dgm:prSet>
      <dgm:spPr/>
    </dgm:pt>
    <dgm:pt modelId="{E096D6CD-CECC-43A2-8F02-16FD60194EA3}" type="pres">
      <dgm:prSet presAssocID="{D7C73CFE-77F7-4E56-9B45-834E74D24309}" presName="rootConnector" presStyleLbl="node2" presStyleIdx="1" presStyleCnt="4"/>
      <dgm:spPr/>
    </dgm:pt>
    <dgm:pt modelId="{C17C4EB4-F0C1-474D-8698-C70B64150B3A}" type="pres">
      <dgm:prSet presAssocID="{D7C73CFE-77F7-4E56-9B45-834E74D24309}" presName="hierChild4" presStyleCnt="0"/>
      <dgm:spPr/>
    </dgm:pt>
    <dgm:pt modelId="{BF954C9D-CBB6-4775-91A4-BD03559D2473}" type="pres">
      <dgm:prSet presAssocID="{3DFEADD3-19E9-4340-936B-C3DD897EA974}" presName="Name37" presStyleLbl="parChTrans1D3" presStyleIdx="3" presStyleCnt="8"/>
      <dgm:spPr/>
    </dgm:pt>
    <dgm:pt modelId="{8736E50C-1E4B-4941-A6F3-4E3F45F5BB66}" type="pres">
      <dgm:prSet presAssocID="{0FFA6726-95E2-4E24-95B5-FB2737ACFCF6}" presName="hierRoot2" presStyleCnt="0">
        <dgm:presLayoutVars>
          <dgm:hierBranch val="init"/>
        </dgm:presLayoutVars>
      </dgm:prSet>
      <dgm:spPr/>
    </dgm:pt>
    <dgm:pt modelId="{8301C21E-E5D3-4B94-84F6-B8228CDE64A4}" type="pres">
      <dgm:prSet presAssocID="{0FFA6726-95E2-4E24-95B5-FB2737ACFCF6}" presName="rootComposite" presStyleCnt="0"/>
      <dgm:spPr/>
    </dgm:pt>
    <dgm:pt modelId="{9D52A8EB-4AF5-44BD-9BA0-8369D512A81B}" type="pres">
      <dgm:prSet presAssocID="{0FFA6726-95E2-4E24-95B5-FB2737ACFCF6}" presName="rootText" presStyleLbl="node3" presStyleIdx="3" presStyleCnt="8">
        <dgm:presLayoutVars>
          <dgm:chPref val="3"/>
        </dgm:presLayoutVars>
      </dgm:prSet>
      <dgm:spPr/>
    </dgm:pt>
    <dgm:pt modelId="{3D3B4096-649C-4B7F-B6F9-52878F12853B}" type="pres">
      <dgm:prSet presAssocID="{0FFA6726-95E2-4E24-95B5-FB2737ACFCF6}" presName="rootConnector" presStyleLbl="node3" presStyleIdx="3" presStyleCnt="8"/>
      <dgm:spPr/>
    </dgm:pt>
    <dgm:pt modelId="{4136FF39-A362-462F-9438-22A503BB1A82}" type="pres">
      <dgm:prSet presAssocID="{0FFA6726-95E2-4E24-95B5-FB2737ACFCF6}" presName="hierChild4" presStyleCnt="0"/>
      <dgm:spPr/>
    </dgm:pt>
    <dgm:pt modelId="{4AD0C7B7-D072-45C1-B1E5-5D4807A64B20}" type="pres">
      <dgm:prSet presAssocID="{0FFA6726-95E2-4E24-95B5-FB2737ACFCF6}" presName="hierChild5" presStyleCnt="0"/>
      <dgm:spPr/>
    </dgm:pt>
    <dgm:pt modelId="{7CF7D940-EFF3-4543-B1A8-958826F79536}" type="pres">
      <dgm:prSet presAssocID="{A6244776-A003-4E03-8778-620BCF6A4949}" presName="Name37" presStyleLbl="parChTrans1D3" presStyleIdx="4" presStyleCnt="8"/>
      <dgm:spPr/>
    </dgm:pt>
    <dgm:pt modelId="{BDD92DB7-22C9-469E-AD41-5A174A5282C1}" type="pres">
      <dgm:prSet presAssocID="{73D53371-7291-4ABB-9849-311E0B2503AF}" presName="hierRoot2" presStyleCnt="0">
        <dgm:presLayoutVars>
          <dgm:hierBranch val="init"/>
        </dgm:presLayoutVars>
      </dgm:prSet>
      <dgm:spPr/>
    </dgm:pt>
    <dgm:pt modelId="{747089C7-85EB-402E-990E-1761DA25279F}" type="pres">
      <dgm:prSet presAssocID="{73D53371-7291-4ABB-9849-311E0B2503AF}" presName="rootComposite" presStyleCnt="0"/>
      <dgm:spPr/>
    </dgm:pt>
    <dgm:pt modelId="{E6B4A3E2-BDDD-44C8-81CD-959AC867CF6C}" type="pres">
      <dgm:prSet presAssocID="{73D53371-7291-4ABB-9849-311E0B2503AF}" presName="rootText" presStyleLbl="node3" presStyleIdx="4" presStyleCnt="8">
        <dgm:presLayoutVars>
          <dgm:chPref val="3"/>
        </dgm:presLayoutVars>
      </dgm:prSet>
      <dgm:spPr/>
    </dgm:pt>
    <dgm:pt modelId="{17E71EA0-ABBC-4894-8200-6E35939A57E1}" type="pres">
      <dgm:prSet presAssocID="{73D53371-7291-4ABB-9849-311E0B2503AF}" presName="rootConnector" presStyleLbl="node3" presStyleIdx="4" presStyleCnt="8"/>
      <dgm:spPr/>
    </dgm:pt>
    <dgm:pt modelId="{D8FF82FE-E0FC-4E9E-8849-0FD2B092ECED}" type="pres">
      <dgm:prSet presAssocID="{73D53371-7291-4ABB-9849-311E0B2503AF}" presName="hierChild4" presStyleCnt="0"/>
      <dgm:spPr/>
    </dgm:pt>
    <dgm:pt modelId="{BD12D24D-C877-4B5F-8BEC-5DF943F1458C}" type="pres">
      <dgm:prSet presAssocID="{73D53371-7291-4ABB-9849-311E0B2503AF}" presName="hierChild5" presStyleCnt="0"/>
      <dgm:spPr/>
    </dgm:pt>
    <dgm:pt modelId="{16A86D3E-E296-434F-975F-6DED3804E589}" type="pres">
      <dgm:prSet presAssocID="{77B3DA5E-9CAA-4EF3-A2AD-4D02301C9570}" presName="Name37" presStyleLbl="parChTrans1D3" presStyleIdx="5" presStyleCnt="8"/>
      <dgm:spPr/>
    </dgm:pt>
    <dgm:pt modelId="{27257F1D-6593-41AA-AE13-EF27DE2186FA}" type="pres">
      <dgm:prSet presAssocID="{6D6880F9-40DE-4331-ABBD-A5F72BC81C80}" presName="hierRoot2" presStyleCnt="0">
        <dgm:presLayoutVars>
          <dgm:hierBranch val="init"/>
        </dgm:presLayoutVars>
      </dgm:prSet>
      <dgm:spPr/>
    </dgm:pt>
    <dgm:pt modelId="{7FD9A9DD-1EEB-47AF-99F7-BDEE0753253F}" type="pres">
      <dgm:prSet presAssocID="{6D6880F9-40DE-4331-ABBD-A5F72BC81C80}" presName="rootComposite" presStyleCnt="0"/>
      <dgm:spPr/>
    </dgm:pt>
    <dgm:pt modelId="{5B55D9DD-5D91-4209-BE37-431EAC199F48}" type="pres">
      <dgm:prSet presAssocID="{6D6880F9-40DE-4331-ABBD-A5F72BC81C80}" presName="rootText" presStyleLbl="node3" presStyleIdx="5" presStyleCnt="8">
        <dgm:presLayoutVars>
          <dgm:chPref val="3"/>
        </dgm:presLayoutVars>
      </dgm:prSet>
      <dgm:spPr/>
    </dgm:pt>
    <dgm:pt modelId="{FE145B18-C9F0-44A0-BE57-2CB0AE0D1976}" type="pres">
      <dgm:prSet presAssocID="{6D6880F9-40DE-4331-ABBD-A5F72BC81C80}" presName="rootConnector" presStyleLbl="node3" presStyleIdx="5" presStyleCnt="8"/>
      <dgm:spPr/>
    </dgm:pt>
    <dgm:pt modelId="{D9D0A9D1-5C2E-433D-B02C-1A62FF2392EA}" type="pres">
      <dgm:prSet presAssocID="{6D6880F9-40DE-4331-ABBD-A5F72BC81C80}" presName="hierChild4" presStyleCnt="0"/>
      <dgm:spPr/>
    </dgm:pt>
    <dgm:pt modelId="{C46BCFAD-F742-495A-85B3-274B795A5980}" type="pres">
      <dgm:prSet presAssocID="{6D6880F9-40DE-4331-ABBD-A5F72BC81C80}" presName="hierChild5" presStyleCnt="0"/>
      <dgm:spPr/>
    </dgm:pt>
    <dgm:pt modelId="{AE418EE4-55F1-4FAB-BE68-6503DB938810}" type="pres">
      <dgm:prSet presAssocID="{D7C73CFE-77F7-4E56-9B45-834E74D24309}" presName="hierChild5" presStyleCnt="0"/>
      <dgm:spPr/>
    </dgm:pt>
    <dgm:pt modelId="{78AFEED4-5AC1-4E83-8351-36A4FCFCC9DB}" type="pres">
      <dgm:prSet presAssocID="{38B8B91D-07FA-48B1-88B5-C1AB7D216146}" presName="Name37" presStyleLbl="parChTrans1D2" presStyleIdx="2" presStyleCnt="4"/>
      <dgm:spPr/>
    </dgm:pt>
    <dgm:pt modelId="{A4FCC447-7961-46CF-B56D-E01EC153195C}" type="pres">
      <dgm:prSet presAssocID="{48E74BDD-992C-4C5A-BE38-599F6E4113A9}" presName="hierRoot2" presStyleCnt="0">
        <dgm:presLayoutVars>
          <dgm:hierBranch val="init"/>
        </dgm:presLayoutVars>
      </dgm:prSet>
      <dgm:spPr/>
    </dgm:pt>
    <dgm:pt modelId="{9BBF6EA5-E3C3-4DB9-83EE-5A5C2EF7E00B}" type="pres">
      <dgm:prSet presAssocID="{48E74BDD-992C-4C5A-BE38-599F6E4113A9}" presName="rootComposite" presStyleCnt="0"/>
      <dgm:spPr/>
    </dgm:pt>
    <dgm:pt modelId="{2B43958E-0C6D-4C21-975F-89237D726151}" type="pres">
      <dgm:prSet presAssocID="{48E74BDD-992C-4C5A-BE38-599F6E4113A9}" presName="rootText" presStyleLbl="node2" presStyleIdx="2" presStyleCnt="4">
        <dgm:presLayoutVars>
          <dgm:chPref val="3"/>
        </dgm:presLayoutVars>
      </dgm:prSet>
      <dgm:spPr/>
    </dgm:pt>
    <dgm:pt modelId="{FDEFF058-2EF1-4C16-A333-9533202539A3}" type="pres">
      <dgm:prSet presAssocID="{48E74BDD-992C-4C5A-BE38-599F6E4113A9}" presName="rootConnector" presStyleLbl="node2" presStyleIdx="2" presStyleCnt="4"/>
      <dgm:spPr/>
    </dgm:pt>
    <dgm:pt modelId="{0B7A3FAC-ED41-4707-885F-ED0185714FF5}" type="pres">
      <dgm:prSet presAssocID="{48E74BDD-992C-4C5A-BE38-599F6E4113A9}" presName="hierChild4" presStyleCnt="0"/>
      <dgm:spPr/>
    </dgm:pt>
    <dgm:pt modelId="{B5937DC2-E9DB-4ADE-964D-B5EA0E9A27AE}" type="pres">
      <dgm:prSet presAssocID="{57CD9102-1ECC-42E1-AF69-7A2316663DC6}" presName="Name37" presStyleLbl="parChTrans1D3" presStyleIdx="6" presStyleCnt="8"/>
      <dgm:spPr/>
    </dgm:pt>
    <dgm:pt modelId="{142208E2-9DC4-4AFA-BC9B-377339A8A69C}" type="pres">
      <dgm:prSet presAssocID="{0B36DF9A-DEAA-4FA9-A56A-984499EE3084}" presName="hierRoot2" presStyleCnt="0">
        <dgm:presLayoutVars>
          <dgm:hierBranch val="init"/>
        </dgm:presLayoutVars>
      </dgm:prSet>
      <dgm:spPr/>
    </dgm:pt>
    <dgm:pt modelId="{19920CDF-32E2-4B3C-9E95-9EA1BA06EB4B}" type="pres">
      <dgm:prSet presAssocID="{0B36DF9A-DEAA-4FA9-A56A-984499EE3084}" presName="rootComposite" presStyleCnt="0"/>
      <dgm:spPr/>
    </dgm:pt>
    <dgm:pt modelId="{46E911C2-C981-4C0E-9B60-892697E5C7A7}" type="pres">
      <dgm:prSet presAssocID="{0B36DF9A-DEAA-4FA9-A56A-984499EE3084}" presName="rootText" presStyleLbl="node3" presStyleIdx="6" presStyleCnt="8" custLinFactNeighborX="33607" custLinFactNeighborY="18033">
        <dgm:presLayoutVars>
          <dgm:chPref val="3"/>
        </dgm:presLayoutVars>
      </dgm:prSet>
      <dgm:spPr/>
    </dgm:pt>
    <dgm:pt modelId="{EF105ECE-0417-4C00-9747-4CDC6325B126}" type="pres">
      <dgm:prSet presAssocID="{0B36DF9A-DEAA-4FA9-A56A-984499EE3084}" presName="rootConnector" presStyleLbl="node3" presStyleIdx="6" presStyleCnt="8"/>
      <dgm:spPr/>
    </dgm:pt>
    <dgm:pt modelId="{196077C3-B433-470A-82DE-F7AAFDC10FE2}" type="pres">
      <dgm:prSet presAssocID="{0B36DF9A-DEAA-4FA9-A56A-984499EE3084}" presName="hierChild4" presStyleCnt="0"/>
      <dgm:spPr/>
    </dgm:pt>
    <dgm:pt modelId="{7F3FE4B0-9476-4815-935D-8D6FD5C252E5}" type="pres">
      <dgm:prSet presAssocID="{0B36DF9A-DEAA-4FA9-A56A-984499EE3084}" presName="hierChild5" presStyleCnt="0"/>
      <dgm:spPr/>
    </dgm:pt>
    <dgm:pt modelId="{C91204E3-33F3-40EF-8968-1D2A8ED975B4}" type="pres">
      <dgm:prSet presAssocID="{4B4EE1A6-ACBA-4779-9DE7-DB4DDCFB5AC8}" presName="Name37" presStyleLbl="parChTrans1D3" presStyleIdx="7" presStyleCnt="8"/>
      <dgm:spPr/>
    </dgm:pt>
    <dgm:pt modelId="{5539C623-51D2-4854-8BD1-6B8BD1CAFB79}" type="pres">
      <dgm:prSet presAssocID="{E4CD7C14-0BB5-4EA0-84EE-43D5DAC863A0}" presName="hierRoot2" presStyleCnt="0">
        <dgm:presLayoutVars>
          <dgm:hierBranch val="init"/>
        </dgm:presLayoutVars>
      </dgm:prSet>
      <dgm:spPr/>
    </dgm:pt>
    <dgm:pt modelId="{040C4A85-73FD-447E-AD5D-2C2E66192647}" type="pres">
      <dgm:prSet presAssocID="{E4CD7C14-0BB5-4EA0-84EE-43D5DAC863A0}" presName="rootComposite" presStyleCnt="0"/>
      <dgm:spPr/>
    </dgm:pt>
    <dgm:pt modelId="{FE4F6AA2-CA70-4D27-8788-B5D6649A05D2}" type="pres">
      <dgm:prSet presAssocID="{E4CD7C14-0BB5-4EA0-84EE-43D5DAC863A0}" presName="rootText" presStyleLbl="node3" presStyleIdx="7" presStyleCnt="8" custLinFactNeighborX="35246" custLinFactNeighborY="14754">
        <dgm:presLayoutVars>
          <dgm:chPref val="3"/>
        </dgm:presLayoutVars>
      </dgm:prSet>
      <dgm:spPr/>
    </dgm:pt>
    <dgm:pt modelId="{FCFC8414-F05E-43E4-9801-370351AF249B}" type="pres">
      <dgm:prSet presAssocID="{E4CD7C14-0BB5-4EA0-84EE-43D5DAC863A0}" presName="rootConnector" presStyleLbl="node3" presStyleIdx="7" presStyleCnt="8"/>
      <dgm:spPr/>
    </dgm:pt>
    <dgm:pt modelId="{23FD44C1-6F9A-481A-8AB4-006021DB51E2}" type="pres">
      <dgm:prSet presAssocID="{E4CD7C14-0BB5-4EA0-84EE-43D5DAC863A0}" presName="hierChild4" presStyleCnt="0"/>
      <dgm:spPr/>
    </dgm:pt>
    <dgm:pt modelId="{A4BE092E-7346-4C07-A5D3-9A140905C3A9}" type="pres">
      <dgm:prSet presAssocID="{E4CD7C14-0BB5-4EA0-84EE-43D5DAC863A0}" presName="hierChild5" presStyleCnt="0"/>
      <dgm:spPr/>
    </dgm:pt>
    <dgm:pt modelId="{FA2ADA5C-133E-41A2-9AC9-07F9243749F1}" type="pres">
      <dgm:prSet presAssocID="{48E74BDD-992C-4C5A-BE38-599F6E4113A9}" presName="hierChild5" presStyleCnt="0"/>
      <dgm:spPr/>
    </dgm:pt>
    <dgm:pt modelId="{0CF91EB5-8073-44D0-BDEB-14032D1F9831}" type="pres">
      <dgm:prSet presAssocID="{2FC271B3-8785-4C4E-8157-A738F4F67ACE}" presName="Name37" presStyleLbl="parChTrans1D2" presStyleIdx="3" presStyleCnt="4"/>
      <dgm:spPr/>
    </dgm:pt>
    <dgm:pt modelId="{AA4A39C5-0759-4BD6-BB51-43179525E08B}" type="pres">
      <dgm:prSet presAssocID="{FDBC2FB1-EEA5-46C3-9A18-01A4357EB982}" presName="hierRoot2" presStyleCnt="0">
        <dgm:presLayoutVars>
          <dgm:hierBranch val="init"/>
        </dgm:presLayoutVars>
      </dgm:prSet>
      <dgm:spPr/>
    </dgm:pt>
    <dgm:pt modelId="{FBE82E9A-9400-45FB-8146-9A1FEF2CAF52}" type="pres">
      <dgm:prSet presAssocID="{FDBC2FB1-EEA5-46C3-9A18-01A4357EB982}" presName="rootComposite" presStyleCnt="0"/>
      <dgm:spPr/>
    </dgm:pt>
    <dgm:pt modelId="{4AEB4268-83A9-496E-B832-4C48795DA911}" type="pres">
      <dgm:prSet presAssocID="{FDBC2FB1-EEA5-46C3-9A18-01A4357EB982}" presName="rootText" presStyleLbl="node2" presStyleIdx="3" presStyleCnt="4">
        <dgm:presLayoutVars>
          <dgm:chPref val="3"/>
        </dgm:presLayoutVars>
      </dgm:prSet>
      <dgm:spPr/>
    </dgm:pt>
    <dgm:pt modelId="{74E75D36-0097-41B7-AC76-3E966807E5AC}" type="pres">
      <dgm:prSet presAssocID="{FDBC2FB1-EEA5-46C3-9A18-01A4357EB982}" presName="rootConnector" presStyleLbl="node2" presStyleIdx="3" presStyleCnt="4"/>
      <dgm:spPr/>
    </dgm:pt>
    <dgm:pt modelId="{613F5B53-CD85-4F40-96B9-20EC237F5702}" type="pres">
      <dgm:prSet presAssocID="{FDBC2FB1-EEA5-46C3-9A18-01A4357EB982}" presName="hierChild4" presStyleCnt="0"/>
      <dgm:spPr/>
    </dgm:pt>
    <dgm:pt modelId="{598322D7-B0EC-48FA-8A4A-5F4C65DB6B9B}" type="pres">
      <dgm:prSet presAssocID="{FDBC2FB1-EEA5-46C3-9A18-01A4357EB982}" presName="hierChild5" presStyleCnt="0"/>
      <dgm:spPr/>
    </dgm:pt>
    <dgm:pt modelId="{FFFBD9DC-7C68-4550-9421-4860950BE313}" type="pres">
      <dgm:prSet presAssocID="{379FD8D0-ED1A-417F-9733-704F18B773CF}" presName="hierChild3" presStyleCnt="0"/>
      <dgm:spPr/>
    </dgm:pt>
  </dgm:ptLst>
  <dgm:cxnLst>
    <dgm:cxn modelId="{92FE5301-33E0-4C9E-99E8-E5CCC5177F1F}" type="presOf" srcId="{A6244776-A003-4E03-8778-620BCF6A4949}" destId="{7CF7D940-EFF3-4543-B1A8-958826F79536}" srcOrd="0" destOrd="0" presId="urn:microsoft.com/office/officeart/2005/8/layout/orgChart1"/>
    <dgm:cxn modelId="{A0B60B02-8162-45E4-85BC-D7B621E261CF}" type="presOf" srcId="{E4CD7C14-0BB5-4EA0-84EE-43D5DAC863A0}" destId="{FE4F6AA2-CA70-4D27-8788-B5D6649A05D2}" srcOrd="0" destOrd="0" presId="urn:microsoft.com/office/officeart/2005/8/layout/orgChart1"/>
    <dgm:cxn modelId="{71A0E702-010A-40BA-8A42-9FC7AE39023D}" type="presOf" srcId="{0B36DF9A-DEAA-4FA9-A56A-984499EE3084}" destId="{46E911C2-C981-4C0E-9B60-892697E5C7A7}" srcOrd="0" destOrd="0" presId="urn:microsoft.com/office/officeart/2005/8/layout/orgChart1"/>
    <dgm:cxn modelId="{F436621B-0E1C-45E9-B029-F02C51052100}" srcId="{379FD8D0-ED1A-417F-9733-704F18B773CF}" destId="{FDBC2FB1-EEA5-46C3-9A18-01A4357EB982}" srcOrd="3" destOrd="0" parTransId="{2FC271B3-8785-4C4E-8157-A738F4F67ACE}" sibTransId="{2AC113C6-C3E2-4C5B-9626-E21C2CABE486}"/>
    <dgm:cxn modelId="{D7E2F51F-E5A9-4D1C-9428-C59D72AB4515}" srcId="{9E0772D4-69B1-4B27-8B8D-0ABFCA3D4B95}" destId="{AECF9F52-E9F0-4780-9DA3-7927AC98FBD1}" srcOrd="0" destOrd="0" parTransId="{7B3B62DD-872F-4CD2-BCD8-88162215158F}" sibTransId="{8B8253DD-E7AE-49AD-8652-B4072B101640}"/>
    <dgm:cxn modelId="{CD64A822-CC9B-48FF-8E38-2BB66B1A6BF9}" type="presOf" srcId="{54AC3065-A336-4A13-BEBC-07F11CCA6EBA}" destId="{75AC9864-BD4C-4870-B7DF-1A1FF9BAAE3A}" srcOrd="0" destOrd="0" presId="urn:microsoft.com/office/officeart/2005/8/layout/orgChart1"/>
    <dgm:cxn modelId="{E4A70323-8BBB-4C16-BADD-3550D6766D94}" type="presOf" srcId="{4B4EE1A6-ACBA-4779-9DE7-DB4DDCFB5AC8}" destId="{C91204E3-33F3-40EF-8968-1D2A8ED975B4}" srcOrd="0" destOrd="0" presId="urn:microsoft.com/office/officeart/2005/8/layout/orgChart1"/>
    <dgm:cxn modelId="{316D3D23-D6DD-41FC-A8E5-17982FEBAEDA}" type="presOf" srcId="{BC4D7822-C913-474C-BCC2-2CDCB30A6F9D}" destId="{B8C9E126-609A-4DB7-89EE-0E88154D2BCC}" srcOrd="0" destOrd="0" presId="urn:microsoft.com/office/officeart/2005/8/layout/orgChart1"/>
    <dgm:cxn modelId="{58FD6523-7170-40B6-A2CA-D6BBB4C7D7D4}" type="presOf" srcId="{A22E9445-00BF-4AE2-8CDD-F398F8F14549}" destId="{5C6F11E5-BD22-4354-B995-17E7BBCE1A7E}" srcOrd="0" destOrd="0" presId="urn:microsoft.com/office/officeart/2005/8/layout/orgChart1"/>
    <dgm:cxn modelId="{730D4B24-6620-4EC0-8C83-877C96CE9BC7}" type="presOf" srcId="{0FFA6726-95E2-4E24-95B5-FB2737ACFCF6}" destId="{3D3B4096-649C-4B7F-B6F9-52878F12853B}" srcOrd="1" destOrd="0" presId="urn:microsoft.com/office/officeart/2005/8/layout/orgChart1"/>
    <dgm:cxn modelId="{61AF1C34-709E-4EAE-A660-E710504EE164}" type="presOf" srcId="{379FD8D0-ED1A-417F-9733-704F18B773CF}" destId="{8E032209-4B0B-4FFE-830A-7F893E61C7F2}" srcOrd="0" destOrd="0" presId="urn:microsoft.com/office/officeart/2005/8/layout/orgChart1"/>
    <dgm:cxn modelId="{96092434-A0A3-401E-8108-DBBD448CC7E1}" srcId="{48E74BDD-992C-4C5A-BE38-599F6E4113A9}" destId="{E4CD7C14-0BB5-4EA0-84EE-43D5DAC863A0}" srcOrd="1" destOrd="0" parTransId="{4B4EE1A6-ACBA-4779-9DE7-DB4DDCFB5AC8}" sibTransId="{F0E90714-DB88-492A-9B95-CA11EEB177E7}"/>
    <dgm:cxn modelId="{6263985C-B1A4-4259-9701-F2452858D530}" srcId="{BBC16505-E1A5-4E49-9F3D-D8F12E9FB458}" destId="{379FD8D0-ED1A-417F-9733-704F18B773CF}" srcOrd="0" destOrd="0" parTransId="{477503FD-E281-440A-A54E-CBA7D3F6AACA}" sibTransId="{2B775DFF-718E-470E-9016-26EC68C3D8C0}"/>
    <dgm:cxn modelId="{CC079D5C-F2EC-4504-BAA7-824BF95B47E5}" type="presOf" srcId="{48E74BDD-992C-4C5A-BE38-599F6E4113A9}" destId="{2B43958E-0C6D-4C21-975F-89237D726151}" srcOrd="0" destOrd="0" presId="urn:microsoft.com/office/officeart/2005/8/layout/orgChart1"/>
    <dgm:cxn modelId="{074BBB60-B3BD-44C7-B2DF-B88AD94E007E}" type="presOf" srcId="{48E74BDD-992C-4C5A-BE38-599F6E4113A9}" destId="{FDEFF058-2EF1-4C16-A333-9533202539A3}" srcOrd="1" destOrd="0" presId="urn:microsoft.com/office/officeart/2005/8/layout/orgChart1"/>
    <dgm:cxn modelId="{E041D860-DC4A-4073-ACE6-EA48C8530EE4}" type="presOf" srcId="{0FFA6726-95E2-4E24-95B5-FB2737ACFCF6}" destId="{9D52A8EB-4AF5-44BD-9BA0-8369D512A81B}" srcOrd="0" destOrd="0" presId="urn:microsoft.com/office/officeart/2005/8/layout/orgChart1"/>
    <dgm:cxn modelId="{466FED60-CF4B-4835-ADC8-BA1C6A832716}" srcId="{D7C73CFE-77F7-4E56-9B45-834E74D24309}" destId="{0FFA6726-95E2-4E24-95B5-FB2737ACFCF6}" srcOrd="0" destOrd="0" parTransId="{3DFEADD3-19E9-4340-936B-C3DD897EA974}" sibTransId="{BF14B1A2-B32D-4272-832C-937D337A6ECA}"/>
    <dgm:cxn modelId="{F2271544-C4ED-4C21-9CB1-6F4552C1A767}" type="presOf" srcId="{F14265F6-2224-489D-8DDC-8374A3C28976}" destId="{7DEFA89B-BC25-44E0-88DC-0EA30791E0F2}" srcOrd="0" destOrd="0" presId="urn:microsoft.com/office/officeart/2005/8/layout/orgChart1"/>
    <dgm:cxn modelId="{4C423165-4F93-4EF8-810A-239F5D8B4607}" type="presOf" srcId="{38B8B91D-07FA-48B1-88B5-C1AB7D216146}" destId="{78AFEED4-5AC1-4E83-8351-36A4FCFCC9DB}" srcOrd="0" destOrd="0" presId="urn:microsoft.com/office/officeart/2005/8/layout/orgChart1"/>
    <dgm:cxn modelId="{2B377666-FC4B-4E5B-B8E5-E1867E50662D}" srcId="{48E74BDD-992C-4C5A-BE38-599F6E4113A9}" destId="{0B36DF9A-DEAA-4FA9-A56A-984499EE3084}" srcOrd="0" destOrd="0" parTransId="{57CD9102-1ECC-42E1-AF69-7A2316663DC6}" sibTransId="{F25B66F0-66C8-47B8-B72B-CA23902E9186}"/>
    <dgm:cxn modelId="{7C4F7047-D293-4BFE-9883-22D462A0F9B7}" type="presOf" srcId="{54AC3065-A336-4A13-BEBC-07F11CCA6EBA}" destId="{9E68A3FE-39A7-40B2-8ADF-C9D34ACEE486}" srcOrd="1" destOrd="0" presId="urn:microsoft.com/office/officeart/2005/8/layout/orgChart1"/>
    <dgm:cxn modelId="{D245A468-D81B-4AE0-89C0-8FD6BC8A25FF}" type="presOf" srcId="{AECF9F52-E9F0-4780-9DA3-7927AC98FBD1}" destId="{C8CFB4EB-D909-49E6-9035-D937E9E4252A}" srcOrd="1" destOrd="0" presId="urn:microsoft.com/office/officeart/2005/8/layout/orgChart1"/>
    <dgm:cxn modelId="{E3DED06A-8D9E-4D02-A94B-F3E9EFEEF955}" type="presOf" srcId="{0B36DF9A-DEAA-4FA9-A56A-984499EE3084}" destId="{EF105ECE-0417-4C00-9747-4CDC6325B126}" srcOrd="1" destOrd="0" presId="urn:microsoft.com/office/officeart/2005/8/layout/orgChart1"/>
    <dgm:cxn modelId="{B7FE5F6D-BF93-4C20-A9B9-3A873FD3A18F}" type="presOf" srcId="{77B3DA5E-9CAA-4EF3-A2AD-4D02301C9570}" destId="{16A86D3E-E296-434F-975F-6DED3804E589}" srcOrd="0" destOrd="0" presId="urn:microsoft.com/office/officeart/2005/8/layout/orgChart1"/>
    <dgm:cxn modelId="{C870666E-9E90-468A-898E-33115D79E869}" type="presOf" srcId="{9E0772D4-69B1-4B27-8B8D-0ABFCA3D4B95}" destId="{06B722BE-A4BC-4AAC-9DA3-6A10EEE1A805}" srcOrd="1" destOrd="0" presId="urn:microsoft.com/office/officeart/2005/8/layout/orgChart1"/>
    <dgm:cxn modelId="{A5AF7D71-E34E-4D8E-98B1-95CB013BB571}" type="presOf" srcId="{E4CD7C14-0BB5-4EA0-84EE-43D5DAC863A0}" destId="{FCFC8414-F05E-43E4-9801-370351AF249B}" srcOrd="1" destOrd="0" presId="urn:microsoft.com/office/officeart/2005/8/layout/orgChart1"/>
    <dgm:cxn modelId="{DF957C73-1626-4481-A407-1CBD56EAD781}" type="presOf" srcId="{9E0772D4-69B1-4B27-8B8D-0ABFCA3D4B95}" destId="{B71B81A5-6CE1-46E3-A2E1-FD4906296BF2}" srcOrd="0" destOrd="0" presId="urn:microsoft.com/office/officeart/2005/8/layout/orgChart1"/>
    <dgm:cxn modelId="{FAC05B56-5B09-432B-96E5-A7F3933637AC}" type="presOf" srcId="{2FC271B3-8785-4C4E-8157-A738F4F67ACE}" destId="{0CF91EB5-8073-44D0-BDEB-14032D1F9831}" srcOrd="0" destOrd="0" presId="urn:microsoft.com/office/officeart/2005/8/layout/orgChart1"/>
    <dgm:cxn modelId="{4BDCD776-5B83-4DB2-A773-E4E8DE00A16B}" type="presOf" srcId="{D7C73CFE-77F7-4E56-9B45-834E74D24309}" destId="{E096D6CD-CECC-43A2-8F02-16FD60194EA3}" srcOrd="1" destOrd="0" presId="urn:microsoft.com/office/officeart/2005/8/layout/orgChart1"/>
    <dgm:cxn modelId="{C3FD1281-F4EF-43F0-9E7C-934070235713}" srcId="{379FD8D0-ED1A-417F-9733-704F18B773CF}" destId="{D7C73CFE-77F7-4E56-9B45-834E74D24309}" srcOrd="1" destOrd="0" parTransId="{65ED00F4-5F30-4820-BFAF-BDA742E84367}" sibTransId="{C49F0E71-C598-4CFF-9827-5C4D10A5AD8E}"/>
    <dgm:cxn modelId="{4185C383-0FEA-443B-BB13-197FF17BBF87}" srcId="{9E0772D4-69B1-4B27-8B8D-0ABFCA3D4B95}" destId="{95494AED-921E-47B3-B128-F089638DB0C3}" srcOrd="2" destOrd="0" parTransId="{91C7BEAF-8C4A-4580-B7A0-F4200F54A43A}" sibTransId="{51C5CD90-6110-46C8-A0DA-EBA5C010FDCC}"/>
    <dgm:cxn modelId="{05735C85-7FFC-4048-9C74-9E97A93E1A51}" srcId="{AECF9F52-E9F0-4780-9DA3-7927AC98FBD1}" destId="{54AC3065-A336-4A13-BEBC-07F11CCA6EBA}" srcOrd="1" destOrd="0" parTransId="{24656C8D-1CE6-4EF2-B999-5CD3050A8A56}" sibTransId="{F7054A26-B9D4-4AC2-AFD6-6CEFC97F24A2}"/>
    <dgm:cxn modelId="{5B4C318D-B62D-4DCA-B120-5B9427416A39}" type="presOf" srcId="{D7C73CFE-77F7-4E56-9B45-834E74D24309}" destId="{552112C6-DA84-4A81-A11E-FAC2BCAC5250}" srcOrd="0" destOrd="0" presId="urn:microsoft.com/office/officeart/2005/8/layout/orgChart1"/>
    <dgm:cxn modelId="{231DD097-C764-475A-83A8-158DDCBC79DD}" type="presOf" srcId="{57CD9102-1ECC-42E1-AF69-7A2316663DC6}" destId="{B5937DC2-E9DB-4ADE-964D-B5EA0E9A27AE}" srcOrd="0" destOrd="0" presId="urn:microsoft.com/office/officeart/2005/8/layout/orgChart1"/>
    <dgm:cxn modelId="{6207F197-D89F-4454-B3E9-34BF00020266}" type="presOf" srcId="{FDBC2FB1-EEA5-46C3-9A18-01A4357EB982}" destId="{4AEB4268-83A9-496E-B832-4C48795DA911}" srcOrd="0" destOrd="0" presId="urn:microsoft.com/office/officeart/2005/8/layout/orgChart1"/>
    <dgm:cxn modelId="{04053E9F-5861-43D7-8406-4B96D7DE74EB}" type="presOf" srcId="{F14265F6-2224-489D-8DDC-8374A3C28976}" destId="{030F6BA9-32AE-47C5-9A30-F75DDD13D326}" srcOrd="1" destOrd="0" presId="urn:microsoft.com/office/officeart/2005/8/layout/orgChart1"/>
    <dgm:cxn modelId="{042538A9-740E-41A4-84D5-D667C5CA72A1}" srcId="{379FD8D0-ED1A-417F-9733-704F18B773CF}" destId="{48E74BDD-992C-4C5A-BE38-599F6E4113A9}" srcOrd="2" destOrd="0" parTransId="{38B8B91D-07FA-48B1-88B5-C1AB7D216146}" sibTransId="{B4E15F38-429B-467A-92EB-95F90868F3ED}"/>
    <dgm:cxn modelId="{4AC508AD-D46A-4AF8-B020-0542796F7162}" srcId="{D7C73CFE-77F7-4E56-9B45-834E74D24309}" destId="{73D53371-7291-4ABB-9849-311E0B2503AF}" srcOrd="1" destOrd="0" parTransId="{A6244776-A003-4E03-8778-620BCF6A4949}" sibTransId="{2D147743-D9E1-4E6D-901B-DD354CE4DA67}"/>
    <dgm:cxn modelId="{D63975AE-C83D-478B-BF0A-A49D1093CA6A}" type="presOf" srcId="{379FD8D0-ED1A-417F-9733-704F18B773CF}" destId="{90151B5E-5D7C-4954-A737-D27C87159B57}" srcOrd="1" destOrd="0" presId="urn:microsoft.com/office/officeart/2005/8/layout/orgChart1"/>
    <dgm:cxn modelId="{846392B1-A92C-44F1-B767-76CAC8D285A7}" type="presOf" srcId="{BBC16505-E1A5-4E49-9F3D-D8F12E9FB458}" destId="{7DAC9A53-3E78-4555-97CA-8C4E6DFE2B82}" srcOrd="0" destOrd="0" presId="urn:microsoft.com/office/officeart/2005/8/layout/orgChart1"/>
    <dgm:cxn modelId="{A2F7EAB4-52F6-4100-9B01-36F47C232496}" type="presOf" srcId="{95494AED-921E-47B3-B128-F089638DB0C3}" destId="{2AB1AFAF-0100-4DEF-BF5B-A96FB5564AA3}" srcOrd="1" destOrd="0" presId="urn:microsoft.com/office/officeart/2005/8/layout/orgChart1"/>
    <dgm:cxn modelId="{7CCB0CB7-936E-4ECB-ABB0-26B1FB073597}" type="presOf" srcId="{65ED00F4-5F30-4820-BFAF-BDA742E84367}" destId="{5ABEB3A8-C85A-40DB-8565-94570AE4EC6B}" srcOrd="0" destOrd="0" presId="urn:microsoft.com/office/officeart/2005/8/layout/orgChart1"/>
    <dgm:cxn modelId="{D7CE66B7-4DE8-40B1-AFF3-EF657C5DD618}" type="presOf" srcId="{6D6880F9-40DE-4331-ABBD-A5F72BC81C80}" destId="{5B55D9DD-5D91-4209-BE37-431EAC199F48}" srcOrd="0" destOrd="0" presId="urn:microsoft.com/office/officeart/2005/8/layout/orgChart1"/>
    <dgm:cxn modelId="{2923BBB9-38AA-48DE-A36D-3AEC76481613}" type="presOf" srcId="{3DFEADD3-19E9-4340-936B-C3DD897EA974}" destId="{BF954C9D-CBB6-4775-91A4-BD03559D2473}" srcOrd="0" destOrd="0" presId="urn:microsoft.com/office/officeart/2005/8/layout/orgChart1"/>
    <dgm:cxn modelId="{B6FEC4B9-CC26-4AD7-AFF1-42359930EC3C}" type="presOf" srcId="{91C7BEAF-8C4A-4580-B7A0-F4200F54A43A}" destId="{D23A3C1F-8229-4BE4-9E14-B09D6FD6D344}" srcOrd="0" destOrd="0" presId="urn:microsoft.com/office/officeart/2005/8/layout/orgChart1"/>
    <dgm:cxn modelId="{1E601FBB-2547-4CAF-8840-F7B4E6D041B1}" type="presOf" srcId="{7B3B62DD-872F-4CD2-BCD8-88162215158F}" destId="{AB8FFF96-1B97-4B55-8B2D-47E283DE9E6E}" srcOrd="0" destOrd="0" presId="urn:microsoft.com/office/officeart/2005/8/layout/orgChart1"/>
    <dgm:cxn modelId="{444F98BB-195F-4AD8-BF6A-6079B9208214}" type="presOf" srcId="{6D6880F9-40DE-4331-ABBD-A5F72BC81C80}" destId="{FE145B18-C9F0-44A0-BE57-2CB0AE0D1976}" srcOrd="1" destOrd="0" presId="urn:microsoft.com/office/officeart/2005/8/layout/orgChart1"/>
    <dgm:cxn modelId="{423F7DBF-F37F-4ED6-A8AE-AF88CEC701A1}" type="presOf" srcId="{FDBC2FB1-EEA5-46C3-9A18-01A4357EB982}" destId="{74E75D36-0097-41B7-AC76-3E966807E5AC}" srcOrd="1" destOrd="0" presId="urn:microsoft.com/office/officeart/2005/8/layout/orgChart1"/>
    <dgm:cxn modelId="{7085C3C0-03A3-4A02-B52F-7F3763485403}" type="presOf" srcId="{4439B749-BB8A-4313-9608-E906573B6F30}" destId="{E4C9A192-A3D3-4A23-A4B2-891F4AB19EF1}" srcOrd="0" destOrd="0" presId="urn:microsoft.com/office/officeart/2005/8/layout/orgChart1"/>
    <dgm:cxn modelId="{C98ED7C4-CC7F-4ACA-905E-805E7390AB15}" srcId="{9E0772D4-69B1-4B27-8B8D-0ABFCA3D4B95}" destId="{2A1CF66C-9276-4E11-A6D9-310CCBF93411}" srcOrd="1" destOrd="0" parTransId="{BC4D7822-C913-474C-BCC2-2CDCB30A6F9D}" sibTransId="{ADBD141F-B05B-4FB8-BB56-95E62FD3FAB3}"/>
    <dgm:cxn modelId="{475820CB-9136-4AC9-A0BD-382898AB49DB}" type="presOf" srcId="{95494AED-921E-47B3-B128-F089638DB0C3}" destId="{34E3B54B-FD0B-4BB6-83B7-3FE25C60CB68}" srcOrd="0" destOrd="0" presId="urn:microsoft.com/office/officeart/2005/8/layout/orgChart1"/>
    <dgm:cxn modelId="{395844CE-A853-4E52-9727-F61C557EF336}" type="presOf" srcId="{73D53371-7291-4ABB-9849-311E0B2503AF}" destId="{E6B4A3E2-BDDD-44C8-81CD-959AC867CF6C}" srcOrd="0" destOrd="0" presId="urn:microsoft.com/office/officeart/2005/8/layout/orgChart1"/>
    <dgm:cxn modelId="{9B6D80CF-D557-457C-98DC-425C4A40890D}" type="presOf" srcId="{2A1CF66C-9276-4E11-A6D9-310CCBF93411}" destId="{84A50043-8B5F-4D52-B8C9-A5AA05879943}" srcOrd="1" destOrd="0" presId="urn:microsoft.com/office/officeart/2005/8/layout/orgChart1"/>
    <dgm:cxn modelId="{15C619D5-D20B-49A1-B626-38F5399053C8}" srcId="{379FD8D0-ED1A-417F-9733-704F18B773CF}" destId="{9E0772D4-69B1-4B27-8B8D-0ABFCA3D4B95}" srcOrd="0" destOrd="0" parTransId="{A22E9445-00BF-4AE2-8CDD-F398F8F14549}" sibTransId="{7C2DCCD9-0EBF-4D6C-8B4B-DB3914061F9F}"/>
    <dgm:cxn modelId="{9630DBD7-770A-43F8-BE0A-628BB04823D1}" type="presOf" srcId="{2A1CF66C-9276-4E11-A6D9-310CCBF93411}" destId="{41C52455-4D5D-44EA-95A9-40180470B21D}" srcOrd="0" destOrd="0" presId="urn:microsoft.com/office/officeart/2005/8/layout/orgChart1"/>
    <dgm:cxn modelId="{B1DCEBDE-FEC0-453C-80A3-3ED46EE92460}" srcId="{AECF9F52-E9F0-4780-9DA3-7927AC98FBD1}" destId="{F14265F6-2224-489D-8DDC-8374A3C28976}" srcOrd="0" destOrd="0" parTransId="{4439B749-BB8A-4313-9608-E906573B6F30}" sibTransId="{6336143B-BB2C-4386-8F01-A9C2DBA4D806}"/>
    <dgm:cxn modelId="{17E7D0EF-64E7-4E1B-A829-169D9D2AF939}" type="presOf" srcId="{73D53371-7291-4ABB-9849-311E0B2503AF}" destId="{17E71EA0-ABBC-4894-8200-6E35939A57E1}" srcOrd="1" destOrd="0" presId="urn:microsoft.com/office/officeart/2005/8/layout/orgChart1"/>
    <dgm:cxn modelId="{4A31B1F0-16AA-494A-BA3E-689A05170810}" srcId="{D7C73CFE-77F7-4E56-9B45-834E74D24309}" destId="{6D6880F9-40DE-4331-ABBD-A5F72BC81C80}" srcOrd="2" destOrd="0" parTransId="{77B3DA5E-9CAA-4EF3-A2AD-4D02301C9570}" sibTransId="{8E780F30-3165-47E9-A98F-81EF6398FFF4}"/>
    <dgm:cxn modelId="{CFEADBF2-FEC6-4F96-BBDE-C14B56D397D9}" type="presOf" srcId="{24656C8D-1CE6-4EF2-B999-5CD3050A8A56}" destId="{76EBA216-9235-4B56-ADF9-4C5719F36A67}" srcOrd="0" destOrd="0" presId="urn:microsoft.com/office/officeart/2005/8/layout/orgChart1"/>
    <dgm:cxn modelId="{EC81E7F7-549E-426D-A550-53436C35843B}" type="presOf" srcId="{AECF9F52-E9F0-4780-9DA3-7927AC98FBD1}" destId="{BA68FE7A-CBFC-4A4D-8631-D5B8225E4869}" srcOrd="0" destOrd="0" presId="urn:microsoft.com/office/officeart/2005/8/layout/orgChart1"/>
    <dgm:cxn modelId="{6BC12ACB-75BB-4ED2-B1A4-95E2C7783FF9}" type="presParOf" srcId="{7DAC9A53-3E78-4555-97CA-8C4E6DFE2B82}" destId="{C2350D8E-5F23-439C-BEBD-E1497E9694EC}" srcOrd="0" destOrd="0" presId="urn:microsoft.com/office/officeart/2005/8/layout/orgChart1"/>
    <dgm:cxn modelId="{D77CE4C5-6D12-4BFF-8A2F-4A95F6B658B2}" type="presParOf" srcId="{C2350D8E-5F23-439C-BEBD-E1497E9694EC}" destId="{CF321986-12EB-4AE4-BF6F-97EEE6EB80B9}" srcOrd="0" destOrd="0" presId="urn:microsoft.com/office/officeart/2005/8/layout/orgChart1"/>
    <dgm:cxn modelId="{F421A3C9-BD41-4B2E-BB3B-7AA9EBEC57F3}" type="presParOf" srcId="{CF321986-12EB-4AE4-BF6F-97EEE6EB80B9}" destId="{8E032209-4B0B-4FFE-830A-7F893E61C7F2}" srcOrd="0" destOrd="0" presId="urn:microsoft.com/office/officeart/2005/8/layout/orgChart1"/>
    <dgm:cxn modelId="{FB2420C7-5B0C-4A38-9211-FB7B59A164C6}" type="presParOf" srcId="{CF321986-12EB-4AE4-BF6F-97EEE6EB80B9}" destId="{90151B5E-5D7C-4954-A737-D27C87159B57}" srcOrd="1" destOrd="0" presId="urn:microsoft.com/office/officeart/2005/8/layout/orgChart1"/>
    <dgm:cxn modelId="{13E046CF-1A08-470E-8F2C-303D2B571C1A}" type="presParOf" srcId="{C2350D8E-5F23-439C-BEBD-E1497E9694EC}" destId="{6C280751-6AE4-4811-9D6C-2C6D8A2E64EA}" srcOrd="1" destOrd="0" presId="urn:microsoft.com/office/officeart/2005/8/layout/orgChart1"/>
    <dgm:cxn modelId="{2F00FEEC-C073-4573-A7AD-ECA33CF5359B}" type="presParOf" srcId="{6C280751-6AE4-4811-9D6C-2C6D8A2E64EA}" destId="{5C6F11E5-BD22-4354-B995-17E7BBCE1A7E}" srcOrd="0" destOrd="0" presId="urn:microsoft.com/office/officeart/2005/8/layout/orgChart1"/>
    <dgm:cxn modelId="{D3B9D1EE-DA14-4715-B09A-35E36D9AA078}" type="presParOf" srcId="{6C280751-6AE4-4811-9D6C-2C6D8A2E64EA}" destId="{F7F7EB5A-CDEE-4D1D-9FE4-3A101CD27DD2}" srcOrd="1" destOrd="0" presId="urn:microsoft.com/office/officeart/2005/8/layout/orgChart1"/>
    <dgm:cxn modelId="{989933E5-350F-4F40-8A64-4232332C8B75}" type="presParOf" srcId="{F7F7EB5A-CDEE-4D1D-9FE4-3A101CD27DD2}" destId="{120AAD95-3587-4C63-BEEC-0483C731E4DE}" srcOrd="0" destOrd="0" presId="urn:microsoft.com/office/officeart/2005/8/layout/orgChart1"/>
    <dgm:cxn modelId="{F3D4D84D-2FE4-4DB1-B1EA-0F85C1A07C6D}" type="presParOf" srcId="{120AAD95-3587-4C63-BEEC-0483C731E4DE}" destId="{B71B81A5-6CE1-46E3-A2E1-FD4906296BF2}" srcOrd="0" destOrd="0" presId="urn:microsoft.com/office/officeart/2005/8/layout/orgChart1"/>
    <dgm:cxn modelId="{67DD8F7D-04B7-4907-85CE-A66CD28438D1}" type="presParOf" srcId="{120AAD95-3587-4C63-BEEC-0483C731E4DE}" destId="{06B722BE-A4BC-4AAC-9DA3-6A10EEE1A805}" srcOrd="1" destOrd="0" presId="urn:microsoft.com/office/officeart/2005/8/layout/orgChart1"/>
    <dgm:cxn modelId="{17AE818D-FEDA-4FBC-9044-6EFE6B419A50}" type="presParOf" srcId="{F7F7EB5A-CDEE-4D1D-9FE4-3A101CD27DD2}" destId="{454E058D-0AC0-4F42-B331-96B24329749E}" srcOrd="1" destOrd="0" presId="urn:microsoft.com/office/officeart/2005/8/layout/orgChart1"/>
    <dgm:cxn modelId="{75BAC1DB-89F1-4FA8-90FC-37366C479EE4}" type="presParOf" srcId="{454E058D-0AC0-4F42-B331-96B24329749E}" destId="{AB8FFF96-1B97-4B55-8B2D-47E283DE9E6E}" srcOrd="0" destOrd="0" presId="urn:microsoft.com/office/officeart/2005/8/layout/orgChart1"/>
    <dgm:cxn modelId="{2C1FCD7D-E802-434E-8D11-216E9D9A9037}" type="presParOf" srcId="{454E058D-0AC0-4F42-B331-96B24329749E}" destId="{A76393BA-5A50-4889-A5C8-E5BE673F91D8}" srcOrd="1" destOrd="0" presId="urn:microsoft.com/office/officeart/2005/8/layout/orgChart1"/>
    <dgm:cxn modelId="{2A32302F-1910-4CD0-AB11-990EC3C73F1F}" type="presParOf" srcId="{A76393BA-5A50-4889-A5C8-E5BE673F91D8}" destId="{B7AEF5DB-2F5C-458E-9EEB-AD63922AFFD3}" srcOrd="0" destOrd="0" presId="urn:microsoft.com/office/officeart/2005/8/layout/orgChart1"/>
    <dgm:cxn modelId="{D926290D-1B14-454A-8ABC-A66390EF3FE2}" type="presParOf" srcId="{B7AEF5DB-2F5C-458E-9EEB-AD63922AFFD3}" destId="{BA68FE7A-CBFC-4A4D-8631-D5B8225E4869}" srcOrd="0" destOrd="0" presId="urn:microsoft.com/office/officeart/2005/8/layout/orgChart1"/>
    <dgm:cxn modelId="{1124558A-76DF-475A-9E2A-673AD872D327}" type="presParOf" srcId="{B7AEF5DB-2F5C-458E-9EEB-AD63922AFFD3}" destId="{C8CFB4EB-D909-49E6-9035-D937E9E4252A}" srcOrd="1" destOrd="0" presId="urn:microsoft.com/office/officeart/2005/8/layout/orgChart1"/>
    <dgm:cxn modelId="{A3AA1DDD-BD44-4BB0-9430-C2BEB939ED74}" type="presParOf" srcId="{A76393BA-5A50-4889-A5C8-E5BE673F91D8}" destId="{11B7E8CD-3214-4345-8CAB-9901202351C9}" srcOrd="1" destOrd="0" presId="urn:microsoft.com/office/officeart/2005/8/layout/orgChart1"/>
    <dgm:cxn modelId="{2F3D0F33-CC56-42E0-AFFE-1EEF3362F820}" type="presParOf" srcId="{11B7E8CD-3214-4345-8CAB-9901202351C9}" destId="{E4C9A192-A3D3-4A23-A4B2-891F4AB19EF1}" srcOrd="0" destOrd="0" presId="urn:microsoft.com/office/officeart/2005/8/layout/orgChart1"/>
    <dgm:cxn modelId="{E3FEE33F-EFF1-469A-BB28-8683712EB5F5}" type="presParOf" srcId="{11B7E8CD-3214-4345-8CAB-9901202351C9}" destId="{403DC9FD-0F05-41F0-84DD-628A7449E161}" srcOrd="1" destOrd="0" presId="urn:microsoft.com/office/officeart/2005/8/layout/orgChart1"/>
    <dgm:cxn modelId="{4379A6D4-ED12-4B23-9D32-D74DDD33AF8E}" type="presParOf" srcId="{403DC9FD-0F05-41F0-84DD-628A7449E161}" destId="{4BDF1D33-26E2-463D-9687-D3AB06CE1306}" srcOrd="0" destOrd="0" presId="urn:microsoft.com/office/officeart/2005/8/layout/orgChart1"/>
    <dgm:cxn modelId="{1E0D1636-4427-4FE7-8D00-5EC1EDD16278}" type="presParOf" srcId="{4BDF1D33-26E2-463D-9687-D3AB06CE1306}" destId="{7DEFA89B-BC25-44E0-88DC-0EA30791E0F2}" srcOrd="0" destOrd="0" presId="urn:microsoft.com/office/officeart/2005/8/layout/orgChart1"/>
    <dgm:cxn modelId="{EE89E0A6-A4FA-4330-A89D-7AF60812F58E}" type="presParOf" srcId="{4BDF1D33-26E2-463D-9687-D3AB06CE1306}" destId="{030F6BA9-32AE-47C5-9A30-F75DDD13D326}" srcOrd="1" destOrd="0" presId="urn:microsoft.com/office/officeart/2005/8/layout/orgChart1"/>
    <dgm:cxn modelId="{62767576-AB5C-4632-8547-67C93FE61B42}" type="presParOf" srcId="{403DC9FD-0F05-41F0-84DD-628A7449E161}" destId="{90B0E241-FC8B-4292-98B9-CA6885107A9B}" srcOrd="1" destOrd="0" presId="urn:microsoft.com/office/officeart/2005/8/layout/orgChart1"/>
    <dgm:cxn modelId="{F0A77919-7E79-43FE-B2F8-91FE1ADB745A}" type="presParOf" srcId="{403DC9FD-0F05-41F0-84DD-628A7449E161}" destId="{84E5C706-376A-4BA8-A1C5-DAD240EB8295}" srcOrd="2" destOrd="0" presId="urn:microsoft.com/office/officeart/2005/8/layout/orgChart1"/>
    <dgm:cxn modelId="{696EBBDE-2D1B-4266-A4CC-B8D2E64CC776}" type="presParOf" srcId="{11B7E8CD-3214-4345-8CAB-9901202351C9}" destId="{76EBA216-9235-4B56-ADF9-4C5719F36A67}" srcOrd="2" destOrd="0" presId="urn:microsoft.com/office/officeart/2005/8/layout/orgChart1"/>
    <dgm:cxn modelId="{7FB65116-9721-4D8B-B7A2-083EC7F16134}" type="presParOf" srcId="{11B7E8CD-3214-4345-8CAB-9901202351C9}" destId="{A729AD54-48B0-4F8E-87A3-5073D3C1699F}" srcOrd="3" destOrd="0" presId="urn:microsoft.com/office/officeart/2005/8/layout/orgChart1"/>
    <dgm:cxn modelId="{39E4F181-35A1-477C-9A9E-539E0C71066B}" type="presParOf" srcId="{A729AD54-48B0-4F8E-87A3-5073D3C1699F}" destId="{7683306B-57D0-43FF-BF78-0A220E040706}" srcOrd="0" destOrd="0" presId="urn:microsoft.com/office/officeart/2005/8/layout/orgChart1"/>
    <dgm:cxn modelId="{32111939-61FE-4D33-AC94-6B1A0ADBA614}" type="presParOf" srcId="{7683306B-57D0-43FF-BF78-0A220E040706}" destId="{75AC9864-BD4C-4870-B7DF-1A1FF9BAAE3A}" srcOrd="0" destOrd="0" presId="urn:microsoft.com/office/officeart/2005/8/layout/orgChart1"/>
    <dgm:cxn modelId="{D5F857EF-A747-43BD-903B-F8DA9D914B35}" type="presParOf" srcId="{7683306B-57D0-43FF-BF78-0A220E040706}" destId="{9E68A3FE-39A7-40B2-8ADF-C9D34ACEE486}" srcOrd="1" destOrd="0" presId="urn:microsoft.com/office/officeart/2005/8/layout/orgChart1"/>
    <dgm:cxn modelId="{BFC96D41-8483-439C-A645-02D78E4B9B4C}" type="presParOf" srcId="{A729AD54-48B0-4F8E-87A3-5073D3C1699F}" destId="{9ED9EA6A-CD9F-43EE-BD97-9C5CE0278F3D}" srcOrd="1" destOrd="0" presId="urn:microsoft.com/office/officeart/2005/8/layout/orgChart1"/>
    <dgm:cxn modelId="{4488F386-90F9-4C3B-B582-C89AD3371E8B}" type="presParOf" srcId="{A729AD54-48B0-4F8E-87A3-5073D3C1699F}" destId="{DE053FA9-FA07-40A2-956C-EA1A27904280}" srcOrd="2" destOrd="0" presId="urn:microsoft.com/office/officeart/2005/8/layout/orgChart1"/>
    <dgm:cxn modelId="{0E52F24E-BA92-4247-AC92-9155C627D163}" type="presParOf" srcId="{A76393BA-5A50-4889-A5C8-E5BE673F91D8}" destId="{BA22985B-46C3-4C64-BAE8-3E9D0F66397A}" srcOrd="2" destOrd="0" presId="urn:microsoft.com/office/officeart/2005/8/layout/orgChart1"/>
    <dgm:cxn modelId="{269D83A8-6558-47DC-8AF4-A3F347477157}" type="presParOf" srcId="{454E058D-0AC0-4F42-B331-96B24329749E}" destId="{B8C9E126-609A-4DB7-89EE-0E88154D2BCC}" srcOrd="2" destOrd="0" presId="urn:microsoft.com/office/officeart/2005/8/layout/orgChart1"/>
    <dgm:cxn modelId="{07F6D60C-DA19-43F0-BFDF-D658697DB46F}" type="presParOf" srcId="{454E058D-0AC0-4F42-B331-96B24329749E}" destId="{288A72CB-B747-4959-9A24-A57D79160475}" srcOrd="3" destOrd="0" presId="urn:microsoft.com/office/officeart/2005/8/layout/orgChart1"/>
    <dgm:cxn modelId="{043B8A19-BB51-4C8E-A17C-F77E2E7AB794}" type="presParOf" srcId="{288A72CB-B747-4959-9A24-A57D79160475}" destId="{12753E38-F45A-4F59-89A0-34571F3E685C}" srcOrd="0" destOrd="0" presId="urn:microsoft.com/office/officeart/2005/8/layout/orgChart1"/>
    <dgm:cxn modelId="{AAA0B086-562E-4062-8092-48B6B57AC804}" type="presParOf" srcId="{12753E38-F45A-4F59-89A0-34571F3E685C}" destId="{41C52455-4D5D-44EA-95A9-40180470B21D}" srcOrd="0" destOrd="0" presId="urn:microsoft.com/office/officeart/2005/8/layout/orgChart1"/>
    <dgm:cxn modelId="{463114E3-54DC-4684-84CF-27E07A542F2A}" type="presParOf" srcId="{12753E38-F45A-4F59-89A0-34571F3E685C}" destId="{84A50043-8B5F-4D52-B8C9-A5AA05879943}" srcOrd="1" destOrd="0" presId="urn:microsoft.com/office/officeart/2005/8/layout/orgChart1"/>
    <dgm:cxn modelId="{7FEFDAE1-AB55-4174-9FDB-CAFDDD97D98B}" type="presParOf" srcId="{288A72CB-B747-4959-9A24-A57D79160475}" destId="{B0F9FC16-169F-4506-B34E-F5D6100BC8FF}" srcOrd="1" destOrd="0" presId="urn:microsoft.com/office/officeart/2005/8/layout/orgChart1"/>
    <dgm:cxn modelId="{7DB57399-FD63-473B-83AA-B2647B7F8CFC}" type="presParOf" srcId="{288A72CB-B747-4959-9A24-A57D79160475}" destId="{54E211ED-5EF8-46C2-9250-79D836A05524}" srcOrd="2" destOrd="0" presId="urn:microsoft.com/office/officeart/2005/8/layout/orgChart1"/>
    <dgm:cxn modelId="{2D40A77B-9ADD-4143-A8E6-504B583BCC1E}" type="presParOf" srcId="{454E058D-0AC0-4F42-B331-96B24329749E}" destId="{D23A3C1F-8229-4BE4-9E14-B09D6FD6D344}" srcOrd="4" destOrd="0" presId="urn:microsoft.com/office/officeart/2005/8/layout/orgChart1"/>
    <dgm:cxn modelId="{9EEBE390-11B8-467B-B0D5-BDABEB855486}" type="presParOf" srcId="{454E058D-0AC0-4F42-B331-96B24329749E}" destId="{5FFB3561-2BFE-4D83-8FA0-F72A52797AD6}" srcOrd="5" destOrd="0" presId="urn:microsoft.com/office/officeart/2005/8/layout/orgChart1"/>
    <dgm:cxn modelId="{F4E4C6E5-2757-430B-ABE4-3712EFF62614}" type="presParOf" srcId="{5FFB3561-2BFE-4D83-8FA0-F72A52797AD6}" destId="{AD0EAC63-5E12-44B5-B6F1-AC29D4951D65}" srcOrd="0" destOrd="0" presId="urn:microsoft.com/office/officeart/2005/8/layout/orgChart1"/>
    <dgm:cxn modelId="{09656EC6-6760-478A-AE9F-DEB4DDA8067E}" type="presParOf" srcId="{AD0EAC63-5E12-44B5-B6F1-AC29D4951D65}" destId="{34E3B54B-FD0B-4BB6-83B7-3FE25C60CB68}" srcOrd="0" destOrd="0" presId="urn:microsoft.com/office/officeart/2005/8/layout/orgChart1"/>
    <dgm:cxn modelId="{074E8A73-F7F2-4634-AB88-4D5AFFC51016}" type="presParOf" srcId="{AD0EAC63-5E12-44B5-B6F1-AC29D4951D65}" destId="{2AB1AFAF-0100-4DEF-BF5B-A96FB5564AA3}" srcOrd="1" destOrd="0" presId="urn:microsoft.com/office/officeart/2005/8/layout/orgChart1"/>
    <dgm:cxn modelId="{CAA9BB03-44FB-43E7-91C8-B09047475439}" type="presParOf" srcId="{5FFB3561-2BFE-4D83-8FA0-F72A52797AD6}" destId="{5123B89D-B669-4CB4-AE3A-85B44DF9548B}" srcOrd="1" destOrd="0" presId="urn:microsoft.com/office/officeart/2005/8/layout/orgChart1"/>
    <dgm:cxn modelId="{DB599B8D-EE4B-410C-BE82-772EC3FA30EF}" type="presParOf" srcId="{5FFB3561-2BFE-4D83-8FA0-F72A52797AD6}" destId="{4DF4C218-732E-4FFF-B8BB-CD2CE32FAFD2}" srcOrd="2" destOrd="0" presId="urn:microsoft.com/office/officeart/2005/8/layout/orgChart1"/>
    <dgm:cxn modelId="{9910BFD7-BAB5-4C96-9299-8687B3126C02}" type="presParOf" srcId="{F7F7EB5A-CDEE-4D1D-9FE4-3A101CD27DD2}" destId="{88A5D5CC-7DD6-4FF7-B9F6-CF0AA891F4A4}" srcOrd="2" destOrd="0" presId="urn:microsoft.com/office/officeart/2005/8/layout/orgChart1"/>
    <dgm:cxn modelId="{717EB5E2-42B3-484B-ABD8-B64643021BEF}" type="presParOf" srcId="{6C280751-6AE4-4811-9D6C-2C6D8A2E64EA}" destId="{5ABEB3A8-C85A-40DB-8565-94570AE4EC6B}" srcOrd="2" destOrd="0" presId="urn:microsoft.com/office/officeart/2005/8/layout/orgChart1"/>
    <dgm:cxn modelId="{C922F9AC-8F0F-4855-B535-FFE0D512A620}" type="presParOf" srcId="{6C280751-6AE4-4811-9D6C-2C6D8A2E64EA}" destId="{AF8D614B-3B9D-4DF5-A845-D96E63B86B1D}" srcOrd="3" destOrd="0" presId="urn:microsoft.com/office/officeart/2005/8/layout/orgChart1"/>
    <dgm:cxn modelId="{A83E7377-49B4-4664-8602-894D89EF1F78}" type="presParOf" srcId="{AF8D614B-3B9D-4DF5-A845-D96E63B86B1D}" destId="{CE2F5133-FDC7-44CA-8AA6-958B9BF90D5D}" srcOrd="0" destOrd="0" presId="urn:microsoft.com/office/officeart/2005/8/layout/orgChart1"/>
    <dgm:cxn modelId="{3F38F023-B125-43A8-8A95-1025390C1D6E}" type="presParOf" srcId="{CE2F5133-FDC7-44CA-8AA6-958B9BF90D5D}" destId="{552112C6-DA84-4A81-A11E-FAC2BCAC5250}" srcOrd="0" destOrd="0" presId="urn:microsoft.com/office/officeart/2005/8/layout/orgChart1"/>
    <dgm:cxn modelId="{713C3308-882F-4A95-ACC8-29D68726932B}" type="presParOf" srcId="{CE2F5133-FDC7-44CA-8AA6-958B9BF90D5D}" destId="{E096D6CD-CECC-43A2-8F02-16FD60194EA3}" srcOrd="1" destOrd="0" presId="urn:microsoft.com/office/officeart/2005/8/layout/orgChart1"/>
    <dgm:cxn modelId="{668A01BF-4EBA-4F4C-8830-2B6ECF22CDDB}" type="presParOf" srcId="{AF8D614B-3B9D-4DF5-A845-D96E63B86B1D}" destId="{C17C4EB4-F0C1-474D-8698-C70B64150B3A}" srcOrd="1" destOrd="0" presId="urn:microsoft.com/office/officeart/2005/8/layout/orgChart1"/>
    <dgm:cxn modelId="{7C01B04C-23B4-4530-B0CA-AD57FC752586}" type="presParOf" srcId="{C17C4EB4-F0C1-474D-8698-C70B64150B3A}" destId="{BF954C9D-CBB6-4775-91A4-BD03559D2473}" srcOrd="0" destOrd="0" presId="urn:microsoft.com/office/officeart/2005/8/layout/orgChart1"/>
    <dgm:cxn modelId="{6A2228AE-753D-4DE2-B3E5-E99424B7D28D}" type="presParOf" srcId="{C17C4EB4-F0C1-474D-8698-C70B64150B3A}" destId="{8736E50C-1E4B-4941-A6F3-4E3F45F5BB66}" srcOrd="1" destOrd="0" presId="urn:microsoft.com/office/officeart/2005/8/layout/orgChart1"/>
    <dgm:cxn modelId="{A1B210D6-6BED-4177-85D6-4E8819C902A6}" type="presParOf" srcId="{8736E50C-1E4B-4941-A6F3-4E3F45F5BB66}" destId="{8301C21E-E5D3-4B94-84F6-B8228CDE64A4}" srcOrd="0" destOrd="0" presId="urn:microsoft.com/office/officeart/2005/8/layout/orgChart1"/>
    <dgm:cxn modelId="{0D20AA56-4BE3-4532-BD7E-896AF17FF129}" type="presParOf" srcId="{8301C21E-E5D3-4B94-84F6-B8228CDE64A4}" destId="{9D52A8EB-4AF5-44BD-9BA0-8369D512A81B}" srcOrd="0" destOrd="0" presId="urn:microsoft.com/office/officeart/2005/8/layout/orgChart1"/>
    <dgm:cxn modelId="{1C57FC3C-E370-4B4C-8246-4D331F545EC0}" type="presParOf" srcId="{8301C21E-E5D3-4B94-84F6-B8228CDE64A4}" destId="{3D3B4096-649C-4B7F-B6F9-52878F12853B}" srcOrd="1" destOrd="0" presId="urn:microsoft.com/office/officeart/2005/8/layout/orgChart1"/>
    <dgm:cxn modelId="{9C549AB0-0B5E-432F-9760-010CC5EA1BCE}" type="presParOf" srcId="{8736E50C-1E4B-4941-A6F3-4E3F45F5BB66}" destId="{4136FF39-A362-462F-9438-22A503BB1A82}" srcOrd="1" destOrd="0" presId="urn:microsoft.com/office/officeart/2005/8/layout/orgChart1"/>
    <dgm:cxn modelId="{7CB904A1-7D7D-4C65-AD0B-DC6B8D13349A}" type="presParOf" srcId="{8736E50C-1E4B-4941-A6F3-4E3F45F5BB66}" destId="{4AD0C7B7-D072-45C1-B1E5-5D4807A64B20}" srcOrd="2" destOrd="0" presId="urn:microsoft.com/office/officeart/2005/8/layout/orgChart1"/>
    <dgm:cxn modelId="{2115B05C-4693-4DB7-B2FD-614CC24626A9}" type="presParOf" srcId="{C17C4EB4-F0C1-474D-8698-C70B64150B3A}" destId="{7CF7D940-EFF3-4543-B1A8-958826F79536}" srcOrd="2" destOrd="0" presId="urn:microsoft.com/office/officeart/2005/8/layout/orgChart1"/>
    <dgm:cxn modelId="{411E3390-0B51-4490-A23A-3AFBCAAF1592}" type="presParOf" srcId="{C17C4EB4-F0C1-474D-8698-C70B64150B3A}" destId="{BDD92DB7-22C9-469E-AD41-5A174A5282C1}" srcOrd="3" destOrd="0" presId="urn:microsoft.com/office/officeart/2005/8/layout/orgChart1"/>
    <dgm:cxn modelId="{ABBFD22B-A318-4072-B02B-E9E62A8E4AEA}" type="presParOf" srcId="{BDD92DB7-22C9-469E-AD41-5A174A5282C1}" destId="{747089C7-85EB-402E-990E-1761DA25279F}" srcOrd="0" destOrd="0" presId="urn:microsoft.com/office/officeart/2005/8/layout/orgChart1"/>
    <dgm:cxn modelId="{358D84FE-091C-40B3-8993-5EFF01680222}" type="presParOf" srcId="{747089C7-85EB-402E-990E-1761DA25279F}" destId="{E6B4A3E2-BDDD-44C8-81CD-959AC867CF6C}" srcOrd="0" destOrd="0" presId="urn:microsoft.com/office/officeart/2005/8/layout/orgChart1"/>
    <dgm:cxn modelId="{37128A9C-A8DD-4A26-B0FA-7F321460D691}" type="presParOf" srcId="{747089C7-85EB-402E-990E-1761DA25279F}" destId="{17E71EA0-ABBC-4894-8200-6E35939A57E1}" srcOrd="1" destOrd="0" presId="urn:microsoft.com/office/officeart/2005/8/layout/orgChart1"/>
    <dgm:cxn modelId="{3603C69F-8528-48EF-BB90-4093A35AA23B}" type="presParOf" srcId="{BDD92DB7-22C9-469E-AD41-5A174A5282C1}" destId="{D8FF82FE-E0FC-4E9E-8849-0FD2B092ECED}" srcOrd="1" destOrd="0" presId="urn:microsoft.com/office/officeart/2005/8/layout/orgChart1"/>
    <dgm:cxn modelId="{D6A8D736-CED3-4F64-8B57-63F4DE992E80}" type="presParOf" srcId="{BDD92DB7-22C9-469E-AD41-5A174A5282C1}" destId="{BD12D24D-C877-4B5F-8BEC-5DF943F1458C}" srcOrd="2" destOrd="0" presId="urn:microsoft.com/office/officeart/2005/8/layout/orgChart1"/>
    <dgm:cxn modelId="{739B85F6-842A-4D11-B305-6816DA27EF1F}" type="presParOf" srcId="{C17C4EB4-F0C1-474D-8698-C70B64150B3A}" destId="{16A86D3E-E296-434F-975F-6DED3804E589}" srcOrd="4" destOrd="0" presId="urn:microsoft.com/office/officeart/2005/8/layout/orgChart1"/>
    <dgm:cxn modelId="{AF67F3FB-9C0E-47B5-9128-7AB52CAB4902}" type="presParOf" srcId="{C17C4EB4-F0C1-474D-8698-C70B64150B3A}" destId="{27257F1D-6593-41AA-AE13-EF27DE2186FA}" srcOrd="5" destOrd="0" presId="urn:microsoft.com/office/officeart/2005/8/layout/orgChart1"/>
    <dgm:cxn modelId="{367271E1-467D-4F72-AC59-D08063C77678}" type="presParOf" srcId="{27257F1D-6593-41AA-AE13-EF27DE2186FA}" destId="{7FD9A9DD-1EEB-47AF-99F7-BDEE0753253F}" srcOrd="0" destOrd="0" presId="urn:microsoft.com/office/officeart/2005/8/layout/orgChart1"/>
    <dgm:cxn modelId="{7A742D72-842A-479A-9B31-52596D910674}" type="presParOf" srcId="{7FD9A9DD-1EEB-47AF-99F7-BDEE0753253F}" destId="{5B55D9DD-5D91-4209-BE37-431EAC199F48}" srcOrd="0" destOrd="0" presId="urn:microsoft.com/office/officeart/2005/8/layout/orgChart1"/>
    <dgm:cxn modelId="{20DCCE68-9AC4-4569-B99A-87CBEF801BC0}" type="presParOf" srcId="{7FD9A9DD-1EEB-47AF-99F7-BDEE0753253F}" destId="{FE145B18-C9F0-44A0-BE57-2CB0AE0D1976}" srcOrd="1" destOrd="0" presId="urn:microsoft.com/office/officeart/2005/8/layout/orgChart1"/>
    <dgm:cxn modelId="{0730BE86-9258-401D-954D-ED12A344965C}" type="presParOf" srcId="{27257F1D-6593-41AA-AE13-EF27DE2186FA}" destId="{D9D0A9D1-5C2E-433D-B02C-1A62FF2392EA}" srcOrd="1" destOrd="0" presId="urn:microsoft.com/office/officeart/2005/8/layout/orgChart1"/>
    <dgm:cxn modelId="{509B9DFF-8419-4D33-A144-DA54E76026A5}" type="presParOf" srcId="{27257F1D-6593-41AA-AE13-EF27DE2186FA}" destId="{C46BCFAD-F742-495A-85B3-274B795A5980}" srcOrd="2" destOrd="0" presId="urn:microsoft.com/office/officeart/2005/8/layout/orgChart1"/>
    <dgm:cxn modelId="{666C509D-E2EF-44BC-BAA4-E0152788FC3E}" type="presParOf" srcId="{AF8D614B-3B9D-4DF5-A845-D96E63B86B1D}" destId="{AE418EE4-55F1-4FAB-BE68-6503DB938810}" srcOrd="2" destOrd="0" presId="urn:microsoft.com/office/officeart/2005/8/layout/orgChart1"/>
    <dgm:cxn modelId="{6092903D-5C45-4B6E-B166-E5749165CD1D}" type="presParOf" srcId="{6C280751-6AE4-4811-9D6C-2C6D8A2E64EA}" destId="{78AFEED4-5AC1-4E83-8351-36A4FCFCC9DB}" srcOrd="4" destOrd="0" presId="urn:microsoft.com/office/officeart/2005/8/layout/orgChart1"/>
    <dgm:cxn modelId="{5A28C97B-1CC0-4990-B365-7AD6437A35E3}" type="presParOf" srcId="{6C280751-6AE4-4811-9D6C-2C6D8A2E64EA}" destId="{A4FCC447-7961-46CF-B56D-E01EC153195C}" srcOrd="5" destOrd="0" presId="urn:microsoft.com/office/officeart/2005/8/layout/orgChart1"/>
    <dgm:cxn modelId="{B2AA56C4-62F3-4A30-943A-2FA26B39EEDA}" type="presParOf" srcId="{A4FCC447-7961-46CF-B56D-E01EC153195C}" destId="{9BBF6EA5-E3C3-4DB9-83EE-5A5C2EF7E00B}" srcOrd="0" destOrd="0" presId="urn:microsoft.com/office/officeart/2005/8/layout/orgChart1"/>
    <dgm:cxn modelId="{48B518C2-D97F-4A5B-94C0-531467016C88}" type="presParOf" srcId="{9BBF6EA5-E3C3-4DB9-83EE-5A5C2EF7E00B}" destId="{2B43958E-0C6D-4C21-975F-89237D726151}" srcOrd="0" destOrd="0" presId="urn:microsoft.com/office/officeart/2005/8/layout/orgChart1"/>
    <dgm:cxn modelId="{EB19B972-2239-421A-BFCD-AC52AB9B3D55}" type="presParOf" srcId="{9BBF6EA5-E3C3-4DB9-83EE-5A5C2EF7E00B}" destId="{FDEFF058-2EF1-4C16-A333-9533202539A3}" srcOrd="1" destOrd="0" presId="urn:microsoft.com/office/officeart/2005/8/layout/orgChart1"/>
    <dgm:cxn modelId="{070699C3-4C4A-4FF2-A847-8F2441A0E5B3}" type="presParOf" srcId="{A4FCC447-7961-46CF-B56D-E01EC153195C}" destId="{0B7A3FAC-ED41-4707-885F-ED0185714FF5}" srcOrd="1" destOrd="0" presId="urn:microsoft.com/office/officeart/2005/8/layout/orgChart1"/>
    <dgm:cxn modelId="{8F210547-5F86-4C59-8A6C-0F9BFFBFC27B}" type="presParOf" srcId="{0B7A3FAC-ED41-4707-885F-ED0185714FF5}" destId="{B5937DC2-E9DB-4ADE-964D-B5EA0E9A27AE}" srcOrd="0" destOrd="0" presId="urn:microsoft.com/office/officeart/2005/8/layout/orgChart1"/>
    <dgm:cxn modelId="{E7B57F04-57F4-4FE8-B867-DB81FCF4C07F}" type="presParOf" srcId="{0B7A3FAC-ED41-4707-885F-ED0185714FF5}" destId="{142208E2-9DC4-4AFA-BC9B-377339A8A69C}" srcOrd="1" destOrd="0" presId="urn:microsoft.com/office/officeart/2005/8/layout/orgChart1"/>
    <dgm:cxn modelId="{0EF18FCD-7E27-415C-A768-EE9B96CA3F32}" type="presParOf" srcId="{142208E2-9DC4-4AFA-BC9B-377339A8A69C}" destId="{19920CDF-32E2-4B3C-9E95-9EA1BA06EB4B}" srcOrd="0" destOrd="0" presId="urn:microsoft.com/office/officeart/2005/8/layout/orgChart1"/>
    <dgm:cxn modelId="{5A95EAF7-A8EE-4626-86F6-C6D7E7FEC1B3}" type="presParOf" srcId="{19920CDF-32E2-4B3C-9E95-9EA1BA06EB4B}" destId="{46E911C2-C981-4C0E-9B60-892697E5C7A7}" srcOrd="0" destOrd="0" presId="urn:microsoft.com/office/officeart/2005/8/layout/orgChart1"/>
    <dgm:cxn modelId="{35D19352-6789-475A-A077-AD13CCC5D05B}" type="presParOf" srcId="{19920CDF-32E2-4B3C-9E95-9EA1BA06EB4B}" destId="{EF105ECE-0417-4C00-9747-4CDC6325B126}" srcOrd="1" destOrd="0" presId="urn:microsoft.com/office/officeart/2005/8/layout/orgChart1"/>
    <dgm:cxn modelId="{4EC79956-1130-46DC-8887-CD3FD2CC440D}" type="presParOf" srcId="{142208E2-9DC4-4AFA-BC9B-377339A8A69C}" destId="{196077C3-B433-470A-82DE-F7AAFDC10FE2}" srcOrd="1" destOrd="0" presId="urn:microsoft.com/office/officeart/2005/8/layout/orgChart1"/>
    <dgm:cxn modelId="{8342561E-57F4-405D-BF75-E61B803F0383}" type="presParOf" srcId="{142208E2-9DC4-4AFA-BC9B-377339A8A69C}" destId="{7F3FE4B0-9476-4815-935D-8D6FD5C252E5}" srcOrd="2" destOrd="0" presId="urn:microsoft.com/office/officeart/2005/8/layout/orgChart1"/>
    <dgm:cxn modelId="{A97D1BCB-68ED-4C0F-91F8-FD5CF1E7E3CB}" type="presParOf" srcId="{0B7A3FAC-ED41-4707-885F-ED0185714FF5}" destId="{C91204E3-33F3-40EF-8968-1D2A8ED975B4}" srcOrd="2" destOrd="0" presId="urn:microsoft.com/office/officeart/2005/8/layout/orgChart1"/>
    <dgm:cxn modelId="{EC5967F2-4FC9-4C66-A785-8BBEA0C8E8CA}" type="presParOf" srcId="{0B7A3FAC-ED41-4707-885F-ED0185714FF5}" destId="{5539C623-51D2-4854-8BD1-6B8BD1CAFB79}" srcOrd="3" destOrd="0" presId="urn:microsoft.com/office/officeart/2005/8/layout/orgChart1"/>
    <dgm:cxn modelId="{EAD0F893-8BDA-468C-AA09-F31D83D5990B}" type="presParOf" srcId="{5539C623-51D2-4854-8BD1-6B8BD1CAFB79}" destId="{040C4A85-73FD-447E-AD5D-2C2E66192647}" srcOrd="0" destOrd="0" presId="urn:microsoft.com/office/officeart/2005/8/layout/orgChart1"/>
    <dgm:cxn modelId="{11DB9D9B-9D18-4625-9486-D56081F1376C}" type="presParOf" srcId="{040C4A85-73FD-447E-AD5D-2C2E66192647}" destId="{FE4F6AA2-CA70-4D27-8788-B5D6649A05D2}" srcOrd="0" destOrd="0" presId="urn:microsoft.com/office/officeart/2005/8/layout/orgChart1"/>
    <dgm:cxn modelId="{2DCF4CAE-723D-41EA-BDF6-FFA359CBD363}" type="presParOf" srcId="{040C4A85-73FD-447E-AD5D-2C2E66192647}" destId="{FCFC8414-F05E-43E4-9801-370351AF249B}" srcOrd="1" destOrd="0" presId="urn:microsoft.com/office/officeart/2005/8/layout/orgChart1"/>
    <dgm:cxn modelId="{A3F29FA1-C2DD-4905-A5B0-6CFAC4326148}" type="presParOf" srcId="{5539C623-51D2-4854-8BD1-6B8BD1CAFB79}" destId="{23FD44C1-6F9A-481A-8AB4-006021DB51E2}" srcOrd="1" destOrd="0" presId="urn:microsoft.com/office/officeart/2005/8/layout/orgChart1"/>
    <dgm:cxn modelId="{369F71D2-F838-4AE0-BCC6-7BB7C04E00F4}" type="presParOf" srcId="{5539C623-51D2-4854-8BD1-6B8BD1CAFB79}" destId="{A4BE092E-7346-4C07-A5D3-9A140905C3A9}" srcOrd="2" destOrd="0" presId="urn:microsoft.com/office/officeart/2005/8/layout/orgChart1"/>
    <dgm:cxn modelId="{3F1001CD-2352-482A-B2EE-48226ED51E5B}" type="presParOf" srcId="{A4FCC447-7961-46CF-B56D-E01EC153195C}" destId="{FA2ADA5C-133E-41A2-9AC9-07F9243749F1}" srcOrd="2" destOrd="0" presId="urn:microsoft.com/office/officeart/2005/8/layout/orgChart1"/>
    <dgm:cxn modelId="{D68726CC-6F08-4761-AD00-0428510BD16B}" type="presParOf" srcId="{6C280751-6AE4-4811-9D6C-2C6D8A2E64EA}" destId="{0CF91EB5-8073-44D0-BDEB-14032D1F9831}" srcOrd="6" destOrd="0" presId="urn:microsoft.com/office/officeart/2005/8/layout/orgChart1"/>
    <dgm:cxn modelId="{C6272CDE-F94A-40DB-9F66-6DF157922E5A}" type="presParOf" srcId="{6C280751-6AE4-4811-9D6C-2C6D8A2E64EA}" destId="{AA4A39C5-0759-4BD6-BB51-43179525E08B}" srcOrd="7" destOrd="0" presId="urn:microsoft.com/office/officeart/2005/8/layout/orgChart1"/>
    <dgm:cxn modelId="{AD8B8E8D-F4B3-4555-8ED4-1070AE054E66}" type="presParOf" srcId="{AA4A39C5-0759-4BD6-BB51-43179525E08B}" destId="{FBE82E9A-9400-45FB-8146-9A1FEF2CAF52}" srcOrd="0" destOrd="0" presId="urn:microsoft.com/office/officeart/2005/8/layout/orgChart1"/>
    <dgm:cxn modelId="{BD1E6C9E-0773-40A8-A58C-417D5A705580}" type="presParOf" srcId="{FBE82E9A-9400-45FB-8146-9A1FEF2CAF52}" destId="{4AEB4268-83A9-496E-B832-4C48795DA911}" srcOrd="0" destOrd="0" presId="urn:microsoft.com/office/officeart/2005/8/layout/orgChart1"/>
    <dgm:cxn modelId="{47DD56DE-9DD0-4A8B-B6B1-20B35E63AF5F}" type="presParOf" srcId="{FBE82E9A-9400-45FB-8146-9A1FEF2CAF52}" destId="{74E75D36-0097-41B7-AC76-3E966807E5AC}" srcOrd="1" destOrd="0" presId="urn:microsoft.com/office/officeart/2005/8/layout/orgChart1"/>
    <dgm:cxn modelId="{09569492-0B98-4FBB-8151-D0FEC6DE60C6}" type="presParOf" srcId="{AA4A39C5-0759-4BD6-BB51-43179525E08B}" destId="{613F5B53-CD85-4F40-96B9-20EC237F5702}" srcOrd="1" destOrd="0" presId="urn:microsoft.com/office/officeart/2005/8/layout/orgChart1"/>
    <dgm:cxn modelId="{1919BBE5-6538-4B66-A926-10E87F301865}" type="presParOf" srcId="{AA4A39C5-0759-4BD6-BB51-43179525E08B}" destId="{598322D7-B0EC-48FA-8A4A-5F4C65DB6B9B}" srcOrd="2" destOrd="0" presId="urn:microsoft.com/office/officeart/2005/8/layout/orgChart1"/>
    <dgm:cxn modelId="{30B3F9D0-9F83-4674-AC46-6A8B7E46532B}" type="presParOf" srcId="{C2350D8E-5F23-439C-BEBD-E1497E9694EC}" destId="{FFFBD9DC-7C68-4550-9421-4860950BE3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91EB5-8073-44D0-BDEB-14032D1F9831}">
      <dsp:nvSpPr>
        <dsp:cNvPr id="0" name=""/>
        <dsp:cNvSpPr/>
      </dsp:nvSpPr>
      <dsp:spPr>
        <a:xfrm>
          <a:off x="3989464" y="748371"/>
          <a:ext cx="3982309" cy="309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577"/>
              </a:lnTo>
              <a:lnTo>
                <a:pt x="3982309" y="155577"/>
              </a:lnTo>
              <a:lnTo>
                <a:pt x="3982309" y="3096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204E3-33F3-40EF-8968-1D2A8ED975B4}">
      <dsp:nvSpPr>
        <dsp:cNvPr id="0" name=""/>
        <dsp:cNvSpPr/>
      </dsp:nvSpPr>
      <dsp:spPr>
        <a:xfrm>
          <a:off x="5609866" y="1791498"/>
          <a:ext cx="737120" cy="1824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640"/>
              </a:lnTo>
              <a:lnTo>
                <a:pt x="737120" y="1824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37DC2-E9DB-4ADE-964D-B5EA0E9A27AE}">
      <dsp:nvSpPr>
        <dsp:cNvPr id="0" name=""/>
        <dsp:cNvSpPr/>
      </dsp:nvSpPr>
      <dsp:spPr>
        <a:xfrm>
          <a:off x="5609866" y="1791498"/>
          <a:ext cx="713076" cy="807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105"/>
              </a:lnTo>
              <a:lnTo>
                <a:pt x="713076" y="807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FEED4-5AC1-4E83-8351-36A4FCFCC9DB}">
      <dsp:nvSpPr>
        <dsp:cNvPr id="0" name=""/>
        <dsp:cNvSpPr/>
      </dsp:nvSpPr>
      <dsp:spPr>
        <a:xfrm>
          <a:off x="3989464" y="748371"/>
          <a:ext cx="2207210" cy="309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577"/>
              </a:lnTo>
              <a:lnTo>
                <a:pt x="2207210" y="155577"/>
              </a:lnTo>
              <a:lnTo>
                <a:pt x="2207210" y="3096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86D3E-E296-434F-975F-6DED3804E589}">
      <dsp:nvSpPr>
        <dsp:cNvPr id="0" name=""/>
        <dsp:cNvSpPr/>
      </dsp:nvSpPr>
      <dsp:spPr>
        <a:xfrm>
          <a:off x="3834767" y="1791498"/>
          <a:ext cx="220053" cy="2758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8004"/>
              </a:lnTo>
              <a:lnTo>
                <a:pt x="220053" y="27580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7D940-EFF3-4543-B1A8-958826F79536}">
      <dsp:nvSpPr>
        <dsp:cNvPr id="0" name=""/>
        <dsp:cNvSpPr/>
      </dsp:nvSpPr>
      <dsp:spPr>
        <a:xfrm>
          <a:off x="3834767" y="1791498"/>
          <a:ext cx="220053" cy="1716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417"/>
              </a:lnTo>
              <a:lnTo>
                <a:pt x="220053" y="17164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54C9D-CBB6-4775-91A4-BD03559D2473}">
      <dsp:nvSpPr>
        <dsp:cNvPr id="0" name=""/>
        <dsp:cNvSpPr/>
      </dsp:nvSpPr>
      <dsp:spPr>
        <a:xfrm>
          <a:off x="3834767" y="1791498"/>
          <a:ext cx="220053" cy="674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830"/>
              </a:lnTo>
              <a:lnTo>
                <a:pt x="220053" y="6748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EB3A8-C85A-40DB-8565-94570AE4EC6B}">
      <dsp:nvSpPr>
        <dsp:cNvPr id="0" name=""/>
        <dsp:cNvSpPr/>
      </dsp:nvSpPr>
      <dsp:spPr>
        <a:xfrm>
          <a:off x="3989464" y="748371"/>
          <a:ext cx="432111" cy="309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577"/>
              </a:lnTo>
              <a:lnTo>
                <a:pt x="432111" y="155577"/>
              </a:lnTo>
              <a:lnTo>
                <a:pt x="432111" y="3096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A3C1F-8229-4BE4-9E14-B09D6FD6D344}">
      <dsp:nvSpPr>
        <dsp:cNvPr id="0" name=""/>
        <dsp:cNvSpPr/>
      </dsp:nvSpPr>
      <dsp:spPr>
        <a:xfrm>
          <a:off x="2125273" y="1791498"/>
          <a:ext cx="1184467" cy="308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37"/>
              </a:lnTo>
              <a:lnTo>
                <a:pt x="1184467" y="154037"/>
              </a:lnTo>
              <a:lnTo>
                <a:pt x="1184467" y="308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9E126-609A-4DB7-89EE-0E88154D2BCC}">
      <dsp:nvSpPr>
        <dsp:cNvPr id="0" name=""/>
        <dsp:cNvSpPr/>
      </dsp:nvSpPr>
      <dsp:spPr>
        <a:xfrm>
          <a:off x="2079553" y="1791498"/>
          <a:ext cx="91440" cy="3080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037"/>
              </a:lnTo>
              <a:lnTo>
                <a:pt x="69082" y="154037"/>
              </a:lnTo>
              <a:lnTo>
                <a:pt x="69082" y="308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BA216-9235-4B56-ADF9-4C5719F36A67}">
      <dsp:nvSpPr>
        <dsp:cNvPr id="0" name=""/>
        <dsp:cNvSpPr/>
      </dsp:nvSpPr>
      <dsp:spPr>
        <a:xfrm>
          <a:off x="595874" y="2833085"/>
          <a:ext cx="138110" cy="1716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417"/>
              </a:lnTo>
              <a:lnTo>
                <a:pt x="138110" y="17164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9A192-A3D3-4A23-A4B2-891F4AB19EF1}">
      <dsp:nvSpPr>
        <dsp:cNvPr id="0" name=""/>
        <dsp:cNvSpPr/>
      </dsp:nvSpPr>
      <dsp:spPr>
        <a:xfrm>
          <a:off x="595874" y="2833085"/>
          <a:ext cx="138110" cy="674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830"/>
              </a:lnTo>
              <a:lnTo>
                <a:pt x="138110" y="6748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FFF96-1B97-4B55-8B2D-47E283DE9E6E}">
      <dsp:nvSpPr>
        <dsp:cNvPr id="0" name=""/>
        <dsp:cNvSpPr/>
      </dsp:nvSpPr>
      <dsp:spPr>
        <a:xfrm>
          <a:off x="964168" y="1791498"/>
          <a:ext cx="1161105" cy="308075"/>
        </a:xfrm>
        <a:custGeom>
          <a:avLst/>
          <a:gdLst/>
          <a:ahLst/>
          <a:cxnLst/>
          <a:rect l="0" t="0" r="0" b="0"/>
          <a:pathLst>
            <a:path>
              <a:moveTo>
                <a:pt x="1161105" y="0"/>
              </a:moveTo>
              <a:lnTo>
                <a:pt x="1161105" y="154037"/>
              </a:lnTo>
              <a:lnTo>
                <a:pt x="0" y="154037"/>
              </a:lnTo>
              <a:lnTo>
                <a:pt x="0" y="308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F11E5-BD22-4354-B995-17E7BBCE1A7E}">
      <dsp:nvSpPr>
        <dsp:cNvPr id="0" name=""/>
        <dsp:cNvSpPr/>
      </dsp:nvSpPr>
      <dsp:spPr>
        <a:xfrm>
          <a:off x="2125273" y="748371"/>
          <a:ext cx="1864191" cy="309615"/>
        </a:xfrm>
        <a:custGeom>
          <a:avLst/>
          <a:gdLst/>
          <a:ahLst/>
          <a:cxnLst/>
          <a:rect l="0" t="0" r="0" b="0"/>
          <a:pathLst>
            <a:path>
              <a:moveTo>
                <a:pt x="1864191" y="0"/>
              </a:moveTo>
              <a:lnTo>
                <a:pt x="1864191" y="155577"/>
              </a:lnTo>
              <a:lnTo>
                <a:pt x="0" y="155577"/>
              </a:lnTo>
              <a:lnTo>
                <a:pt x="0" y="3096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32209-4B0B-4FFE-830A-7F893E61C7F2}">
      <dsp:nvSpPr>
        <dsp:cNvPr id="0" name=""/>
        <dsp:cNvSpPr/>
      </dsp:nvSpPr>
      <dsp:spPr>
        <a:xfrm>
          <a:off x="2291920" y="2543"/>
          <a:ext cx="3395089" cy="7458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none" kern="1200" dirty="0">
              <a:latin typeface="Times New Roman" pitchFamily="18" charset="0"/>
              <a:cs typeface="Times New Roman" pitchFamily="18" charset="0"/>
            </a:rPr>
            <a:t>NOIR Classification</a:t>
          </a:r>
        </a:p>
      </dsp:txBody>
      <dsp:txXfrm>
        <a:off x="2291920" y="2543"/>
        <a:ext cx="3395089" cy="745827"/>
      </dsp:txXfrm>
    </dsp:sp>
    <dsp:sp modelId="{B71B81A5-6CE1-46E3-A2E1-FD4906296BF2}">
      <dsp:nvSpPr>
        <dsp:cNvPr id="0" name=""/>
        <dsp:cNvSpPr/>
      </dsp:nvSpPr>
      <dsp:spPr>
        <a:xfrm>
          <a:off x="1391761" y="1057986"/>
          <a:ext cx="1467023" cy="7335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Nominal</a:t>
          </a:r>
        </a:p>
      </dsp:txBody>
      <dsp:txXfrm>
        <a:off x="1391761" y="1057986"/>
        <a:ext cx="1467023" cy="733511"/>
      </dsp:txXfrm>
    </dsp:sp>
    <dsp:sp modelId="{BA68FE7A-CBFC-4A4D-8631-D5B8225E4869}">
      <dsp:nvSpPr>
        <dsp:cNvPr id="0" name=""/>
        <dsp:cNvSpPr/>
      </dsp:nvSpPr>
      <dsp:spPr>
        <a:xfrm>
          <a:off x="503801" y="2099573"/>
          <a:ext cx="920733" cy="7335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Binary</a:t>
          </a:r>
        </a:p>
      </dsp:txBody>
      <dsp:txXfrm>
        <a:off x="503801" y="2099573"/>
        <a:ext cx="920733" cy="733511"/>
      </dsp:txXfrm>
    </dsp:sp>
    <dsp:sp modelId="{7DEFA89B-BC25-44E0-88DC-0EA30791E0F2}">
      <dsp:nvSpPr>
        <dsp:cNvPr id="0" name=""/>
        <dsp:cNvSpPr/>
      </dsp:nvSpPr>
      <dsp:spPr>
        <a:xfrm>
          <a:off x="733984" y="3141160"/>
          <a:ext cx="1017718" cy="7335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Symmetric</a:t>
          </a:r>
        </a:p>
      </dsp:txBody>
      <dsp:txXfrm>
        <a:off x="733984" y="3141160"/>
        <a:ext cx="1017718" cy="733511"/>
      </dsp:txXfrm>
    </dsp:sp>
    <dsp:sp modelId="{75AC9864-BD4C-4870-B7DF-1A1FF9BAAE3A}">
      <dsp:nvSpPr>
        <dsp:cNvPr id="0" name=""/>
        <dsp:cNvSpPr/>
      </dsp:nvSpPr>
      <dsp:spPr>
        <a:xfrm>
          <a:off x="733984" y="4182747"/>
          <a:ext cx="1222969" cy="7335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Asymmetric</a:t>
          </a:r>
        </a:p>
      </dsp:txBody>
      <dsp:txXfrm>
        <a:off x="733984" y="4182747"/>
        <a:ext cx="1222969" cy="733511"/>
      </dsp:txXfrm>
    </dsp:sp>
    <dsp:sp modelId="{41C52455-4D5D-44EA-95A9-40180470B21D}">
      <dsp:nvSpPr>
        <dsp:cNvPr id="0" name=""/>
        <dsp:cNvSpPr/>
      </dsp:nvSpPr>
      <dsp:spPr>
        <a:xfrm>
          <a:off x="1732609" y="2099573"/>
          <a:ext cx="832051" cy="7335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Ternary</a:t>
          </a:r>
        </a:p>
      </dsp:txBody>
      <dsp:txXfrm>
        <a:off x="1732609" y="2099573"/>
        <a:ext cx="832051" cy="733511"/>
      </dsp:txXfrm>
    </dsp:sp>
    <dsp:sp modelId="{34E3B54B-FD0B-4BB6-83B7-3FE25C60CB68}">
      <dsp:nvSpPr>
        <dsp:cNvPr id="0" name=""/>
        <dsp:cNvSpPr/>
      </dsp:nvSpPr>
      <dsp:spPr>
        <a:xfrm>
          <a:off x="2872736" y="2099573"/>
          <a:ext cx="874008" cy="7335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Others</a:t>
          </a:r>
        </a:p>
      </dsp:txBody>
      <dsp:txXfrm>
        <a:off x="2872736" y="2099573"/>
        <a:ext cx="874008" cy="733511"/>
      </dsp:txXfrm>
    </dsp:sp>
    <dsp:sp modelId="{552112C6-DA84-4A81-A11E-FAC2BCAC5250}">
      <dsp:nvSpPr>
        <dsp:cNvPr id="0" name=""/>
        <dsp:cNvSpPr/>
      </dsp:nvSpPr>
      <dsp:spPr>
        <a:xfrm>
          <a:off x="3688064" y="1057986"/>
          <a:ext cx="1467023" cy="7335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Ordinal</a:t>
          </a:r>
        </a:p>
      </dsp:txBody>
      <dsp:txXfrm>
        <a:off x="3688064" y="1057986"/>
        <a:ext cx="1467023" cy="733511"/>
      </dsp:txXfrm>
    </dsp:sp>
    <dsp:sp modelId="{9D52A8EB-4AF5-44BD-9BA0-8369D512A81B}">
      <dsp:nvSpPr>
        <dsp:cNvPr id="0" name=""/>
        <dsp:cNvSpPr/>
      </dsp:nvSpPr>
      <dsp:spPr>
        <a:xfrm>
          <a:off x="4054820" y="2099573"/>
          <a:ext cx="1467023" cy="7335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Alphabetical Ordered</a:t>
          </a:r>
        </a:p>
      </dsp:txBody>
      <dsp:txXfrm>
        <a:off x="4054820" y="2099573"/>
        <a:ext cx="1467023" cy="733511"/>
      </dsp:txXfrm>
    </dsp:sp>
    <dsp:sp modelId="{E6B4A3E2-BDDD-44C8-81CD-959AC867CF6C}">
      <dsp:nvSpPr>
        <dsp:cNvPr id="0" name=""/>
        <dsp:cNvSpPr/>
      </dsp:nvSpPr>
      <dsp:spPr>
        <a:xfrm>
          <a:off x="4054820" y="3141160"/>
          <a:ext cx="1467023" cy="7335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Numerically Ordered</a:t>
          </a:r>
        </a:p>
      </dsp:txBody>
      <dsp:txXfrm>
        <a:off x="4054820" y="3141160"/>
        <a:ext cx="1467023" cy="733511"/>
      </dsp:txXfrm>
    </dsp:sp>
    <dsp:sp modelId="{5B55D9DD-5D91-4209-BE37-431EAC199F48}">
      <dsp:nvSpPr>
        <dsp:cNvPr id="0" name=""/>
        <dsp:cNvSpPr/>
      </dsp:nvSpPr>
      <dsp:spPr>
        <a:xfrm>
          <a:off x="4054820" y="4182747"/>
          <a:ext cx="1467023" cy="7335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Literally Ordered</a:t>
          </a:r>
        </a:p>
      </dsp:txBody>
      <dsp:txXfrm>
        <a:off x="4054820" y="4182747"/>
        <a:ext cx="1467023" cy="733511"/>
      </dsp:txXfrm>
    </dsp:sp>
    <dsp:sp modelId="{2B43958E-0C6D-4C21-975F-89237D726151}">
      <dsp:nvSpPr>
        <dsp:cNvPr id="0" name=""/>
        <dsp:cNvSpPr/>
      </dsp:nvSpPr>
      <dsp:spPr>
        <a:xfrm>
          <a:off x="5463163" y="1057986"/>
          <a:ext cx="1467023" cy="73351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Interval</a:t>
          </a:r>
        </a:p>
      </dsp:txBody>
      <dsp:txXfrm>
        <a:off x="5463163" y="1057986"/>
        <a:ext cx="1467023" cy="733511"/>
      </dsp:txXfrm>
    </dsp:sp>
    <dsp:sp modelId="{46E911C2-C981-4C0E-9B60-892697E5C7A7}">
      <dsp:nvSpPr>
        <dsp:cNvPr id="0" name=""/>
        <dsp:cNvSpPr/>
      </dsp:nvSpPr>
      <dsp:spPr>
        <a:xfrm>
          <a:off x="6322942" y="2231848"/>
          <a:ext cx="1467023" cy="73351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Discrete</a:t>
          </a:r>
        </a:p>
      </dsp:txBody>
      <dsp:txXfrm>
        <a:off x="6322942" y="2231848"/>
        <a:ext cx="1467023" cy="733511"/>
      </dsp:txXfrm>
    </dsp:sp>
    <dsp:sp modelId="{FE4F6AA2-CA70-4D27-8788-B5D6649A05D2}">
      <dsp:nvSpPr>
        <dsp:cNvPr id="0" name=""/>
        <dsp:cNvSpPr/>
      </dsp:nvSpPr>
      <dsp:spPr>
        <a:xfrm>
          <a:off x="6346986" y="3249383"/>
          <a:ext cx="1467023" cy="73351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Continuous</a:t>
          </a:r>
        </a:p>
      </dsp:txBody>
      <dsp:txXfrm>
        <a:off x="6346986" y="3249383"/>
        <a:ext cx="1467023" cy="733511"/>
      </dsp:txXfrm>
    </dsp:sp>
    <dsp:sp modelId="{4AEB4268-83A9-496E-B832-4C48795DA911}">
      <dsp:nvSpPr>
        <dsp:cNvPr id="0" name=""/>
        <dsp:cNvSpPr/>
      </dsp:nvSpPr>
      <dsp:spPr>
        <a:xfrm>
          <a:off x="7238262" y="1057986"/>
          <a:ext cx="1467023" cy="73351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itchFamily="18" charset="0"/>
              <a:cs typeface="Times New Roman" pitchFamily="18" charset="0"/>
            </a:rPr>
            <a:t>Ratio</a:t>
          </a:r>
        </a:p>
      </dsp:txBody>
      <dsp:txXfrm>
        <a:off x="7238262" y="1057986"/>
        <a:ext cx="1467023" cy="733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4B31D-BF62-C54C-9965-67E2F9A27B3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2388" y="1143000"/>
            <a:ext cx="421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2466D-B73A-DD43-B350-E79990278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186" y="1122363"/>
            <a:ext cx="70211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186" y="3602038"/>
            <a:ext cx="70211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3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3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320" y="365125"/>
            <a:ext cx="201857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607" y="365125"/>
            <a:ext cx="593869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1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39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05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52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80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2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43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13" y="1859769"/>
            <a:ext cx="4137907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5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13" y="2514600"/>
            <a:ext cx="413790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1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71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01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9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78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6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20" y="6356362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37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89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11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4" y="914402"/>
            <a:ext cx="2106335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63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4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1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2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8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0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004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64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51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18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1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27" y="1709749"/>
            <a:ext cx="80742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727" y="4589474"/>
            <a:ext cx="807428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86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316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4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8" y="6356357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32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306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326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2" y="914402"/>
            <a:ext cx="2106335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02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49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471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79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4972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02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95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603" y="1825625"/>
            <a:ext cx="397863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254" y="1825625"/>
            <a:ext cx="397863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61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610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572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23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905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140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186" y="1122363"/>
            <a:ext cx="70211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186" y="3602038"/>
            <a:ext cx="70211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7395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418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27" y="1709749"/>
            <a:ext cx="80742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727" y="4589474"/>
            <a:ext cx="807428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877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603" y="1825625"/>
            <a:ext cx="397863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254" y="1825625"/>
            <a:ext cx="397863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04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27" y="365129"/>
            <a:ext cx="807428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822" y="1681163"/>
            <a:ext cx="396034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822" y="2505075"/>
            <a:ext cx="39603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258" y="1681163"/>
            <a:ext cx="39798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258" y="2505075"/>
            <a:ext cx="397985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27" y="365129"/>
            <a:ext cx="807428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822" y="1681163"/>
            <a:ext cx="396034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822" y="2505075"/>
            <a:ext cx="39603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258" y="1681163"/>
            <a:ext cx="39798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258" y="2505075"/>
            <a:ext cx="397985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405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601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8846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27" y="457200"/>
            <a:ext cx="301932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857" y="987436"/>
            <a:ext cx="473925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827" y="2057400"/>
            <a:ext cx="301932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459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27" y="457200"/>
            <a:ext cx="301932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79857" y="987436"/>
            <a:ext cx="473925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827" y="2057400"/>
            <a:ext cx="301932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847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014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320" y="365125"/>
            <a:ext cx="201857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607" y="365125"/>
            <a:ext cx="593869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2040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81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75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109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83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976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1163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677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0661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492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3036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9731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209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48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0756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89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178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0089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197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765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647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08587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368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2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4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27" y="457200"/>
            <a:ext cx="301932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857" y="987436"/>
            <a:ext cx="473925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827" y="2057400"/>
            <a:ext cx="301932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9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27" y="457200"/>
            <a:ext cx="301932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79857" y="987436"/>
            <a:ext cx="473925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827" y="2057400"/>
            <a:ext cx="301932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608" y="365129"/>
            <a:ext cx="8074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608" y="1825625"/>
            <a:ext cx="80742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602" y="6356361"/>
            <a:ext cx="210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993" y="6356361"/>
            <a:ext cx="3159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1556" y="6356361"/>
            <a:ext cx="210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272D5-C210-4FEE-92CB-31FDCF097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80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80" y="6356362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62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62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6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8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8" y="6356357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7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6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3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4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608" y="365129"/>
            <a:ext cx="8074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608" y="1825625"/>
            <a:ext cx="80742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602" y="6356361"/>
            <a:ext cx="210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993" y="6356361"/>
            <a:ext cx="3159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1556" y="6356361"/>
            <a:ext cx="210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8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72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34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547" y="1268763"/>
            <a:ext cx="7957265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Data Analytics</a:t>
            </a:r>
            <a:b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(CS61061)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385" y="4797152"/>
            <a:ext cx="8041518" cy="1752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Dr. Debasis Samanta</a:t>
            </a:r>
          </a:p>
          <a:p>
            <a:r>
              <a:rPr lang="en-US" sz="2000" i="1" dirty="0">
                <a:solidFill>
                  <a:srgbClr val="FFFFFF"/>
                </a:solidFill>
              </a:rPr>
              <a:t>Associate Professor</a:t>
            </a:r>
          </a:p>
          <a:p>
            <a:r>
              <a:rPr lang="en-US" sz="2400" dirty="0">
                <a:solidFill>
                  <a:srgbClr val="FFFFFF"/>
                </a:solidFill>
              </a:rPr>
              <a:t>Department of Computer Science &amp; Engineering</a:t>
            </a:r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8410" y="2996952"/>
            <a:ext cx="8041518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BD0D9"/>
              </a:buClr>
            </a:pPr>
            <a:r>
              <a:rPr lang="en-US" sz="2400" b="1" i="1" dirty="0">
                <a:solidFill>
                  <a:srgbClr val="FFFF00"/>
                </a:solidFill>
              </a:rPr>
              <a:t>Lecture #2</a:t>
            </a:r>
          </a:p>
          <a:p>
            <a:pPr algn="l">
              <a:buClr>
                <a:srgbClr val="0BD0D9"/>
              </a:buClr>
            </a:pPr>
            <a:r>
              <a:rPr lang="en-US" sz="2800" b="1" dirty="0">
                <a:solidFill>
                  <a:srgbClr val="FFFF00"/>
                </a:solidFill>
              </a:rPr>
              <a:t>Data Categorization</a:t>
            </a:r>
            <a:endParaRPr lang="en-IN" sz="2800" b="1" dirty="0">
              <a:solidFill>
                <a:srgbClr val="FFFF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8C84D-2B54-9E49-B1BE-F078D77C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@DSamanta, IIT Kharagpur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7033D-A935-414A-B197-47D86808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DBF5F9">
                    <a:shade val="90000"/>
                  </a:srgbClr>
                </a:solidFill>
              </a:rPr>
              <a:t>Data Analytics (CS61061)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A324D-51E5-6E48-B2C4-68F2D868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1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96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NOIR summary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404360"/>
          </a:xfrm>
        </p:spPr>
        <p:txBody>
          <a:bodyPr>
            <a:normAutofit lnSpcReduction="10000"/>
          </a:bodyPr>
          <a:lstStyle/>
          <a:p>
            <a:pPr marL="406400" indent="-406400">
              <a:buFont typeface="Wingdings" panose="05000000000000000000" pitchFamily="2" charset="2"/>
              <a:buChar char="ü"/>
            </a:pPr>
            <a:r>
              <a:rPr lang="en-US" sz="2400" dirty="0"/>
              <a:t>Nominal (with distinctiveness property only)</a:t>
            </a:r>
          </a:p>
          <a:p>
            <a:pPr marL="2600960" lvl="8" indent="-40640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406400" indent="-406400">
              <a:buFont typeface="Wingdings" panose="05000000000000000000" pitchFamily="2" charset="2"/>
              <a:buChar char="ü"/>
            </a:pPr>
            <a:r>
              <a:rPr lang="en-US" sz="2400" dirty="0"/>
              <a:t>Ordinal (with distinctive and order property only)</a:t>
            </a:r>
          </a:p>
          <a:p>
            <a:pPr marL="2600960" lvl="8" indent="-40640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406400" indent="-406400">
              <a:buFont typeface="Wingdings" panose="05000000000000000000" pitchFamily="2" charset="2"/>
              <a:buChar char="ü"/>
            </a:pPr>
            <a:r>
              <a:rPr lang="en-US" sz="2400" dirty="0"/>
              <a:t>Interval (with additive property + property of Ordinal data)</a:t>
            </a:r>
          </a:p>
          <a:p>
            <a:pPr marL="2600960" lvl="8" indent="-40640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406400" indent="-406400">
              <a:buFont typeface="Wingdings" panose="05000000000000000000" pitchFamily="2" charset="2"/>
              <a:buChar char="ü"/>
            </a:pPr>
            <a:r>
              <a:rPr lang="en-US" sz="2400" dirty="0"/>
              <a:t>Ratio (with multiplicative property + property of Interval data)</a:t>
            </a:r>
          </a:p>
          <a:p>
            <a:pPr marL="406400" indent="-4064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 Further, nominal and ordinal are collectively referred to as </a:t>
            </a:r>
            <a:r>
              <a:rPr lang="en-US" dirty="0">
                <a:solidFill>
                  <a:srgbClr val="A50021"/>
                </a:solidFill>
              </a:rPr>
              <a:t>categorical or qualitative data</a:t>
            </a:r>
            <a:r>
              <a:rPr lang="en-US" dirty="0"/>
              <a:t>. Whereas, interval and ratio data are collectively referred to as </a:t>
            </a:r>
            <a:r>
              <a:rPr lang="en-US" dirty="0">
                <a:solidFill>
                  <a:srgbClr val="A50021"/>
                </a:solidFill>
              </a:rPr>
              <a:t>quantitative or numeric data</a:t>
            </a:r>
            <a:r>
              <a:rPr lang="en-US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/>
          </a:p>
          <a:p>
            <a:pPr marL="1371600" lvl="5" indent="-274320">
              <a:buSzPct val="95000"/>
            </a:pPr>
            <a:endParaRPr lang="en-US" dirty="0"/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9EB1-FE2E-D941-898A-82EED018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5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Nominal scale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404360"/>
          </a:xfrm>
        </p:spPr>
        <p:txBody>
          <a:bodyPr>
            <a:normAutofit fontScale="700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Definition</a:t>
            </a:r>
            <a:r>
              <a:rPr lang="en-US" dirty="0"/>
              <a:t>	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dirty="0"/>
              <a:t>A variable that takes a value </a:t>
            </a:r>
            <a:r>
              <a:rPr lang="en-US" dirty="0">
                <a:solidFill>
                  <a:srgbClr val="A50021"/>
                </a:solidFill>
              </a:rPr>
              <a:t>among a set of mutually exclusive codes</a:t>
            </a:r>
            <a:r>
              <a:rPr lang="en-US" dirty="0"/>
              <a:t> that have no logical order is known as a nominal variable.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US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b="1" dirty="0">
                <a:solidFill>
                  <a:srgbClr val="0070C0"/>
                </a:solidFill>
              </a:rPr>
              <a:t>Examples</a:t>
            </a:r>
          </a:p>
          <a:p>
            <a:pPr marL="0" indent="0">
              <a:buNone/>
            </a:pPr>
            <a:r>
              <a:rPr lang="en-US" dirty="0"/>
              <a:t>Gender 		Used letters or numbers</a:t>
            </a:r>
          </a:p>
          <a:p>
            <a:pPr marL="0" indent="0">
              <a:buNone/>
            </a:pPr>
            <a:r>
              <a:rPr lang="en-US" dirty="0"/>
              <a:t>		{ M, F}  </a:t>
            </a:r>
            <a:r>
              <a:rPr lang="en-US" b="1" dirty="0"/>
              <a:t>or</a:t>
            </a:r>
            <a:r>
              <a:rPr lang="en-US" dirty="0"/>
              <a:t>  { 1, 0 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Blood groups 	 Used string</a:t>
            </a:r>
          </a:p>
          <a:p>
            <a:pPr marL="0" indent="0">
              <a:buNone/>
            </a:pPr>
            <a:r>
              <a:rPr lang="en-US" dirty="0"/>
              <a:t>		{A , B , AB , O 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Rhesus (Rh) factors	 Used symbols</a:t>
            </a:r>
          </a:p>
          <a:p>
            <a:pPr marL="0" indent="0">
              <a:buNone/>
            </a:pPr>
            <a:r>
              <a:rPr lang="en-US" dirty="0"/>
              <a:t>		{+ , - 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Country code	??</a:t>
            </a:r>
          </a:p>
          <a:p>
            <a:pPr marL="0" indent="0">
              <a:buNone/>
            </a:pPr>
            <a:r>
              <a:rPr lang="en-US" dirty="0"/>
              <a:t>		????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/>
          </a:p>
          <a:p>
            <a:pPr marL="1371600" lvl="5" indent="-274320">
              <a:buSzPct val="95000"/>
            </a:pPr>
            <a:endParaRPr lang="en-US" dirty="0"/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37BB-E305-2F4E-8F67-682C5D3A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1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Nominal scale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404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Note     </a:t>
            </a:r>
          </a:p>
          <a:p>
            <a:pPr marL="857250" indent="-457200" algn="just">
              <a:buClr>
                <a:schemeClr val="bg2">
                  <a:lumMod val="50000"/>
                </a:schemeClr>
              </a:buClr>
            </a:pPr>
            <a:r>
              <a:rPr lang="en-US" dirty="0"/>
              <a:t>The nominal scale is used to label data categorization using </a:t>
            </a:r>
            <a:r>
              <a:rPr lang="en-US" dirty="0">
                <a:solidFill>
                  <a:srgbClr val="C00000"/>
                </a:solidFill>
              </a:rPr>
              <a:t>a consistent naming convention</a:t>
            </a:r>
            <a:r>
              <a:rPr lang="en-US" dirty="0"/>
              <a:t>.</a:t>
            </a:r>
          </a:p>
          <a:p>
            <a:pPr marL="2766060" lvl="8" indent="-171450" algn="just">
              <a:buClr>
                <a:schemeClr val="tx1"/>
              </a:buClr>
            </a:pPr>
            <a:endParaRPr lang="en-US" sz="900" dirty="0"/>
          </a:p>
          <a:p>
            <a:pPr marL="863600" indent="-457200" algn="just"/>
            <a:r>
              <a:rPr lang="en-US" dirty="0"/>
              <a:t>The labels can be numbers, letters, strings, enumerated constants or other keyboard symbols.</a:t>
            </a:r>
          </a:p>
          <a:p>
            <a:pPr marL="3058160" lvl="8" indent="-457200" algn="just"/>
            <a:endParaRPr lang="en-US" sz="900" dirty="0"/>
          </a:p>
          <a:p>
            <a:pPr marL="863600" indent="-457200" algn="just"/>
            <a:r>
              <a:rPr lang="en-US" dirty="0"/>
              <a:t>Nominal data thus makes “</a:t>
            </a:r>
            <a:r>
              <a:rPr lang="en-US" dirty="0">
                <a:solidFill>
                  <a:srgbClr val="C00000"/>
                </a:solidFill>
              </a:rPr>
              <a:t>category</a:t>
            </a:r>
            <a:r>
              <a:rPr lang="en-US" dirty="0"/>
              <a:t>” of a set of data.</a:t>
            </a:r>
          </a:p>
          <a:p>
            <a:pPr marL="3058160" lvl="8" indent="-457200" algn="just"/>
            <a:endParaRPr lang="en-US" sz="900" dirty="0"/>
          </a:p>
          <a:p>
            <a:pPr marL="863600" indent="-457200" algn="just"/>
            <a:r>
              <a:rPr lang="en-US" dirty="0"/>
              <a:t>The number of categories should be two (binary) or more (ternary, etc.), but </a:t>
            </a:r>
            <a:r>
              <a:rPr lang="en-US" dirty="0" err="1">
                <a:solidFill>
                  <a:srgbClr val="0070C0"/>
                </a:solidFill>
              </a:rPr>
              <a:t>countably</a:t>
            </a:r>
            <a:r>
              <a:rPr lang="en-US" dirty="0">
                <a:solidFill>
                  <a:srgbClr val="0070C0"/>
                </a:solidFill>
              </a:rPr>
              <a:t> finite</a:t>
            </a:r>
            <a:r>
              <a:rPr lang="en-US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/>
          </a:p>
          <a:p>
            <a:pPr marL="1371600" lvl="5" indent="-274320">
              <a:buSzPct val="95000"/>
            </a:pPr>
            <a:endParaRPr lang="en-US" dirty="0"/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BAD5-2434-EB4A-9396-00CF1D99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9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Nominal scale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40436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Note     </a:t>
            </a:r>
          </a:p>
          <a:p>
            <a:pPr algn="just"/>
            <a:r>
              <a:rPr lang="en-US" dirty="0"/>
              <a:t>A nominal data </a:t>
            </a:r>
            <a:r>
              <a:rPr lang="en-US" dirty="0">
                <a:solidFill>
                  <a:srgbClr val="C00000"/>
                </a:solidFill>
              </a:rPr>
              <a:t>may be numerical in form</a:t>
            </a:r>
            <a:r>
              <a:rPr lang="en-US" dirty="0"/>
              <a:t>, but the numerical values have  no mathematical interpretation.</a:t>
            </a:r>
            <a:endParaRPr lang="en-US" u="sng" dirty="0"/>
          </a:p>
          <a:p>
            <a:pPr marL="798513" lvl="1" algn="just"/>
            <a:r>
              <a:rPr lang="en-US" dirty="0"/>
              <a:t>For example, 10 prisoners are 100, 101, … 110, but; 100 + 110 = 210 is meaningless. They are simply labels.</a:t>
            </a:r>
          </a:p>
          <a:p>
            <a:pPr marL="2627313" lvl="8" algn="just"/>
            <a:endParaRPr lang="en-US" dirty="0"/>
          </a:p>
          <a:p>
            <a:pPr algn="just"/>
            <a:r>
              <a:rPr lang="en-US" dirty="0"/>
              <a:t>Two labels </a:t>
            </a:r>
            <a:r>
              <a:rPr lang="en-US" dirty="0">
                <a:solidFill>
                  <a:srgbClr val="C00000"/>
                </a:solidFill>
              </a:rPr>
              <a:t>may be identical </a:t>
            </a:r>
            <a:r>
              <a:rPr lang="en-US" dirty="0"/>
              <a:t>( = ) or dissimilar ( ≠ ).</a:t>
            </a:r>
          </a:p>
          <a:p>
            <a:pPr lvl="8" algn="just"/>
            <a:endParaRPr lang="en-US" dirty="0"/>
          </a:p>
          <a:p>
            <a:pPr algn="just"/>
            <a:r>
              <a:rPr lang="en-US" dirty="0"/>
              <a:t>These labels </a:t>
            </a:r>
            <a:r>
              <a:rPr lang="en-US" dirty="0">
                <a:solidFill>
                  <a:srgbClr val="C00000"/>
                </a:solidFill>
              </a:rPr>
              <a:t>do not have any ordering </a:t>
            </a:r>
            <a:r>
              <a:rPr lang="en-US" dirty="0"/>
              <a:t>among themselves.</a:t>
            </a:r>
          </a:p>
          <a:p>
            <a:pPr marL="798513" lvl="1" algn="just"/>
            <a:r>
              <a:rPr lang="en-US" dirty="0"/>
              <a:t>For example, we cannot say blood group B is better or worse than group A.</a:t>
            </a:r>
          </a:p>
          <a:p>
            <a:pPr marL="2627313" lvl="8" algn="just"/>
            <a:endParaRPr lang="en-US" dirty="0"/>
          </a:p>
          <a:p>
            <a:pPr algn="just"/>
            <a:r>
              <a:rPr lang="en-US" dirty="0"/>
              <a:t>Labels (from two different attributes) </a:t>
            </a:r>
            <a:r>
              <a:rPr lang="en-US" dirty="0">
                <a:solidFill>
                  <a:srgbClr val="C00000"/>
                </a:solidFill>
              </a:rPr>
              <a:t>can be combined to </a:t>
            </a:r>
            <a:r>
              <a:rPr lang="en-US" dirty="0"/>
              <a:t>give another nominal variable.</a:t>
            </a:r>
          </a:p>
          <a:p>
            <a:pPr marL="798513" lvl="1" algn="just"/>
            <a:r>
              <a:rPr lang="en-US" dirty="0"/>
              <a:t>For example, blood group with Rh factor ( A+ , A- , AB+, etc.)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/>
          </a:p>
          <a:p>
            <a:pPr marL="1371600" lvl="5" indent="-274320">
              <a:buSzPct val="95000"/>
            </a:pPr>
            <a:endParaRPr lang="en-US" dirty="0"/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3E397-940A-8A45-8258-F9365A7A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Binary scale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4043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Definition	</a:t>
            </a:r>
          </a:p>
          <a:p>
            <a:pPr marL="0" indent="0" algn="just">
              <a:buNone/>
            </a:pPr>
            <a:r>
              <a:rPr lang="en-US" sz="2400" dirty="0"/>
              <a:t>A nominal variable with </a:t>
            </a:r>
            <a:r>
              <a:rPr lang="en-US" sz="2400" dirty="0">
                <a:solidFill>
                  <a:srgbClr val="A50021"/>
                </a:solidFill>
              </a:rPr>
              <a:t>exactly two mutually exclusive categories</a:t>
            </a:r>
            <a:r>
              <a:rPr lang="en-US" sz="2400" dirty="0"/>
              <a:t> that have </a:t>
            </a:r>
            <a:r>
              <a:rPr lang="en-US" sz="2400" dirty="0">
                <a:solidFill>
                  <a:srgbClr val="A50021"/>
                </a:solidFill>
              </a:rPr>
              <a:t>no logical order </a:t>
            </a:r>
            <a:r>
              <a:rPr lang="en-US" sz="2400" dirty="0"/>
              <a:t>is known as binary variable</a:t>
            </a:r>
          </a:p>
          <a:p>
            <a:pPr marL="1371600" lvl="5" indent="-274320">
              <a:buSzPct val="95000"/>
            </a:pPr>
            <a:endParaRPr lang="en-US" dirty="0"/>
          </a:p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sz="2400" dirty="0"/>
              <a:t>Switch: {ON, OFF}</a:t>
            </a:r>
          </a:p>
          <a:p>
            <a:pPr marL="0" indent="0">
              <a:buNone/>
            </a:pPr>
            <a:r>
              <a:rPr lang="en-US" sz="2400" dirty="0"/>
              <a:t>         Attendance: {True, False} </a:t>
            </a:r>
          </a:p>
          <a:p>
            <a:pPr marL="0" indent="0">
              <a:buNone/>
            </a:pPr>
            <a:r>
              <a:rPr lang="en-US" sz="2400" dirty="0"/>
              <a:t>         Entry: {Yes, No}	</a:t>
            </a:r>
          </a:p>
          <a:p>
            <a:pPr marL="0" indent="0">
              <a:buNone/>
            </a:pPr>
            <a:r>
              <a:rPr lang="en-US" dirty="0"/>
              <a:t>       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Note</a:t>
            </a:r>
          </a:p>
          <a:p>
            <a:r>
              <a:rPr lang="en-US" dirty="0"/>
              <a:t>A Binary variable is a special case of a nominal variable that takes </a:t>
            </a:r>
            <a:r>
              <a:rPr lang="en-US" dirty="0">
                <a:solidFill>
                  <a:srgbClr val="A50021"/>
                </a:solidFill>
              </a:rPr>
              <a:t>only two possible </a:t>
            </a:r>
            <a:r>
              <a:rPr lang="en-US" dirty="0"/>
              <a:t>values.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EA76-261B-5845-8446-427DD19B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39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Symmetric and Asymmetric Binary Scale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404360"/>
          </a:xfrm>
        </p:spPr>
        <p:txBody>
          <a:bodyPr>
            <a:normAutofit fontScale="92500"/>
          </a:bodyPr>
          <a:lstStyle/>
          <a:p>
            <a:pPr marL="731520" indent="-457200" algn="just"/>
            <a:r>
              <a:rPr lang="en-US" dirty="0"/>
              <a:t>Different binary variables may have unequal importance. </a:t>
            </a:r>
          </a:p>
          <a:p>
            <a:pPr marL="2926080" lvl="8" indent="-457200" algn="just"/>
            <a:endParaRPr lang="en-US" sz="1100" dirty="0"/>
          </a:p>
          <a:p>
            <a:pPr marL="731520" indent="-457200" algn="just"/>
            <a:r>
              <a:rPr lang="en-US" dirty="0"/>
              <a:t>If two choices of a binary variable have </a:t>
            </a:r>
            <a:r>
              <a:rPr lang="en-US" dirty="0">
                <a:solidFill>
                  <a:srgbClr val="A50021"/>
                </a:solidFill>
              </a:rPr>
              <a:t>equal importance</a:t>
            </a:r>
            <a:r>
              <a:rPr lang="en-US" dirty="0"/>
              <a:t>, then it is called symmetric binary variable. </a:t>
            </a:r>
          </a:p>
          <a:p>
            <a:pPr marL="1097280" lvl="1" indent="-457200" algn="just"/>
            <a:r>
              <a:rPr lang="en-US" dirty="0"/>
              <a:t>Example: Gender = {male, female}</a:t>
            </a:r>
          </a:p>
          <a:p>
            <a:pPr indent="0" algn="just">
              <a:buNone/>
            </a:pPr>
            <a:r>
              <a:rPr lang="en-US" dirty="0"/>
              <a:t>			        // usually of equal probability.</a:t>
            </a:r>
          </a:p>
          <a:p>
            <a:pPr indent="407988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731520" indent="-457200" algn="just"/>
            <a:r>
              <a:rPr lang="en-US" dirty="0"/>
              <a:t>If the two choices of a binary variable have </a:t>
            </a:r>
            <a:r>
              <a:rPr lang="en-US" dirty="0">
                <a:solidFill>
                  <a:srgbClr val="A50021"/>
                </a:solidFill>
              </a:rPr>
              <a:t>unequal importance</a:t>
            </a:r>
            <a:r>
              <a:rPr lang="en-US" dirty="0"/>
              <a:t>, it is called asymmetric binary variable. </a:t>
            </a:r>
          </a:p>
          <a:p>
            <a:pPr marL="1097280" lvl="1" indent="-457200" algn="just"/>
            <a:r>
              <a:rPr lang="en-US" dirty="0"/>
              <a:t>Example: Food preference  = {V, NV}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9C7C-A294-9E40-BC91-B43457DF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59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Operations on Nominal variables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404360"/>
          </a:xfrm>
        </p:spPr>
        <p:txBody>
          <a:bodyPr>
            <a:normAutofit fontScale="85000" lnSpcReduction="20000"/>
          </a:bodyPr>
          <a:lstStyle/>
          <a:p>
            <a:pPr marL="731520" indent="-457200" algn="just"/>
            <a:r>
              <a:rPr lang="en-US" dirty="0"/>
              <a:t>Summary statistics applicable to nominal data is </a:t>
            </a:r>
            <a:r>
              <a:rPr lang="en-US" dirty="0">
                <a:solidFill>
                  <a:srgbClr val="A50021"/>
                </a:solidFill>
              </a:rPr>
              <a:t>mode</a:t>
            </a:r>
            <a:r>
              <a:rPr lang="en-US" dirty="0"/>
              <a:t>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Arithmetic </a:t>
            </a:r>
            <a:r>
              <a:rPr lang="en-US" spc="300" dirty="0"/>
              <a:t>(+,-,*and/) </a:t>
            </a:r>
            <a:r>
              <a:rPr lang="en-US" dirty="0"/>
              <a:t>and logical operations </a:t>
            </a:r>
            <a:r>
              <a:rPr lang="en-US" spc="300" dirty="0"/>
              <a:t>(&lt;,&gt;,≠, etc.) </a:t>
            </a:r>
            <a:r>
              <a:rPr lang="en-US" dirty="0">
                <a:solidFill>
                  <a:srgbClr val="C00000"/>
                </a:solidFill>
              </a:rPr>
              <a:t>are not permitted</a:t>
            </a:r>
            <a:r>
              <a:rPr lang="en-US" dirty="0"/>
              <a:t>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The allowed operations are : accessing (read, check, etc.) and re-coding (into another non-overlapping symbol set, that is,  one-to-one mapping), etc.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Nominal data can be visualized using line charts, bar charts or pie charts etc.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Two or more nominal variables can be combined to generate other nominal variable. </a:t>
            </a:r>
          </a:p>
          <a:p>
            <a:pPr marL="1097280" lvl="1" indent="-457200" algn="just"/>
            <a:r>
              <a:rPr lang="en-US" dirty="0"/>
              <a:t>Example: Gender (M,F) </a:t>
            </a:r>
            <a:r>
              <a:rPr lang="en-IN" dirty="0"/>
              <a:t>×</a:t>
            </a:r>
            <a:r>
              <a:rPr lang="en-US" dirty="0"/>
              <a:t> Marital status (S, M, D, W)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7E0F-4846-CE4C-844D-AAE60E21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19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Ordinal scale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40436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</a:rPr>
              <a:t>Definition	</a:t>
            </a:r>
          </a:p>
          <a:p>
            <a:pPr marL="0" indent="0" algn="just">
              <a:buNone/>
            </a:pPr>
            <a:r>
              <a:rPr lang="en-US" dirty="0"/>
              <a:t>Ordered nominal data are known as ordinal data and the variable that generates it is called ordinal variable. </a:t>
            </a:r>
          </a:p>
          <a:p>
            <a:pPr lvl="1" algn="just"/>
            <a:r>
              <a:rPr lang="en-US" dirty="0"/>
              <a:t>Example:	</a:t>
            </a:r>
          </a:p>
          <a:p>
            <a:pPr marL="393192" lvl="1" indent="0" algn="just">
              <a:buNone/>
            </a:pPr>
            <a:r>
              <a:rPr lang="en-US" dirty="0"/>
              <a:t>             Shirt size = { S, M, L, XL, XXL}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Note     </a:t>
            </a:r>
          </a:p>
          <a:p>
            <a:pPr marL="342900" indent="0" algn="just">
              <a:buNone/>
            </a:pPr>
            <a:r>
              <a:rPr lang="en-US" dirty="0"/>
              <a:t>The values assumed by an ordinal variable can be ordered among themselves as each pair of values can be compared literally or using relational operators ( &lt; , ≤ , &gt; , ≥ ).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B384-D20B-8D47-BFFE-E6E7629D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0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Operation on Ordinal data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404360"/>
          </a:xfrm>
        </p:spPr>
        <p:txBody>
          <a:bodyPr>
            <a:normAutofit fontScale="77500" lnSpcReduction="20000"/>
          </a:bodyPr>
          <a:lstStyle/>
          <a:p>
            <a:pPr marL="731520" indent="-457200" algn="just"/>
            <a:r>
              <a:rPr lang="en-US" dirty="0"/>
              <a:t>Usually relational operators can be used on ordinal data.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Summary measures </a:t>
            </a:r>
            <a:r>
              <a:rPr lang="en-US" dirty="0">
                <a:solidFill>
                  <a:srgbClr val="A50021"/>
                </a:solidFill>
              </a:rPr>
              <a:t>mode</a:t>
            </a:r>
            <a:r>
              <a:rPr lang="en-US" dirty="0"/>
              <a:t> and </a:t>
            </a:r>
            <a:r>
              <a:rPr lang="en-US" dirty="0">
                <a:solidFill>
                  <a:srgbClr val="A50021"/>
                </a:solidFill>
              </a:rPr>
              <a:t>median</a:t>
            </a:r>
            <a:r>
              <a:rPr lang="en-US" dirty="0"/>
              <a:t> can be used on ordinal data.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Ordinal data can be ranked (numerically, alphabetically, etc.) Hence, we can find any of the </a:t>
            </a:r>
            <a:r>
              <a:rPr lang="en-US" dirty="0">
                <a:solidFill>
                  <a:srgbClr val="C00000"/>
                </a:solidFill>
              </a:rPr>
              <a:t>percentiles measures </a:t>
            </a:r>
            <a:r>
              <a:rPr lang="en-US" dirty="0"/>
              <a:t>of ordinal data.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Calculations based on order are permitted (such as count, min, max, etc.).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Spearman’s R can be used as a measure of the strength of association between two sets of ordinal data.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Numerical variable can be transformed into ordinal variable and vice-versa, but with a loss of information. </a:t>
            </a:r>
          </a:p>
          <a:p>
            <a:pPr marL="1097280" lvl="1" indent="-457200" algn="just"/>
            <a:r>
              <a:rPr lang="en-US" dirty="0"/>
              <a:t>For example, Age [1, … 100] = [young, middle-aged, old] </a:t>
            </a: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5C48F-CDE9-204C-AC57-443F9BCE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626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Interval scale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57962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</a:rPr>
              <a:t>Definition	</a:t>
            </a:r>
          </a:p>
          <a:p>
            <a:pPr marL="0" indent="0" algn="just">
              <a:buNone/>
            </a:pPr>
            <a:r>
              <a:rPr lang="en-US" dirty="0"/>
              <a:t>Interval-scale variables are </a:t>
            </a:r>
            <a:r>
              <a:rPr lang="en-US" dirty="0">
                <a:solidFill>
                  <a:srgbClr val="A50021"/>
                </a:solidFill>
              </a:rPr>
              <a:t>continuous measurements </a:t>
            </a:r>
            <a:r>
              <a:rPr lang="en-US" dirty="0"/>
              <a:t>of a </a:t>
            </a:r>
            <a:r>
              <a:rPr lang="en-US" dirty="0">
                <a:solidFill>
                  <a:srgbClr val="A50021"/>
                </a:solidFill>
              </a:rPr>
              <a:t>roughly linear scale</a:t>
            </a:r>
            <a:r>
              <a:rPr lang="en-US" dirty="0"/>
              <a:t>. </a:t>
            </a:r>
          </a:p>
          <a:p>
            <a:pPr marL="795338" indent="-457200" algn="just"/>
            <a:r>
              <a:rPr lang="en-US" dirty="0"/>
              <a:t>	Example:	</a:t>
            </a:r>
          </a:p>
          <a:p>
            <a:pPr marL="703898" lvl="1" indent="0" algn="just">
              <a:buNone/>
            </a:pPr>
            <a:r>
              <a:rPr lang="en-US" dirty="0"/>
              <a:t>    weight, height, latitude, longitude, weather, temperature, calendar dates, etc.</a:t>
            </a:r>
          </a:p>
          <a:p>
            <a:pPr marL="0" indent="0" algn="just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Note     </a:t>
            </a:r>
          </a:p>
          <a:p>
            <a:pPr marL="800100" indent="-457200" algn="just"/>
            <a:r>
              <a:rPr lang="en-US" dirty="0"/>
              <a:t>Interval data are with well-defined interval.</a:t>
            </a:r>
          </a:p>
          <a:p>
            <a:pPr marL="2994660" lvl="8" indent="-457200" algn="just"/>
            <a:endParaRPr lang="en-US" dirty="0"/>
          </a:p>
          <a:p>
            <a:pPr marL="800100" indent="-457200" algn="just"/>
            <a:r>
              <a:rPr lang="en-US" dirty="0"/>
              <a:t>Interval data are measured on a numeric scale (with +</a:t>
            </a:r>
            <a:r>
              <a:rPr lang="en-US" dirty="0" err="1"/>
              <a:t>ve</a:t>
            </a:r>
            <a:r>
              <a:rPr lang="en-US" dirty="0"/>
              <a:t>, 0 (zero), and –</a:t>
            </a:r>
            <a:r>
              <a:rPr lang="en-US" dirty="0" err="1"/>
              <a:t>ve</a:t>
            </a:r>
            <a:r>
              <a:rPr lang="en-US" dirty="0"/>
              <a:t> values).</a:t>
            </a:r>
          </a:p>
          <a:p>
            <a:pPr marL="2994660" lvl="8" indent="-457200" algn="just"/>
            <a:endParaRPr lang="en-US" dirty="0"/>
          </a:p>
          <a:p>
            <a:pPr marL="800100" indent="-457200" algn="just"/>
            <a:r>
              <a:rPr lang="en-US" dirty="0"/>
              <a:t>Interval data </a:t>
            </a:r>
            <a:r>
              <a:rPr lang="en-US" dirty="0">
                <a:solidFill>
                  <a:srgbClr val="A50021"/>
                </a:solidFill>
              </a:rPr>
              <a:t>has a zero point on origin</a:t>
            </a:r>
            <a:r>
              <a:rPr lang="en-US" dirty="0"/>
              <a:t>. However, the origin does not imply a true absence of the measured characteristics. </a:t>
            </a:r>
          </a:p>
          <a:p>
            <a:pPr marL="1165860" lvl="1" indent="-457200" algn="just"/>
            <a:r>
              <a:rPr lang="en-US" dirty="0"/>
              <a:t>For example, temperature in Celsius and Fahrenheit; 0⁰ does not mean absence of temperature, that is, no heat!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9B91-20D7-004D-8367-2539E4E0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29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6" y="1220737"/>
            <a:ext cx="9244336" cy="5546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930" y="456051"/>
            <a:ext cx="8229600" cy="49266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Quote of the day..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2348880"/>
            <a:ext cx="8229600" cy="3384376"/>
          </a:xfrm>
        </p:spPr>
        <p:txBody>
          <a:bodyPr/>
          <a:lstStyle/>
          <a:p>
            <a:r>
              <a:rPr lang="en-US" dirty="0"/>
              <a:t>The simple things are also the most extraordinary things, and only the wise can see them.</a:t>
            </a:r>
          </a:p>
          <a:p>
            <a:pPr lvl="1"/>
            <a:r>
              <a:rPr lang="en-US" dirty="0"/>
              <a:t>Be minute to everything around you. The world is a great teacher!</a:t>
            </a:r>
          </a:p>
          <a:p>
            <a:pPr lvl="6"/>
            <a:r>
              <a:rPr lang="en-US" dirty="0"/>
              <a:t>PAULO COELHO </a:t>
            </a:r>
            <a:r>
              <a:rPr lang="en-US" dirty="0" err="1"/>
              <a:t>Brazillian</a:t>
            </a:r>
            <a:r>
              <a:rPr lang="en-US" dirty="0"/>
              <a:t> author.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2F020-CB8C-FF47-BAFD-4FA1C169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434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Operation on Interval data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579620"/>
          </a:xfrm>
        </p:spPr>
        <p:txBody>
          <a:bodyPr>
            <a:normAutofit fontScale="92500" lnSpcReduction="20000"/>
          </a:bodyPr>
          <a:lstStyle/>
          <a:p>
            <a:pPr marL="731520" indent="-457200" algn="just"/>
            <a:r>
              <a:rPr lang="en-US" dirty="0"/>
              <a:t>We can add to or from interval data.</a:t>
            </a:r>
          </a:p>
          <a:p>
            <a:pPr marL="1097280" lvl="1" indent="-457200" algn="just"/>
            <a:r>
              <a:rPr lang="en-US" dirty="0"/>
              <a:t>For example:  date1 + x-days = date2</a:t>
            </a:r>
          </a:p>
          <a:p>
            <a:pPr marL="2926080" lvl="8" indent="-457200" algn="just"/>
            <a:endParaRPr lang="en-US" sz="1000" dirty="0"/>
          </a:p>
          <a:p>
            <a:pPr marL="731520" indent="-457200" algn="just"/>
            <a:r>
              <a:rPr lang="en-US" dirty="0"/>
              <a:t>Subtraction can also be performed.</a:t>
            </a:r>
          </a:p>
          <a:p>
            <a:pPr marL="1097280" lvl="1" indent="-457200" algn="just"/>
            <a:r>
              <a:rPr lang="en-US" dirty="0"/>
              <a:t>For example: current date – date of birth = age</a:t>
            </a:r>
          </a:p>
          <a:p>
            <a:pPr marL="2926080" lvl="8" indent="-457200" algn="just"/>
            <a:endParaRPr lang="en-US" sz="1100" dirty="0"/>
          </a:p>
          <a:p>
            <a:pPr marL="731520" indent="-457200" algn="just"/>
            <a:r>
              <a:rPr lang="en-US" dirty="0"/>
              <a:t>Negation (changing the sign) and multiplication by a constant are permitted.</a:t>
            </a:r>
          </a:p>
          <a:p>
            <a:pPr marL="2926080" lvl="8" indent="-457200" algn="just"/>
            <a:endParaRPr lang="en-US" sz="1000" dirty="0"/>
          </a:p>
          <a:p>
            <a:pPr marL="731520" indent="-457200" algn="just"/>
            <a:r>
              <a:rPr lang="en-US" dirty="0"/>
              <a:t>All operations on ordinal data defined are also valid here.</a:t>
            </a:r>
          </a:p>
          <a:p>
            <a:pPr marL="2926080" lvl="8" indent="-457200" algn="just"/>
            <a:endParaRPr lang="en-US" sz="1100" dirty="0"/>
          </a:p>
          <a:p>
            <a:pPr marL="731520" indent="-457200" algn="just"/>
            <a:r>
              <a:rPr lang="en-US" dirty="0"/>
              <a:t>Linear (e.g. cx + d ) or Affine transformations are permissible.</a:t>
            </a:r>
          </a:p>
          <a:p>
            <a:pPr marL="2926080" lvl="8" indent="-457200" algn="just"/>
            <a:endParaRPr lang="en-US" sz="1100" dirty="0"/>
          </a:p>
          <a:p>
            <a:pPr marL="731520" indent="-457200" algn="just"/>
            <a:r>
              <a:rPr lang="en-US" dirty="0"/>
              <a:t>Other one-to-one non-linear transformation (e.g., log, </a:t>
            </a:r>
            <a:r>
              <a:rPr lang="en-US" dirty="0" err="1"/>
              <a:t>exp</a:t>
            </a:r>
            <a:r>
              <a:rPr lang="en-US" dirty="0"/>
              <a:t>, sin, etc.) can also be applied.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FEE7-7BE2-4544-8487-47BA43BC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6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Operation on Interval data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579620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Note</a:t>
            </a:r>
          </a:p>
          <a:p>
            <a:pPr marL="731520" indent="-457200" algn="just"/>
            <a:r>
              <a:rPr lang="en-US" dirty="0"/>
              <a:t>Interval data can be transformed to nominal or ordinal scale, but with loss of information.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Interval data can be graphed using histogram, frequency polygon,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A28E6-88DC-8348-A3CF-CC915D7A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67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Ratio scale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5796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</a:rPr>
              <a:t>Definition	</a:t>
            </a:r>
          </a:p>
          <a:p>
            <a:pPr marL="0" indent="0" algn="just">
              <a:buNone/>
            </a:pPr>
            <a:r>
              <a:rPr lang="en-US" dirty="0"/>
              <a:t>    Interval data with a clear definition of “zero” are called ratio data. </a:t>
            </a:r>
          </a:p>
          <a:p>
            <a:pPr lvl="1" algn="just"/>
            <a:r>
              <a:rPr lang="en-US" dirty="0"/>
              <a:t>Example:	</a:t>
            </a:r>
          </a:p>
          <a:p>
            <a:pPr marL="393192" lvl="1" indent="0" algn="just">
              <a:buNone/>
            </a:pPr>
            <a:r>
              <a:rPr lang="en-US" dirty="0"/>
              <a:t>Temperature in Kelvin scale, Intensity of earth-quake on Richter scale, Sound intensity in Decibel, cost of an article, population of a country, etc.</a:t>
            </a:r>
          </a:p>
          <a:p>
            <a:pPr marL="393192" lvl="1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Note     </a:t>
            </a:r>
          </a:p>
          <a:p>
            <a:pPr marL="800100" indent="-457200" algn="just"/>
            <a:r>
              <a:rPr lang="en-US" dirty="0"/>
              <a:t>All ratio data are interval data but the reverse is not true.</a:t>
            </a:r>
          </a:p>
          <a:p>
            <a:pPr marL="2994660" lvl="8" indent="-457200" algn="just"/>
            <a:endParaRPr lang="en-US" sz="1200" dirty="0"/>
          </a:p>
          <a:p>
            <a:pPr marL="800100" indent="-457200" algn="just"/>
            <a:r>
              <a:rPr lang="en-US" dirty="0"/>
              <a:t>In ratio scale, both differences between data values and ratios (of non-zero) data pairs are meaningful.</a:t>
            </a:r>
          </a:p>
          <a:p>
            <a:pPr marL="2994660" lvl="8" indent="-457200" algn="just"/>
            <a:endParaRPr lang="en-US" sz="1200" dirty="0"/>
          </a:p>
          <a:p>
            <a:pPr marL="800100" indent="-457200" algn="just"/>
            <a:r>
              <a:rPr lang="en-US" dirty="0"/>
              <a:t>Ratio data may be in linear or non-linear  scale.</a:t>
            </a:r>
          </a:p>
          <a:p>
            <a:pPr marL="2994660" lvl="8" indent="-457200" algn="just"/>
            <a:endParaRPr lang="en-US" sz="1200" dirty="0"/>
          </a:p>
          <a:p>
            <a:pPr marL="800100" indent="-457200" algn="just"/>
            <a:r>
              <a:rPr lang="en-US" dirty="0"/>
              <a:t>Both interval and ratio data can be stored in same data type (i.e., integer, float, double,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872A5-7174-3E4F-93C7-F6501170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55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Operation on Ratio data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579620"/>
          </a:xfrm>
        </p:spPr>
        <p:txBody>
          <a:bodyPr>
            <a:normAutofit/>
          </a:bodyPr>
          <a:lstStyle/>
          <a:p>
            <a:pPr marL="731520" indent="-457200" algn="just"/>
            <a:r>
              <a:rPr lang="en-US" dirty="0"/>
              <a:t>All arithmetic operations on interval data are applicable to ratio data.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In addition, multiplication, division, etc. are allowed.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Any linear transformation of the form ( ax + b )/c are known.</a:t>
            </a:r>
          </a:p>
          <a:p>
            <a:pPr marL="800100" indent="-457200"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71B0A-A291-3C45-8AFD-E5B5EA05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11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186" y="1944924"/>
            <a:ext cx="7021116" cy="1565049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Cube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186" y="3670618"/>
            <a:ext cx="7021116" cy="165576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Multidimensional Data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58F1-C2A9-AF48-BA9A-B93ACA29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@DSamanta, IIT Kharagpur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24A61-677C-9B4B-BB98-3AB7F346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Data Analytics (CS61061)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32BFD-3669-9342-B937-0FE90B74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671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Concept of data cube 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4579620"/>
          </a:xfrm>
        </p:spPr>
        <p:txBody>
          <a:bodyPr>
            <a:normAutofit lnSpcReduction="10000"/>
          </a:bodyPr>
          <a:lstStyle/>
          <a:p>
            <a:pPr marL="731520" indent="-457200" algn="just"/>
            <a:r>
              <a:rPr lang="en-US" dirty="0"/>
              <a:t>A multidimensional data model views data in the form of a cube.</a:t>
            </a:r>
          </a:p>
          <a:p>
            <a:pPr marL="2926080" lvl="8" indent="-457200" algn="just"/>
            <a:endParaRPr lang="en-US" dirty="0"/>
          </a:p>
          <a:p>
            <a:pPr marL="731520" indent="-457200" algn="just"/>
            <a:r>
              <a:rPr lang="en-US" dirty="0"/>
              <a:t>A data cube is characterized with two things</a:t>
            </a:r>
          </a:p>
          <a:p>
            <a:pPr marL="1097280" lvl="1" indent="-457200" algn="just"/>
            <a:r>
              <a:rPr lang="en-US" b="1" dirty="0">
                <a:solidFill>
                  <a:srgbClr val="A50021"/>
                </a:solidFill>
              </a:rPr>
              <a:t>Dimension:</a:t>
            </a:r>
            <a:r>
              <a:rPr lang="en-US" dirty="0"/>
              <a:t> the perspective or entities with respect to which an organization wants to keep record.</a:t>
            </a:r>
          </a:p>
          <a:p>
            <a:pPr marL="1097280" lvl="1" indent="-457200" algn="just"/>
            <a:r>
              <a:rPr lang="en-US" b="1" dirty="0">
                <a:solidFill>
                  <a:srgbClr val="A50021"/>
                </a:solidFill>
              </a:rPr>
              <a:t>Fact:</a:t>
            </a:r>
            <a:r>
              <a:rPr lang="en-US" dirty="0"/>
              <a:t> The actual values in the record</a:t>
            </a:r>
          </a:p>
          <a:p>
            <a:pPr marL="2926080" lvl="8" indent="-457200" algn="just"/>
            <a:endParaRPr lang="en-US" dirty="0"/>
          </a:p>
          <a:p>
            <a:pPr indent="0" algn="just">
              <a:buNone/>
            </a:pPr>
            <a:r>
              <a:rPr lang="en-US" dirty="0"/>
              <a:t>Example.</a:t>
            </a:r>
          </a:p>
          <a:p>
            <a:pPr marL="800100" indent="-457200" algn="just"/>
            <a:r>
              <a:rPr lang="en-US" dirty="0"/>
              <a:t>Rainfall data of Metrological Department</a:t>
            </a:r>
          </a:p>
          <a:p>
            <a:pPr marL="1165860" lvl="1" indent="-457200" algn="just"/>
            <a:r>
              <a:rPr lang="en-US" dirty="0"/>
              <a:t>Time (Year, Season, Month, Week, Day, etc.) </a:t>
            </a:r>
          </a:p>
          <a:p>
            <a:pPr marL="1165860" lvl="1" indent="-457200" algn="just"/>
            <a:r>
              <a:rPr lang="en-US" dirty="0"/>
              <a:t>Location (Country, Region, State,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8AA99-9FED-EE44-B504-F87FAC59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45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2-D view of rainfall data 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8078" y="4823460"/>
            <a:ext cx="8425339" cy="1501140"/>
          </a:xfrm>
        </p:spPr>
        <p:txBody>
          <a:bodyPr/>
          <a:lstStyle/>
          <a:p>
            <a:r>
              <a:rPr lang="en-US" dirty="0"/>
              <a:t>In this 2-D representation, the rainfall for “North-East” region  are shown with respect to different months for a period of years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19" y="1634490"/>
            <a:ext cx="5022215" cy="3016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75594-90E4-754B-98E6-8584C34D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5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3-D view of rainfall data 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9498" y="1684020"/>
            <a:ext cx="8425339" cy="1501140"/>
          </a:xfrm>
        </p:spPr>
        <p:txBody>
          <a:bodyPr/>
          <a:lstStyle/>
          <a:p>
            <a:r>
              <a:rPr lang="en-US" dirty="0"/>
              <a:t>Suppose, we want to represent data according to times (Year, Month) as well as regions of a country say East, West, North, North-East, etc. 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" y="3516630"/>
            <a:ext cx="2746529" cy="164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320" y="3516630"/>
            <a:ext cx="2746526" cy="164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985" y="3490522"/>
            <a:ext cx="2789995" cy="167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490938" y="5554980"/>
            <a:ext cx="8425339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2-D view of 3-D rainfall data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73BA8-8544-AA44-BE74-C5F155A6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63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3-D view of rainfall data 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490938" y="5554980"/>
            <a:ext cx="8425339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cube: This enables us a 3-D view of the rainfall data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2019300"/>
            <a:ext cx="35433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D5ED5-8195-4640-9D6E-06D13B97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97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3-D view of rainfall data 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490938" y="5554980"/>
            <a:ext cx="8425339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cube: This enables us a 3-D view of the rainfall data for a continent say?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8" y="2525138"/>
            <a:ext cx="1900015" cy="151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610" y="2525138"/>
            <a:ext cx="1900015" cy="151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508" y="2525138"/>
            <a:ext cx="1900015" cy="151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04" y="2525138"/>
            <a:ext cx="1900015" cy="151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55670" y="4280491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India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914686" y="4287297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China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346606" y="4316480"/>
            <a:ext cx="820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Russia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447781" y="4326369"/>
            <a:ext cx="1036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Pakistan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54746-DFD3-6A4A-B370-CC2A240D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3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04237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We are going to learn…</a:t>
            </a:r>
            <a:endParaRPr lang="en-IN" sz="4000" dirty="0">
              <a:solidFill>
                <a:srgbClr val="6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98" y="1668780"/>
            <a:ext cx="8425339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in data analytics</a:t>
            </a: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NOIR topology</a:t>
            </a: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Nominal scale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</a:p>
          <a:p>
            <a:pPr lvl="2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Symmetric</a:t>
            </a:r>
          </a:p>
          <a:p>
            <a:pPr lvl="2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Asymmetric</a:t>
            </a: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Ordinal scale</a:t>
            </a: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Interval and ratio-scale</a:t>
            </a:r>
          </a:p>
          <a:p>
            <a:pPr lvl="8"/>
            <a:endParaRPr lang="en-US" sz="11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Multidimensional data model</a:t>
            </a:r>
          </a:p>
          <a:p>
            <a:pPr lvl="8"/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83E0-444D-C74E-B4EF-CB9C6FD7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11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3-D view of rainfall data 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325567" y="2996605"/>
            <a:ext cx="8425339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What is the data cube representation of rainfall data of the entire world?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7154E-AE6D-5742-970C-5EAB436D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152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330" y="0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Data cube aggregation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C6F4BC-3665-4845-8611-AB3C34DD786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2" name="Picture 2" descr="http://www.practicaldb.com/wp-content/uploads/2011/05/Cube-Aggregation-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0783"/>
            <a:ext cx="9144000" cy="5541819"/>
          </a:xfrm>
          <a:prstGeom prst="rect">
            <a:avLst/>
          </a:prstGeom>
          <a:noFill/>
        </p:spPr>
      </p:pic>
      <p:sp>
        <p:nvSpPr>
          <p:cNvPr id="15" name="Right Arrow 14"/>
          <p:cNvSpPr/>
          <p:nvPr/>
        </p:nvSpPr>
        <p:spPr>
          <a:xfrm>
            <a:off x="3733800" y="1447800"/>
            <a:ext cx="25146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01440" y="167416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ROLL UP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3581400" y="5715000"/>
            <a:ext cx="2819400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67200" y="59436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DRILL DOWN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4FE87-C2A7-7D49-805E-CC4E5F20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74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Data cube segregation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C6F4BC-3665-4845-8611-AB3C34DD786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" name="Picture 2" descr="http://origin-ars.els-cdn.com/content/image/1-s2.0-S0957417410009206-gr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55710"/>
            <a:ext cx="8763000" cy="500229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828800" y="6019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2438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CUBOID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86200" y="2590800"/>
            <a:ext cx="1447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90800" y="5638800"/>
            <a:ext cx="1295400" cy="533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8200" y="2655332"/>
            <a:ext cx="457200" cy="138326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4E347-339B-D942-87B2-58F44462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72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7379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Data representation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308057" y="1333500"/>
            <a:ext cx="8425339" cy="5786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dirty="0">
                <a:solidFill>
                  <a:prstClr val="black"/>
                </a:solidFill>
              </a:rPr>
              <a:t>How a document (e.g., text) can be represented?</a:t>
            </a:r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1026" name="Picture 2" descr="Image result for Image of a text docu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737" y="2188049"/>
            <a:ext cx="3281045" cy="443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Image result for Image of a text docu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Image result for Image of a text docume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Image result for Image of a text documen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0" descr="Image result for Image of a text docum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2" descr="data:image/jpeg;base64,/9j/4AAQSkZJRgABAQAAAQABAAD/2wCEAAkGBxMTEhUTExIVFhUXGCEZGRgYGBocGxceGh0aIBkfGRsdHCggGSAmGx0bIjEhJSkrLjEuGiAzODMtNygtLisBCgoKBQUFDgUFDisZExkrKysrKysrKysrKysrKysrKysrKysrKysrKysrKysrKysrKysrKysrKysrKysrKysrK//AABEIAQgAvwMBIgACEQEDEQH/xAAbAAACAwEBAQAAAAAAAAAAAAAAAwIEBQEGB//EAD4QAAIBAwMCBAQEAwgBAwUAAAECEQADIQQSMUFRBRMiYTJxgZEUQlKhI7HBBhUkYpLR8PGCcqLhM0NTVLL/xAAUAQEAAAAAAAAAAAAAAAAAAAAA/8QAFBEBAAAAAAAAAAAAAAAAAAAAAP/aAAwDAQACEQMRAD8A+40UUUBRRRQFFFFAUr8QkxvWe0im1g+I+CNca4V2Dc1hl7jybu9z8JgkHHOeaDaOoSY3LMxEjmhrygwWAIEwSOO9eeseBXVveZKETc5aCfMuW3E/wyOFyBHz61PxPwO49y81sqq3VIYMSQzFEUNGwlGG2CVMFQJBOQG/5q87hzHPXt864b6TG5Z7SJrETwa4bN2y2wBrly6jgksrtdN2020qACpIPJyoqaeFXRdW56D6FD5gFw7O5A2HEtIEj+tBtW7gYSpBHsZqC6hDw6n6jpzXmvC/7NXbelu6dnWbllEDicFbYQqRAlBEg4JDEHiTb8R8HuXWDgW7Z8m7bO0zJuC0FybeQNhBxMbflQbu8RMiImZ6d64l1SYDAkcgEV57V+B3m9QZJNl7DKSdu1kGw/DJIuLOeBcfnFS8O8CuW9Ub5KEHcNuZUNbsLKmBJLWYKmcbSCIIYPRUUUUBRRRQFFFFAUUUUBRRRQFFFFAUUUUBRRRQFFFJ1dnehUGCevb9x/OgdRWda8Pf0b7pcqWPqEgzG04iCIwfdu81xfDWCkC7/wDc8wErMZBK/FJHzPWg0qKyj4be/wD2m/0jmeftiO+fatO2CAATJA570EqKKKAooooCiiigKKKKAooooCiiigKKKKAooooCiiigKoeJ37y//SQN6HIkEy4jYuCInOfb736wdN/Z5lAHnsY2Z25HlsGMerG7r8zQMfW6vIWysywBM7RFwgbszBtlWkdQ2OBS7+t1g37bSsQBs9JG4+aymfVA/hhW5Hxfbtj+zxVVHnMSsTIkNtYn1Lu5zEg8cziG3PA5CjzWkIqboljtnMzyZ/agNRrNTubZZBUZE4LCLZ5mASTcEHjYJgNVzw29cZW81QpDsAACPSCdpz3EHHeqY8FYW9guwdzNO0fmDASCYO2QRP6Rig+B8RdYQ04nKi4HCnPAAVZ7A/qIoNiiiigKKKKAooooCiiigKKKKChqLt/zQqqvl+mWIJOfM3fmHEJ0/NSrniF4NH4ZiNxE7xwPzfI9JirGp8Sto4tu0MRInsTEz8/tI710+J2YnzUiN07hxJE/cEfSgrX9feB9OnYgOwOeVUCCPnP/ALT3FRTX3wstpySWiAR6V2gyeZ9Uj6VcbxG0ACbiwcgyIjiflg/Y0L4laJjzEmYA3DJJgD70FFfEtRn/AAhxP5xkdIxzXbniN8BD+GOZ3DdMZIGQOwB46/OLNvxewwxdXiYJyB7jkf8AXemL4lZJgXUJJAjcOTwPmaCrc8RvejbpmO5dx9QGz/Kccx9J69aW+t1MKVsiTyO3rIHJE+gT8yPlVmz4xYYAi6vqmJMEx2Bz711vF7IDE3B6SwI6+gw2OTmPvQVrmr1QZ/4KlcBCDn4FLFswRuLAcfCfaWXNfeChhpiSQTAcekicGR1EcTk+000+MWBM3UUgkEMwBBUwcH3qTeKWQY8xZ2hhnkGeO/wmgQ3iF3aD+HMkEkFoiCeoB5EH6/OInxO6GUNp2CswG7dMT3AB6fy6U+14vZYT5ijJGTEEGMg8ciunxWyObqwRIMiDkjB45BoKX94arH+GmB6obk/5e2e56fImVzX6mCV00ELIBaZO5QMj/KWMe3TBNzUeJW0CkkwwkEAkRjM/UV3+8rUT5ixO2ZHMEgfOBxQVLnil1VltOQdwWNx/SSTIU4kR9emasaXV3GeGslF2yG3TnHpIjB569KYfErU7fMWd22JzuJiPnP8AI9jUH8WsDm6n+of87fcd6C7RVU+I2pA8xfVMZ5iJ/mPvUV8Vsnd/EUbZLAkAqFMEkdBJH3FBcoqne8TtKQpuKCW288GCc9uDQvilkmBcUwpYweApAM9smPoexoLlFU08UsmALqyRIE5I+VTu6+2pKl13CZWc4G44/wDTmgs0VG24IBHBE/epUGR4ozeYI0q3QBliBMGcCR0/qarIXNqX0SMQSFtwvpXaSOhHtiOeOlO8YRS8HUm38J2fIsQeRyV6/p+lVQm8A/jWgl4wRu2kz+aIGxoMQR36g9z6EI0Q9W5SBAKCTJBC/mJJHHMmJML1Ftw426RTtuEhh6TAJg45le55z7VB7Af0fjmO4ZGDIgzGfYz/AEwBc/E2iRsvqpEvc28NjaSc4AMfUUEAgLIDokhlBLQsITuwfT2//o/VGluEbXXw9VPIjaCJHPwAjHyPeKUQgz+OYtAErlmA5xMEiZwOmZlpf5CFUB1UkuLisfzekqBg5HX6YiJAc0SPuQNo0UbolQBtAbcpMdoBjie3AghZixfw9MmRhZOATMrkltxnH3iZsE3QNawYDaxkSZYxPTlgBjkKOCVKrVq2LewaxvQwfzJ48zeAJJMyZkH+s0DrqudhGjty24uCqkj1+kk4mV3E+5H1YQdgL6NHYQMKowQWMAg4ViRHeSOYpS3lUlW1bAlDBPA3BdpkxJGWA5huTE0poQsfxu5wCnqMbWJXd17iIzE9KBi74g6FSe/p2iewIwO47k95pt2yVRFt6VXgCC35CCSQQ3qjmCJ5pem2gl/xUlWzPwkEGBz8OC0+08ZpN64jOH/F3ELIzLuEBQ+0+3TaQDmgu27txiqtpAEAYZg7cArGIAkRH16CYXJCiNCpkkEekREgH4cghm+55moXmWdv47aVG08TIYkkye0g/wDpPYxCwisGC6xpDbi3sEAI5yACM+3XJoH3nKw34JSxAaYGHNwCJCkyJ37vY/Oq1tSoAOgDGckwc4J5B7nr/WnaZka44t6s+rdC9AbgBDLnIG75TAwZ3JS2hZnGtltvT8qCGxLdsyf3Eigbpd0CdEBtDMoLbiGLLIBK4nJ+g+kPMY7g2hU7zxC5GCd/pgw2Z/biWyltUZ7jPadDjaYYlt+4ySRj9qjaVSQF1xLSIyDk/Xr24oGXULI9z8Hb83esBlBLA7dxLRyAXHWI6g57elC23QqQQFkbRuDAFgRtmOJnmKRpmsgOTqwzssB59Sg4xk9Yj/x5Jkrt7T6l1reptpI7+oKTkgfCc8EHgDbAW72mKlSunt7du6AgDBl2FUJB6kEzEAovJib+m0yMA7WVVysGQpYCIjd1EYrIbUILZQapsENvUEklvMxzH5TPUbc5qSuqbXOsZlBkiZ3bYkc9JEx05oPQKoAgYArtJ02qS5Oxg0cx0kTTqDG8VD+aCNIl5Qk7jt3bugEjHH7+0GCPcUrt0aBQsiCq+WxL7hxwRHA/MekxDxmxZa9te6VZkGMxCsTzMCT99tGiRWdY1rOZkLPMEkgif0iM+/tATkhQ66Fd3pCj0AgMCTmMQTBHvS/MZQT+CUMxChQBOVltzAEHI+XE9YVes2IIfV+qQCxb1eiTBg4y0x0IB6CGNaQm3OrbeZKkmCwuFCojthce/SRQMt2iCx/BW8fAQFmCEkTHMs/bg/MrR7uxZ0S71EKZUwe4nMdeZ/rWttDbX1uccMYBwCCScGTMfPHENdLYQuNVcUKAjSSCzIIluTJ2885PJiAcPMgMdFbJbduHpBX1kLuMGfTBMf8AXGRg7gaG35YgDCDeVkKfYAYGMTzU71sE7PxjBlYs0GDG0SDBx1b644qpuQMsauQzNcZs+qBbUDBg/D+5gYoLN7eYH4FJwJOxgIjbEDgD5R2iTTLysRdP4NCwY7SQp3yT6jjrgn3+9K0+ntkG2NUWMzzJBUsWOTySc/Kk6dbS7J1ZKKFInCkLPBmMR/PsNoWnVgg2aJAzSSPRClSdu7AmRkRPJqD72Vj+BtgqFCBtpnmemAvpH1pOksooWNY+xGVRLYMeoLM5BH7e1dv3UBDjWuV3EwDOAJC46QOsk7h3oHWULB50aq3xDdDElmlpx3k4J4HypdnzFWBolBhln0n04AnktKwDJyR2mFvp7RJB1RA3n0NwCSfhk4+L/aOKLsAY1hBIX1Mx2nJVoIIk+g++D0mgv6hSl2bekVhE7htUgjnPuDj3Uz0qvY3AD/ApLTujYIWXABxn0bf9XSog2w/mrqmINwblUkgySQDnAEH6CM4FV3S0JuDXOSEOQ0kgSWgA9Y6djEdAtpevbUDaNSAPVBWFxwqwf5/vIEFuOCpHh6giSDK+nB4IXmTmPfmnBbex7DaktuIQ5JcEgKQDJIkg/Ik1XUW4KpqjuN2WKcksYggHA3HPbGQYNAyzpv4UHRKSsLtBUEjaJ2k9sDJ6HPcs+Z8J0VsTJYjbtJCttxHU4/8AI1CxctCf8axkH4mPXa0jPAUfljBOR0S2nsny1XVMW3OZBkksGYl4MCFBXPsMcUFqyCA3+AQcEAbPUQQBPpxAZj14Mc1o2NFbZF3WLa8nbtU7ZOekTgT8qyEfa6n8YSu0kTJEpBYN6oiGGPtFdt2luFtmpuIGuQADA3H1kLnPpyf25aQ3dPpUSdiKs87VAmOJinVR0Xh5tuzG4zTgA/lEkwDPv8/fteoMvXhvNEaVLgIA8wkSMmRkEmMGPn1qpZtNsZxo0S7uUhZBBAIkggQpieP3qXjNxfM2/iHtsUlQN20RPMYMzEc4+VVTZtGXOsc7DG4k+neCAJ5AOcjMdZyQs3zcKM34FGecKSmd0liTH6gPnNSveYLhjSIyr8BG0GFB28jvEcRmkWntiB+KuQpDMYPr3FmhiPZGB7cY4pP4hCXc6y4IcnYCeoDqFEkn0umOpI7gUFzV+Zv9OiRgHkk7PWDuyCRgztMnufnURbcgr+CtBQpIUhSCwICwIx6Sx46xjNJaygLH8XdDAZABmJG3HWC3yz2xXf8ADOllDeyo2jB3dOeqkfPBoLOi3s8XNHbUsp3PKncYzPp4Mxkzk4pbB8H+77cgdWSRljGFPXP/AJdarXEtMDu1F0taLmSPUdjI5gcY8r2Hq4yJnZ8sEE61mx6QZkEqUlcyTM98qRghpC1p7TgEjS20baxVQRG+MbiIBmSN0Yz3qNqwwU/4O0TvEYVZEn1MIO2BHc56cBZtInl3X1TsrMSs8ZRjz0xMHiSB2pNnZbIK6i6wDg7RPqL7jtAn1SVaZ4JORBoLiNcyo0ShYJA3Jk7SQCIjn0zJ57Uh7NwETorTjYZwozuMLkcAffce2Z3fL3Z1tweonbuiIPw/IbWGZ/N2wq4bbQPxlxSilCATkq7KScmTM9TgexoLhDEK/wCDQtuI5WVzG6SowcnvEYzjmmDMQH0aINvp+FgDyBG305kz3iqN0JC/427Dyu4FiARG4zML0GeJ6ZNMf0kRq2gox9W6PUCqEdoPT2+tBOy1wIwbRWx0ERDSwVRtCmIVmn5HuYXf3xA8Pty5IztIkAkFoWDweo+eRXLDoV3fi7m1oUBt3xYO0dZgMMEk7syQKgtu0qbxrLm1PSDk9OFMerAxHtM8UFzUC5t3Jo7fmesgkp6WB9DHAmWg4PTmlujhNyaG2HDrA9GO7TAzAgH/ADDsRVZT8Vt9VcVwoZsHEwe+cDIyPVjrT3a3yusYKoGFmAAFQcYiSD8znAwBdsOWQjRW43tu+EEKFAXI5PqbP+X5EN0yNz+BtqVSVO5ZnClZ24JSc+0GlXdgTada4kg7pMj4gR/lkgyDwV4FddEUMPxbhh6i0NJAQkD39Pqxn0nqCaBqhyQp0NsKSJkoYDbdxgLBx2/SPnU9IG3op0aIoM7pU7PSYKgDnAX6doqiPKNsk6m6242+ZJQl9q4J/W4J+Q6RV7w7xSyttf4zXC2RuksZjp7SJ7ZnrQbNFFFBj+KeZ5np0yXU2ZJ2zMnGent/mper3gso0KOuMymT1kEdJYf91f1niaW2CuGEid0CAJAzmeSOldHitmJ8wRu2SZA3YwJ5OaCiyvB/wSGTkSuY2hSfT2ZvltPel2bbs6htFbVIhidh6emI6YA46+1aK+K2SN3mLE7Z4yenzqFrxi01s3FYkBQxEeoA8SOn/wAGgrWnuFwG0SqHHrbchgTgGOeh+nWk6LzZTforaksdzDZ6RIjHJMY+n2tnx6ztDS20v5cx1AJJ+UKTNPt+K2ju9Y9PM9MgfTJj5z2oKll3JE6NQGjcZXG74pESeTP/AM1WtNd2gtoULhZkFPijpjHA69PlWrb8UssSBcUwJx2xx3+JYjma4fFrOfWMc8445+9BSS5dPpbRKFgkSykcbgIjncFHbr0pLPeDmNEmwTmVlmHwsMdscTn6Vpv4rZABNxQDx9yP6N/pPY1B/GbILAvG0wZByRzGMxxj+ooK1xHIj8KklC24lWhi49Ocnkt2xUA1z4joVk+o5SZBkTjmZP2zmrmo8aspulsqYIHU8Y7wQQfke1Tv+K2UJDXACIkZkTEfz5oKVtrhKBtGgWY5X+GCRJ47dB7VWu+dtCnRK3bayqFC5AxnBnHv861R4vZ3BfMEkwBnJJjt3rtvxayX2bxu3bQD+YwD6e/NBn6vzAwVNGjW9x3fBkRAI7TM/cVIG4QAdGkHJ9SmDuIyNv6ZM/5o71cfxiyAfWDtEkCSYJAH3LL/AKgeDNd/vezt3b5EhcAyC3Ej7z2g0ENDb8zc13TqjTGdrEiBEkD6RnpVi14faWYtrnnE9QevAkDHGKSnjFglQLgJaNvOZ4jFRPjdkHaWg9RBwO5PA/nQWbmgtMADbQxgekY+Xb6VNtMhMlFJIiSo4Igj5Riqt7xiyvNwTjEGTIkRjOIP1FcfxmyFVi/xRA6mTt45wZkexoLK6S2OLaDj8o/KZXp0ORUP7ts//ht/6F/2paeLWiyqGksGII49ME57wZ+VdHi1nA8wSY79TAHGCT0oLgFdoooMrxM3t/o06XVKjLFRBkyM5Iwv/OEg3lG1dFbA3Hh1A6ANAHWT7wPpUfGPLF3c197Z2CVWQGA3ZJHHz/nxSdReRgo/GXF9A9QkbiGYMfZiwyIxGODQNAvKq7dHbAIl0BQZlgBPHEHjqRXW85ZjSIwO3AZcQoMQYnbc3EcfvNP03hxKSNReKsq7SSZABDTnvxkdSOMVw+DPJP4m9xxOBj5yfqZ95zQQAvbABpkDFn/RCiSEYCckof5g12wt1bhH4a3sLbdwKiEBMSBJMiDHfFTt+C7X3C9cGEETghAMYPWCf/I9yDJvCmJk6i7yTAYjmY4PT2jP0AClbuXGQsuhtywgqYWRHwncongYyOPeJ6rzpuhNGhH5GLId2MHaTgY4xz86tW/CmAYfiLpJjJPEFuOgJkcfpHuCo+Axt23ri7UCYJEgckwepySMzmaCGlsXA2w6W35YchWJUwnMmZJk5ilReMl9DbaZPNuZwAM89TJ6e9XLvhlxmcm+6q3AUkRkHvjAIx+o+0Gp8HLgA37ogAYbkq24E9ZmMz0oKVlL5Mvo7JYn4pTqBJPMyRP7Z5q3eslra3BprZukgsGC8CN0EwZKiBMZIniuP4ISZ/EXZERn4YEY7TmfnTrHh1wB1a+5BACmTuWIgyTHecZ/agpKt7axGjtqygbFGw5kyQZxA6GPnmu+XdBDjSWw4uZgqCylW3NOPzRgz/WrFvwaHDm9caFKwTg7pmRx1H+kdqiPBDtKG/dIMRn4drKVg+22J5z8qCuvnmf8HbWV6lDnLRg5BYLnoWB6UzULc9QGhtsu4nlPVBAUkHrtk54qb+COedTdPq3ZOMEEdcQf+YEOfwknfuvXCHTYROMqFJjviZ70FPyLhTGmtrcQgpG2BuYgx0lbcmeJI6yBy+t47o0VuZAybZ3LJ3T/AOOPrwat/wB1Pt2jUXemZyI3SQe5JHOPSMHMwPgrTP4m7MEAz0aJEzIEgHBn34gK1yzdJY/g7c4MEo24govJ+H+GGHEYHeKsE3dk/hEkMdqbk4gmZ4EtC/WeKevhXoKNddhvRgSZI2MrRPuVz8zSrXgrKioNRdG0EAyeCFABE8ADERyeuaCNxHC7relt7zuH5QR0U5AkHJiZiKhaF3dnRWwOdwZJJCmMe5xz19qang7Bg3n3SQep4UsCR9QI+vcCGjwxvM3+fdiZ2zj4iY+UHbHaO1Be0zsUUuu1iAWWZ2mMiRzBplFFAt7CkyVUniSAaidLbgDYsDj0jEGR++aVq/D0uMrEDcp5gGRDCDPIG4ke/wBQamn8F2kE3rrsOCznqrKRIyAZBMdUU8ig1VUAQBA9q7WZa8KYEE37rYggnDYgkjjnOMUpfA4j+Pe9JBA3YG08ARgEYPtxFBsUVlX/AAbcxcX7wPqj1YXdyB1jAx0gRFSTwogEC/eMkGS5JAEyB85j/oQGnRWUPBjn+PdJ6HdlZBmDzEkGP8i9qH8JcuxN+6FgBQGOIABnOSSJ+p9oDVorJseCiT5rm8v5RcliMEHk9Z/YVO/4SzOW/EXQCSdob0iQB/T9zQadFY58AWUO9vQoUDEHasAnGTzn/NXG/s+vq23Li7nLnaeWLFgY4wT/AO0e8hs0VCxb2qFkmBEnJMdyeT71OgKKKKAooooCiiigKKKKAooooKeva6M2wG49JgYBloM8lfSOgJBOKqLqdSttS1sM0MXAImRG0AA5nP2qxrfDjcbcL1xOMKYBif8Af9h7VHT+FBbfllyxBYq5jepeZYH9Uscx1oIaG9qGkXECZkEQcSTBE49MDjnNK1eq1frCacYnY29M5IUwW7bTGOtd/uHM+feIkFlLSH2gD1d5AE96ne8IYhQNRdAHPq5EsfvmJzwJmgl5+p82PKU2ywG7cBAnJ5k46e1L02q1Q2i5ZH+YhhOBJIAxJMiJ7ZzC6Gl0iWwdiqsmTAAk9zT6DP1F2+rEIguDkfljPw9j8/njgFf4rUwD+HEkZBdcHcRzPG0A/X2itSigxBqdYWP8BVG3Esp9QDGMNJk7R7Z55p+p1OpDEJYDLODuUdMky3fERWpRQU0a9ALBQQslR+ZoOBn0iYzJmelU7eq1Z2zYVTDE+pSMK20fF1bbkdD0rYooMjS6nV+gPYXpubevU5gAngZ+mOcds6nVbDusKWAH5x6jJ3dcYj7/AG1qKDIGr1fJ0464DrjEiTPU49p69OfiNXG7yRMn0blyIWIaf1bjn5e9bFFBk39RqgFZbIY53IGUdceon9OcDrVi299kaVFtgfTw24D64Jz1x71eooMp9VqQVHkAg7QW3DEgSYBnDTwPrXNZd1W8m0gKFBAaAwY7pMzwIAj/ADexrWooM03NQyOdoRwrbVwQxg7DM4yMj3FWdBduMpN22EM4AYGRAzj3mrNFAUUUUGZ4k+p3HyVBEDJK8yd3JziO3PWuanUanftS0u39W4T0/Lz3+33nr/DDccML1xBEEI0cTEe8mlWvBNpci/eJddsswO2DIIxMjMSTyZmaCV3VamAVsrlJILCQxn05I4xn50uzqNW2+bQSY2Hcpj4QRzn8xk+2Km/gisTuu3WBM7WYEAggiJGI4+tc1HgYbi/eSAB6WAwAoxjE7R+/eg5b1mqMTpgM59a8YyIPUTj2+plc1Gp3nbaVrfpiWAOY3E56GRHt16yu+ESMXro+KIbALFj8zBbv+Ve2ef3SQyst+7h9xBYkESTt6Y/4ZoC7qdTLBbKwC0MWGQJ24kc4HSPfoXdXqPVtsBgCQPXEwSBzEYg/UxwJVb8DYHOqvETI9Wesz06ngDp2rS0en8tAm5mjqxlvqetBn6vU6sbglhTkhTvAwJ2kyeuDTW1Gp2yLKg7iILjCwIbtzOPlWlRQZOn1OqkB7KgQZbdOQMEKJOT05rp1WqPFgARPxjBidpHz9M/91q0UGXd1WpAB8lfzSN36Y2RB/NnoYxPagazUBwGsjaX27gZgZ9RjgR3/AK1qUUGUup1XlybC75+EMI4ORnvHXqe2ZHVajYrCwNxJld0bYwDmOcn7Vp0UGLf1Ws2kLYQNGDvBg9onPefamfjdSCu6wIJAJBmJOTA6R3rWooMuzf1W4K1pdsmX3DiDt9M8zH0/Zdi9q4QNaHxDc25cDd6jE/p7ZHvWxRQY9jU6v0hrK5YbiGHpBInG7MCf2+rFv6gDNsEmcSPSAF68HM4JHTpJGpRQVtDduMD5tsIQ0ABg0iBmR7z9qs0UUFDxEX5Q2iIJhgQMCGkiSJM7ce1J1B1RClQAc7l9JBh1285ym4mDTfEPF7dkw26YBxGZJA6+xNF/xmyjFGeGHSDOeIxBnA+ZjmghY1Op3jfZUJJBhgSOx5z0+n2qGo1OpRZWyHMEn1AHlowDn07fvXLX9orDcMZlQBHO/bHtGe/5WiYp1/xm2jlXDKByxA28Ajgk5ntQIXV6uT/ASAYktE/Sfl17joCbJv3/ACt3lL5kfBv67uJ4+HMz9K4PGbG1m3wqfESrCMxmR3/p3FA8asQx8z4Piw2Mx27kUC7up1Q2xYU+mT6xhpOOe0Z96NHc1DM3mJ5Y9O2NrcSXnPXj96Y3jVgBW8zDfDhjMdsfbv0pZ8fswzKxYLtkgY9RIHMdMz2IPWgXqtTq5cJZWIOxty5yQDBPaDGOtN83Ui7HlqbZaJkAqJ55k4/cVJ/G7I2yxht0Ha0Sm2RxM+rtyCOcVNPFrJZVD5YBl9LCQSQDkdxH1HcUCNHf1Uoty2nZmB9smBgZkR8j1KrBNXqmyLKgZABMcRB5nOe3FWbPjNhyQtwEgFjg8ASTx0xPzHekP/aLThDcDlgBOFaSAQMSBOSBPAkTQM0uov7X32xuElQCMnJAJ47CR/vVRddqwFU2JeACcRJnMgwOB96u2/GbDEAPljAG1syY7f8AXWpXvFrKkqzwRyIY9uIGckDHcUFY6rVGVFoBgAQZwfUJEzHwzUnvaqJFpZB+HcvqG3vIghv5e9NHjFo+XtJYXCdsA/l3biZjjaajpvHLDgkPxuPB4UwT2g8jv8wRQJtanVkrusqon1QwODz15Htz7dYXbut/iBUXqUYlcy0AAbsQuZParJ8dsTG+T1wcc5yPao2/H7B5YphT6geGQOMiRgHPaPlIC39Ttcm0oI27RuHqyN2ZxAn/AJkw87VkMPLQHBBkZ9SyIn9O7tVh/GbAEl4ElZIblYkcdJ/n2NRteNWmyCYLBAYOS0AR9SAT8+1At9VqQMWVLFoA3CI2sSSRxkAcdRzUfxGrn/6KxERuHMrB5n4S09isCfip17xm2jlHDLE+ogEGAp6EnhhyPbmhvG7I2eow8gHa3KlRtOJBlgIjnHOKB/h1y6V/ioFb2Mg4Hues1aql4d4pbvFxbJOwwcETPBHcc/b5VdoMvWrf8z0W7bIQs7omQX3e/G2OeT9Z6RbrH+LatgFRkZMkZBGYHI5NN1/iAtZZG2/qEQMMc5kcZMQJBOJIjpPFrNxgqPJI3AQRIGJyOJ60Fn8Mn6F+wqTWlPKgz3ArLH9pNPtVtxztxBkbjGTxgzwfymJim3fHbCsVdirAxG1j1icA4k80F9bSjhQPp24/cmuCwufSuecDPzqu3iSBd5kW4BDkYO4kRHxCOsgciqw/tBZOVJYbS2FPAZVHPUlh9jMUGibK8bR9h15oFhf0r9hWc39oLAG7cYkKx2t6CVZvVjGFM9sTVqz4gjqxty5UwVAgz29UZgz8iO4oHmysRtWO0Cu+WuDAkcY4/wCSfvWXa/tHpyJ3kT3VuO+BgZ5P9DTm8bshdzMVEgZVvzAlTxgFQTPTrBxQXF06DIVRiOBx2oGmT9K9uB8+Pn/IVTu+N2Fjc8SJ+FuBuBnGI2tz+k9q4vjtklhuMLEnaeW34iJkbD07UFu7o7bQGRSAZyBTDaXPpGecDPHP2H2qg/jdoMigli+0iB0cgKTMdT86u2b26YBgcHEN8sz7Zjigl5S/pH2FcFhf0rxHA4PI+VMooFnTp+lfsOvNHkr+lcew/wCcUyigW1hTyqn6DrzR5K/pXvwKZRQQe0pmVBnmQM1zyFiNojPI78/emUUEVQCYAE8wOalRRQRLCYkT269f6TR5Y7Dvx9f51g+NrpvN/i3LiPtWNk8fxVHCn9bA/MDrlF27pXuSNReDMYhd0SSAMbI5gZ6wKD0nlL+kfb5f7D7CuELP5Z+k/wDMftXmy+ltKytevEnBljuAV9paQJA3KeOQDTNHe04cut64SFD7myIAYkfD+mf6cUG+FQLgLt56R3nt9a6UQDIUDjgd+PvXm/K0ihQb9zbtYAE4AIdCY24OGHzHHM9X8Lctkefd271MycGdqgErESJ7jBwIoPRwuT6cc8YjvRbtryoHzEe3+w+wry186Vt1trt0FN0wQWbcyhgYUzlVz/myeaffbT+UhN28FLNkciWVmB9PAMD5SOKD0SovIA+wothDxtPyjoMftXnNG2lU71vXTtDPtzt9Kksdu0DrPziuWbmlslG8+7tJLAk+klREGFn4SI9lHyoPR/hk3bti7gNoMCQAZA+U5qXlL+kfYdOPtXllbSQp/EX8THx9gf0ZgRntHtUxZ0/S/fICSW3GAp2ETjqLi56AAYCwA9MqLyAMY4GI6fSpbhXltW2nl2S/cDTvZRMQzqCduOpHvnrAidm3pWO1dReJLbMMxMkt/l4MHPHp9qD09cUzkcV5bSa3Tws37vxq4G1pEDCsQCCM5juOhFDrpF9J1F3AXrO0EKVIOzGIOP6CA9UTUUuA8EH5GvOabV6VAQL931KU9QYkmTMAp8QJA46D3mGmfSSUS5dJuH3BGxd2CRwAgEZ5Heg9MXHEif8Afj+Rrs9OteWXT6ViD+JuksSsk5m2pc/k6KSe0EgckF+kXTqwZbt1sBTu3Z3HYMkAEb2zzkzjMh6G3cDCVII7gyK6DWXa8BtrAD3QARgNAwSYwOCTn5fOS/4GjEk3Lslt2H4mcDGBk0GrRSNNpghc7mO9txk8YAhcYGKfQRKjsK4tlRJCjJk46xE/YCp0UEQg7Dv98n96Ag7CpUUCzZUkHaJHGOJ5qXljsPtUqKCJQdhXFtgCABH+/NTooFnTqSGKiRgGOJ5qWwdhUqKBVrTIohUUDHAHQQPsMVNrYOCB/wBVKigjsHYf8/8AmgIOwqVFBHyx2H2+f+5+9BQdhUqKBb2FIgqCOeOxkfuBUtg5gfapUUEdg7Co+Sv6R06duP50yigKKKKAopK6geYbcGQoaYxDFgM9/SfuKdQFFFFAUUUUBRRRQFFFFAUUUUBRRRQFFFFAUUUUBRRRQFFFFAUUUUBRRRQf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01" y="1973580"/>
            <a:ext cx="3578225" cy="458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48BC2A5-9005-3247-84C6-0016764A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493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0521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Data representation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308056" y="1424940"/>
            <a:ext cx="8425339" cy="62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dirty="0">
                <a:solidFill>
                  <a:prstClr val="black"/>
                </a:solidFill>
              </a:rPr>
              <a:t>How an image can be represented?</a:t>
            </a:r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018" y="2049780"/>
            <a:ext cx="6514782" cy="433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CBEEB-EE75-C246-98C7-CD1B1A47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95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Data representation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31858" y="1699260"/>
            <a:ext cx="8425339" cy="62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dirty="0">
                <a:solidFill>
                  <a:prstClr val="black"/>
                </a:solidFill>
              </a:rPr>
              <a:t>How a video can be represented?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" name="AutoShape 2" descr="Image result for video symbol images"/>
          <p:cNvSpPr>
            <a:spLocks noChangeAspect="1" noChangeArrowheads="1"/>
          </p:cNvSpPr>
          <p:nvPr/>
        </p:nvSpPr>
        <p:spPr bwMode="auto">
          <a:xfrm>
            <a:off x="155575" y="-555625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82" y="2264572"/>
            <a:ext cx="4454998" cy="445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474D2-3156-6547-AA9A-BAC9EB05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77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31" y="124461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Data representation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10781" y="1410997"/>
            <a:ext cx="8425339" cy="62484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dirty="0">
                <a:solidFill>
                  <a:prstClr val="black"/>
                </a:solidFill>
              </a:rPr>
              <a:t>How the streaming data from an artificial earth satellite can be represented?</a:t>
            </a:r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41" y="2036318"/>
            <a:ext cx="6782273" cy="452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316AB-57FA-1640-8FF1-EE1480F9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35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31" y="124461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10780" y="2928512"/>
            <a:ext cx="8425339" cy="2227148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dirty="0">
                <a:solidFill>
                  <a:prstClr val="black"/>
                </a:solidFill>
              </a:rPr>
              <a:t>The detail material related to this lecture can be found in</a:t>
            </a:r>
          </a:p>
          <a:p>
            <a:pPr>
              <a:buClr>
                <a:srgbClr val="0BD0D9"/>
              </a:buClr>
            </a:pPr>
            <a:endParaRPr lang="en-US" dirty="0">
              <a:solidFill>
                <a:prstClr val="black"/>
              </a:solidFill>
            </a:endParaRPr>
          </a:p>
          <a:p>
            <a:pPr marL="393192" lvl="1" indent="0">
              <a:buClr>
                <a:srgbClr val="0BD0D9"/>
              </a:buClr>
              <a:buNone/>
            </a:pPr>
            <a:r>
              <a:rPr lang="en-US" dirty="0">
                <a:solidFill>
                  <a:srgbClr val="0070C0"/>
                </a:solidFill>
              </a:rPr>
              <a:t>Data Mining: Concepts and Techniques (3</a:t>
            </a:r>
            <a:r>
              <a:rPr lang="en-US" baseline="30000" dirty="0">
                <a:solidFill>
                  <a:srgbClr val="0070C0"/>
                </a:solidFill>
              </a:rPr>
              <a:t>rd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Edn</a:t>
            </a:r>
            <a:r>
              <a:rPr lang="en-US" dirty="0">
                <a:solidFill>
                  <a:srgbClr val="0070C0"/>
                </a:solidFill>
              </a:rPr>
              <a:t>.) by </a:t>
            </a:r>
            <a:r>
              <a:rPr lang="en-US" dirty="0" err="1">
                <a:solidFill>
                  <a:srgbClr val="0070C0"/>
                </a:solidFill>
              </a:rPr>
              <a:t>Jiawei</a:t>
            </a:r>
            <a:r>
              <a:rPr lang="en-US" dirty="0">
                <a:solidFill>
                  <a:srgbClr val="0070C0"/>
                </a:solidFill>
              </a:rPr>
              <a:t> Han, </a:t>
            </a:r>
            <a:r>
              <a:rPr lang="en-US" dirty="0" err="1">
                <a:solidFill>
                  <a:srgbClr val="0070C0"/>
                </a:solidFill>
              </a:rPr>
              <a:t>Michelline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Kamber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dirty="0" err="1">
                <a:solidFill>
                  <a:srgbClr val="0070C0"/>
                </a:solidFill>
              </a:rPr>
              <a:t>Jian</a:t>
            </a:r>
            <a:r>
              <a:rPr lang="en-US" dirty="0">
                <a:solidFill>
                  <a:srgbClr val="0070C0"/>
                </a:solidFill>
              </a:rPr>
              <a:t> Pei, Morgan Kaufmann (2014).</a:t>
            </a:r>
          </a:p>
          <a:p>
            <a:pPr marL="0" indent="0">
              <a:buClr>
                <a:srgbClr val="0BD0D9"/>
              </a:buClr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5E646-1FE4-3245-95A3-1A2902D5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10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544" y="3311537"/>
            <a:ext cx="8425339" cy="9361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7CF24-21F4-4F49-8B3B-E3AA8720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97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548680"/>
            <a:ext cx="8229600" cy="1008112"/>
          </a:xfrm>
        </p:spPr>
        <p:txBody>
          <a:bodyPr/>
          <a:lstStyle/>
          <a:p>
            <a:r>
              <a:rPr lang="en-US" dirty="0"/>
              <a:t>Questions of the day…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Consider an image as an entity.</a:t>
            </a:r>
          </a:p>
          <a:p>
            <a:pPr marL="880110" lvl="1" indent="-5143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What are the attributes you should think to represent an image?</a:t>
            </a:r>
          </a:p>
          <a:p>
            <a:pPr marL="880110" lvl="1" indent="-5143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Categorize each attribute according to the NOIR data classification.</a:t>
            </a:r>
          </a:p>
          <a:p>
            <a:pPr marL="880110" lvl="1" indent="-5143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Suppose, two images are given. Give an idea to check if two images are identical or not.</a:t>
            </a:r>
          </a:p>
          <a:p>
            <a:pPr marL="2628900" lvl="8" indent="-3429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How you can convert a data of interval type to ordinal type? Give an example. What are the issues of such transformation? Whether the reverse is possible or not? Justify you answer.</a:t>
            </a:r>
          </a:p>
          <a:p>
            <a:pPr marL="2708910" lvl="8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32F55-A79C-504E-B0E9-09C1450A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Data in Data Analytics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6563" y="3977640"/>
            <a:ext cx="8425339" cy="2506980"/>
          </a:xfrm>
        </p:spPr>
        <p:txBody>
          <a:bodyPr>
            <a:normAutofit fontScale="92500"/>
          </a:bodyPr>
          <a:lstStyle/>
          <a:p>
            <a:r>
              <a:rPr lang="en-US" sz="2100" b="1" dirty="0"/>
              <a:t>Entity:</a:t>
            </a:r>
            <a:r>
              <a:rPr lang="en-US" sz="2100" dirty="0"/>
              <a:t> A particular thing is called entity or object.</a:t>
            </a:r>
          </a:p>
          <a:p>
            <a:r>
              <a:rPr lang="en-US" sz="2100" b="1" dirty="0"/>
              <a:t>Attribute.</a:t>
            </a:r>
            <a:r>
              <a:rPr lang="en-US" sz="2100" dirty="0"/>
              <a:t> An attribute is a measurable or observable property of an entity.</a:t>
            </a:r>
          </a:p>
          <a:p>
            <a:r>
              <a:rPr lang="en-US" sz="2100" b="1" dirty="0"/>
              <a:t>Data.</a:t>
            </a:r>
            <a:r>
              <a:rPr lang="en-US" sz="2100" dirty="0"/>
              <a:t> A measurement of an attribute is called data.</a:t>
            </a:r>
          </a:p>
          <a:p>
            <a:r>
              <a:rPr lang="en-US" sz="2100" dirty="0"/>
              <a:t>Note </a:t>
            </a:r>
          </a:p>
          <a:p>
            <a:pPr lvl="1"/>
            <a:r>
              <a:rPr lang="en-US" sz="2100" dirty="0"/>
              <a:t>Data defines an </a:t>
            </a:r>
            <a:r>
              <a:rPr lang="en-US" sz="2100" b="1" dirty="0">
                <a:solidFill>
                  <a:srgbClr val="A50021"/>
                </a:solidFill>
              </a:rPr>
              <a:t>entity</a:t>
            </a:r>
            <a:r>
              <a:rPr lang="en-US" sz="2100" dirty="0"/>
              <a:t>.</a:t>
            </a:r>
          </a:p>
          <a:p>
            <a:pPr lvl="1"/>
            <a:r>
              <a:rPr lang="en-US" sz="2100" dirty="0"/>
              <a:t>Computer can manage all type of data (e.g., audio, video, text, etc.).</a:t>
            </a:r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80" y="1643064"/>
            <a:ext cx="4269423" cy="153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3" y="1584564"/>
            <a:ext cx="3342957" cy="201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666DD-EBB4-4744-9A29-74539D26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351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548680"/>
            <a:ext cx="8229600" cy="1008112"/>
          </a:xfrm>
        </p:spPr>
        <p:txBody>
          <a:bodyPr/>
          <a:lstStyle/>
          <a:p>
            <a:r>
              <a:rPr lang="en-US" dirty="0"/>
              <a:t>Questions of the day…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>
                <a:solidFill>
                  <a:srgbClr val="0070C0"/>
                </a:solidFill>
              </a:rPr>
              <a:t>What are the different properties used to categorize the data according to NOIR data categorization?</a:t>
            </a:r>
          </a:p>
          <a:p>
            <a:pPr marL="2708910" lvl="8" indent="-514350">
              <a:buFont typeface="+mj-lt"/>
              <a:buAutoNum type="arabicPeriod" startAt="3"/>
            </a:pP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>
                <a:solidFill>
                  <a:srgbClr val="0070C0"/>
                </a:solidFill>
              </a:rPr>
              <a:t>Given an entity say “STUDENT” with the following attributes. Identify the NOIR category to which each of them belongs. 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74142"/>
              </p:ext>
            </p:extLst>
          </p:nvPr>
        </p:nvGraphicFramePr>
        <p:xfrm>
          <a:off x="914401" y="4516438"/>
          <a:ext cx="7337776" cy="1036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7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2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2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2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Scholarship amount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Name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RollNo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DoB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Aaadhar No.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Gender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Mobiloe No.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Email 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0A9E4D-C945-8542-956F-935BAD43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96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548680"/>
            <a:ext cx="8229600" cy="1008112"/>
          </a:xfrm>
        </p:spPr>
        <p:txBody>
          <a:bodyPr/>
          <a:lstStyle/>
          <a:p>
            <a:r>
              <a:rPr lang="en-US" dirty="0"/>
              <a:t>Questions of the day…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>
                <a:solidFill>
                  <a:srgbClr val="0070C0"/>
                </a:solidFill>
              </a:rPr>
              <a:t>Give the concept of data cube to represent hyper-dimensional data? Also, explain with suitable diagrams the following.</a:t>
            </a:r>
          </a:p>
          <a:p>
            <a:pPr marL="1154430" lvl="2" indent="-514350"/>
            <a:r>
              <a:rPr lang="en-US" dirty="0">
                <a:solidFill>
                  <a:srgbClr val="0070C0"/>
                </a:solidFill>
              </a:rPr>
              <a:t>Roll up</a:t>
            </a:r>
          </a:p>
          <a:p>
            <a:pPr marL="1154430" lvl="2" indent="-514350"/>
            <a:r>
              <a:rPr lang="en-US" dirty="0">
                <a:solidFill>
                  <a:srgbClr val="0070C0"/>
                </a:solidFill>
              </a:rPr>
              <a:t>Drill down</a:t>
            </a:r>
          </a:p>
          <a:p>
            <a:pPr marL="1154430" lvl="2" indent="-514350"/>
            <a:r>
              <a:rPr lang="en-US" dirty="0">
                <a:solidFill>
                  <a:srgbClr val="0070C0"/>
                </a:solidFill>
              </a:rPr>
              <a:t>Slice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>
                <a:solidFill>
                  <a:srgbClr val="0070C0"/>
                </a:solidFill>
              </a:rPr>
              <a:t>Using the concept of data cube, how YouTube can archive videos of all type?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>
                <a:solidFill>
                  <a:srgbClr val="0070C0"/>
                </a:solidFill>
              </a:rPr>
              <a:t>Give FOUR differences between data of types “interval” and “ratio-scale” 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9DB10-ECA1-C448-B425-23793BA3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0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Data in Data Analytics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In general, there are many types of data that can be used to measure the properties of an entity. </a:t>
            </a:r>
          </a:p>
          <a:p>
            <a:pPr marL="1371600" lvl="5" indent="-274320">
              <a:buSzPct val="95000"/>
            </a:pPr>
            <a:endParaRPr lang="en-US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A good understanding of data </a:t>
            </a:r>
            <a:r>
              <a:rPr lang="en-US" b="1" dirty="0">
                <a:solidFill>
                  <a:srgbClr val="A50021"/>
                </a:solidFill>
              </a:rPr>
              <a:t>scales</a:t>
            </a:r>
            <a:r>
              <a:rPr lang="en-US" dirty="0"/>
              <a:t> (also called scales of measurement) is important.</a:t>
            </a:r>
          </a:p>
          <a:p>
            <a:pPr marL="1097280" lvl="4" indent="-274320">
              <a:buSzPct val="95000"/>
            </a:pPr>
            <a:endParaRPr lang="en-US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 Depending the scales of measurement, different techniques are followed to derive hitherto unknown knowledge  in the form of 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patterns, associations, anomalies or similarities from a volume of data.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F0AA9-FE3C-D043-87A4-77D9A0E2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03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186" y="1944924"/>
            <a:ext cx="7021116" cy="1565049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186" y="3670618"/>
            <a:ext cx="7021116" cy="165576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Classification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scales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sz="2000" b="1" dirty="0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Measurement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754BD-10F1-D84B-B9B0-9A5FECAB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B831-15C4-9044-9DFA-C34148E7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485E7-AB34-7743-9074-BB09F343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8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NOIR classification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/>
              <a:t>The mostly recommended scales of measurement are</a:t>
            </a:r>
          </a:p>
          <a:p>
            <a:pPr marL="393192" lvl="1" indent="0" algn="just">
              <a:buNone/>
            </a:pPr>
            <a:r>
              <a:rPr lang="en-US" dirty="0"/>
              <a:t>  </a:t>
            </a:r>
            <a:r>
              <a:rPr lang="en-US" sz="2800" b="1" dirty="0">
                <a:solidFill>
                  <a:srgbClr val="0070C0"/>
                </a:solidFill>
              </a:rPr>
              <a:t>N:</a:t>
            </a:r>
            <a:r>
              <a:rPr lang="en-US" dirty="0"/>
              <a:t>  	</a:t>
            </a:r>
            <a:r>
              <a:rPr lang="en-US" sz="2800" b="1" u="sng" dirty="0">
                <a:solidFill>
                  <a:srgbClr val="0070C0"/>
                </a:solidFill>
              </a:rPr>
              <a:t>N</a:t>
            </a:r>
            <a:r>
              <a:rPr lang="en-US" dirty="0"/>
              <a:t>ominal</a:t>
            </a:r>
          </a:p>
          <a:p>
            <a:pPr marL="393192" lvl="1" indent="0" algn="just">
              <a:buNone/>
            </a:pPr>
            <a:r>
              <a:rPr lang="en-US" sz="2800" b="1" dirty="0">
                <a:solidFill>
                  <a:srgbClr val="0070C0"/>
                </a:solidFill>
              </a:rPr>
              <a:t>  O: 	</a:t>
            </a:r>
            <a:r>
              <a:rPr lang="en-US" sz="2800" b="1" u="sng" dirty="0">
                <a:solidFill>
                  <a:srgbClr val="0070C0"/>
                </a:solidFill>
              </a:rPr>
              <a:t>O</a:t>
            </a:r>
            <a:r>
              <a:rPr lang="en-US" dirty="0"/>
              <a:t>rdinal</a:t>
            </a:r>
          </a:p>
          <a:p>
            <a:pPr marL="393192" lvl="1" indent="0" algn="just">
              <a:buNone/>
            </a:pPr>
            <a:r>
              <a:rPr lang="en-US" dirty="0"/>
              <a:t>   </a:t>
            </a:r>
            <a:r>
              <a:rPr lang="en-US" sz="2800" b="1" dirty="0">
                <a:solidFill>
                  <a:srgbClr val="0070C0"/>
                </a:solidFill>
              </a:rPr>
              <a:t>I:  	</a:t>
            </a:r>
            <a:r>
              <a:rPr lang="en-US" sz="2800" b="1" u="sng" dirty="0">
                <a:solidFill>
                  <a:srgbClr val="0070C0"/>
                </a:solidFill>
              </a:rPr>
              <a:t>I</a:t>
            </a:r>
            <a:r>
              <a:rPr lang="en-US" dirty="0"/>
              <a:t>nterval </a:t>
            </a:r>
          </a:p>
          <a:p>
            <a:pPr marL="393192" lvl="1" indent="0" algn="just">
              <a:buNone/>
            </a:pPr>
            <a:r>
              <a:rPr lang="en-US" dirty="0"/>
              <a:t>  </a:t>
            </a:r>
            <a:r>
              <a:rPr lang="en-US" sz="2800" b="1" dirty="0">
                <a:solidFill>
                  <a:srgbClr val="0070C0"/>
                </a:solidFill>
              </a:rPr>
              <a:t>R: 	</a:t>
            </a:r>
            <a:r>
              <a:rPr lang="en-US" sz="2800" b="1" u="sng" dirty="0">
                <a:solidFill>
                  <a:srgbClr val="0070C0"/>
                </a:solidFill>
              </a:rPr>
              <a:t>R</a:t>
            </a:r>
            <a:r>
              <a:rPr lang="en-US" dirty="0"/>
              <a:t>atio </a:t>
            </a:r>
          </a:p>
          <a:p>
            <a:pPr marL="393192" lvl="1" indent="0" algn="just">
              <a:buNone/>
            </a:pPr>
            <a:endParaRPr lang="en-US" dirty="0"/>
          </a:p>
          <a:p>
            <a:pPr marL="393192" lvl="1" indent="0" algn="just">
              <a:buNone/>
            </a:pPr>
            <a:r>
              <a:rPr lang="en-US" dirty="0"/>
              <a:t> The NOIR scale is the </a:t>
            </a:r>
            <a:r>
              <a:rPr lang="en-US" dirty="0">
                <a:solidFill>
                  <a:srgbClr val="A50021"/>
                </a:solidFill>
              </a:rPr>
              <a:t>fundamental building block </a:t>
            </a:r>
            <a:r>
              <a:rPr lang="en-US" dirty="0"/>
              <a:t>on which the </a:t>
            </a:r>
            <a:r>
              <a:rPr lang="en-US" b="1" dirty="0">
                <a:solidFill>
                  <a:srgbClr val="A50021"/>
                </a:solidFill>
              </a:rPr>
              <a:t>extended data types </a:t>
            </a:r>
            <a:r>
              <a:rPr lang="en-US" dirty="0"/>
              <a:t>are built.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04ED3-397C-7F4F-B95F-896562FA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5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712597"/>
              </p:ext>
            </p:extLst>
          </p:nvPr>
        </p:nvGraphicFramePr>
        <p:xfrm>
          <a:off x="152400" y="174171"/>
          <a:ext cx="9209088" cy="4920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61060" y="5674363"/>
            <a:ext cx="4853940" cy="846902"/>
            <a:chOff x="638959" y="4826403"/>
            <a:chExt cx="1693804" cy="846902"/>
          </a:xfrm>
          <a:scene3d>
            <a:camera prst="orthographicFront"/>
            <a:lightRig rig="flat" dir="t"/>
          </a:scene3d>
        </p:grpSpPr>
        <p:sp>
          <p:nvSpPr>
            <p:cNvPr id="6" name="Rectangle 5"/>
            <p:cNvSpPr/>
            <p:nvPr/>
          </p:nvSpPr>
          <p:spPr>
            <a:xfrm>
              <a:off x="638959" y="4826403"/>
              <a:ext cx="1693804" cy="846902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38959" y="4826403"/>
              <a:ext cx="1693804" cy="8469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kern="1200" dirty="0"/>
                <a:t>Categorical </a:t>
              </a:r>
              <a:r>
                <a:rPr lang="en-US" sz="2500" b="1" dirty="0"/>
                <a:t>(Qualitative)</a:t>
              </a:r>
              <a:endParaRPr lang="en-US" sz="2500" b="1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14060" y="5681983"/>
            <a:ext cx="3444240" cy="846902"/>
            <a:chOff x="9010519" y="3748754"/>
            <a:chExt cx="1693804" cy="846902"/>
          </a:xfrm>
          <a:scene3d>
            <a:camera prst="orthographicFront"/>
            <a:lightRig rig="flat" dir="t"/>
          </a:scene3d>
        </p:grpSpPr>
        <p:sp>
          <p:nvSpPr>
            <p:cNvPr id="9" name="Rectangle 8"/>
            <p:cNvSpPr/>
            <p:nvPr/>
          </p:nvSpPr>
          <p:spPr>
            <a:xfrm>
              <a:off x="9010519" y="3748754"/>
              <a:ext cx="1693804" cy="846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66FF"/>
              </a:solidFill>
            </a:ln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9010519" y="3748754"/>
              <a:ext cx="1693804" cy="8469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kern="1200" dirty="0"/>
                <a:t>Numeric </a:t>
              </a:r>
              <a:r>
                <a:rPr lang="en-US" sz="2500" b="1" dirty="0"/>
                <a:t>(Quantitative)</a:t>
              </a:r>
              <a:endParaRPr lang="en-US" sz="2500" b="1" kern="1200" dirty="0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11CC5-A7E7-8643-B424-B4B87A21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@DSamanta, IIT Kharagpur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B49EB-1623-A44C-AC0B-A300CC04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(CS61061)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523621-8BC2-EB44-9492-6471FA77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D5-C210-4FEE-92CB-31FDCF0973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3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Properties of data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18" y="1706880"/>
            <a:ext cx="8653065" cy="52578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Following FOUR properties (operations) of data are pertinent. </a:t>
            </a:r>
          </a:p>
          <a:p>
            <a:pPr marL="1371600" lvl="5" indent="-274320">
              <a:buSzPct val="95000"/>
            </a:pPr>
            <a:endParaRPr lang="en-US" dirty="0"/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@DSamanta, IIT Kharagpur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183223"/>
              </p:ext>
            </p:extLst>
          </p:nvPr>
        </p:nvGraphicFramePr>
        <p:xfrm>
          <a:off x="278620" y="2394857"/>
          <a:ext cx="8703955" cy="4064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63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1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0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2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#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Property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Operation</a:t>
                      </a:r>
                    </a:p>
                  </a:txBody>
                  <a:tcPr marL="70211" marR="70211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Type</a:t>
                      </a:r>
                    </a:p>
                  </a:txBody>
                  <a:tcPr marL="70211" marR="7021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4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Distinctiveness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  and  ≠</a:t>
                      </a:r>
                    </a:p>
                  </a:txBody>
                  <a:tcPr marL="70211" marR="70211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Categorical</a:t>
                      </a:r>
                    </a:p>
                    <a:p>
                      <a:pPr algn="ctr"/>
                      <a:r>
                        <a:rPr lang="en-US" sz="2400" dirty="0"/>
                        <a:t>(Qualitative)</a:t>
                      </a:r>
                    </a:p>
                  </a:txBody>
                  <a:tcPr marL="70211" marR="7021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1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 ,</a:t>
                      </a:r>
                      <a:r>
                        <a:rPr lang="en-US" sz="2400" baseline="0" dirty="0"/>
                        <a:t> ≤ , &gt; , ≥</a:t>
                      </a:r>
                      <a:endParaRPr lang="en-US" sz="2400" dirty="0"/>
                    </a:p>
                  </a:txBody>
                  <a:tcPr marL="70211" marR="70211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1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Addition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  and  -</a:t>
                      </a:r>
                    </a:p>
                  </a:txBody>
                  <a:tcPr marL="70211" marR="70211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Numerical</a:t>
                      </a:r>
                    </a:p>
                    <a:p>
                      <a:pPr algn="ctr"/>
                      <a:r>
                        <a:rPr lang="en-US" sz="2400" dirty="0"/>
                        <a:t>(Quantitative)</a:t>
                      </a:r>
                    </a:p>
                  </a:txBody>
                  <a:tcPr marL="70211" marR="7021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1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Multiplication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  and  /</a:t>
                      </a:r>
                    </a:p>
                  </a:txBody>
                  <a:tcPr marL="70211" marR="70211"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26901-6E30-A94D-93FC-6BAB3489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>
                <a:solidFill>
                  <a:srgbClr val="04617B">
                    <a:shade val="90000"/>
                  </a:srgbClr>
                </a:solidFill>
              </a:rPr>
              <a:t>Data Analytics (CS61061)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19216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2622</Words>
  <Application>Microsoft Office PowerPoint</Application>
  <PresentationFormat>Custom</PresentationFormat>
  <Paragraphs>491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41</vt:i4>
      </vt:variant>
    </vt:vector>
  </HeadingPairs>
  <TitlesOfParts>
    <vt:vector size="57" baseType="lpstr">
      <vt:lpstr>宋体</vt:lpstr>
      <vt:lpstr>Arial</vt:lpstr>
      <vt:lpstr>Calibri</vt:lpstr>
      <vt:lpstr>Calibri Light</vt:lpstr>
      <vt:lpstr>Constantia</vt:lpstr>
      <vt:lpstr>Courier New</vt:lpstr>
      <vt:lpstr>Times New Roman</vt:lpstr>
      <vt:lpstr>Wingdings</vt:lpstr>
      <vt:lpstr>Wingdings 2</vt:lpstr>
      <vt:lpstr>Office Theme</vt:lpstr>
      <vt:lpstr>Flow</vt:lpstr>
      <vt:lpstr>1_Flow</vt:lpstr>
      <vt:lpstr>2_Flow</vt:lpstr>
      <vt:lpstr>1_Office Theme</vt:lpstr>
      <vt:lpstr>3_Flow</vt:lpstr>
      <vt:lpstr>4_Flow</vt:lpstr>
      <vt:lpstr>Data Analytics (CS61061)</vt:lpstr>
      <vt:lpstr>Quote of the day..</vt:lpstr>
      <vt:lpstr>We are going to learn…</vt:lpstr>
      <vt:lpstr>Data in Data Analytics</vt:lpstr>
      <vt:lpstr>Data in Data Analytics</vt:lpstr>
      <vt:lpstr>NOIR</vt:lpstr>
      <vt:lpstr>NOIR classification</vt:lpstr>
      <vt:lpstr>PowerPoint Presentation</vt:lpstr>
      <vt:lpstr>Properties of data</vt:lpstr>
      <vt:lpstr>NOIR summary</vt:lpstr>
      <vt:lpstr>Nominal scale</vt:lpstr>
      <vt:lpstr>Nominal scale</vt:lpstr>
      <vt:lpstr>Nominal scale</vt:lpstr>
      <vt:lpstr>Binary scale</vt:lpstr>
      <vt:lpstr>Symmetric and Asymmetric Binary Scale</vt:lpstr>
      <vt:lpstr>Operations on Nominal variables</vt:lpstr>
      <vt:lpstr>Ordinal scale</vt:lpstr>
      <vt:lpstr>Operation on Ordinal data</vt:lpstr>
      <vt:lpstr>Interval scale</vt:lpstr>
      <vt:lpstr>Operation on Interval data</vt:lpstr>
      <vt:lpstr>Operation on Interval data</vt:lpstr>
      <vt:lpstr>Ratio scale</vt:lpstr>
      <vt:lpstr>Operation on Ratio data</vt:lpstr>
      <vt:lpstr>Data Cube</vt:lpstr>
      <vt:lpstr>Concept of data cube </vt:lpstr>
      <vt:lpstr>2-D view of rainfall data </vt:lpstr>
      <vt:lpstr>3-D view of rainfall data </vt:lpstr>
      <vt:lpstr>3-D view of rainfall data </vt:lpstr>
      <vt:lpstr>3-D view of rainfall data </vt:lpstr>
      <vt:lpstr>3-D view of rainfall data </vt:lpstr>
      <vt:lpstr>Data cube aggregation</vt:lpstr>
      <vt:lpstr>Data cube segregation</vt:lpstr>
      <vt:lpstr>Data representation</vt:lpstr>
      <vt:lpstr>Data representation</vt:lpstr>
      <vt:lpstr>Data representation</vt:lpstr>
      <vt:lpstr>Data representation</vt:lpstr>
      <vt:lpstr>Reference</vt:lpstr>
      <vt:lpstr>PowerPoint Presentation</vt:lpstr>
      <vt:lpstr>Questions of the day…</vt:lpstr>
      <vt:lpstr>Questions of the day…</vt:lpstr>
      <vt:lpstr>Questions of the day…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Baljeet</dc:creator>
  <cp:lastModifiedBy>Debasis Samanta</cp:lastModifiedBy>
  <cp:revision>205</cp:revision>
  <dcterms:created xsi:type="dcterms:W3CDTF">2016-07-28T11:27:44Z</dcterms:created>
  <dcterms:modified xsi:type="dcterms:W3CDTF">2022-08-10T09:55:31Z</dcterms:modified>
</cp:coreProperties>
</file>