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Lst>
  <p:sldSz cy="5143500" cx="9144000"/>
  <p:notesSz cx="6858000" cy="9144000"/>
  <p:embeddedFontLst>
    <p:embeddedFont>
      <p:font typeface="Roboto"/>
      <p:regular r:id="rId103"/>
      <p:bold r:id="rId104"/>
      <p:italic r:id="rId105"/>
      <p:boldItalic r:id="rId106"/>
    </p:embeddedFont>
    <p:embeddedFont>
      <p:font typeface="Fira Sans Extra Condensed Medium"/>
      <p:regular r:id="rId107"/>
      <p:bold r:id="rId108"/>
      <p:italic r:id="rId109"/>
      <p:boldItalic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FA0E48-B86F-4438-8DBF-F219A67F2AD1}">
  <a:tblStyle styleId="{7DFA0E48-B86F-4438-8DBF-F219A67F2A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5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FiraSansExtraCondensedMedium-regular.fntdata"/><Relationship Id="rId106" Type="http://schemas.openxmlformats.org/officeDocument/2006/relationships/font" Target="fonts/Roboto-boldItalic.fntdata"/><Relationship Id="rId105" Type="http://schemas.openxmlformats.org/officeDocument/2006/relationships/font" Target="fonts/Roboto-italic.fntdata"/><Relationship Id="rId104" Type="http://schemas.openxmlformats.org/officeDocument/2006/relationships/font" Target="fonts/Roboto-bold.fntdata"/><Relationship Id="rId109" Type="http://schemas.openxmlformats.org/officeDocument/2006/relationships/font" Target="fonts/FiraSansExtraCondensedMedium-italic.fntdata"/><Relationship Id="rId108" Type="http://schemas.openxmlformats.org/officeDocument/2006/relationships/font" Target="fonts/FiraSansExtraCondensedMedium-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regular.fntdata"/><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FiraSansExtraCondensedMedium-bold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9605f88208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9605f88208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7f10f2ced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7f10f2ced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7f10f2ced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7f10f2ced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646379371e_1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646379371e_1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646379371e_1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646379371e_1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646379371e_1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646379371e_1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646379371e_1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646379371e_1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646379371e_1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646379371e_1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t>
            </a:r>
            <a:r>
              <a:rPr lang="en"/>
              <a:t>actually</a:t>
            </a:r>
            <a:r>
              <a:rPr lang="en"/>
              <a:t> the case 1 and case 2 are similar except rule 3 and 4 are interchange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do you have questions? Yes I have a question, Why wasnt 25 included in the right child? There is a rule in the B+ trees where in (next) , because the data pointers are in teh leaf nodes and in internal nodes we just </a:t>
            </a:r>
            <a:r>
              <a:rPr lang="en"/>
              <a:t>have</a:t>
            </a:r>
            <a:r>
              <a:rPr lang="en"/>
              <a:t> indices to our data so what is the point of repeating the same index </a:t>
            </a:r>
            <a:r>
              <a:rPr lang="en"/>
              <a:t>again</a:t>
            </a:r>
            <a:r>
              <a:rPr lang="en"/>
              <a:t> adn again we just need 1 indices and using the pointer we can reach to our actual data so that is why in the internal nodes we cannot </a:t>
            </a:r>
            <a:r>
              <a:rPr lang="en"/>
              <a:t>have</a:t>
            </a:r>
            <a:r>
              <a:rPr lang="en"/>
              <a:t> the same indices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670bb2d5f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670bb2d5f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6466e15472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6466e15472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6466e15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6466e15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605f88208_0_3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605f88208_0_3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actuality these data in b+ trees are not really repetition of data, the data pointers is located in the leaf node. SO what is stored in the internal node. These are your pointers, pointers to your indices to the data pointers, Since these are the data pointers meaning this is not the actual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92465ed30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92465ed30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6466e15472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6466e15472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6466e15472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16466e15472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92465ed30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92465ed30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16466e1547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6466e1547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92465ed30a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92465ed30a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16466e15472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16466e15472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16466e15472_0_2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16466e15472_0_2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16466e15472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16466e15472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192465ed30a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192465ed30a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7cba723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7cba723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here your B trees the leaf node and the internal node has their own data pointers but in b trees data pointers are only located in the leaf node. So where does this data pointers pointing to? These data pointers are pointing to your actual data located in the disk file. Disk file ….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192465ed30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192465ed30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192465ed30a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192465ed30a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16466e15472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16466e15472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16466e15472_0_1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16466e15472_0_1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g192465ed30a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6" name="Google Shape;2486;g192465ed30a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92465ed30a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92465ed30a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6" name="Shape 2686"/>
        <p:cNvGrpSpPr/>
        <p:nvPr/>
      </p:nvGrpSpPr>
      <p:grpSpPr>
        <a:xfrm>
          <a:off x="0" y="0"/>
          <a:ext cx="0" cy="0"/>
          <a:chOff x="0" y="0"/>
          <a:chExt cx="0" cy="0"/>
        </a:xfrm>
      </p:grpSpPr>
      <p:sp>
        <p:nvSpPr>
          <p:cNvPr id="2687" name="Google Shape;2687;g16466e15472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8" name="Google Shape;2688;g16466e15472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g16466e15472_0_2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1" name="Google Shape;2791;g16466e15472_0_2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chemeClr val="dk1"/>
                </a:solidFill>
                <a:highlight>
                  <a:srgbClr val="F9FAFC"/>
                </a:highlight>
              </a:rPr>
              <a:t>This case is similar to Case II(1) but here, empty space is generated above the immediate parent node.</a:t>
            </a:r>
            <a:br>
              <a:rPr lang="en" sz="1350">
                <a:solidFill>
                  <a:schemeClr val="dk1"/>
                </a:solidFill>
                <a:highlight>
                  <a:srgbClr val="F9FAFC"/>
                </a:highlight>
              </a:rPr>
            </a:br>
            <a:r>
              <a:rPr lang="en" sz="1350">
                <a:solidFill>
                  <a:schemeClr val="dk1"/>
                </a:solidFill>
                <a:highlight>
                  <a:srgbClr val="F9FAFC"/>
                </a:highlight>
              </a:rPr>
              <a:t>After deleting the key, merge the empty space with its sibling.</a:t>
            </a:r>
            <a:endParaRPr sz="1350">
              <a:solidFill>
                <a:schemeClr val="dk1"/>
              </a:solidFill>
              <a:highlight>
                <a:srgbClr val="F9FAFC"/>
              </a:highlight>
            </a:endParaRPr>
          </a:p>
          <a:p>
            <a:pPr indent="0" lvl="0" marL="0" rtl="0" algn="l">
              <a:spcBef>
                <a:spcPts val="0"/>
              </a:spcBef>
              <a:spcAft>
                <a:spcPts val="0"/>
              </a:spcAft>
              <a:buNone/>
            </a:pPr>
            <a:r>
              <a:rPr lang="en" sz="1350">
                <a:solidFill>
                  <a:schemeClr val="dk1"/>
                </a:solidFill>
                <a:highlight>
                  <a:srgbClr val="F9FAFC"/>
                </a:highlight>
              </a:rPr>
              <a:t>Fill the empty space in the grandparent node with the inorder successor.</a:t>
            </a:r>
            <a:endParaRPr sz="1350">
              <a:solidFill>
                <a:schemeClr val="dk1"/>
              </a:solidFill>
              <a:highlight>
                <a:srgbClr val="F9FAFC"/>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4" name="Shape 2894"/>
        <p:cNvGrpSpPr/>
        <p:nvPr/>
      </p:nvGrpSpPr>
      <p:grpSpPr>
        <a:xfrm>
          <a:off x="0" y="0"/>
          <a:ext cx="0" cy="0"/>
          <a:chOff x="0" y="0"/>
          <a:chExt cx="0" cy="0"/>
        </a:xfrm>
      </p:grpSpPr>
      <p:sp>
        <p:nvSpPr>
          <p:cNvPr id="2895" name="Google Shape;2895;g192465ed30a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6" name="Google Shape;2896;g192465ed30a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4" name="Shape 3004"/>
        <p:cNvGrpSpPr/>
        <p:nvPr/>
      </p:nvGrpSpPr>
      <p:grpSpPr>
        <a:xfrm>
          <a:off x="0" y="0"/>
          <a:ext cx="0" cy="0"/>
          <a:chOff x="0" y="0"/>
          <a:chExt cx="0" cy="0"/>
        </a:xfrm>
      </p:grpSpPr>
      <p:sp>
        <p:nvSpPr>
          <p:cNvPr id="3005" name="Google Shape;3005;g192465ed30a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6" name="Google Shape;3006;g192465ed30a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46379371e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46379371e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B+ tree is a self balancing tree same as B trees that for every height of the root to the leaf nodes are equal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B+ trees come in handy when we want to store a large amount of data in the main memory. Since we know that the size of the main memory is not that large, so make use of the B+ trees, whose internal nodes that store the key(to access the records) are stored in the main memory whereas, the leaf nodes that contain the data pointers are actually stored in the secondary memory.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4" name="Shape 3114"/>
        <p:cNvGrpSpPr/>
        <p:nvPr/>
      </p:nvGrpSpPr>
      <p:grpSpPr>
        <a:xfrm>
          <a:off x="0" y="0"/>
          <a:ext cx="0" cy="0"/>
          <a:chOff x="0" y="0"/>
          <a:chExt cx="0" cy="0"/>
        </a:xfrm>
      </p:grpSpPr>
      <p:sp>
        <p:nvSpPr>
          <p:cNvPr id="3115" name="Google Shape;3115;g192465ed30a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6" name="Google Shape;3116;g192465ed30a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2" name="Shape 3192"/>
        <p:cNvGrpSpPr/>
        <p:nvPr/>
      </p:nvGrpSpPr>
      <p:grpSpPr>
        <a:xfrm>
          <a:off x="0" y="0"/>
          <a:ext cx="0" cy="0"/>
          <a:chOff x="0" y="0"/>
          <a:chExt cx="0" cy="0"/>
        </a:xfrm>
      </p:grpSpPr>
      <p:sp>
        <p:nvSpPr>
          <p:cNvPr id="3193" name="Google Shape;3193;g192465ed30a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4" name="Google Shape;3194;g192465ed30a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9" name="Shape 3269"/>
        <p:cNvGrpSpPr/>
        <p:nvPr/>
      </p:nvGrpSpPr>
      <p:grpSpPr>
        <a:xfrm>
          <a:off x="0" y="0"/>
          <a:ext cx="0" cy="0"/>
          <a:chOff x="0" y="0"/>
          <a:chExt cx="0" cy="0"/>
        </a:xfrm>
      </p:grpSpPr>
      <p:sp>
        <p:nvSpPr>
          <p:cNvPr id="3270" name="Google Shape;3270;g16466e15472_0_2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1" name="Google Shape;3271;g16466e15472_0_2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This case is similar to Case II(1) but here, empty space is generated above the immediate parent node.</a:t>
            </a:r>
            <a:br>
              <a:rPr lang="en" sz="1350">
                <a:solidFill>
                  <a:schemeClr val="dk1"/>
                </a:solidFill>
                <a:highlight>
                  <a:srgbClr val="F9FAFC"/>
                </a:highlight>
              </a:rPr>
            </a:br>
            <a:r>
              <a:rPr lang="en" sz="1350">
                <a:solidFill>
                  <a:schemeClr val="dk1"/>
                </a:solidFill>
                <a:highlight>
                  <a:srgbClr val="F9FAFC"/>
                </a:highlight>
              </a:rPr>
              <a:t>After deleting the key, merge the empty space with its sibling.</a:t>
            </a:r>
            <a:endParaRPr sz="1350">
              <a:solidFill>
                <a:schemeClr val="dk1"/>
              </a:solidFill>
              <a:highlight>
                <a:srgbClr val="F9FAFC"/>
              </a:highlight>
            </a:endParaRPr>
          </a:p>
          <a:p>
            <a:pPr indent="0" lvl="0" marL="0" rtl="0" algn="l">
              <a:spcBef>
                <a:spcPts val="0"/>
              </a:spcBef>
              <a:spcAft>
                <a:spcPts val="0"/>
              </a:spcAft>
              <a:buNone/>
            </a:pPr>
            <a:r>
              <a:rPr lang="en" sz="1350">
                <a:solidFill>
                  <a:schemeClr val="dk1"/>
                </a:solidFill>
                <a:highlight>
                  <a:srgbClr val="F9FAFC"/>
                </a:highlight>
              </a:rPr>
              <a:t>Fill the empty space in the grandparent node with the inorder successor.</a:t>
            </a:r>
            <a:endParaRPr sz="1350">
              <a:solidFill>
                <a:schemeClr val="dk1"/>
              </a:solidFill>
              <a:highlight>
                <a:srgbClr val="F9FAFC"/>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6" name="Shape 3366"/>
        <p:cNvGrpSpPr/>
        <p:nvPr/>
      </p:nvGrpSpPr>
      <p:grpSpPr>
        <a:xfrm>
          <a:off x="0" y="0"/>
          <a:ext cx="0" cy="0"/>
          <a:chOff x="0" y="0"/>
          <a:chExt cx="0" cy="0"/>
        </a:xfrm>
      </p:grpSpPr>
      <p:sp>
        <p:nvSpPr>
          <p:cNvPr id="3367" name="Google Shape;3367;g16466e15472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8" name="Google Shape;3368;g16466e15472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1" name="Shape 3411"/>
        <p:cNvGrpSpPr/>
        <p:nvPr/>
      </p:nvGrpSpPr>
      <p:grpSpPr>
        <a:xfrm>
          <a:off x="0" y="0"/>
          <a:ext cx="0" cy="0"/>
          <a:chOff x="0" y="0"/>
          <a:chExt cx="0" cy="0"/>
        </a:xfrm>
      </p:grpSpPr>
      <p:sp>
        <p:nvSpPr>
          <p:cNvPr id="3412" name="Google Shape;3412;g16466e15472_0_2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3" name="Google Shape;3413;g16466e15472_0_2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This case is similar to Case II(1) but here, empty space is generated above the immediate parent node.</a:t>
            </a:r>
            <a:br>
              <a:rPr lang="en" sz="1350">
                <a:solidFill>
                  <a:schemeClr val="dk1"/>
                </a:solidFill>
                <a:highlight>
                  <a:srgbClr val="F9FAFC"/>
                </a:highlight>
              </a:rPr>
            </a:br>
            <a:r>
              <a:rPr lang="en" sz="1350">
                <a:solidFill>
                  <a:schemeClr val="dk1"/>
                </a:solidFill>
                <a:highlight>
                  <a:srgbClr val="F9FAFC"/>
                </a:highlight>
              </a:rPr>
              <a:t>After deleting the key, merge the empty space with its sibling.</a:t>
            </a:r>
            <a:endParaRPr sz="1350">
              <a:solidFill>
                <a:schemeClr val="dk1"/>
              </a:solidFill>
              <a:highlight>
                <a:srgbClr val="F9FAFC"/>
              </a:highlight>
            </a:endParaRPr>
          </a:p>
          <a:p>
            <a:pPr indent="0" lvl="0" marL="0" rtl="0" algn="l">
              <a:spcBef>
                <a:spcPts val="0"/>
              </a:spcBef>
              <a:spcAft>
                <a:spcPts val="0"/>
              </a:spcAft>
              <a:buNone/>
            </a:pPr>
            <a:r>
              <a:rPr lang="en" sz="1350">
                <a:solidFill>
                  <a:schemeClr val="dk1"/>
                </a:solidFill>
                <a:highlight>
                  <a:srgbClr val="F9FAFC"/>
                </a:highlight>
              </a:rPr>
              <a:t>Fill the empty space in the grandparent node with the inorder successor.</a:t>
            </a:r>
            <a:endParaRPr sz="1350">
              <a:solidFill>
                <a:schemeClr val="dk1"/>
              </a:solidFill>
              <a:highlight>
                <a:srgbClr val="F9FAFC"/>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0" name="Shape 3510"/>
        <p:cNvGrpSpPr/>
        <p:nvPr/>
      </p:nvGrpSpPr>
      <p:grpSpPr>
        <a:xfrm>
          <a:off x="0" y="0"/>
          <a:ext cx="0" cy="0"/>
          <a:chOff x="0" y="0"/>
          <a:chExt cx="0" cy="0"/>
        </a:xfrm>
      </p:grpSpPr>
      <p:sp>
        <p:nvSpPr>
          <p:cNvPr id="3511" name="Google Shape;3511;g192465ed30a_0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2" name="Google Shape;3512;g192465ed30a_0_2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7" name="Shape 3587"/>
        <p:cNvGrpSpPr/>
        <p:nvPr/>
      </p:nvGrpSpPr>
      <p:grpSpPr>
        <a:xfrm>
          <a:off x="0" y="0"/>
          <a:ext cx="0" cy="0"/>
          <a:chOff x="0" y="0"/>
          <a:chExt cx="0" cy="0"/>
        </a:xfrm>
      </p:grpSpPr>
      <p:sp>
        <p:nvSpPr>
          <p:cNvPr id="3588" name="Google Shape;3588;g192465ed30a_0_2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9" name="Google Shape;3589;g192465ed30a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6" name="Shape 3636"/>
        <p:cNvGrpSpPr/>
        <p:nvPr/>
      </p:nvGrpSpPr>
      <p:grpSpPr>
        <a:xfrm>
          <a:off x="0" y="0"/>
          <a:ext cx="0" cy="0"/>
          <a:chOff x="0" y="0"/>
          <a:chExt cx="0" cy="0"/>
        </a:xfrm>
      </p:grpSpPr>
      <p:sp>
        <p:nvSpPr>
          <p:cNvPr id="3637" name="Google Shape;3637;g192465ed30a_0_2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8" name="Google Shape;3638;g192465ed30a_0_2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3" name="Shape 3683"/>
        <p:cNvGrpSpPr/>
        <p:nvPr/>
      </p:nvGrpSpPr>
      <p:grpSpPr>
        <a:xfrm>
          <a:off x="0" y="0"/>
          <a:ext cx="0" cy="0"/>
          <a:chOff x="0" y="0"/>
          <a:chExt cx="0" cy="0"/>
        </a:xfrm>
      </p:grpSpPr>
      <p:sp>
        <p:nvSpPr>
          <p:cNvPr id="3684" name="Google Shape;3684;g192465ed30a_0_2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5" name="Google Shape;3685;g192465ed30a_0_2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If there is more than the minimum number of keys in the node, simply delete the key from the leaf node and delete the key from the internal node as well.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7" name="Shape 3717"/>
        <p:cNvGrpSpPr/>
        <p:nvPr/>
      </p:nvGrpSpPr>
      <p:grpSpPr>
        <a:xfrm>
          <a:off x="0" y="0"/>
          <a:ext cx="0" cy="0"/>
          <a:chOff x="0" y="0"/>
          <a:chExt cx="0" cy="0"/>
        </a:xfrm>
      </p:grpSpPr>
      <p:sp>
        <p:nvSpPr>
          <p:cNvPr id="3718" name="Google Shape;3718;g16466e15472_0_2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9" name="Google Shape;3719;g16466e15472_0_2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This case is similar to Case II(1) but here, empty space is generated above the immediate parent node.</a:t>
            </a:r>
            <a:br>
              <a:rPr lang="en" sz="1350">
                <a:solidFill>
                  <a:schemeClr val="dk1"/>
                </a:solidFill>
                <a:highlight>
                  <a:srgbClr val="F9FAFC"/>
                </a:highlight>
              </a:rPr>
            </a:br>
            <a:r>
              <a:rPr lang="en" sz="1350">
                <a:solidFill>
                  <a:schemeClr val="dk1"/>
                </a:solidFill>
                <a:highlight>
                  <a:srgbClr val="F9FAFC"/>
                </a:highlight>
              </a:rPr>
              <a:t>After deleting the key, merge the empty space with its sibling.</a:t>
            </a:r>
            <a:endParaRPr sz="1350">
              <a:solidFill>
                <a:schemeClr val="dk1"/>
              </a:solidFill>
              <a:highlight>
                <a:srgbClr val="F9FAFC"/>
              </a:highlight>
            </a:endParaRPr>
          </a:p>
          <a:p>
            <a:pPr indent="0" lvl="0" marL="0" rtl="0" algn="l">
              <a:spcBef>
                <a:spcPts val="0"/>
              </a:spcBef>
              <a:spcAft>
                <a:spcPts val="0"/>
              </a:spcAft>
              <a:buNone/>
            </a:pPr>
            <a:r>
              <a:rPr lang="en" sz="1350">
                <a:solidFill>
                  <a:schemeClr val="dk1"/>
                </a:solidFill>
                <a:highlight>
                  <a:srgbClr val="F9FAFC"/>
                </a:highlight>
              </a:rPr>
              <a:t>Fill the empty space in the grandparent node with the inorder successor.</a:t>
            </a:r>
            <a:endParaRPr sz="1350">
              <a:solidFill>
                <a:schemeClr val="dk1"/>
              </a:solidFill>
              <a:highlight>
                <a:srgbClr val="F9FAFC"/>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6de6ad8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6de6ad8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4" name="Shape 3774"/>
        <p:cNvGrpSpPr/>
        <p:nvPr/>
      </p:nvGrpSpPr>
      <p:grpSpPr>
        <a:xfrm>
          <a:off x="0" y="0"/>
          <a:ext cx="0" cy="0"/>
          <a:chOff x="0" y="0"/>
          <a:chExt cx="0" cy="0"/>
        </a:xfrm>
      </p:grpSpPr>
      <p:sp>
        <p:nvSpPr>
          <p:cNvPr id="3775" name="Google Shape;3775;g166de6ad835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6" name="Google Shape;3776;g166de6ad835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9" name="Shape 3879"/>
        <p:cNvGrpSpPr/>
        <p:nvPr/>
      </p:nvGrpSpPr>
      <p:grpSpPr>
        <a:xfrm>
          <a:off x="0" y="0"/>
          <a:ext cx="0" cy="0"/>
          <a:chOff x="0" y="0"/>
          <a:chExt cx="0" cy="0"/>
        </a:xfrm>
      </p:grpSpPr>
      <p:sp>
        <p:nvSpPr>
          <p:cNvPr id="3880" name="Google Shape;3880;g1670bb2d5f2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1" name="Google Shape;3881;g1670bb2d5f2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5" name="Shape 3985"/>
        <p:cNvGrpSpPr/>
        <p:nvPr/>
      </p:nvGrpSpPr>
      <p:grpSpPr>
        <a:xfrm>
          <a:off x="0" y="0"/>
          <a:ext cx="0" cy="0"/>
          <a:chOff x="0" y="0"/>
          <a:chExt cx="0" cy="0"/>
        </a:xfrm>
      </p:grpSpPr>
      <p:sp>
        <p:nvSpPr>
          <p:cNvPr id="3986" name="Google Shape;3986;g1670bb2d5f2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7" name="Google Shape;3987;g1670bb2d5f2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1" name="Shape 4091"/>
        <p:cNvGrpSpPr/>
        <p:nvPr/>
      </p:nvGrpSpPr>
      <p:grpSpPr>
        <a:xfrm>
          <a:off x="0" y="0"/>
          <a:ext cx="0" cy="0"/>
          <a:chOff x="0" y="0"/>
          <a:chExt cx="0" cy="0"/>
        </a:xfrm>
      </p:grpSpPr>
      <p:sp>
        <p:nvSpPr>
          <p:cNvPr id="4092" name="Google Shape;4092;g1670bb2d5f2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3" name="Google Shape;4093;g1670bb2d5f2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7" name="Shape 4197"/>
        <p:cNvGrpSpPr/>
        <p:nvPr/>
      </p:nvGrpSpPr>
      <p:grpSpPr>
        <a:xfrm>
          <a:off x="0" y="0"/>
          <a:ext cx="0" cy="0"/>
          <a:chOff x="0" y="0"/>
          <a:chExt cx="0" cy="0"/>
        </a:xfrm>
      </p:grpSpPr>
      <p:sp>
        <p:nvSpPr>
          <p:cNvPr id="4198" name="Google Shape;4198;g1670bb2d5f2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9" name="Google Shape;4199;g1670bb2d5f2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3" name="Shape 4303"/>
        <p:cNvGrpSpPr/>
        <p:nvPr/>
      </p:nvGrpSpPr>
      <p:grpSpPr>
        <a:xfrm>
          <a:off x="0" y="0"/>
          <a:ext cx="0" cy="0"/>
          <a:chOff x="0" y="0"/>
          <a:chExt cx="0" cy="0"/>
        </a:xfrm>
      </p:grpSpPr>
      <p:sp>
        <p:nvSpPr>
          <p:cNvPr id="4304" name="Google Shape;4304;g1670bb2d5f2_1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5" name="Google Shape;4305;g1670bb2d5f2_1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0" name="Shape 4410"/>
        <p:cNvGrpSpPr/>
        <p:nvPr/>
      </p:nvGrpSpPr>
      <p:grpSpPr>
        <a:xfrm>
          <a:off x="0" y="0"/>
          <a:ext cx="0" cy="0"/>
          <a:chOff x="0" y="0"/>
          <a:chExt cx="0" cy="0"/>
        </a:xfrm>
      </p:grpSpPr>
      <p:sp>
        <p:nvSpPr>
          <p:cNvPr id="4411" name="Google Shape;4411;g1670bb2d5f2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2" name="Google Shape;4412;g1670bb2d5f2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6" name="Shape 4516"/>
        <p:cNvGrpSpPr/>
        <p:nvPr/>
      </p:nvGrpSpPr>
      <p:grpSpPr>
        <a:xfrm>
          <a:off x="0" y="0"/>
          <a:ext cx="0" cy="0"/>
          <a:chOff x="0" y="0"/>
          <a:chExt cx="0" cy="0"/>
        </a:xfrm>
      </p:grpSpPr>
      <p:sp>
        <p:nvSpPr>
          <p:cNvPr id="4517" name="Google Shape;4517;g1670bb2d5f2_1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8" name="Google Shape;4518;g1670bb2d5f2_1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Access, Operation is faster, height is less than the B tree,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2" name="Shape 4522"/>
        <p:cNvGrpSpPr/>
        <p:nvPr/>
      </p:nvGrpSpPr>
      <p:grpSpPr>
        <a:xfrm>
          <a:off x="0" y="0"/>
          <a:ext cx="0" cy="0"/>
          <a:chOff x="0" y="0"/>
          <a:chExt cx="0" cy="0"/>
        </a:xfrm>
      </p:grpSpPr>
      <p:sp>
        <p:nvSpPr>
          <p:cNvPr id="4523" name="Google Shape;4523;g1646379371e_1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4" name="Google Shape;4524;g1646379371e_1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9" name="Shape 4559"/>
        <p:cNvGrpSpPr/>
        <p:nvPr/>
      </p:nvGrpSpPr>
      <p:grpSpPr>
        <a:xfrm>
          <a:off x="0" y="0"/>
          <a:ext cx="0" cy="0"/>
          <a:chOff x="0" y="0"/>
          <a:chExt cx="0" cy="0"/>
        </a:xfrm>
      </p:grpSpPr>
      <p:sp>
        <p:nvSpPr>
          <p:cNvPr id="4560" name="Google Shape;4560;g1646379371e_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1" name="Google Shape;4561;g1646379371e_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6cc944d1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6cc944d1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a B+ trees is just a variation of a B tree more or less it has the same properties of a B tree but has some additions like data are only located at the leaf nodes and other rules which will discuss later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9" name="Shape 4589"/>
        <p:cNvGrpSpPr/>
        <p:nvPr/>
      </p:nvGrpSpPr>
      <p:grpSpPr>
        <a:xfrm>
          <a:off x="0" y="0"/>
          <a:ext cx="0" cy="0"/>
          <a:chOff x="0" y="0"/>
          <a:chExt cx="0" cy="0"/>
        </a:xfrm>
      </p:grpSpPr>
      <p:sp>
        <p:nvSpPr>
          <p:cNvPr id="4590" name="Google Shape;4590;g1646379371e_1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1" name="Google Shape;4591;g1646379371e_1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3" name="Shape 4603"/>
        <p:cNvGrpSpPr/>
        <p:nvPr/>
      </p:nvGrpSpPr>
      <p:grpSpPr>
        <a:xfrm>
          <a:off x="0" y="0"/>
          <a:ext cx="0" cy="0"/>
          <a:chOff x="0" y="0"/>
          <a:chExt cx="0" cy="0"/>
        </a:xfrm>
      </p:grpSpPr>
      <p:sp>
        <p:nvSpPr>
          <p:cNvPr id="4604" name="Google Shape;4604;g1646379371e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5" name="Google Shape;4605;g1646379371e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6" name="Shape 4616"/>
        <p:cNvGrpSpPr/>
        <p:nvPr/>
      </p:nvGrpSpPr>
      <p:grpSpPr>
        <a:xfrm>
          <a:off x="0" y="0"/>
          <a:ext cx="0" cy="0"/>
          <a:chOff x="0" y="0"/>
          <a:chExt cx="0" cy="0"/>
        </a:xfrm>
      </p:grpSpPr>
      <p:sp>
        <p:nvSpPr>
          <p:cNvPr id="4617" name="Google Shape;4617;g1646379371e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8" name="Google Shape;4618;g1646379371e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0" name="Shape 4630"/>
        <p:cNvGrpSpPr/>
        <p:nvPr/>
      </p:nvGrpSpPr>
      <p:grpSpPr>
        <a:xfrm>
          <a:off x="0" y="0"/>
          <a:ext cx="0" cy="0"/>
          <a:chOff x="0" y="0"/>
          <a:chExt cx="0" cy="0"/>
        </a:xfrm>
      </p:grpSpPr>
      <p:sp>
        <p:nvSpPr>
          <p:cNvPr id="4631" name="Google Shape;4631;g1646379371e_1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2" name="Google Shape;4632;g1646379371e_1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6" name="Shape 4646"/>
        <p:cNvGrpSpPr/>
        <p:nvPr/>
      </p:nvGrpSpPr>
      <p:grpSpPr>
        <a:xfrm>
          <a:off x="0" y="0"/>
          <a:ext cx="0" cy="0"/>
          <a:chOff x="0" y="0"/>
          <a:chExt cx="0" cy="0"/>
        </a:xfrm>
      </p:grpSpPr>
      <p:sp>
        <p:nvSpPr>
          <p:cNvPr id="4647" name="Google Shape;4647;g1646379371e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8" name="Google Shape;4648;g1646379371e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0" name="Shape 4660"/>
        <p:cNvGrpSpPr/>
        <p:nvPr/>
      </p:nvGrpSpPr>
      <p:grpSpPr>
        <a:xfrm>
          <a:off x="0" y="0"/>
          <a:ext cx="0" cy="0"/>
          <a:chOff x="0" y="0"/>
          <a:chExt cx="0" cy="0"/>
        </a:xfrm>
      </p:grpSpPr>
      <p:sp>
        <p:nvSpPr>
          <p:cNvPr id="4661" name="Google Shape;4661;g192465ed30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2" name="Google Shape;4662;g192465ed30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0" name="Shape 4680"/>
        <p:cNvGrpSpPr/>
        <p:nvPr/>
      </p:nvGrpSpPr>
      <p:grpSpPr>
        <a:xfrm>
          <a:off x="0" y="0"/>
          <a:ext cx="0" cy="0"/>
          <a:chOff x="0" y="0"/>
          <a:chExt cx="0" cy="0"/>
        </a:xfrm>
      </p:grpSpPr>
      <p:sp>
        <p:nvSpPr>
          <p:cNvPr id="4681" name="Google Shape;4681;g1646379371e_1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2" name="Google Shape;4682;g1646379371e_1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7" name="Shape 4697"/>
        <p:cNvGrpSpPr/>
        <p:nvPr/>
      </p:nvGrpSpPr>
      <p:grpSpPr>
        <a:xfrm>
          <a:off x="0" y="0"/>
          <a:ext cx="0" cy="0"/>
          <a:chOff x="0" y="0"/>
          <a:chExt cx="0" cy="0"/>
        </a:xfrm>
      </p:grpSpPr>
      <p:sp>
        <p:nvSpPr>
          <p:cNvPr id="4698" name="Google Shape;4698;g192465ed30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9" name="Google Shape;4699;g192465ed30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4" name="Shape 4714"/>
        <p:cNvGrpSpPr/>
        <p:nvPr/>
      </p:nvGrpSpPr>
      <p:grpSpPr>
        <a:xfrm>
          <a:off x="0" y="0"/>
          <a:ext cx="0" cy="0"/>
          <a:chOff x="0" y="0"/>
          <a:chExt cx="0" cy="0"/>
        </a:xfrm>
      </p:grpSpPr>
      <p:sp>
        <p:nvSpPr>
          <p:cNvPr id="4715" name="Google Shape;4715;g192465ed30a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6" name="Google Shape;4716;g192465ed30a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1" name="Shape 4731"/>
        <p:cNvGrpSpPr/>
        <p:nvPr/>
      </p:nvGrpSpPr>
      <p:grpSpPr>
        <a:xfrm>
          <a:off x="0" y="0"/>
          <a:ext cx="0" cy="0"/>
          <a:chOff x="0" y="0"/>
          <a:chExt cx="0" cy="0"/>
        </a:xfrm>
      </p:grpSpPr>
      <p:sp>
        <p:nvSpPr>
          <p:cNvPr id="4732" name="Google Shape;4732;g192465ed30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3" name="Google Shape;4733;g192465ed30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f10f2ced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f10f2ce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this data so the first thing (read first two instructions)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order is given of a tree is tree then the maximum children … But except for root node, this rules are not applied on root because root node can have 2 </a:t>
            </a:r>
            <a:r>
              <a:rPr lang="en">
                <a:solidFill>
                  <a:schemeClr val="dk1"/>
                </a:solidFill>
              </a:rPr>
              <a:t>children  </a:t>
            </a:r>
            <a:r>
              <a:rPr lang="en"/>
              <a:t>or 0 childe root node can have 0 keys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here that we cannot insert 25 because the maximum keys in a node is 2 so therefore this is an overflow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0" name="Shape 4750"/>
        <p:cNvGrpSpPr/>
        <p:nvPr/>
      </p:nvGrpSpPr>
      <p:grpSpPr>
        <a:xfrm>
          <a:off x="0" y="0"/>
          <a:ext cx="0" cy="0"/>
          <a:chOff x="0" y="0"/>
          <a:chExt cx="0" cy="0"/>
        </a:xfrm>
      </p:grpSpPr>
      <p:sp>
        <p:nvSpPr>
          <p:cNvPr id="4751" name="Google Shape;4751;g192465ed30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2" name="Google Shape;4752;g192465ed30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9" name="Shape 4769"/>
        <p:cNvGrpSpPr/>
        <p:nvPr/>
      </p:nvGrpSpPr>
      <p:grpSpPr>
        <a:xfrm>
          <a:off x="0" y="0"/>
          <a:ext cx="0" cy="0"/>
          <a:chOff x="0" y="0"/>
          <a:chExt cx="0" cy="0"/>
        </a:xfrm>
      </p:grpSpPr>
      <p:sp>
        <p:nvSpPr>
          <p:cNvPr id="4770" name="Google Shape;4770;g192465ed30a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1" name="Google Shape;4771;g192465ed30a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8" name="Shape 4788"/>
        <p:cNvGrpSpPr/>
        <p:nvPr/>
      </p:nvGrpSpPr>
      <p:grpSpPr>
        <a:xfrm>
          <a:off x="0" y="0"/>
          <a:ext cx="0" cy="0"/>
          <a:chOff x="0" y="0"/>
          <a:chExt cx="0" cy="0"/>
        </a:xfrm>
      </p:grpSpPr>
      <p:sp>
        <p:nvSpPr>
          <p:cNvPr id="4789" name="Google Shape;4789;g192465ed30a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0" name="Google Shape;4790;g192465ed30a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5" name="Shape 4805"/>
        <p:cNvGrpSpPr/>
        <p:nvPr/>
      </p:nvGrpSpPr>
      <p:grpSpPr>
        <a:xfrm>
          <a:off x="0" y="0"/>
          <a:ext cx="0" cy="0"/>
          <a:chOff x="0" y="0"/>
          <a:chExt cx="0" cy="0"/>
        </a:xfrm>
      </p:grpSpPr>
      <p:sp>
        <p:nvSpPr>
          <p:cNvPr id="4806" name="Google Shape;4806;g192465ed30a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7" name="Google Shape;4807;g192465ed30a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5" name="Shape 4825"/>
        <p:cNvGrpSpPr/>
        <p:nvPr/>
      </p:nvGrpSpPr>
      <p:grpSpPr>
        <a:xfrm>
          <a:off x="0" y="0"/>
          <a:ext cx="0" cy="0"/>
          <a:chOff x="0" y="0"/>
          <a:chExt cx="0" cy="0"/>
        </a:xfrm>
      </p:grpSpPr>
      <p:sp>
        <p:nvSpPr>
          <p:cNvPr id="4826" name="Google Shape;4826;g192465ed30a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7" name="Google Shape;4827;g192465ed30a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6" name="Shape 4846"/>
        <p:cNvGrpSpPr/>
        <p:nvPr/>
      </p:nvGrpSpPr>
      <p:grpSpPr>
        <a:xfrm>
          <a:off x="0" y="0"/>
          <a:ext cx="0" cy="0"/>
          <a:chOff x="0" y="0"/>
          <a:chExt cx="0" cy="0"/>
        </a:xfrm>
      </p:grpSpPr>
      <p:sp>
        <p:nvSpPr>
          <p:cNvPr id="4847" name="Google Shape;4847;g192465ed30a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8" name="Google Shape;4848;g192465ed30a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9" name="Shape 4869"/>
        <p:cNvGrpSpPr/>
        <p:nvPr/>
      </p:nvGrpSpPr>
      <p:grpSpPr>
        <a:xfrm>
          <a:off x="0" y="0"/>
          <a:ext cx="0" cy="0"/>
          <a:chOff x="0" y="0"/>
          <a:chExt cx="0" cy="0"/>
        </a:xfrm>
      </p:grpSpPr>
      <p:sp>
        <p:nvSpPr>
          <p:cNvPr id="4870" name="Google Shape;4870;g192465ed30a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1" name="Google Shape;4871;g192465ed30a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0" name="Shape 4890"/>
        <p:cNvGrpSpPr/>
        <p:nvPr/>
      </p:nvGrpSpPr>
      <p:grpSpPr>
        <a:xfrm>
          <a:off x="0" y="0"/>
          <a:ext cx="0" cy="0"/>
          <a:chOff x="0" y="0"/>
          <a:chExt cx="0" cy="0"/>
        </a:xfrm>
      </p:grpSpPr>
      <p:sp>
        <p:nvSpPr>
          <p:cNvPr id="4891" name="Google Shape;4891;g188bb3dcf7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2" name="Google Shape;4892;g188bb3dcf7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4" name="Shape 4894"/>
        <p:cNvGrpSpPr/>
        <p:nvPr/>
      </p:nvGrpSpPr>
      <p:grpSpPr>
        <a:xfrm>
          <a:off x="0" y="0"/>
          <a:ext cx="0" cy="0"/>
          <a:chOff x="0" y="0"/>
          <a:chExt cx="0" cy="0"/>
        </a:xfrm>
      </p:grpSpPr>
      <p:sp>
        <p:nvSpPr>
          <p:cNvPr id="4895" name="Google Shape;4895;g188bb3dcf7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6" name="Google Shape;4896;g188bb3dcf7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8" name="Shape 4898"/>
        <p:cNvGrpSpPr/>
        <p:nvPr/>
      </p:nvGrpSpPr>
      <p:grpSpPr>
        <a:xfrm>
          <a:off x="0" y="0"/>
          <a:ext cx="0" cy="0"/>
          <a:chOff x="0" y="0"/>
          <a:chExt cx="0" cy="0"/>
        </a:xfrm>
      </p:grpSpPr>
      <p:sp>
        <p:nvSpPr>
          <p:cNvPr id="4899" name="Google Shape;4899;g188bb3dcf7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0" name="Google Shape;4900;g188bb3dcf7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646379371e_9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646379371e_9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B tree and B+ tree always grow towards upward, so just like bottom to top 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meaning we will include 25 to its respective position, meaning we cannot just not include 25 in the list just </a:t>
            </a:r>
            <a:r>
              <a:rPr lang="en"/>
              <a:t>because</a:t>
            </a:r>
            <a:r>
              <a:rPr lang="en"/>
              <a:t> it was not inserted yet, but we have to pretend that 25 is already inserted in the list. (read continuation) I will discuss a different method later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With this approach we will be doing the right bias tree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got this method in the geeks for geeks but in most or some sources how they insert their data is by finding the middle </a:t>
            </a:r>
            <a:r>
              <a:rPr lang="en"/>
              <a:t>element</a:t>
            </a:r>
            <a:r>
              <a:rPr lang="en"/>
              <a:t> and using that element to be the parent of the keys and left child will be less than the middle element and right will be greater than the middle element</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2" name="Shape 4902"/>
        <p:cNvGrpSpPr/>
        <p:nvPr/>
      </p:nvGrpSpPr>
      <p:grpSpPr>
        <a:xfrm>
          <a:off x="0" y="0"/>
          <a:ext cx="0" cy="0"/>
          <a:chOff x="0" y="0"/>
          <a:chExt cx="0" cy="0"/>
        </a:xfrm>
      </p:grpSpPr>
      <p:sp>
        <p:nvSpPr>
          <p:cNvPr id="4903" name="Google Shape;4903;g17f10f2cedc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4" name="Google Shape;4904;g17f10f2cedc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8" name="Shape 4918"/>
        <p:cNvGrpSpPr/>
        <p:nvPr/>
      </p:nvGrpSpPr>
      <p:grpSpPr>
        <a:xfrm>
          <a:off x="0" y="0"/>
          <a:ext cx="0" cy="0"/>
          <a:chOff x="0" y="0"/>
          <a:chExt cx="0" cy="0"/>
        </a:xfrm>
      </p:grpSpPr>
      <p:sp>
        <p:nvSpPr>
          <p:cNvPr id="4919" name="Google Shape;4919;g17f10f2cedc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0" name="Google Shape;4920;g17f10f2cedc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4" name="Shape 4934"/>
        <p:cNvGrpSpPr/>
        <p:nvPr/>
      </p:nvGrpSpPr>
      <p:grpSpPr>
        <a:xfrm>
          <a:off x="0" y="0"/>
          <a:ext cx="0" cy="0"/>
          <a:chOff x="0" y="0"/>
          <a:chExt cx="0" cy="0"/>
        </a:xfrm>
      </p:grpSpPr>
      <p:sp>
        <p:nvSpPr>
          <p:cNvPr id="4935" name="Google Shape;4935;g17f10f2cedc_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6" name="Google Shape;4936;g17f10f2cedc_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0" name="Shape 4950"/>
        <p:cNvGrpSpPr/>
        <p:nvPr/>
      </p:nvGrpSpPr>
      <p:grpSpPr>
        <a:xfrm>
          <a:off x="0" y="0"/>
          <a:ext cx="0" cy="0"/>
          <a:chOff x="0" y="0"/>
          <a:chExt cx="0" cy="0"/>
        </a:xfrm>
      </p:grpSpPr>
      <p:sp>
        <p:nvSpPr>
          <p:cNvPr id="4951" name="Google Shape;4951;g17f10f2cedc_6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2" name="Google Shape;4952;g17f10f2cedc_6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6" name="Shape 4966"/>
        <p:cNvGrpSpPr/>
        <p:nvPr/>
      </p:nvGrpSpPr>
      <p:grpSpPr>
        <a:xfrm>
          <a:off x="0" y="0"/>
          <a:ext cx="0" cy="0"/>
          <a:chOff x="0" y="0"/>
          <a:chExt cx="0" cy="0"/>
        </a:xfrm>
      </p:grpSpPr>
      <p:sp>
        <p:nvSpPr>
          <p:cNvPr id="4967" name="Google Shape;4967;g17f10f2cedc_6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8" name="Google Shape;4968;g17f10f2cedc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2" name="Shape 4982"/>
        <p:cNvGrpSpPr/>
        <p:nvPr/>
      </p:nvGrpSpPr>
      <p:grpSpPr>
        <a:xfrm>
          <a:off x="0" y="0"/>
          <a:ext cx="0" cy="0"/>
          <a:chOff x="0" y="0"/>
          <a:chExt cx="0" cy="0"/>
        </a:xfrm>
      </p:grpSpPr>
      <p:sp>
        <p:nvSpPr>
          <p:cNvPr id="4983" name="Google Shape;4983;g17f10f2cedc_6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4" name="Google Shape;4984;g17f10f2cedc_6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8" name="Shape 4998"/>
        <p:cNvGrpSpPr/>
        <p:nvPr/>
      </p:nvGrpSpPr>
      <p:grpSpPr>
        <a:xfrm>
          <a:off x="0" y="0"/>
          <a:ext cx="0" cy="0"/>
          <a:chOff x="0" y="0"/>
          <a:chExt cx="0" cy="0"/>
        </a:xfrm>
      </p:grpSpPr>
      <p:sp>
        <p:nvSpPr>
          <p:cNvPr id="4999" name="Google Shape;4999;g17f10f2cedc_6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0" name="Google Shape;5000;g17f10f2cedc_6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4" name="Shape 5014"/>
        <p:cNvGrpSpPr/>
        <p:nvPr/>
      </p:nvGrpSpPr>
      <p:grpSpPr>
        <a:xfrm>
          <a:off x="0" y="0"/>
          <a:ext cx="0" cy="0"/>
          <a:chOff x="0" y="0"/>
          <a:chExt cx="0" cy="0"/>
        </a:xfrm>
      </p:grpSpPr>
      <p:sp>
        <p:nvSpPr>
          <p:cNvPr id="5015" name="Google Shape;5015;g188bb3dc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6" name="Google Shape;5016;g188bb3dc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0" name="Shape 5030"/>
        <p:cNvGrpSpPr/>
        <p:nvPr/>
      </p:nvGrpSpPr>
      <p:grpSpPr>
        <a:xfrm>
          <a:off x="0" y="0"/>
          <a:ext cx="0" cy="0"/>
          <a:chOff x="0" y="0"/>
          <a:chExt cx="0" cy="0"/>
        </a:xfrm>
      </p:grpSpPr>
      <p:sp>
        <p:nvSpPr>
          <p:cNvPr id="5031" name="Google Shape;5031;g188bb3dcf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2" name="Google Shape;5032;g188bb3dcf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6" name="Shape 5046"/>
        <p:cNvGrpSpPr/>
        <p:nvPr/>
      </p:nvGrpSpPr>
      <p:grpSpPr>
        <a:xfrm>
          <a:off x="0" y="0"/>
          <a:ext cx="0" cy="0"/>
          <a:chOff x="0" y="0"/>
          <a:chExt cx="0" cy="0"/>
        </a:xfrm>
      </p:grpSpPr>
      <p:sp>
        <p:nvSpPr>
          <p:cNvPr id="5047" name="Google Shape;5047;g188bb3dcf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8" name="Google Shape;5048;g188bb3dcf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7f10f2ced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7f10f2ced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2" name="Shape 5062"/>
        <p:cNvGrpSpPr/>
        <p:nvPr/>
      </p:nvGrpSpPr>
      <p:grpSpPr>
        <a:xfrm>
          <a:off x="0" y="0"/>
          <a:ext cx="0" cy="0"/>
          <a:chOff x="0" y="0"/>
          <a:chExt cx="0" cy="0"/>
        </a:xfrm>
      </p:grpSpPr>
      <p:sp>
        <p:nvSpPr>
          <p:cNvPr id="5063" name="Google Shape;5063;g188bb3dcf7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4" name="Google Shape;5064;g188bb3dcf7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8" name="Shape 5078"/>
        <p:cNvGrpSpPr/>
        <p:nvPr/>
      </p:nvGrpSpPr>
      <p:grpSpPr>
        <a:xfrm>
          <a:off x="0" y="0"/>
          <a:ext cx="0" cy="0"/>
          <a:chOff x="0" y="0"/>
          <a:chExt cx="0" cy="0"/>
        </a:xfrm>
      </p:grpSpPr>
      <p:sp>
        <p:nvSpPr>
          <p:cNvPr id="5079" name="Google Shape;5079;g188bb3dcf7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0" name="Google Shape;5080;g188bb3dcf7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4" name="Shape 5094"/>
        <p:cNvGrpSpPr/>
        <p:nvPr/>
      </p:nvGrpSpPr>
      <p:grpSpPr>
        <a:xfrm>
          <a:off x="0" y="0"/>
          <a:ext cx="0" cy="0"/>
          <a:chOff x="0" y="0"/>
          <a:chExt cx="0" cy="0"/>
        </a:xfrm>
      </p:grpSpPr>
      <p:sp>
        <p:nvSpPr>
          <p:cNvPr id="5095" name="Google Shape;5095;g188bb3dcf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6" name="Google Shape;5096;g188bb3dcf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0" name="Shape 5110"/>
        <p:cNvGrpSpPr/>
        <p:nvPr/>
      </p:nvGrpSpPr>
      <p:grpSpPr>
        <a:xfrm>
          <a:off x="0" y="0"/>
          <a:ext cx="0" cy="0"/>
          <a:chOff x="0" y="0"/>
          <a:chExt cx="0" cy="0"/>
        </a:xfrm>
      </p:grpSpPr>
      <p:sp>
        <p:nvSpPr>
          <p:cNvPr id="5111" name="Google Shape;5111;g188bb3dcf7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2" name="Google Shape;5112;g188bb3dcf7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9" name="Shape 5129"/>
        <p:cNvGrpSpPr/>
        <p:nvPr/>
      </p:nvGrpSpPr>
      <p:grpSpPr>
        <a:xfrm>
          <a:off x="0" y="0"/>
          <a:ext cx="0" cy="0"/>
          <a:chOff x="0" y="0"/>
          <a:chExt cx="0" cy="0"/>
        </a:xfrm>
      </p:grpSpPr>
      <p:sp>
        <p:nvSpPr>
          <p:cNvPr id="5130" name="Google Shape;5130;g188bb3dcf7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1" name="Google Shape;5131;g188bb3dcf7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5" name="Shape 5145"/>
        <p:cNvGrpSpPr/>
        <p:nvPr/>
      </p:nvGrpSpPr>
      <p:grpSpPr>
        <a:xfrm>
          <a:off x="0" y="0"/>
          <a:ext cx="0" cy="0"/>
          <a:chOff x="0" y="0"/>
          <a:chExt cx="0" cy="0"/>
        </a:xfrm>
      </p:grpSpPr>
      <p:sp>
        <p:nvSpPr>
          <p:cNvPr id="5146" name="Google Shape;5146;g188bb3dcf7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7" name="Google Shape;5147;g188bb3dcf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1" name="Shape 5161"/>
        <p:cNvGrpSpPr/>
        <p:nvPr/>
      </p:nvGrpSpPr>
      <p:grpSpPr>
        <a:xfrm>
          <a:off x="0" y="0"/>
          <a:ext cx="0" cy="0"/>
          <a:chOff x="0" y="0"/>
          <a:chExt cx="0" cy="0"/>
        </a:xfrm>
      </p:grpSpPr>
      <p:sp>
        <p:nvSpPr>
          <p:cNvPr id="5162" name="Google Shape;5162;g188bb3dcf7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3" name="Google Shape;5163;g188bb3dcf7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886125" y="1382625"/>
            <a:ext cx="3486600" cy="1933800"/>
          </a:xfrm>
          <a:prstGeom prst="rect">
            <a:avLst/>
          </a:prstGeom>
        </p:spPr>
        <p:txBody>
          <a:bodyPr anchorCtr="0" anchor="b" bIns="91425" lIns="91425" spcFirstLastPara="1" rIns="91425" wrap="square" tIns="91425">
            <a:noAutofit/>
          </a:bodyPr>
          <a:lstStyle>
            <a:lvl1pPr lvl="0" rtl="0" algn="ctr">
              <a:lnSpc>
                <a:spcPct val="7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572025" y="3281478"/>
            <a:ext cx="4114800" cy="4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
    <p:spTree>
      <p:nvGrpSpPr>
        <p:cNvPr id="46" name="Shape 46"/>
        <p:cNvGrpSpPr/>
        <p:nvPr/>
      </p:nvGrpSpPr>
      <p:grpSpPr>
        <a:xfrm>
          <a:off x="0" y="0"/>
          <a:ext cx="0" cy="0"/>
          <a:chOff x="0" y="0"/>
          <a:chExt cx="0" cy="0"/>
        </a:xfrm>
      </p:grpSpPr>
      <p:sp>
        <p:nvSpPr>
          <p:cNvPr id="47" name="Google Shape;47;p13"/>
          <p:cNvSpPr txBox="1"/>
          <p:nvPr>
            <p:ph type="title"/>
          </p:nvPr>
        </p:nvSpPr>
        <p:spPr>
          <a:xfrm>
            <a:off x="5985575" y="1068897"/>
            <a:ext cx="2484300" cy="1803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1">
    <p:spTree>
      <p:nvGrpSpPr>
        <p:cNvPr id="48" name="Shape 48"/>
        <p:cNvGrpSpPr/>
        <p:nvPr/>
      </p:nvGrpSpPr>
      <p:grpSpPr>
        <a:xfrm>
          <a:off x="0" y="0"/>
          <a:ext cx="0" cy="0"/>
          <a:chOff x="0" y="0"/>
          <a:chExt cx="0" cy="0"/>
        </a:xfrm>
      </p:grpSpPr>
      <p:sp>
        <p:nvSpPr>
          <p:cNvPr id="49" name="Google Shape;49;p14"/>
          <p:cNvSpPr txBox="1"/>
          <p:nvPr>
            <p:ph type="title"/>
          </p:nvPr>
        </p:nvSpPr>
        <p:spPr>
          <a:xfrm>
            <a:off x="673375" y="1068900"/>
            <a:ext cx="2484300" cy="1803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 name="Google Shape;50;p14"/>
          <p:cNvSpPr txBox="1"/>
          <p:nvPr>
            <p:ph idx="1" type="subTitle"/>
          </p:nvPr>
        </p:nvSpPr>
        <p:spPr>
          <a:xfrm>
            <a:off x="658800" y="2872488"/>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1282274" y="296977"/>
            <a:ext cx="6579300" cy="481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5"/>
          <p:cNvSpPr txBox="1"/>
          <p:nvPr>
            <p:ph type="ctrTitle"/>
          </p:nvPr>
        </p:nvSpPr>
        <p:spPr>
          <a:xfrm>
            <a:off x="4771200" y="1401775"/>
            <a:ext cx="3800700" cy="19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300"/>
              <a:t>B+ </a:t>
            </a:r>
            <a:r>
              <a:rPr lang="en" sz="5900"/>
              <a:t>&amp;</a:t>
            </a:r>
            <a:r>
              <a:rPr lang="en" sz="8300"/>
              <a:t> B* Trees</a:t>
            </a:r>
            <a:endParaRPr sz="3800"/>
          </a:p>
        </p:txBody>
      </p:sp>
      <p:sp>
        <p:nvSpPr>
          <p:cNvPr id="56" name="Google Shape;56;p15"/>
          <p:cNvSpPr txBox="1"/>
          <p:nvPr>
            <p:ph idx="1" type="subTitle"/>
          </p:nvPr>
        </p:nvSpPr>
        <p:spPr>
          <a:xfrm>
            <a:off x="4572025" y="3530518"/>
            <a:ext cx="4114800" cy="14703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a:t>Baguio, John Daves</a:t>
            </a:r>
            <a:endParaRPr/>
          </a:p>
          <a:p>
            <a:pPr indent="0" lvl="0" marL="0" rtl="0" algn="r">
              <a:lnSpc>
                <a:spcPct val="100000"/>
              </a:lnSpc>
              <a:spcBef>
                <a:spcPts val="0"/>
              </a:spcBef>
              <a:spcAft>
                <a:spcPts val="0"/>
              </a:spcAft>
              <a:buClr>
                <a:schemeClr val="dk1"/>
              </a:buClr>
              <a:buSzPts val="1100"/>
              <a:buFont typeface="Arial"/>
              <a:buNone/>
            </a:pPr>
            <a:r>
              <a:rPr lang="en"/>
              <a:t>Go, Kashmel Galil</a:t>
            </a:r>
            <a:endParaRPr/>
          </a:p>
          <a:p>
            <a:pPr indent="0" lvl="0" marL="0" rtl="0" algn="r">
              <a:lnSpc>
                <a:spcPct val="100000"/>
              </a:lnSpc>
              <a:spcBef>
                <a:spcPts val="0"/>
              </a:spcBef>
              <a:spcAft>
                <a:spcPts val="0"/>
              </a:spcAft>
              <a:buClr>
                <a:schemeClr val="dk1"/>
              </a:buClr>
              <a:buSzPts val="1100"/>
              <a:buFont typeface="Arial"/>
              <a:buNone/>
            </a:pPr>
            <a:r>
              <a:rPr lang="en"/>
              <a:t>Jumalon, Robine Cole</a:t>
            </a:r>
            <a:endParaRPr/>
          </a:p>
          <a:p>
            <a:pPr indent="0" lvl="0" marL="0" rtl="0" algn="r">
              <a:lnSpc>
                <a:spcPct val="100000"/>
              </a:lnSpc>
              <a:spcBef>
                <a:spcPts val="0"/>
              </a:spcBef>
              <a:spcAft>
                <a:spcPts val="0"/>
              </a:spcAft>
              <a:buClr>
                <a:schemeClr val="dk1"/>
              </a:buClr>
              <a:buSzPts val="1100"/>
              <a:buFont typeface="Arial"/>
              <a:buNone/>
            </a:pPr>
            <a:r>
              <a:rPr lang="en"/>
              <a:t>Perol, Jian Marco</a:t>
            </a:r>
            <a:endParaRPr/>
          </a:p>
          <a:p>
            <a:pPr indent="0" lvl="0" marL="0" rtl="0" algn="ctr">
              <a:lnSpc>
                <a:spcPct val="115000"/>
              </a:lnSpc>
              <a:spcBef>
                <a:spcPts val="0"/>
              </a:spcBef>
              <a:spcAft>
                <a:spcPts val="0"/>
              </a:spcAft>
              <a:buClr>
                <a:schemeClr val="dk1"/>
              </a:buClr>
              <a:buSzPts val="1100"/>
              <a:buFont typeface="Arial"/>
              <a:buNone/>
            </a:pPr>
            <a:r>
              <a:t/>
            </a:r>
            <a:endParaRPr/>
          </a:p>
          <a:p>
            <a:pPr indent="0" lvl="0" marL="0" rtl="0" algn="ctr">
              <a:spcBef>
                <a:spcPts val="1600"/>
              </a:spcBef>
              <a:spcAft>
                <a:spcPts val="0"/>
              </a:spcAft>
              <a:buNone/>
            </a:pPr>
            <a:r>
              <a:t/>
            </a:r>
            <a:endParaRPr/>
          </a:p>
        </p:txBody>
      </p:sp>
      <p:grpSp>
        <p:nvGrpSpPr>
          <p:cNvPr id="57" name="Google Shape;57;p15"/>
          <p:cNvGrpSpPr/>
          <p:nvPr/>
        </p:nvGrpSpPr>
        <p:grpSpPr>
          <a:xfrm>
            <a:off x="-3205118" y="-190557"/>
            <a:ext cx="7557031" cy="5501030"/>
            <a:chOff x="-3205118" y="-190557"/>
            <a:chExt cx="7557031" cy="5501030"/>
          </a:xfrm>
        </p:grpSpPr>
        <p:grpSp>
          <p:nvGrpSpPr>
            <p:cNvPr id="58" name="Google Shape;58;p15"/>
            <p:cNvGrpSpPr/>
            <p:nvPr/>
          </p:nvGrpSpPr>
          <p:grpSpPr>
            <a:xfrm rot="5159177">
              <a:off x="2736765" y="1167229"/>
              <a:ext cx="938722" cy="2231341"/>
              <a:chOff x="3913500" y="1799949"/>
              <a:chExt cx="870279" cy="2068650"/>
            </a:xfrm>
          </p:grpSpPr>
          <p:sp>
            <p:nvSpPr>
              <p:cNvPr id="59" name="Google Shape;59;p15"/>
              <p:cNvSpPr/>
              <p:nvPr/>
            </p:nvSpPr>
            <p:spPr>
              <a:xfrm rot="-164573">
                <a:off x="4320868" y="2982100"/>
                <a:ext cx="130155" cy="883892"/>
              </a:xfrm>
              <a:custGeom>
                <a:rect b="b" l="l" r="r" t="t"/>
                <a:pathLst>
                  <a:path extrusionOk="0" h="15862" w="2617">
                    <a:moveTo>
                      <a:pt x="1256" y="1"/>
                    </a:moveTo>
                    <a:lnTo>
                      <a:pt x="796" y="106"/>
                    </a:lnTo>
                    <a:lnTo>
                      <a:pt x="315" y="22"/>
                    </a:lnTo>
                    <a:lnTo>
                      <a:pt x="1" y="15861"/>
                    </a:lnTo>
                    <a:lnTo>
                      <a:pt x="1" y="15861"/>
                    </a:lnTo>
                    <a:lnTo>
                      <a:pt x="1298" y="15819"/>
                    </a:lnTo>
                    <a:lnTo>
                      <a:pt x="2616" y="15777"/>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rot="-164573">
                <a:off x="3956831" y="1817651"/>
                <a:ext cx="783616" cy="1830412"/>
              </a:xfrm>
              <a:custGeom>
                <a:rect b="b" l="l" r="r" t="t"/>
                <a:pathLst>
                  <a:path extrusionOk="0" h="29211" w="15756">
                    <a:moveTo>
                      <a:pt x="6926" y="1"/>
                    </a:moveTo>
                    <a:lnTo>
                      <a:pt x="5001" y="4583"/>
                    </a:lnTo>
                    <a:lnTo>
                      <a:pt x="5880" y="4541"/>
                    </a:lnTo>
                    <a:lnTo>
                      <a:pt x="4101" y="7261"/>
                    </a:lnTo>
                    <a:lnTo>
                      <a:pt x="5189" y="7219"/>
                    </a:lnTo>
                    <a:lnTo>
                      <a:pt x="5189" y="7219"/>
                    </a:lnTo>
                    <a:lnTo>
                      <a:pt x="3703" y="9960"/>
                    </a:lnTo>
                    <a:lnTo>
                      <a:pt x="4687" y="9919"/>
                    </a:lnTo>
                    <a:lnTo>
                      <a:pt x="3411" y="13078"/>
                    </a:lnTo>
                    <a:lnTo>
                      <a:pt x="3411" y="13078"/>
                    </a:lnTo>
                    <a:lnTo>
                      <a:pt x="4101" y="13057"/>
                    </a:lnTo>
                    <a:lnTo>
                      <a:pt x="2448" y="16656"/>
                    </a:lnTo>
                    <a:lnTo>
                      <a:pt x="3515" y="16614"/>
                    </a:lnTo>
                    <a:lnTo>
                      <a:pt x="1841" y="19418"/>
                    </a:lnTo>
                    <a:lnTo>
                      <a:pt x="2636" y="19397"/>
                    </a:lnTo>
                    <a:lnTo>
                      <a:pt x="1444" y="22284"/>
                    </a:lnTo>
                    <a:lnTo>
                      <a:pt x="2323" y="22263"/>
                    </a:lnTo>
                    <a:lnTo>
                      <a:pt x="858" y="25904"/>
                    </a:lnTo>
                    <a:lnTo>
                      <a:pt x="1548" y="25883"/>
                    </a:lnTo>
                    <a:lnTo>
                      <a:pt x="1548" y="25883"/>
                    </a:lnTo>
                    <a:lnTo>
                      <a:pt x="0" y="29210"/>
                    </a:lnTo>
                    <a:lnTo>
                      <a:pt x="7867" y="28959"/>
                    </a:lnTo>
                    <a:lnTo>
                      <a:pt x="15755" y="28687"/>
                    </a:lnTo>
                    <a:lnTo>
                      <a:pt x="13977" y="25486"/>
                    </a:lnTo>
                    <a:lnTo>
                      <a:pt x="14667" y="25465"/>
                    </a:lnTo>
                    <a:lnTo>
                      <a:pt x="12973" y="21908"/>
                    </a:lnTo>
                    <a:lnTo>
                      <a:pt x="13851" y="21887"/>
                    </a:lnTo>
                    <a:lnTo>
                      <a:pt x="12470" y="19083"/>
                    </a:lnTo>
                    <a:lnTo>
                      <a:pt x="13266" y="19041"/>
                    </a:lnTo>
                    <a:lnTo>
                      <a:pt x="11403" y="16363"/>
                    </a:lnTo>
                    <a:lnTo>
                      <a:pt x="12491" y="16321"/>
                    </a:lnTo>
                    <a:lnTo>
                      <a:pt x="10587" y="12848"/>
                    </a:lnTo>
                    <a:lnTo>
                      <a:pt x="11278" y="12827"/>
                    </a:lnTo>
                    <a:lnTo>
                      <a:pt x="9813" y="9751"/>
                    </a:lnTo>
                    <a:lnTo>
                      <a:pt x="10797" y="9730"/>
                    </a:lnTo>
                    <a:lnTo>
                      <a:pt x="9123" y="7094"/>
                    </a:lnTo>
                    <a:lnTo>
                      <a:pt x="10211" y="7052"/>
                    </a:lnTo>
                    <a:lnTo>
                      <a:pt x="8244" y="4457"/>
                    </a:lnTo>
                    <a:lnTo>
                      <a:pt x="9144" y="4437"/>
                    </a:lnTo>
                    <a:lnTo>
                      <a:pt x="69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5"/>
            <p:cNvGrpSpPr/>
            <p:nvPr/>
          </p:nvGrpSpPr>
          <p:grpSpPr>
            <a:xfrm rot="5400000">
              <a:off x="1990036" y="717585"/>
              <a:ext cx="976516" cy="1215592"/>
              <a:chOff x="2956968" y="2772937"/>
              <a:chExt cx="905271" cy="1216809"/>
            </a:xfrm>
          </p:grpSpPr>
          <p:sp>
            <p:nvSpPr>
              <p:cNvPr id="62" name="Google Shape;62;p15"/>
              <p:cNvSpPr/>
              <p:nvPr/>
            </p:nvSpPr>
            <p:spPr>
              <a:xfrm>
                <a:off x="2956968" y="2772937"/>
                <a:ext cx="905271" cy="955253"/>
              </a:xfrm>
              <a:custGeom>
                <a:rect b="b" l="l" r="r" t="t"/>
                <a:pathLst>
                  <a:path extrusionOk="0" h="14195" w="16385">
                    <a:moveTo>
                      <a:pt x="5263" y="1"/>
                    </a:moveTo>
                    <a:cubicBezTo>
                      <a:pt x="4095" y="1"/>
                      <a:pt x="2907" y="414"/>
                      <a:pt x="2031" y="1248"/>
                    </a:cubicBezTo>
                    <a:cubicBezTo>
                      <a:pt x="1" y="3173"/>
                      <a:pt x="482" y="6145"/>
                      <a:pt x="1884" y="7798"/>
                    </a:cubicBezTo>
                    <a:cubicBezTo>
                      <a:pt x="1298" y="8404"/>
                      <a:pt x="880" y="9241"/>
                      <a:pt x="754" y="10267"/>
                    </a:cubicBezTo>
                    <a:cubicBezTo>
                      <a:pt x="488" y="12394"/>
                      <a:pt x="2482" y="14194"/>
                      <a:pt x="4574" y="14194"/>
                    </a:cubicBezTo>
                    <a:cubicBezTo>
                      <a:pt x="4786" y="14194"/>
                      <a:pt x="4999" y="14176"/>
                      <a:pt x="5211" y="14137"/>
                    </a:cubicBezTo>
                    <a:cubicBezTo>
                      <a:pt x="7324" y="13761"/>
                      <a:pt x="8370" y="11815"/>
                      <a:pt x="8350" y="10120"/>
                    </a:cubicBezTo>
                    <a:lnTo>
                      <a:pt x="8350" y="10120"/>
                    </a:lnTo>
                    <a:cubicBezTo>
                      <a:pt x="9054" y="10449"/>
                      <a:pt x="9819" y="10631"/>
                      <a:pt x="10630" y="10631"/>
                    </a:cubicBezTo>
                    <a:cubicBezTo>
                      <a:pt x="11313" y="10631"/>
                      <a:pt x="12028" y="10502"/>
                      <a:pt x="12764" y="10225"/>
                    </a:cubicBezTo>
                    <a:cubicBezTo>
                      <a:pt x="15673" y="9116"/>
                      <a:pt x="16384" y="5057"/>
                      <a:pt x="14480" y="2650"/>
                    </a:cubicBezTo>
                    <a:cubicBezTo>
                      <a:pt x="13449" y="1348"/>
                      <a:pt x="12005" y="811"/>
                      <a:pt x="10592" y="811"/>
                    </a:cubicBezTo>
                    <a:cubicBezTo>
                      <a:pt x="9825" y="811"/>
                      <a:pt x="9068" y="969"/>
                      <a:pt x="8391" y="1248"/>
                    </a:cubicBezTo>
                    <a:cubicBezTo>
                      <a:pt x="7594" y="419"/>
                      <a:pt x="6438" y="1"/>
                      <a:pt x="5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295154" y="3194633"/>
                <a:ext cx="403798" cy="795113"/>
              </a:xfrm>
              <a:custGeom>
                <a:rect b="b" l="l" r="r" t="t"/>
                <a:pathLst>
                  <a:path extrusionOk="0" h="15987" w="8119">
                    <a:moveTo>
                      <a:pt x="691" y="1"/>
                    </a:moveTo>
                    <a:lnTo>
                      <a:pt x="586" y="42"/>
                    </a:lnTo>
                    <a:lnTo>
                      <a:pt x="2490" y="6173"/>
                    </a:lnTo>
                    <a:lnTo>
                      <a:pt x="21" y="5587"/>
                    </a:lnTo>
                    <a:lnTo>
                      <a:pt x="1" y="5734"/>
                    </a:lnTo>
                    <a:lnTo>
                      <a:pt x="2470" y="6843"/>
                    </a:lnTo>
                    <a:lnTo>
                      <a:pt x="4959" y="15986"/>
                    </a:lnTo>
                    <a:lnTo>
                      <a:pt x="8119" y="14668"/>
                    </a:lnTo>
                    <a:lnTo>
                      <a:pt x="3495" y="6424"/>
                    </a:lnTo>
                    <a:lnTo>
                      <a:pt x="4143" y="2198"/>
                    </a:lnTo>
                    <a:lnTo>
                      <a:pt x="4060" y="2135"/>
                    </a:lnTo>
                    <a:lnTo>
                      <a:pt x="2867" y="4960"/>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5"/>
            <p:cNvGrpSpPr/>
            <p:nvPr/>
          </p:nvGrpSpPr>
          <p:grpSpPr>
            <a:xfrm rot="5400000">
              <a:off x="1184845" y="-165017"/>
              <a:ext cx="1212958" cy="1161878"/>
              <a:chOff x="1974510" y="3146274"/>
              <a:chExt cx="1124463" cy="1077109"/>
            </a:xfrm>
          </p:grpSpPr>
          <p:sp>
            <p:nvSpPr>
              <p:cNvPr id="65" name="Google Shape;65;p15"/>
              <p:cNvSpPr/>
              <p:nvPr/>
            </p:nvSpPr>
            <p:spPr>
              <a:xfrm rot="-250099">
                <a:off x="2002107" y="3176770"/>
                <a:ext cx="867909" cy="790921"/>
              </a:xfrm>
              <a:custGeom>
                <a:rect b="b" l="l" r="r" t="t"/>
                <a:pathLst>
                  <a:path extrusionOk="0" h="15903" w="17451">
                    <a:moveTo>
                      <a:pt x="10039" y="1"/>
                    </a:moveTo>
                    <a:cubicBezTo>
                      <a:pt x="9249" y="1"/>
                      <a:pt x="8642" y="640"/>
                      <a:pt x="8642" y="640"/>
                    </a:cubicBezTo>
                    <a:cubicBezTo>
                      <a:pt x="8182" y="305"/>
                      <a:pt x="7771" y="179"/>
                      <a:pt x="7414" y="179"/>
                    </a:cubicBezTo>
                    <a:cubicBezTo>
                      <a:pt x="6343" y="179"/>
                      <a:pt x="5755" y="1309"/>
                      <a:pt x="5755" y="1309"/>
                    </a:cubicBezTo>
                    <a:cubicBezTo>
                      <a:pt x="5508" y="1237"/>
                      <a:pt x="5284" y="1205"/>
                      <a:pt x="5081" y="1205"/>
                    </a:cubicBezTo>
                    <a:cubicBezTo>
                      <a:pt x="3509" y="1205"/>
                      <a:pt x="3181" y="3109"/>
                      <a:pt x="3181" y="3109"/>
                    </a:cubicBezTo>
                    <a:cubicBezTo>
                      <a:pt x="796" y="4134"/>
                      <a:pt x="2009" y="5912"/>
                      <a:pt x="2009" y="5912"/>
                    </a:cubicBezTo>
                    <a:cubicBezTo>
                      <a:pt x="1" y="7126"/>
                      <a:pt x="1444" y="8925"/>
                      <a:pt x="1444" y="8925"/>
                    </a:cubicBezTo>
                    <a:cubicBezTo>
                      <a:pt x="210" y="10913"/>
                      <a:pt x="2491" y="11415"/>
                      <a:pt x="2491" y="11415"/>
                    </a:cubicBezTo>
                    <a:cubicBezTo>
                      <a:pt x="2292" y="13556"/>
                      <a:pt x="4104" y="13612"/>
                      <a:pt x="4295" y="13612"/>
                    </a:cubicBezTo>
                    <a:cubicBezTo>
                      <a:pt x="4305" y="13612"/>
                      <a:pt x="4311" y="13612"/>
                      <a:pt x="4311" y="13612"/>
                    </a:cubicBezTo>
                    <a:cubicBezTo>
                      <a:pt x="4530" y="15223"/>
                      <a:pt x="5558" y="15532"/>
                      <a:pt x="6316" y="15532"/>
                    </a:cubicBezTo>
                    <a:cubicBezTo>
                      <a:pt x="6789" y="15532"/>
                      <a:pt x="7157" y="15412"/>
                      <a:pt x="7157" y="15412"/>
                    </a:cubicBezTo>
                    <a:cubicBezTo>
                      <a:pt x="7469" y="15778"/>
                      <a:pt x="7837" y="15902"/>
                      <a:pt x="8193" y="15902"/>
                    </a:cubicBezTo>
                    <a:cubicBezTo>
                      <a:pt x="8957" y="15902"/>
                      <a:pt x="9667" y="15328"/>
                      <a:pt x="9667" y="15328"/>
                    </a:cubicBezTo>
                    <a:cubicBezTo>
                      <a:pt x="9960" y="15512"/>
                      <a:pt x="10232" y="15583"/>
                      <a:pt x="10478" y="15583"/>
                    </a:cubicBezTo>
                    <a:cubicBezTo>
                      <a:pt x="11325" y="15583"/>
                      <a:pt x="11864" y="14742"/>
                      <a:pt x="11864" y="14742"/>
                    </a:cubicBezTo>
                    <a:cubicBezTo>
                      <a:pt x="12008" y="14771"/>
                      <a:pt x="12142" y="14784"/>
                      <a:pt x="12267" y="14784"/>
                    </a:cubicBezTo>
                    <a:cubicBezTo>
                      <a:pt x="13593" y="14784"/>
                      <a:pt x="13873" y="13298"/>
                      <a:pt x="13873" y="13298"/>
                    </a:cubicBezTo>
                    <a:cubicBezTo>
                      <a:pt x="15924" y="12922"/>
                      <a:pt x="15484" y="10767"/>
                      <a:pt x="15484" y="10767"/>
                    </a:cubicBezTo>
                    <a:cubicBezTo>
                      <a:pt x="17451" y="9909"/>
                      <a:pt x="16217" y="8214"/>
                      <a:pt x="16217" y="8214"/>
                    </a:cubicBezTo>
                    <a:cubicBezTo>
                      <a:pt x="17325" y="6645"/>
                      <a:pt x="15589" y="6059"/>
                      <a:pt x="15589" y="6059"/>
                    </a:cubicBezTo>
                    <a:cubicBezTo>
                      <a:pt x="16614" y="3736"/>
                      <a:pt x="14103" y="3130"/>
                      <a:pt x="14103" y="3130"/>
                    </a:cubicBezTo>
                    <a:cubicBezTo>
                      <a:pt x="13879" y="1261"/>
                      <a:pt x="12705" y="994"/>
                      <a:pt x="12052" y="994"/>
                    </a:cubicBezTo>
                    <a:cubicBezTo>
                      <a:pt x="11791" y="994"/>
                      <a:pt x="11613" y="1037"/>
                      <a:pt x="11613" y="1037"/>
                    </a:cubicBezTo>
                    <a:cubicBezTo>
                      <a:pt x="11085" y="245"/>
                      <a:pt x="10527" y="1"/>
                      <a:pt x="10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250099">
                <a:off x="2447425" y="3546804"/>
                <a:ext cx="628589" cy="654600"/>
              </a:xfrm>
              <a:custGeom>
                <a:rect b="b" l="l" r="r" t="t"/>
                <a:pathLst>
                  <a:path extrusionOk="0" h="13162" w="12639">
                    <a:moveTo>
                      <a:pt x="4290" y="0"/>
                    </a:moveTo>
                    <a:lnTo>
                      <a:pt x="3495" y="3536"/>
                    </a:lnTo>
                    <a:lnTo>
                      <a:pt x="1" y="3913"/>
                    </a:lnTo>
                    <a:lnTo>
                      <a:pt x="210" y="4122"/>
                    </a:lnTo>
                    <a:lnTo>
                      <a:pt x="3537" y="4331"/>
                    </a:lnTo>
                    <a:lnTo>
                      <a:pt x="9751" y="13161"/>
                    </a:lnTo>
                    <a:lnTo>
                      <a:pt x="12639" y="10378"/>
                    </a:lnTo>
                    <a:lnTo>
                      <a:pt x="4269" y="3515"/>
                    </a:lnTo>
                    <a:lnTo>
                      <a:pt x="4416" y="147"/>
                    </a:lnTo>
                    <a:lnTo>
                      <a:pt x="4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250099">
                <a:off x="2346202" y="3485084"/>
                <a:ext cx="306014" cy="302880"/>
              </a:xfrm>
              <a:custGeom>
                <a:rect b="b" l="l" r="r" t="t"/>
                <a:pathLst>
                  <a:path extrusionOk="0" h="6090" w="6153">
                    <a:moveTo>
                      <a:pt x="2972" y="1"/>
                    </a:moveTo>
                    <a:lnTo>
                      <a:pt x="2721" y="2679"/>
                    </a:lnTo>
                    <a:lnTo>
                      <a:pt x="1" y="2826"/>
                    </a:lnTo>
                    <a:lnTo>
                      <a:pt x="22" y="2951"/>
                    </a:lnTo>
                    <a:lnTo>
                      <a:pt x="2784" y="3077"/>
                    </a:lnTo>
                    <a:lnTo>
                      <a:pt x="5336" y="6090"/>
                    </a:lnTo>
                    <a:lnTo>
                      <a:pt x="6152" y="5316"/>
                    </a:lnTo>
                    <a:lnTo>
                      <a:pt x="3097" y="2784"/>
                    </a:lnTo>
                    <a:lnTo>
                      <a:pt x="31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250099">
                <a:off x="2352837" y="3502905"/>
                <a:ext cx="142637" cy="140499"/>
              </a:xfrm>
              <a:custGeom>
                <a:rect b="b" l="l" r="r" t="t"/>
                <a:pathLst>
                  <a:path extrusionOk="0" h="2825" w="2868">
                    <a:moveTo>
                      <a:pt x="64" y="0"/>
                    </a:moveTo>
                    <a:lnTo>
                      <a:pt x="1" y="63"/>
                    </a:lnTo>
                    <a:lnTo>
                      <a:pt x="2554" y="2825"/>
                    </a:lnTo>
                    <a:lnTo>
                      <a:pt x="2867" y="2532"/>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5"/>
            <p:cNvGrpSpPr/>
            <p:nvPr/>
          </p:nvGrpSpPr>
          <p:grpSpPr>
            <a:xfrm rot="5400000">
              <a:off x="2588603" y="2414174"/>
              <a:ext cx="678833" cy="1831968"/>
              <a:chOff x="5067024" y="2169075"/>
              <a:chExt cx="629306" cy="1698311"/>
            </a:xfrm>
          </p:grpSpPr>
          <p:sp>
            <p:nvSpPr>
              <p:cNvPr id="70" name="Google Shape;70;p15"/>
              <p:cNvSpPr/>
              <p:nvPr/>
            </p:nvSpPr>
            <p:spPr>
              <a:xfrm rot="217909">
                <a:off x="5108564" y="2185041"/>
                <a:ext cx="546226" cy="1329062"/>
              </a:xfrm>
              <a:custGeom>
                <a:rect b="b" l="l" r="r" t="t"/>
                <a:pathLst>
                  <a:path extrusionOk="0" h="14892" w="8056">
                    <a:moveTo>
                      <a:pt x="5613" y="0"/>
                    </a:moveTo>
                    <a:cubicBezTo>
                      <a:pt x="4872" y="0"/>
                      <a:pt x="4047" y="747"/>
                      <a:pt x="3243" y="2310"/>
                    </a:cubicBezTo>
                    <a:cubicBezTo>
                      <a:pt x="2155" y="4444"/>
                      <a:pt x="0" y="9340"/>
                      <a:pt x="272" y="11663"/>
                    </a:cubicBezTo>
                    <a:cubicBezTo>
                      <a:pt x="544" y="13985"/>
                      <a:pt x="2364" y="14885"/>
                      <a:pt x="2364" y="14885"/>
                    </a:cubicBezTo>
                    <a:cubicBezTo>
                      <a:pt x="2425" y="14889"/>
                      <a:pt x="2491" y="14891"/>
                      <a:pt x="2561" y="14891"/>
                    </a:cubicBezTo>
                    <a:cubicBezTo>
                      <a:pt x="3323" y="14891"/>
                      <a:pt x="4658" y="14602"/>
                      <a:pt x="6152" y="12228"/>
                    </a:cubicBezTo>
                    <a:cubicBezTo>
                      <a:pt x="7784" y="9633"/>
                      <a:pt x="8056" y="3754"/>
                      <a:pt x="7365" y="1870"/>
                    </a:cubicBezTo>
                    <a:cubicBezTo>
                      <a:pt x="6912" y="642"/>
                      <a:pt x="6299" y="0"/>
                      <a:pt x="56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093905" y="3072322"/>
                <a:ext cx="374654" cy="795064"/>
              </a:xfrm>
              <a:custGeom>
                <a:rect b="b" l="l" r="r" t="t"/>
                <a:pathLst>
                  <a:path extrusionOk="0" h="15986" w="7533">
                    <a:moveTo>
                      <a:pt x="7407" y="0"/>
                    </a:moveTo>
                    <a:lnTo>
                      <a:pt x="4017" y="6131"/>
                    </a:lnTo>
                    <a:lnTo>
                      <a:pt x="2657" y="3034"/>
                    </a:lnTo>
                    <a:lnTo>
                      <a:pt x="2490" y="3160"/>
                    </a:lnTo>
                    <a:lnTo>
                      <a:pt x="3411" y="6738"/>
                    </a:lnTo>
                    <a:lnTo>
                      <a:pt x="0" y="15149"/>
                    </a:lnTo>
                    <a:lnTo>
                      <a:pt x="3181" y="15986"/>
                    </a:lnTo>
                    <a:lnTo>
                      <a:pt x="4415" y="6989"/>
                    </a:lnTo>
                    <a:lnTo>
                      <a:pt x="7533" y="21"/>
                    </a:lnTo>
                    <a:lnTo>
                      <a:pt x="7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5"/>
            <p:cNvGrpSpPr/>
            <p:nvPr/>
          </p:nvGrpSpPr>
          <p:grpSpPr>
            <a:xfrm rot="5400000">
              <a:off x="1858645" y="3384437"/>
              <a:ext cx="956188" cy="1331960"/>
              <a:chOff x="5631899" y="2948981"/>
              <a:chExt cx="886427" cy="1234782"/>
            </a:xfrm>
          </p:grpSpPr>
          <p:sp>
            <p:nvSpPr>
              <p:cNvPr id="73" name="Google Shape;73;p15"/>
              <p:cNvSpPr/>
              <p:nvPr/>
            </p:nvSpPr>
            <p:spPr>
              <a:xfrm>
                <a:off x="5631899" y="3681092"/>
                <a:ext cx="385098" cy="502672"/>
              </a:xfrm>
              <a:custGeom>
                <a:rect b="b" l="l" r="r" t="t"/>
                <a:pathLst>
                  <a:path extrusionOk="0" h="10107" w="7743">
                    <a:moveTo>
                      <a:pt x="6696" y="1"/>
                    </a:moveTo>
                    <a:lnTo>
                      <a:pt x="1" y="8077"/>
                    </a:lnTo>
                    <a:lnTo>
                      <a:pt x="3202" y="10107"/>
                    </a:lnTo>
                    <a:lnTo>
                      <a:pt x="7742" y="649"/>
                    </a:lnTo>
                    <a:lnTo>
                      <a:pt x="66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5778624" y="2948981"/>
                <a:ext cx="739702" cy="865642"/>
              </a:xfrm>
              <a:custGeom>
                <a:rect b="b" l="l" r="r" t="t"/>
                <a:pathLst>
                  <a:path extrusionOk="0" h="16141" w="14271">
                    <a:moveTo>
                      <a:pt x="10257" y="1"/>
                    </a:moveTo>
                    <a:cubicBezTo>
                      <a:pt x="9237" y="1"/>
                      <a:pt x="8088" y="440"/>
                      <a:pt x="6927" y="1363"/>
                    </a:cubicBezTo>
                    <a:cubicBezTo>
                      <a:pt x="4688" y="3162"/>
                      <a:pt x="85" y="7493"/>
                      <a:pt x="43" y="10444"/>
                    </a:cubicBezTo>
                    <a:cubicBezTo>
                      <a:pt x="1" y="13394"/>
                      <a:pt x="3265" y="15026"/>
                      <a:pt x="3265" y="15026"/>
                    </a:cubicBezTo>
                    <a:cubicBezTo>
                      <a:pt x="4000" y="15374"/>
                      <a:pt x="5052" y="16140"/>
                      <a:pt x="6562" y="16140"/>
                    </a:cubicBezTo>
                    <a:cubicBezTo>
                      <a:pt x="7415" y="16140"/>
                      <a:pt x="8413" y="15896"/>
                      <a:pt x="9584" y="15193"/>
                    </a:cubicBezTo>
                    <a:cubicBezTo>
                      <a:pt x="12806" y="13227"/>
                      <a:pt x="14271" y="6887"/>
                      <a:pt x="13769" y="3685"/>
                    </a:cubicBezTo>
                    <a:cubicBezTo>
                      <a:pt x="13385" y="1303"/>
                      <a:pt x="12013" y="1"/>
                      <a:pt x="10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5"/>
            <p:cNvGrpSpPr/>
            <p:nvPr/>
          </p:nvGrpSpPr>
          <p:grpSpPr>
            <a:xfrm rot="5400000">
              <a:off x="1129091" y="4276238"/>
              <a:ext cx="1033930" cy="913705"/>
              <a:chOff x="6137664" y="3478350"/>
              <a:chExt cx="958496" cy="847043"/>
            </a:xfrm>
          </p:grpSpPr>
          <p:sp>
            <p:nvSpPr>
              <p:cNvPr id="76" name="Google Shape;76;p15"/>
              <p:cNvSpPr/>
              <p:nvPr/>
            </p:nvSpPr>
            <p:spPr>
              <a:xfrm>
                <a:off x="6303136" y="3478350"/>
                <a:ext cx="793025" cy="745030"/>
              </a:xfrm>
              <a:custGeom>
                <a:rect b="b" l="l" r="r" t="t"/>
                <a:pathLst>
                  <a:path extrusionOk="0" h="14980" w="15945">
                    <a:moveTo>
                      <a:pt x="9380" y="0"/>
                    </a:moveTo>
                    <a:cubicBezTo>
                      <a:pt x="8405" y="0"/>
                      <a:pt x="7425" y="336"/>
                      <a:pt x="6633" y="1024"/>
                    </a:cubicBezTo>
                    <a:cubicBezTo>
                      <a:pt x="6403" y="1213"/>
                      <a:pt x="6215" y="1401"/>
                      <a:pt x="6047" y="1631"/>
                    </a:cubicBezTo>
                    <a:cubicBezTo>
                      <a:pt x="5611" y="1484"/>
                      <a:pt x="5156" y="1409"/>
                      <a:pt x="4700" y="1409"/>
                    </a:cubicBezTo>
                    <a:cubicBezTo>
                      <a:pt x="3733" y="1409"/>
                      <a:pt x="2763" y="1744"/>
                      <a:pt x="1967" y="2426"/>
                    </a:cubicBezTo>
                    <a:cubicBezTo>
                      <a:pt x="189" y="3933"/>
                      <a:pt x="0" y="6611"/>
                      <a:pt x="1507" y="8369"/>
                    </a:cubicBezTo>
                    <a:cubicBezTo>
                      <a:pt x="2340" y="9357"/>
                      <a:pt x="3532" y="9843"/>
                      <a:pt x="4734" y="9843"/>
                    </a:cubicBezTo>
                    <a:cubicBezTo>
                      <a:pt x="4830" y="9843"/>
                      <a:pt x="4926" y="9839"/>
                      <a:pt x="5022" y="9833"/>
                    </a:cubicBezTo>
                    <a:lnTo>
                      <a:pt x="5022" y="9833"/>
                    </a:lnTo>
                    <a:cubicBezTo>
                      <a:pt x="4729" y="11089"/>
                      <a:pt x="5022" y="12470"/>
                      <a:pt x="5922" y="13516"/>
                    </a:cubicBezTo>
                    <a:cubicBezTo>
                      <a:pt x="6761" y="14481"/>
                      <a:pt x="7940" y="14979"/>
                      <a:pt x="9125" y="14979"/>
                    </a:cubicBezTo>
                    <a:cubicBezTo>
                      <a:pt x="10097" y="14979"/>
                      <a:pt x="11072" y="14644"/>
                      <a:pt x="11864" y="13955"/>
                    </a:cubicBezTo>
                    <a:cubicBezTo>
                      <a:pt x="13036" y="12972"/>
                      <a:pt x="13517" y="11465"/>
                      <a:pt x="13287" y="10043"/>
                    </a:cubicBezTo>
                    <a:cubicBezTo>
                      <a:pt x="13517" y="9917"/>
                      <a:pt x="13747" y="9750"/>
                      <a:pt x="13977" y="9561"/>
                    </a:cubicBezTo>
                    <a:cubicBezTo>
                      <a:pt x="15735" y="8034"/>
                      <a:pt x="15944" y="5377"/>
                      <a:pt x="14417" y="3598"/>
                    </a:cubicBezTo>
                    <a:cubicBezTo>
                      <a:pt x="14103" y="3221"/>
                      <a:pt x="13726" y="2928"/>
                      <a:pt x="13308" y="2698"/>
                    </a:cubicBezTo>
                    <a:cubicBezTo>
                      <a:pt x="13140" y="2259"/>
                      <a:pt x="12910" y="1840"/>
                      <a:pt x="12575" y="1464"/>
                    </a:cubicBezTo>
                    <a:cubicBezTo>
                      <a:pt x="11748" y="499"/>
                      <a:pt x="10567" y="0"/>
                      <a:pt x="93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137664" y="3766571"/>
                <a:ext cx="611939" cy="558822"/>
              </a:xfrm>
              <a:custGeom>
                <a:rect b="b" l="l" r="r" t="t"/>
                <a:pathLst>
                  <a:path extrusionOk="0" h="11236" w="12304">
                    <a:moveTo>
                      <a:pt x="8935" y="0"/>
                    </a:moveTo>
                    <a:lnTo>
                      <a:pt x="8726" y="188"/>
                    </a:lnTo>
                    <a:lnTo>
                      <a:pt x="8391" y="3222"/>
                    </a:lnTo>
                    <a:lnTo>
                      <a:pt x="1" y="8453"/>
                    </a:lnTo>
                    <a:lnTo>
                      <a:pt x="2407" y="11236"/>
                    </a:lnTo>
                    <a:lnTo>
                      <a:pt x="9102" y="3934"/>
                    </a:lnTo>
                    <a:lnTo>
                      <a:pt x="12178" y="4227"/>
                    </a:lnTo>
                    <a:lnTo>
                      <a:pt x="12304" y="4122"/>
                    </a:lnTo>
                    <a:lnTo>
                      <a:pt x="9123" y="3222"/>
                    </a:lnTo>
                    <a:lnTo>
                      <a:pt x="89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546643" y="3697885"/>
                <a:ext cx="284136" cy="273692"/>
              </a:xfrm>
              <a:custGeom>
                <a:rect b="b" l="l" r="r" t="t"/>
                <a:pathLst>
                  <a:path extrusionOk="0" h="5503" w="5713">
                    <a:moveTo>
                      <a:pt x="3139" y="0"/>
                    </a:moveTo>
                    <a:lnTo>
                      <a:pt x="2909" y="2532"/>
                    </a:lnTo>
                    <a:lnTo>
                      <a:pt x="0" y="4708"/>
                    </a:lnTo>
                    <a:lnTo>
                      <a:pt x="691" y="5503"/>
                    </a:lnTo>
                    <a:lnTo>
                      <a:pt x="3160" y="2825"/>
                    </a:lnTo>
                    <a:lnTo>
                      <a:pt x="5692" y="2971"/>
                    </a:lnTo>
                    <a:lnTo>
                      <a:pt x="5713" y="2846"/>
                    </a:lnTo>
                    <a:lnTo>
                      <a:pt x="3265" y="2490"/>
                    </a:lnTo>
                    <a:lnTo>
                      <a:pt x="32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691275" y="3714497"/>
                <a:ext cx="134285" cy="123890"/>
              </a:xfrm>
              <a:custGeom>
                <a:rect b="b" l="l" r="r" t="t"/>
                <a:pathLst>
                  <a:path extrusionOk="0" h="2491" w="2700">
                    <a:moveTo>
                      <a:pt x="2658" y="1"/>
                    </a:moveTo>
                    <a:lnTo>
                      <a:pt x="1" y="2198"/>
                    </a:lnTo>
                    <a:lnTo>
                      <a:pt x="252" y="2491"/>
                    </a:lnTo>
                    <a:lnTo>
                      <a:pt x="2700" y="64"/>
                    </a:lnTo>
                    <a:lnTo>
                      <a:pt x="26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5"/>
            <p:cNvGrpSpPr/>
            <p:nvPr/>
          </p:nvGrpSpPr>
          <p:grpSpPr>
            <a:xfrm rot="5400000">
              <a:off x="-3205091" y="-46313"/>
              <a:ext cx="5356760" cy="5356813"/>
              <a:chOff x="2108255" y="3737916"/>
              <a:chExt cx="4965940" cy="4965990"/>
            </a:xfrm>
          </p:grpSpPr>
          <p:sp>
            <p:nvSpPr>
              <p:cNvPr id="81" name="Google Shape;81;p15"/>
              <p:cNvSpPr/>
              <p:nvPr/>
            </p:nvSpPr>
            <p:spPr>
              <a:xfrm>
                <a:off x="2108255" y="3737916"/>
                <a:ext cx="4965940" cy="4965990"/>
              </a:xfrm>
              <a:custGeom>
                <a:rect b="b" l="l" r="r" t="t"/>
                <a:pathLst>
                  <a:path extrusionOk="0" h="99849" w="99848">
                    <a:moveTo>
                      <a:pt x="49924" y="1"/>
                    </a:moveTo>
                    <a:cubicBezTo>
                      <a:pt x="22347" y="1"/>
                      <a:pt x="0" y="22347"/>
                      <a:pt x="0" y="49925"/>
                    </a:cubicBezTo>
                    <a:cubicBezTo>
                      <a:pt x="0" y="77502"/>
                      <a:pt x="22347" y="99848"/>
                      <a:pt x="49924" y="99848"/>
                    </a:cubicBezTo>
                    <a:cubicBezTo>
                      <a:pt x="77501" y="99848"/>
                      <a:pt x="99848" y="77502"/>
                      <a:pt x="99848" y="49925"/>
                    </a:cubicBezTo>
                    <a:cubicBezTo>
                      <a:pt x="99848" y="22347"/>
                      <a:pt x="77501" y="1"/>
                      <a:pt x="499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431175" y="4068525"/>
                <a:ext cx="4320150" cy="4320196"/>
              </a:xfrm>
              <a:custGeom>
                <a:rect b="b" l="l" r="r" t="t"/>
                <a:pathLst>
                  <a:path extrusionOk="0" h="93739" w="93738">
                    <a:moveTo>
                      <a:pt x="46618" y="1"/>
                    </a:moveTo>
                    <a:lnTo>
                      <a:pt x="46618" y="838"/>
                    </a:lnTo>
                    <a:lnTo>
                      <a:pt x="46869" y="838"/>
                    </a:lnTo>
                    <a:cubicBezTo>
                      <a:pt x="47476" y="838"/>
                      <a:pt x="48062" y="838"/>
                      <a:pt x="48668" y="859"/>
                    </a:cubicBezTo>
                    <a:lnTo>
                      <a:pt x="48689" y="43"/>
                    </a:lnTo>
                    <a:cubicBezTo>
                      <a:pt x="48083" y="22"/>
                      <a:pt x="47476" y="1"/>
                      <a:pt x="46869" y="1"/>
                    </a:cubicBezTo>
                    <a:close/>
                    <a:moveTo>
                      <a:pt x="44546" y="64"/>
                    </a:moveTo>
                    <a:cubicBezTo>
                      <a:pt x="43856" y="84"/>
                      <a:pt x="43145" y="147"/>
                      <a:pt x="42454" y="210"/>
                    </a:cubicBezTo>
                    <a:lnTo>
                      <a:pt x="42538" y="1026"/>
                    </a:lnTo>
                    <a:cubicBezTo>
                      <a:pt x="43207" y="963"/>
                      <a:pt x="43898" y="921"/>
                      <a:pt x="44567" y="880"/>
                    </a:cubicBezTo>
                    <a:lnTo>
                      <a:pt x="44546" y="64"/>
                    </a:lnTo>
                    <a:close/>
                    <a:moveTo>
                      <a:pt x="50782" y="168"/>
                    </a:moveTo>
                    <a:lnTo>
                      <a:pt x="50719" y="984"/>
                    </a:lnTo>
                    <a:cubicBezTo>
                      <a:pt x="51389" y="1047"/>
                      <a:pt x="52058" y="1110"/>
                      <a:pt x="52749" y="1193"/>
                    </a:cubicBezTo>
                    <a:lnTo>
                      <a:pt x="52853" y="377"/>
                    </a:lnTo>
                    <a:cubicBezTo>
                      <a:pt x="52163" y="294"/>
                      <a:pt x="51472" y="210"/>
                      <a:pt x="50782" y="168"/>
                    </a:cubicBezTo>
                    <a:close/>
                    <a:moveTo>
                      <a:pt x="40404" y="461"/>
                    </a:moveTo>
                    <a:cubicBezTo>
                      <a:pt x="39713" y="545"/>
                      <a:pt x="39023" y="649"/>
                      <a:pt x="38332" y="775"/>
                    </a:cubicBezTo>
                    <a:lnTo>
                      <a:pt x="38500" y="1591"/>
                    </a:lnTo>
                    <a:cubicBezTo>
                      <a:pt x="39148" y="1465"/>
                      <a:pt x="39839" y="1361"/>
                      <a:pt x="40508" y="1277"/>
                    </a:cubicBezTo>
                    <a:lnTo>
                      <a:pt x="40404" y="461"/>
                    </a:lnTo>
                    <a:close/>
                    <a:moveTo>
                      <a:pt x="54904" y="691"/>
                    </a:moveTo>
                    <a:lnTo>
                      <a:pt x="54757" y="1507"/>
                    </a:lnTo>
                    <a:cubicBezTo>
                      <a:pt x="55427" y="1612"/>
                      <a:pt x="56117" y="1758"/>
                      <a:pt x="56766" y="1884"/>
                    </a:cubicBezTo>
                    <a:lnTo>
                      <a:pt x="56954" y="1089"/>
                    </a:lnTo>
                    <a:cubicBezTo>
                      <a:pt x="56285" y="942"/>
                      <a:pt x="55594" y="796"/>
                      <a:pt x="54904" y="691"/>
                    </a:cubicBezTo>
                    <a:close/>
                    <a:moveTo>
                      <a:pt x="36303" y="1193"/>
                    </a:moveTo>
                    <a:cubicBezTo>
                      <a:pt x="35633" y="1361"/>
                      <a:pt x="34943" y="1528"/>
                      <a:pt x="34294" y="1717"/>
                    </a:cubicBezTo>
                    <a:lnTo>
                      <a:pt x="34503" y="2512"/>
                    </a:lnTo>
                    <a:cubicBezTo>
                      <a:pt x="35152" y="2323"/>
                      <a:pt x="35821" y="2156"/>
                      <a:pt x="36491" y="2009"/>
                    </a:cubicBezTo>
                    <a:lnTo>
                      <a:pt x="36303" y="1193"/>
                    </a:lnTo>
                    <a:close/>
                    <a:moveTo>
                      <a:pt x="58963" y="1570"/>
                    </a:moveTo>
                    <a:lnTo>
                      <a:pt x="58754" y="2386"/>
                    </a:lnTo>
                    <a:cubicBezTo>
                      <a:pt x="59423" y="2553"/>
                      <a:pt x="60072" y="2742"/>
                      <a:pt x="60720" y="2951"/>
                    </a:cubicBezTo>
                    <a:lnTo>
                      <a:pt x="60972" y="2156"/>
                    </a:lnTo>
                    <a:cubicBezTo>
                      <a:pt x="60302" y="1947"/>
                      <a:pt x="59632" y="1758"/>
                      <a:pt x="58963" y="1570"/>
                    </a:cubicBezTo>
                    <a:close/>
                    <a:moveTo>
                      <a:pt x="32285" y="2323"/>
                    </a:moveTo>
                    <a:cubicBezTo>
                      <a:pt x="31637" y="2533"/>
                      <a:pt x="30967" y="2763"/>
                      <a:pt x="30339" y="3014"/>
                    </a:cubicBezTo>
                    <a:lnTo>
                      <a:pt x="30611" y="3788"/>
                    </a:lnTo>
                    <a:cubicBezTo>
                      <a:pt x="31260" y="3537"/>
                      <a:pt x="31909" y="3307"/>
                      <a:pt x="32557" y="3097"/>
                    </a:cubicBezTo>
                    <a:lnTo>
                      <a:pt x="32285" y="2323"/>
                    </a:lnTo>
                    <a:close/>
                    <a:moveTo>
                      <a:pt x="62938" y="2825"/>
                    </a:moveTo>
                    <a:lnTo>
                      <a:pt x="62666" y="3600"/>
                    </a:lnTo>
                    <a:cubicBezTo>
                      <a:pt x="63294" y="3830"/>
                      <a:pt x="63943" y="4081"/>
                      <a:pt x="64570" y="4353"/>
                    </a:cubicBezTo>
                    <a:lnTo>
                      <a:pt x="64884" y="3600"/>
                    </a:lnTo>
                    <a:cubicBezTo>
                      <a:pt x="64257" y="3328"/>
                      <a:pt x="63587" y="3077"/>
                      <a:pt x="62938" y="2825"/>
                    </a:cubicBezTo>
                    <a:close/>
                    <a:moveTo>
                      <a:pt x="28414" y="3788"/>
                    </a:moveTo>
                    <a:cubicBezTo>
                      <a:pt x="27766" y="4060"/>
                      <a:pt x="27138" y="4353"/>
                      <a:pt x="26510" y="4646"/>
                    </a:cubicBezTo>
                    <a:lnTo>
                      <a:pt x="26866" y="5399"/>
                    </a:lnTo>
                    <a:cubicBezTo>
                      <a:pt x="27494" y="5085"/>
                      <a:pt x="28101" y="4813"/>
                      <a:pt x="28728" y="4541"/>
                    </a:cubicBezTo>
                    <a:lnTo>
                      <a:pt x="28414" y="3788"/>
                    </a:lnTo>
                    <a:close/>
                    <a:moveTo>
                      <a:pt x="66788" y="4437"/>
                    </a:moveTo>
                    <a:lnTo>
                      <a:pt x="66454" y="5190"/>
                    </a:lnTo>
                    <a:cubicBezTo>
                      <a:pt x="67060" y="5462"/>
                      <a:pt x="67667" y="5776"/>
                      <a:pt x="68274" y="6090"/>
                    </a:cubicBezTo>
                    <a:lnTo>
                      <a:pt x="68650" y="5357"/>
                    </a:lnTo>
                    <a:cubicBezTo>
                      <a:pt x="68044" y="5043"/>
                      <a:pt x="67416" y="4730"/>
                      <a:pt x="66788" y="4437"/>
                    </a:cubicBezTo>
                    <a:close/>
                    <a:moveTo>
                      <a:pt x="24669" y="5587"/>
                    </a:moveTo>
                    <a:cubicBezTo>
                      <a:pt x="24062" y="5922"/>
                      <a:pt x="23455" y="6257"/>
                      <a:pt x="22870" y="6613"/>
                    </a:cubicBezTo>
                    <a:lnTo>
                      <a:pt x="23288" y="7324"/>
                    </a:lnTo>
                    <a:cubicBezTo>
                      <a:pt x="23874" y="6968"/>
                      <a:pt x="24460" y="6634"/>
                      <a:pt x="25067" y="6320"/>
                    </a:cubicBezTo>
                    <a:lnTo>
                      <a:pt x="24669" y="5587"/>
                    </a:lnTo>
                    <a:close/>
                    <a:moveTo>
                      <a:pt x="70492" y="6382"/>
                    </a:moveTo>
                    <a:lnTo>
                      <a:pt x="70073" y="7094"/>
                    </a:lnTo>
                    <a:cubicBezTo>
                      <a:pt x="70659" y="7429"/>
                      <a:pt x="71245" y="7784"/>
                      <a:pt x="71810" y="8161"/>
                    </a:cubicBezTo>
                    <a:lnTo>
                      <a:pt x="72270" y="7471"/>
                    </a:lnTo>
                    <a:cubicBezTo>
                      <a:pt x="71684" y="7094"/>
                      <a:pt x="71078" y="6717"/>
                      <a:pt x="70492" y="6382"/>
                    </a:cubicBezTo>
                    <a:close/>
                    <a:moveTo>
                      <a:pt x="21091" y="7722"/>
                    </a:moveTo>
                    <a:cubicBezTo>
                      <a:pt x="20526" y="8098"/>
                      <a:pt x="19940" y="8496"/>
                      <a:pt x="19396" y="8914"/>
                    </a:cubicBezTo>
                    <a:lnTo>
                      <a:pt x="19878" y="9584"/>
                    </a:lnTo>
                    <a:cubicBezTo>
                      <a:pt x="20422" y="9186"/>
                      <a:pt x="20987" y="8789"/>
                      <a:pt x="21551" y="8412"/>
                    </a:cubicBezTo>
                    <a:lnTo>
                      <a:pt x="21091" y="7722"/>
                    </a:lnTo>
                    <a:close/>
                    <a:moveTo>
                      <a:pt x="73986" y="8642"/>
                    </a:moveTo>
                    <a:lnTo>
                      <a:pt x="73505" y="9312"/>
                    </a:lnTo>
                    <a:cubicBezTo>
                      <a:pt x="74070" y="9709"/>
                      <a:pt x="74614" y="10107"/>
                      <a:pt x="75137" y="10525"/>
                    </a:cubicBezTo>
                    <a:lnTo>
                      <a:pt x="75660" y="9877"/>
                    </a:lnTo>
                    <a:cubicBezTo>
                      <a:pt x="75116" y="9458"/>
                      <a:pt x="74551" y="9040"/>
                      <a:pt x="73986" y="8642"/>
                    </a:cubicBezTo>
                    <a:close/>
                    <a:moveTo>
                      <a:pt x="17743" y="10170"/>
                    </a:moveTo>
                    <a:cubicBezTo>
                      <a:pt x="17199" y="10588"/>
                      <a:pt x="16655" y="11048"/>
                      <a:pt x="16132" y="11488"/>
                    </a:cubicBezTo>
                    <a:lnTo>
                      <a:pt x="16676" y="12116"/>
                    </a:lnTo>
                    <a:cubicBezTo>
                      <a:pt x="17178" y="11676"/>
                      <a:pt x="17701" y="11237"/>
                      <a:pt x="18246" y="10818"/>
                    </a:cubicBezTo>
                    <a:lnTo>
                      <a:pt x="17743" y="10170"/>
                    </a:lnTo>
                    <a:close/>
                    <a:moveTo>
                      <a:pt x="77271" y="11195"/>
                    </a:moveTo>
                    <a:lnTo>
                      <a:pt x="76727" y="11823"/>
                    </a:lnTo>
                    <a:cubicBezTo>
                      <a:pt x="77250" y="12262"/>
                      <a:pt x="77752" y="12722"/>
                      <a:pt x="78254" y="13183"/>
                    </a:cubicBezTo>
                    <a:lnTo>
                      <a:pt x="78819" y="12576"/>
                    </a:lnTo>
                    <a:cubicBezTo>
                      <a:pt x="78317" y="12116"/>
                      <a:pt x="77794" y="11634"/>
                      <a:pt x="77271" y="11195"/>
                    </a:cubicBezTo>
                    <a:close/>
                    <a:moveTo>
                      <a:pt x="14584" y="12890"/>
                    </a:moveTo>
                    <a:cubicBezTo>
                      <a:pt x="14082" y="13371"/>
                      <a:pt x="13600" y="13873"/>
                      <a:pt x="13119" y="14354"/>
                    </a:cubicBezTo>
                    <a:lnTo>
                      <a:pt x="13705" y="14940"/>
                    </a:lnTo>
                    <a:cubicBezTo>
                      <a:pt x="14186" y="14438"/>
                      <a:pt x="14668" y="13957"/>
                      <a:pt x="15170" y="13497"/>
                    </a:cubicBezTo>
                    <a:lnTo>
                      <a:pt x="14584" y="12890"/>
                    </a:lnTo>
                    <a:close/>
                    <a:moveTo>
                      <a:pt x="80305" y="14041"/>
                    </a:moveTo>
                    <a:lnTo>
                      <a:pt x="79719" y="14605"/>
                    </a:lnTo>
                    <a:cubicBezTo>
                      <a:pt x="80200" y="15087"/>
                      <a:pt x="80661" y="15589"/>
                      <a:pt x="81121" y="16091"/>
                    </a:cubicBezTo>
                    <a:lnTo>
                      <a:pt x="81728" y="15547"/>
                    </a:lnTo>
                    <a:cubicBezTo>
                      <a:pt x="81267" y="15045"/>
                      <a:pt x="80786" y="14522"/>
                      <a:pt x="80305" y="14041"/>
                    </a:cubicBezTo>
                    <a:close/>
                    <a:moveTo>
                      <a:pt x="11717" y="15882"/>
                    </a:moveTo>
                    <a:cubicBezTo>
                      <a:pt x="11236" y="16405"/>
                      <a:pt x="10797" y="16949"/>
                      <a:pt x="10357" y="17493"/>
                    </a:cubicBezTo>
                    <a:lnTo>
                      <a:pt x="11006" y="17995"/>
                    </a:lnTo>
                    <a:cubicBezTo>
                      <a:pt x="11424" y="17472"/>
                      <a:pt x="11864" y="16949"/>
                      <a:pt x="12324" y="16447"/>
                    </a:cubicBezTo>
                    <a:lnTo>
                      <a:pt x="11717" y="15882"/>
                    </a:lnTo>
                    <a:close/>
                    <a:moveTo>
                      <a:pt x="83088" y="17116"/>
                    </a:moveTo>
                    <a:lnTo>
                      <a:pt x="82460" y="17660"/>
                    </a:lnTo>
                    <a:cubicBezTo>
                      <a:pt x="82879" y="18183"/>
                      <a:pt x="83318" y="18706"/>
                      <a:pt x="83715" y="19250"/>
                    </a:cubicBezTo>
                    <a:lnTo>
                      <a:pt x="84385" y="18769"/>
                    </a:lnTo>
                    <a:cubicBezTo>
                      <a:pt x="83967" y="18204"/>
                      <a:pt x="83527" y="17660"/>
                      <a:pt x="83088" y="17116"/>
                    </a:cubicBezTo>
                    <a:close/>
                    <a:moveTo>
                      <a:pt x="9102" y="19125"/>
                    </a:moveTo>
                    <a:cubicBezTo>
                      <a:pt x="8683" y="19690"/>
                      <a:pt x="8286" y="20255"/>
                      <a:pt x="7909" y="20841"/>
                    </a:cubicBezTo>
                    <a:lnTo>
                      <a:pt x="8579" y="21301"/>
                    </a:lnTo>
                    <a:cubicBezTo>
                      <a:pt x="8955" y="20736"/>
                      <a:pt x="9353" y="20171"/>
                      <a:pt x="9751" y="19627"/>
                    </a:cubicBezTo>
                    <a:lnTo>
                      <a:pt x="9102" y="19125"/>
                    </a:lnTo>
                    <a:close/>
                    <a:moveTo>
                      <a:pt x="85599" y="20443"/>
                    </a:moveTo>
                    <a:lnTo>
                      <a:pt x="84908" y="20924"/>
                    </a:lnTo>
                    <a:cubicBezTo>
                      <a:pt x="85285" y="21468"/>
                      <a:pt x="85661" y="22054"/>
                      <a:pt x="86017" y="22619"/>
                    </a:cubicBezTo>
                    <a:lnTo>
                      <a:pt x="86729" y="22201"/>
                    </a:lnTo>
                    <a:cubicBezTo>
                      <a:pt x="86373" y="21615"/>
                      <a:pt x="85975" y="21029"/>
                      <a:pt x="85599" y="20443"/>
                    </a:cubicBezTo>
                    <a:close/>
                    <a:moveTo>
                      <a:pt x="6779" y="22598"/>
                    </a:moveTo>
                    <a:cubicBezTo>
                      <a:pt x="6424" y="23184"/>
                      <a:pt x="6068" y="23791"/>
                      <a:pt x="5733" y="24398"/>
                    </a:cubicBezTo>
                    <a:lnTo>
                      <a:pt x="6466" y="24795"/>
                    </a:lnTo>
                    <a:cubicBezTo>
                      <a:pt x="6779" y="24209"/>
                      <a:pt x="7135" y="23603"/>
                      <a:pt x="7470" y="23017"/>
                    </a:cubicBezTo>
                    <a:lnTo>
                      <a:pt x="6779" y="22598"/>
                    </a:lnTo>
                    <a:close/>
                    <a:moveTo>
                      <a:pt x="87775" y="23979"/>
                    </a:moveTo>
                    <a:lnTo>
                      <a:pt x="87063" y="24377"/>
                    </a:lnTo>
                    <a:cubicBezTo>
                      <a:pt x="87398" y="24984"/>
                      <a:pt x="87712" y="25590"/>
                      <a:pt x="88026" y="26197"/>
                    </a:cubicBezTo>
                    <a:lnTo>
                      <a:pt x="88758" y="25821"/>
                    </a:lnTo>
                    <a:cubicBezTo>
                      <a:pt x="88444" y="25193"/>
                      <a:pt x="88109" y="24586"/>
                      <a:pt x="87775" y="23979"/>
                    </a:cubicBezTo>
                    <a:close/>
                    <a:moveTo>
                      <a:pt x="4771" y="26260"/>
                    </a:moveTo>
                    <a:cubicBezTo>
                      <a:pt x="4478" y="26867"/>
                      <a:pt x="4185" y="27515"/>
                      <a:pt x="3892" y="28143"/>
                    </a:cubicBezTo>
                    <a:lnTo>
                      <a:pt x="4645" y="28478"/>
                    </a:lnTo>
                    <a:cubicBezTo>
                      <a:pt x="4917" y="27850"/>
                      <a:pt x="5210" y="27222"/>
                      <a:pt x="5524" y="26616"/>
                    </a:cubicBezTo>
                    <a:lnTo>
                      <a:pt x="4771" y="26260"/>
                    </a:lnTo>
                    <a:close/>
                    <a:moveTo>
                      <a:pt x="89658" y="27683"/>
                    </a:moveTo>
                    <a:lnTo>
                      <a:pt x="88905" y="28038"/>
                    </a:lnTo>
                    <a:cubicBezTo>
                      <a:pt x="89177" y="28645"/>
                      <a:pt x="89449" y="29273"/>
                      <a:pt x="89700" y="29901"/>
                    </a:cubicBezTo>
                    <a:lnTo>
                      <a:pt x="90453" y="29608"/>
                    </a:lnTo>
                    <a:cubicBezTo>
                      <a:pt x="90202" y="28959"/>
                      <a:pt x="89930" y="28331"/>
                      <a:pt x="89658" y="27683"/>
                    </a:cubicBezTo>
                    <a:close/>
                    <a:moveTo>
                      <a:pt x="3118" y="30068"/>
                    </a:moveTo>
                    <a:cubicBezTo>
                      <a:pt x="2867" y="30717"/>
                      <a:pt x="2616" y="31386"/>
                      <a:pt x="2406" y="32035"/>
                    </a:cubicBezTo>
                    <a:lnTo>
                      <a:pt x="3181" y="32286"/>
                    </a:lnTo>
                    <a:cubicBezTo>
                      <a:pt x="3411" y="31658"/>
                      <a:pt x="3641" y="31010"/>
                      <a:pt x="3871" y="30361"/>
                    </a:cubicBezTo>
                    <a:lnTo>
                      <a:pt x="3118" y="30068"/>
                    </a:lnTo>
                    <a:close/>
                    <a:moveTo>
                      <a:pt x="91185" y="31554"/>
                    </a:moveTo>
                    <a:lnTo>
                      <a:pt x="90411" y="31826"/>
                    </a:lnTo>
                    <a:cubicBezTo>
                      <a:pt x="90620" y="32474"/>
                      <a:pt x="90830" y="33123"/>
                      <a:pt x="91018" y="33771"/>
                    </a:cubicBezTo>
                    <a:lnTo>
                      <a:pt x="91813" y="33541"/>
                    </a:lnTo>
                    <a:cubicBezTo>
                      <a:pt x="91625" y="32872"/>
                      <a:pt x="91394" y="32202"/>
                      <a:pt x="91185" y="31554"/>
                    </a:cubicBezTo>
                    <a:close/>
                    <a:moveTo>
                      <a:pt x="1800" y="34023"/>
                    </a:moveTo>
                    <a:cubicBezTo>
                      <a:pt x="1611" y="34692"/>
                      <a:pt x="1423" y="35362"/>
                      <a:pt x="1256" y="36031"/>
                    </a:cubicBezTo>
                    <a:lnTo>
                      <a:pt x="2072" y="36220"/>
                    </a:lnTo>
                    <a:cubicBezTo>
                      <a:pt x="2218" y="35571"/>
                      <a:pt x="2406" y="34901"/>
                      <a:pt x="2574" y="34253"/>
                    </a:cubicBezTo>
                    <a:lnTo>
                      <a:pt x="1800" y="34023"/>
                    </a:lnTo>
                    <a:close/>
                    <a:moveTo>
                      <a:pt x="92357" y="35550"/>
                    </a:moveTo>
                    <a:lnTo>
                      <a:pt x="91562" y="35738"/>
                    </a:lnTo>
                    <a:cubicBezTo>
                      <a:pt x="91729" y="36408"/>
                      <a:pt x="91876" y="37077"/>
                      <a:pt x="92022" y="37747"/>
                    </a:cubicBezTo>
                    <a:lnTo>
                      <a:pt x="92817" y="37580"/>
                    </a:lnTo>
                    <a:cubicBezTo>
                      <a:pt x="92692" y="36889"/>
                      <a:pt x="92524" y="36220"/>
                      <a:pt x="92357" y="35550"/>
                    </a:cubicBezTo>
                    <a:close/>
                    <a:moveTo>
                      <a:pt x="837" y="38082"/>
                    </a:moveTo>
                    <a:cubicBezTo>
                      <a:pt x="712" y="38751"/>
                      <a:pt x="586" y="39442"/>
                      <a:pt x="481" y="40132"/>
                    </a:cubicBezTo>
                    <a:lnTo>
                      <a:pt x="1318" y="40237"/>
                    </a:lnTo>
                    <a:cubicBezTo>
                      <a:pt x="1402" y="39567"/>
                      <a:pt x="1507" y="38898"/>
                      <a:pt x="1632" y="38228"/>
                    </a:cubicBezTo>
                    <a:lnTo>
                      <a:pt x="837" y="38082"/>
                    </a:lnTo>
                    <a:close/>
                    <a:moveTo>
                      <a:pt x="93194" y="39630"/>
                    </a:moveTo>
                    <a:lnTo>
                      <a:pt x="92378" y="39756"/>
                    </a:lnTo>
                    <a:cubicBezTo>
                      <a:pt x="92482" y="40425"/>
                      <a:pt x="92566" y="41095"/>
                      <a:pt x="92629" y="41785"/>
                    </a:cubicBezTo>
                    <a:lnTo>
                      <a:pt x="93466" y="41681"/>
                    </a:lnTo>
                    <a:cubicBezTo>
                      <a:pt x="93382" y="40990"/>
                      <a:pt x="93299" y="40300"/>
                      <a:pt x="93194" y="39630"/>
                    </a:cubicBezTo>
                    <a:close/>
                    <a:moveTo>
                      <a:pt x="230" y="42183"/>
                    </a:moveTo>
                    <a:cubicBezTo>
                      <a:pt x="168" y="42873"/>
                      <a:pt x="105" y="43585"/>
                      <a:pt x="84" y="44275"/>
                    </a:cubicBezTo>
                    <a:lnTo>
                      <a:pt x="900" y="44317"/>
                    </a:lnTo>
                    <a:cubicBezTo>
                      <a:pt x="942" y="43627"/>
                      <a:pt x="984" y="42957"/>
                      <a:pt x="1067" y="42266"/>
                    </a:cubicBezTo>
                    <a:lnTo>
                      <a:pt x="230" y="42183"/>
                    </a:lnTo>
                    <a:close/>
                    <a:moveTo>
                      <a:pt x="93633" y="43752"/>
                    </a:moveTo>
                    <a:lnTo>
                      <a:pt x="92817" y="43815"/>
                    </a:lnTo>
                    <a:cubicBezTo>
                      <a:pt x="92859" y="44505"/>
                      <a:pt x="92901" y="45175"/>
                      <a:pt x="92901" y="45844"/>
                    </a:cubicBezTo>
                    <a:lnTo>
                      <a:pt x="93738" y="45844"/>
                    </a:lnTo>
                    <a:cubicBezTo>
                      <a:pt x="93717" y="45154"/>
                      <a:pt x="93675" y="44463"/>
                      <a:pt x="93633" y="43752"/>
                    </a:cubicBezTo>
                    <a:close/>
                    <a:moveTo>
                      <a:pt x="0" y="46347"/>
                    </a:moveTo>
                    <a:cubicBezTo>
                      <a:pt x="0" y="46514"/>
                      <a:pt x="0" y="46702"/>
                      <a:pt x="0" y="46870"/>
                    </a:cubicBezTo>
                    <a:cubicBezTo>
                      <a:pt x="0" y="47393"/>
                      <a:pt x="21" y="47916"/>
                      <a:pt x="21" y="48418"/>
                    </a:cubicBezTo>
                    <a:lnTo>
                      <a:pt x="858" y="48397"/>
                    </a:lnTo>
                    <a:cubicBezTo>
                      <a:pt x="837" y="47895"/>
                      <a:pt x="837" y="47393"/>
                      <a:pt x="837" y="46870"/>
                    </a:cubicBezTo>
                    <a:cubicBezTo>
                      <a:pt x="837" y="46702"/>
                      <a:pt x="837" y="46535"/>
                      <a:pt x="837" y="46347"/>
                    </a:cubicBezTo>
                    <a:close/>
                    <a:moveTo>
                      <a:pt x="92922" y="46870"/>
                    </a:moveTo>
                    <a:cubicBezTo>
                      <a:pt x="92922" y="47560"/>
                      <a:pt x="92901" y="48251"/>
                      <a:pt x="92880" y="48920"/>
                    </a:cubicBezTo>
                    <a:lnTo>
                      <a:pt x="93696" y="48962"/>
                    </a:lnTo>
                    <a:cubicBezTo>
                      <a:pt x="93738" y="48272"/>
                      <a:pt x="93738" y="47560"/>
                      <a:pt x="93738" y="46870"/>
                    </a:cubicBezTo>
                    <a:close/>
                    <a:moveTo>
                      <a:pt x="963" y="50448"/>
                    </a:moveTo>
                    <a:lnTo>
                      <a:pt x="147" y="50510"/>
                    </a:lnTo>
                    <a:cubicBezTo>
                      <a:pt x="188" y="51201"/>
                      <a:pt x="272" y="51891"/>
                      <a:pt x="356" y="52582"/>
                    </a:cubicBezTo>
                    <a:lnTo>
                      <a:pt x="1172" y="52477"/>
                    </a:lnTo>
                    <a:cubicBezTo>
                      <a:pt x="1088" y="51808"/>
                      <a:pt x="1025" y="51117"/>
                      <a:pt x="963" y="50448"/>
                    </a:cubicBezTo>
                    <a:close/>
                    <a:moveTo>
                      <a:pt x="92734" y="50950"/>
                    </a:moveTo>
                    <a:cubicBezTo>
                      <a:pt x="92671" y="51640"/>
                      <a:pt x="92608" y="52310"/>
                      <a:pt x="92524" y="52979"/>
                    </a:cubicBezTo>
                    <a:lnTo>
                      <a:pt x="93340" y="53105"/>
                    </a:lnTo>
                    <a:cubicBezTo>
                      <a:pt x="93424" y="52414"/>
                      <a:pt x="93508" y="51724"/>
                      <a:pt x="93571" y="51033"/>
                    </a:cubicBezTo>
                    <a:lnTo>
                      <a:pt x="92734" y="50950"/>
                    </a:lnTo>
                    <a:close/>
                    <a:moveTo>
                      <a:pt x="1465" y="54507"/>
                    </a:moveTo>
                    <a:lnTo>
                      <a:pt x="649" y="54632"/>
                    </a:lnTo>
                    <a:cubicBezTo>
                      <a:pt x="753" y="55323"/>
                      <a:pt x="879" y="56013"/>
                      <a:pt x="1025" y="56683"/>
                    </a:cubicBezTo>
                    <a:lnTo>
                      <a:pt x="1841" y="56515"/>
                    </a:lnTo>
                    <a:cubicBezTo>
                      <a:pt x="1695" y="55846"/>
                      <a:pt x="1569" y="55176"/>
                      <a:pt x="1465" y="54507"/>
                    </a:cubicBezTo>
                    <a:close/>
                    <a:moveTo>
                      <a:pt x="92190" y="55009"/>
                    </a:moveTo>
                    <a:cubicBezTo>
                      <a:pt x="92085" y="55679"/>
                      <a:pt x="91938" y="56348"/>
                      <a:pt x="91792" y="57018"/>
                    </a:cubicBezTo>
                    <a:lnTo>
                      <a:pt x="92608" y="57185"/>
                    </a:lnTo>
                    <a:cubicBezTo>
                      <a:pt x="92755" y="56515"/>
                      <a:pt x="92901" y="55846"/>
                      <a:pt x="93006" y="55155"/>
                    </a:cubicBezTo>
                    <a:lnTo>
                      <a:pt x="92190" y="55009"/>
                    </a:lnTo>
                    <a:close/>
                    <a:moveTo>
                      <a:pt x="2302" y="58503"/>
                    </a:moveTo>
                    <a:lnTo>
                      <a:pt x="1507" y="58712"/>
                    </a:lnTo>
                    <a:cubicBezTo>
                      <a:pt x="1674" y="59382"/>
                      <a:pt x="1883" y="60052"/>
                      <a:pt x="2072" y="60700"/>
                    </a:cubicBezTo>
                    <a:lnTo>
                      <a:pt x="2867" y="60470"/>
                    </a:lnTo>
                    <a:cubicBezTo>
                      <a:pt x="2678" y="59821"/>
                      <a:pt x="2490" y="59152"/>
                      <a:pt x="2302" y="58503"/>
                    </a:cubicBezTo>
                    <a:close/>
                    <a:moveTo>
                      <a:pt x="91311" y="59005"/>
                    </a:moveTo>
                    <a:cubicBezTo>
                      <a:pt x="91122" y="59654"/>
                      <a:pt x="90934" y="60303"/>
                      <a:pt x="90725" y="60951"/>
                    </a:cubicBezTo>
                    <a:lnTo>
                      <a:pt x="91499" y="61202"/>
                    </a:lnTo>
                    <a:cubicBezTo>
                      <a:pt x="91729" y="60554"/>
                      <a:pt x="91918" y="59884"/>
                      <a:pt x="92106" y="59215"/>
                    </a:cubicBezTo>
                    <a:lnTo>
                      <a:pt x="91311" y="59005"/>
                    </a:lnTo>
                    <a:close/>
                    <a:moveTo>
                      <a:pt x="3515" y="62395"/>
                    </a:moveTo>
                    <a:lnTo>
                      <a:pt x="2741" y="62688"/>
                    </a:lnTo>
                    <a:cubicBezTo>
                      <a:pt x="2971" y="63316"/>
                      <a:pt x="3222" y="63985"/>
                      <a:pt x="3494" y="64634"/>
                    </a:cubicBezTo>
                    <a:lnTo>
                      <a:pt x="4248" y="64320"/>
                    </a:lnTo>
                    <a:cubicBezTo>
                      <a:pt x="3997" y="63671"/>
                      <a:pt x="3745" y="63044"/>
                      <a:pt x="3515" y="62395"/>
                    </a:cubicBezTo>
                    <a:close/>
                    <a:moveTo>
                      <a:pt x="90055" y="62897"/>
                    </a:moveTo>
                    <a:cubicBezTo>
                      <a:pt x="89825" y="63525"/>
                      <a:pt x="89553" y="64174"/>
                      <a:pt x="89302" y="64801"/>
                    </a:cubicBezTo>
                    <a:lnTo>
                      <a:pt x="90055" y="65115"/>
                    </a:lnTo>
                    <a:cubicBezTo>
                      <a:pt x="90327" y="64487"/>
                      <a:pt x="90578" y="63839"/>
                      <a:pt x="90830" y="63190"/>
                    </a:cubicBezTo>
                    <a:lnTo>
                      <a:pt x="90055" y="62897"/>
                    </a:lnTo>
                    <a:close/>
                    <a:moveTo>
                      <a:pt x="5064" y="66182"/>
                    </a:moveTo>
                    <a:lnTo>
                      <a:pt x="4310" y="66538"/>
                    </a:lnTo>
                    <a:cubicBezTo>
                      <a:pt x="4603" y="67166"/>
                      <a:pt x="4917" y="67793"/>
                      <a:pt x="5231" y="68400"/>
                    </a:cubicBezTo>
                    <a:lnTo>
                      <a:pt x="5963" y="68023"/>
                    </a:lnTo>
                    <a:cubicBezTo>
                      <a:pt x="5649" y="67417"/>
                      <a:pt x="5357" y="66810"/>
                      <a:pt x="5064" y="66182"/>
                    </a:cubicBezTo>
                    <a:close/>
                    <a:moveTo>
                      <a:pt x="88465" y="66663"/>
                    </a:moveTo>
                    <a:cubicBezTo>
                      <a:pt x="88172" y="67270"/>
                      <a:pt x="87858" y="67898"/>
                      <a:pt x="87524" y="68505"/>
                    </a:cubicBezTo>
                    <a:lnTo>
                      <a:pt x="88256" y="68881"/>
                    </a:lnTo>
                    <a:cubicBezTo>
                      <a:pt x="88591" y="68275"/>
                      <a:pt x="88905" y="67647"/>
                      <a:pt x="89197" y="67019"/>
                    </a:cubicBezTo>
                    <a:lnTo>
                      <a:pt x="88465" y="66663"/>
                    </a:lnTo>
                    <a:close/>
                    <a:moveTo>
                      <a:pt x="6947" y="69802"/>
                    </a:moveTo>
                    <a:lnTo>
                      <a:pt x="6214" y="70220"/>
                    </a:lnTo>
                    <a:cubicBezTo>
                      <a:pt x="6570" y="70806"/>
                      <a:pt x="6926" y="71413"/>
                      <a:pt x="7302" y="71999"/>
                    </a:cubicBezTo>
                    <a:lnTo>
                      <a:pt x="7993" y="71560"/>
                    </a:lnTo>
                    <a:cubicBezTo>
                      <a:pt x="7637" y="70974"/>
                      <a:pt x="7282" y="70388"/>
                      <a:pt x="6947" y="69802"/>
                    </a:cubicBezTo>
                    <a:close/>
                    <a:moveTo>
                      <a:pt x="86540" y="70283"/>
                    </a:moveTo>
                    <a:cubicBezTo>
                      <a:pt x="86184" y="70869"/>
                      <a:pt x="85829" y="71455"/>
                      <a:pt x="85452" y="72020"/>
                    </a:cubicBezTo>
                    <a:lnTo>
                      <a:pt x="86143" y="72480"/>
                    </a:lnTo>
                    <a:cubicBezTo>
                      <a:pt x="86519" y="71894"/>
                      <a:pt x="86896" y="71308"/>
                      <a:pt x="87252" y="70702"/>
                    </a:cubicBezTo>
                    <a:lnTo>
                      <a:pt x="86540" y="70283"/>
                    </a:lnTo>
                    <a:close/>
                    <a:moveTo>
                      <a:pt x="9123" y="73254"/>
                    </a:moveTo>
                    <a:lnTo>
                      <a:pt x="8453" y="73715"/>
                    </a:lnTo>
                    <a:cubicBezTo>
                      <a:pt x="8851" y="74280"/>
                      <a:pt x="9269" y="74845"/>
                      <a:pt x="9688" y="75409"/>
                    </a:cubicBezTo>
                    <a:lnTo>
                      <a:pt x="10336" y="74907"/>
                    </a:lnTo>
                    <a:cubicBezTo>
                      <a:pt x="9918" y="74363"/>
                      <a:pt x="9520" y="73798"/>
                      <a:pt x="9123" y="73254"/>
                    </a:cubicBezTo>
                    <a:close/>
                    <a:moveTo>
                      <a:pt x="84301" y="73715"/>
                    </a:moveTo>
                    <a:cubicBezTo>
                      <a:pt x="83904" y="74259"/>
                      <a:pt x="83485" y="74803"/>
                      <a:pt x="83067" y="75347"/>
                    </a:cubicBezTo>
                    <a:lnTo>
                      <a:pt x="83715" y="75849"/>
                    </a:lnTo>
                    <a:cubicBezTo>
                      <a:pt x="84134" y="75305"/>
                      <a:pt x="84573" y="74740"/>
                      <a:pt x="84971" y="74196"/>
                    </a:cubicBezTo>
                    <a:lnTo>
                      <a:pt x="84301" y="73715"/>
                    </a:lnTo>
                    <a:close/>
                    <a:moveTo>
                      <a:pt x="11613" y="76498"/>
                    </a:moveTo>
                    <a:lnTo>
                      <a:pt x="10985" y="77021"/>
                    </a:lnTo>
                    <a:cubicBezTo>
                      <a:pt x="11424" y="77544"/>
                      <a:pt x="11906" y="78067"/>
                      <a:pt x="12366" y="78590"/>
                    </a:cubicBezTo>
                    <a:lnTo>
                      <a:pt x="12973" y="78025"/>
                    </a:lnTo>
                    <a:cubicBezTo>
                      <a:pt x="12512" y="77523"/>
                      <a:pt x="12052" y="77021"/>
                      <a:pt x="11613" y="76498"/>
                    </a:cubicBezTo>
                    <a:close/>
                    <a:moveTo>
                      <a:pt x="81770" y="76916"/>
                    </a:moveTo>
                    <a:cubicBezTo>
                      <a:pt x="81309" y="77439"/>
                      <a:pt x="80849" y="77941"/>
                      <a:pt x="80389" y="78443"/>
                    </a:cubicBezTo>
                    <a:lnTo>
                      <a:pt x="80995" y="79008"/>
                    </a:lnTo>
                    <a:cubicBezTo>
                      <a:pt x="81477" y="78506"/>
                      <a:pt x="81937" y="77983"/>
                      <a:pt x="82397" y="77460"/>
                    </a:cubicBezTo>
                    <a:lnTo>
                      <a:pt x="81770" y="76916"/>
                    </a:lnTo>
                    <a:close/>
                    <a:moveTo>
                      <a:pt x="14396" y="79490"/>
                    </a:moveTo>
                    <a:lnTo>
                      <a:pt x="13810" y="80075"/>
                    </a:lnTo>
                    <a:cubicBezTo>
                      <a:pt x="14291" y="80578"/>
                      <a:pt x="14793" y="81059"/>
                      <a:pt x="15316" y="81519"/>
                    </a:cubicBezTo>
                    <a:lnTo>
                      <a:pt x="15881" y="80912"/>
                    </a:lnTo>
                    <a:cubicBezTo>
                      <a:pt x="15358" y="80452"/>
                      <a:pt x="14877" y="79971"/>
                      <a:pt x="14396" y="79490"/>
                    </a:cubicBezTo>
                    <a:close/>
                    <a:moveTo>
                      <a:pt x="78966" y="79887"/>
                    </a:moveTo>
                    <a:cubicBezTo>
                      <a:pt x="78464" y="80368"/>
                      <a:pt x="77962" y="80829"/>
                      <a:pt x="77459" y="81289"/>
                    </a:cubicBezTo>
                    <a:lnTo>
                      <a:pt x="78003" y="81896"/>
                    </a:lnTo>
                    <a:cubicBezTo>
                      <a:pt x="78526" y="81456"/>
                      <a:pt x="79029" y="80975"/>
                      <a:pt x="79531" y="80494"/>
                    </a:cubicBezTo>
                    <a:lnTo>
                      <a:pt x="78966" y="79887"/>
                    </a:lnTo>
                    <a:close/>
                    <a:moveTo>
                      <a:pt x="17409" y="82252"/>
                    </a:moveTo>
                    <a:lnTo>
                      <a:pt x="16885" y="82900"/>
                    </a:lnTo>
                    <a:cubicBezTo>
                      <a:pt x="17409" y="83340"/>
                      <a:pt x="17974" y="83758"/>
                      <a:pt x="18518" y="84197"/>
                    </a:cubicBezTo>
                    <a:lnTo>
                      <a:pt x="19020" y="83528"/>
                    </a:lnTo>
                    <a:cubicBezTo>
                      <a:pt x="18476" y="83109"/>
                      <a:pt x="17932" y="82691"/>
                      <a:pt x="17409" y="82252"/>
                    </a:cubicBezTo>
                    <a:close/>
                    <a:moveTo>
                      <a:pt x="75911" y="82607"/>
                    </a:moveTo>
                    <a:cubicBezTo>
                      <a:pt x="75367" y="83047"/>
                      <a:pt x="74823" y="83465"/>
                      <a:pt x="74300" y="83863"/>
                    </a:cubicBezTo>
                    <a:lnTo>
                      <a:pt x="74781" y="84532"/>
                    </a:lnTo>
                    <a:cubicBezTo>
                      <a:pt x="75346" y="84114"/>
                      <a:pt x="75890" y="83695"/>
                      <a:pt x="76434" y="83256"/>
                    </a:cubicBezTo>
                    <a:lnTo>
                      <a:pt x="75911" y="82607"/>
                    </a:lnTo>
                    <a:close/>
                    <a:moveTo>
                      <a:pt x="20673" y="84741"/>
                    </a:moveTo>
                    <a:lnTo>
                      <a:pt x="20191" y="85411"/>
                    </a:lnTo>
                    <a:cubicBezTo>
                      <a:pt x="20756" y="85809"/>
                      <a:pt x="21342" y="86185"/>
                      <a:pt x="21928" y="86562"/>
                    </a:cubicBezTo>
                    <a:lnTo>
                      <a:pt x="22367" y="85850"/>
                    </a:lnTo>
                    <a:cubicBezTo>
                      <a:pt x="21803" y="85495"/>
                      <a:pt x="21217" y="85118"/>
                      <a:pt x="20673" y="84741"/>
                    </a:cubicBezTo>
                    <a:close/>
                    <a:moveTo>
                      <a:pt x="72626" y="85055"/>
                    </a:moveTo>
                    <a:cubicBezTo>
                      <a:pt x="72061" y="85432"/>
                      <a:pt x="71475" y="85809"/>
                      <a:pt x="70910" y="86143"/>
                    </a:cubicBezTo>
                    <a:lnTo>
                      <a:pt x="71329" y="86855"/>
                    </a:lnTo>
                    <a:cubicBezTo>
                      <a:pt x="71936" y="86499"/>
                      <a:pt x="72521" y="86122"/>
                      <a:pt x="73086" y="85725"/>
                    </a:cubicBezTo>
                    <a:lnTo>
                      <a:pt x="72626" y="85055"/>
                    </a:lnTo>
                    <a:close/>
                    <a:moveTo>
                      <a:pt x="24125" y="86917"/>
                    </a:moveTo>
                    <a:lnTo>
                      <a:pt x="23727" y="87629"/>
                    </a:lnTo>
                    <a:cubicBezTo>
                      <a:pt x="24313" y="87964"/>
                      <a:pt x="24941" y="88298"/>
                      <a:pt x="25548" y="88633"/>
                    </a:cubicBezTo>
                    <a:lnTo>
                      <a:pt x="25924" y="87880"/>
                    </a:lnTo>
                    <a:cubicBezTo>
                      <a:pt x="25318" y="87566"/>
                      <a:pt x="24711" y="87252"/>
                      <a:pt x="24125" y="86917"/>
                    </a:cubicBezTo>
                    <a:close/>
                    <a:moveTo>
                      <a:pt x="69153" y="87189"/>
                    </a:moveTo>
                    <a:cubicBezTo>
                      <a:pt x="68546" y="87503"/>
                      <a:pt x="67939" y="87838"/>
                      <a:pt x="67332" y="88131"/>
                    </a:cubicBezTo>
                    <a:lnTo>
                      <a:pt x="67709" y="88863"/>
                    </a:lnTo>
                    <a:cubicBezTo>
                      <a:pt x="68316" y="88570"/>
                      <a:pt x="68943" y="88236"/>
                      <a:pt x="69550" y="87901"/>
                    </a:cubicBezTo>
                    <a:lnTo>
                      <a:pt x="69153" y="87189"/>
                    </a:lnTo>
                    <a:close/>
                    <a:moveTo>
                      <a:pt x="27766" y="88780"/>
                    </a:moveTo>
                    <a:lnTo>
                      <a:pt x="27431" y="89533"/>
                    </a:lnTo>
                    <a:cubicBezTo>
                      <a:pt x="28059" y="89826"/>
                      <a:pt x="28707" y="90098"/>
                      <a:pt x="29335" y="90349"/>
                    </a:cubicBezTo>
                    <a:lnTo>
                      <a:pt x="29649" y="89596"/>
                    </a:lnTo>
                    <a:cubicBezTo>
                      <a:pt x="29021" y="89324"/>
                      <a:pt x="28393" y="89052"/>
                      <a:pt x="27766" y="88780"/>
                    </a:cubicBezTo>
                    <a:close/>
                    <a:moveTo>
                      <a:pt x="65491" y="89010"/>
                    </a:moveTo>
                    <a:cubicBezTo>
                      <a:pt x="64863" y="89282"/>
                      <a:pt x="64236" y="89533"/>
                      <a:pt x="63608" y="89784"/>
                    </a:cubicBezTo>
                    <a:lnTo>
                      <a:pt x="63901" y="90558"/>
                    </a:lnTo>
                    <a:cubicBezTo>
                      <a:pt x="64549" y="90307"/>
                      <a:pt x="65198" y="90035"/>
                      <a:pt x="65826" y="89763"/>
                    </a:cubicBezTo>
                    <a:lnTo>
                      <a:pt x="65491" y="89010"/>
                    </a:lnTo>
                    <a:close/>
                    <a:moveTo>
                      <a:pt x="31574" y="90307"/>
                    </a:moveTo>
                    <a:lnTo>
                      <a:pt x="31302" y="91102"/>
                    </a:lnTo>
                    <a:cubicBezTo>
                      <a:pt x="31950" y="91311"/>
                      <a:pt x="32620" y="91542"/>
                      <a:pt x="33290" y="91751"/>
                    </a:cubicBezTo>
                    <a:lnTo>
                      <a:pt x="33520" y="90956"/>
                    </a:lnTo>
                    <a:cubicBezTo>
                      <a:pt x="32871" y="90746"/>
                      <a:pt x="32202" y="90537"/>
                      <a:pt x="31574" y="90307"/>
                    </a:cubicBezTo>
                    <a:close/>
                    <a:moveTo>
                      <a:pt x="61683" y="90474"/>
                    </a:moveTo>
                    <a:cubicBezTo>
                      <a:pt x="61034" y="90705"/>
                      <a:pt x="60386" y="90914"/>
                      <a:pt x="59737" y="91102"/>
                    </a:cubicBezTo>
                    <a:lnTo>
                      <a:pt x="59967" y="91897"/>
                    </a:lnTo>
                    <a:cubicBezTo>
                      <a:pt x="60637" y="91688"/>
                      <a:pt x="61285" y="91479"/>
                      <a:pt x="61955" y="91270"/>
                    </a:cubicBezTo>
                    <a:lnTo>
                      <a:pt x="61683" y="90474"/>
                    </a:lnTo>
                    <a:close/>
                    <a:moveTo>
                      <a:pt x="35487" y="91500"/>
                    </a:moveTo>
                    <a:lnTo>
                      <a:pt x="35277" y="92295"/>
                    </a:lnTo>
                    <a:cubicBezTo>
                      <a:pt x="35968" y="92462"/>
                      <a:pt x="36637" y="92630"/>
                      <a:pt x="37307" y="92776"/>
                    </a:cubicBezTo>
                    <a:lnTo>
                      <a:pt x="37474" y="91960"/>
                    </a:lnTo>
                    <a:cubicBezTo>
                      <a:pt x="36826" y="91814"/>
                      <a:pt x="36156" y="91667"/>
                      <a:pt x="35487" y="91500"/>
                    </a:cubicBezTo>
                    <a:close/>
                    <a:moveTo>
                      <a:pt x="57770" y="91625"/>
                    </a:moveTo>
                    <a:cubicBezTo>
                      <a:pt x="57101" y="91772"/>
                      <a:pt x="56431" y="91918"/>
                      <a:pt x="55762" y="92065"/>
                    </a:cubicBezTo>
                    <a:lnTo>
                      <a:pt x="55929" y="92860"/>
                    </a:lnTo>
                    <a:cubicBezTo>
                      <a:pt x="56598" y="92734"/>
                      <a:pt x="57289" y="92588"/>
                      <a:pt x="57959" y="92420"/>
                    </a:cubicBezTo>
                    <a:lnTo>
                      <a:pt x="57770" y="91625"/>
                    </a:lnTo>
                    <a:close/>
                    <a:moveTo>
                      <a:pt x="39504" y="92337"/>
                    </a:moveTo>
                    <a:lnTo>
                      <a:pt x="39357" y="93153"/>
                    </a:lnTo>
                    <a:cubicBezTo>
                      <a:pt x="40048" y="93257"/>
                      <a:pt x="40738" y="93341"/>
                      <a:pt x="41429" y="93425"/>
                    </a:cubicBezTo>
                    <a:lnTo>
                      <a:pt x="41513" y="92609"/>
                    </a:lnTo>
                    <a:cubicBezTo>
                      <a:pt x="40843" y="92525"/>
                      <a:pt x="40173" y="92441"/>
                      <a:pt x="39504" y="92337"/>
                    </a:cubicBezTo>
                    <a:close/>
                    <a:moveTo>
                      <a:pt x="53753" y="92399"/>
                    </a:moveTo>
                    <a:cubicBezTo>
                      <a:pt x="53083" y="92504"/>
                      <a:pt x="52393" y="92588"/>
                      <a:pt x="51723" y="92671"/>
                    </a:cubicBezTo>
                    <a:lnTo>
                      <a:pt x="51807" y="93487"/>
                    </a:lnTo>
                    <a:cubicBezTo>
                      <a:pt x="52497" y="93404"/>
                      <a:pt x="53188" y="93320"/>
                      <a:pt x="53878" y="93215"/>
                    </a:cubicBezTo>
                    <a:lnTo>
                      <a:pt x="53753" y="92399"/>
                    </a:lnTo>
                    <a:close/>
                    <a:moveTo>
                      <a:pt x="43563" y="92797"/>
                    </a:moveTo>
                    <a:lnTo>
                      <a:pt x="43500" y="93613"/>
                    </a:lnTo>
                    <a:cubicBezTo>
                      <a:pt x="44191" y="93676"/>
                      <a:pt x="44881" y="93697"/>
                      <a:pt x="45572" y="93718"/>
                    </a:cubicBezTo>
                    <a:lnTo>
                      <a:pt x="45593" y="92902"/>
                    </a:lnTo>
                    <a:cubicBezTo>
                      <a:pt x="44923" y="92881"/>
                      <a:pt x="44233" y="92839"/>
                      <a:pt x="43563" y="92797"/>
                    </a:cubicBezTo>
                    <a:close/>
                    <a:moveTo>
                      <a:pt x="49673" y="92818"/>
                    </a:moveTo>
                    <a:cubicBezTo>
                      <a:pt x="49003" y="92860"/>
                      <a:pt x="48334" y="92902"/>
                      <a:pt x="47643" y="92902"/>
                    </a:cubicBezTo>
                    <a:lnTo>
                      <a:pt x="47643" y="93739"/>
                    </a:lnTo>
                    <a:cubicBezTo>
                      <a:pt x="48355" y="93718"/>
                      <a:pt x="49045" y="93697"/>
                      <a:pt x="49736" y="93655"/>
                    </a:cubicBezTo>
                    <a:lnTo>
                      <a:pt x="49673" y="9281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p:nvPr/>
          </p:nvSpPr>
          <p:spPr>
            <a:xfrm rot="5400000">
              <a:off x="1056049" y="992452"/>
              <a:ext cx="435390" cy="383505"/>
            </a:xfrm>
            <a:custGeom>
              <a:rect b="b" l="l" r="r" t="t"/>
              <a:pathLst>
                <a:path extrusionOk="0" h="14221" w="16145">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Roboto"/>
                <a:ea typeface="Roboto"/>
                <a:cs typeface="Roboto"/>
                <a:sym typeface="Roboto"/>
              </a:endParaRPr>
            </a:p>
          </p:txBody>
        </p:sp>
        <p:sp>
          <p:nvSpPr>
            <p:cNvPr id="84" name="Google Shape;84;p15"/>
            <p:cNvSpPr/>
            <p:nvPr/>
          </p:nvSpPr>
          <p:spPr>
            <a:xfrm rot="5400000">
              <a:off x="1402487" y="3313681"/>
              <a:ext cx="435390" cy="383505"/>
            </a:xfrm>
            <a:custGeom>
              <a:rect b="b" l="l" r="r" t="t"/>
              <a:pathLst>
                <a:path extrusionOk="0" h="14221" w="16145">
                  <a:moveTo>
                    <a:pt x="8041" y="1"/>
                  </a:moveTo>
                  <a:cubicBezTo>
                    <a:pt x="7128" y="1"/>
                    <a:pt x="6200" y="176"/>
                    <a:pt x="5304" y="546"/>
                  </a:cubicBezTo>
                  <a:cubicBezTo>
                    <a:pt x="1701" y="2081"/>
                    <a:pt x="0" y="6250"/>
                    <a:pt x="1501" y="9853"/>
                  </a:cubicBezTo>
                  <a:cubicBezTo>
                    <a:pt x="2652" y="12581"/>
                    <a:pt x="5269" y="14220"/>
                    <a:pt x="8039" y="14220"/>
                  </a:cubicBezTo>
                  <a:cubicBezTo>
                    <a:pt x="8961" y="14220"/>
                    <a:pt x="9900" y="14039"/>
                    <a:pt x="10808" y="13656"/>
                  </a:cubicBezTo>
                  <a:cubicBezTo>
                    <a:pt x="14410" y="12155"/>
                    <a:pt x="16145" y="7985"/>
                    <a:pt x="14610" y="4382"/>
                  </a:cubicBezTo>
                  <a:cubicBezTo>
                    <a:pt x="13479" y="1642"/>
                    <a:pt x="10832" y="1"/>
                    <a:pt x="8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85" name="Google Shape;85;p15"/>
            <p:cNvSpPr/>
            <p:nvPr/>
          </p:nvSpPr>
          <p:spPr>
            <a:xfrm rot="5400000">
              <a:off x="1409216" y="1531071"/>
              <a:ext cx="421934" cy="382777"/>
            </a:xfrm>
            <a:custGeom>
              <a:rect b="b" l="l" r="r" t="t"/>
              <a:pathLst>
                <a:path extrusionOk="0" h="14194" w="15646">
                  <a:moveTo>
                    <a:pt x="7810" y="1"/>
                  </a:moveTo>
                  <a:cubicBezTo>
                    <a:pt x="4597" y="1"/>
                    <a:pt x="1673" y="2206"/>
                    <a:pt x="901" y="5462"/>
                  </a:cubicBezTo>
                  <a:cubicBezTo>
                    <a:pt x="1" y="9298"/>
                    <a:pt x="2369" y="13101"/>
                    <a:pt x="6205" y="14002"/>
                  </a:cubicBezTo>
                  <a:cubicBezTo>
                    <a:pt x="6751" y="14131"/>
                    <a:pt x="7298" y="14193"/>
                    <a:pt x="7836" y="14193"/>
                  </a:cubicBezTo>
                  <a:cubicBezTo>
                    <a:pt x="11049" y="14193"/>
                    <a:pt x="13973" y="11988"/>
                    <a:pt x="14745" y="8731"/>
                  </a:cubicBezTo>
                  <a:cubicBezTo>
                    <a:pt x="15645" y="4895"/>
                    <a:pt x="13277" y="1059"/>
                    <a:pt x="9441" y="192"/>
                  </a:cubicBezTo>
                  <a:cubicBezTo>
                    <a:pt x="8895" y="63"/>
                    <a:pt x="8348" y="1"/>
                    <a:pt x="7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86" name="Google Shape;86;p15"/>
            <p:cNvSpPr/>
            <p:nvPr/>
          </p:nvSpPr>
          <p:spPr>
            <a:xfrm rot="5400000">
              <a:off x="1580891" y="2702860"/>
              <a:ext cx="421017" cy="382777"/>
            </a:xfrm>
            <a:custGeom>
              <a:rect b="b" l="l" r="r" t="t"/>
              <a:pathLst>
                <a:path extrusionOk="0" h="14194" w="15612">
                  <a:moveTo>
                    <a:pt x="7776" y="1"/>
                  </a:moveTo>
                  <a:cubicBezTo>
                    <a:pt x="4564" y="1"/>
                    <a:pt x="1639" y="2206"/>
                    <a:pt x="868" y="5462"/>
                  </a:cubicBezTo>
                  <a:cubicBezTo>
                    <a:pt x="1" y="9298"/>
                    <a:pt x="2369" y="13101"/>
                    <a:pt x="6172" y="14002"/>
                  </a:cubicBezTo>
                  <a:cubicBezTo>
                    <a:pt x="6722" y="14131"/>
                    <a:pt x="7272" y="14193"/>
                    <a:pt x="7813" y="14193"/>
                  </a:cubicBezTo>
                  <a:cubicBezTo>
                    <a:pt x="11040" y="14193"/>
                    <a:pt x="13940" y="11988"/>
                    <a:pt x="14711" y="8731"/>
                  </a:cubicBezTo>
                  <a:cubicBezTo>
                    <a:pt x="15612" y="4895"/>
                    <a:pt x="13243" y="1059"/>
                    <a:pt x="9407" y="192"/>
                  </a:cubicBezTo>
                  <a:cubicBezTo>
                    <a:pt x="8861" y="63"/>
                    <a:pt x="8315" y="1"/>
                    <a:pt x="7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87" name="Google Shape;87;p15"/>
            <p:cNvSpPr/>
            <p:nvPr/>
          </p:nvSpPr>
          <p:spPr>
            <a:xfrm rot="5400000">
              <a:off x="1580891" y="2135111"/>
              <a:ext cx="421044" cy="383640"/>
            </a:xfrm>
            <a:custGeom>
              <a:rect b="b" l="l" r="r" t="t"/>
              <a:pathLst>
                <a:path extrusionOk="0" h="14226" w="15613">
                  <a:moveTo>
                    <a:pt x="7799" y="0"/>
                  </a:moveTo>
                  <a:cubicBezTo>
                    <a:pt x="4566" y="0"/>
                    <a:pt x="1645" y="2209"/>
                    <a:pt x="902" y="5495"/>
                  </a:cubicBezTo>
                  <a:cubicBezTo>
                    <a:pt x="1" y="9298"/>
                    <a:pt x="2369" y="13134"/>
                    <a:pt x="6172" y="14035"/>
                  </a:cubicBezTo>
                  <a:cubicBezTo>
                    <a:pt x="6722" y="14164"/>
                    <a:pt x="7272" y="14226"/>
                    <a:pt x="7812" y="14226"/>
                  </a:cubicBezTo>
                  <a:cubicBezTo>
                    <a:pt x="11039" y="14226"/>
                    <a:pt x="13940" y="12017"/>
                    <a:pt x="14712" y="8731"/>
                  </a:cubicBezTo>
                  <a:cubicBezTo>
                    <a:pt x="15612" y="4928"/>
                    <a:pt x="13244" y="1092"/>
                    <a:pt x="9441" y="192"/>
                  </a:cubicBezTo>
                  <a:cubicBezTo>
                    <a:pt x="8891" y="62"/>
                    <a:pt x="8341" y="0"/>
                    <a:pt x="7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88" name="Google Shape;88;p15"/>
            <p:cNvSpPr/>
            <p:nvPr/>
          </p:nvSpPr>
          <p:spPr>
            <a:xfrm rot="5400000">
              <a:off x="1056049" y="3858665"/>
              <a:ext cx="435390" cy="383505"/>
            </a:xfrm>
            <a:custGeom>
              <a:rect b="b" l="l" r="r" t="t"/>
              <a:pathLst>
                <a:path extrusionOk="0" h="14221" w="16145">
                  <a:moveTo>
                    <a:pt x="8041" y="1"/>
                  </a:moveTo>
                  <a:cubicBezTo>
                    <a:pt x="7128" y="1"/>
                    <a:pt x="6200" y="176"/>
                    <a:pt x="5304" y="546"/>
                  </a:cubicBezTo>
                  <a:cubicBezTo>
                    <a:pt x="1701" y="2081"/>
                    <a:pt x="0" y="6250"/>
                    <a:pt x="1501" y="9853"/>
                  </a:cubicBezTo>
                  <a:cubicBezTo>
                    <a:pt x="2652" y="12581"/>
                    <a:pt x="5269" y="14220"/>
                    <a:pt x="8039" y="14220"/>
                  </a:cubicBezTo>
                  <a:cubicBezTo>
                    <a:pt x="8961" y="14220"/>
                    <a:pt x="9900" y="14039"/>
                    <a:pt x="10808" y="13656"/>
                  </a:cubicBezTo>
                  <a:cubicBezTo>
                    <a:pt x="14410" y="12155"/>
                    <a:pt x="16145" y="7985"/>
                    <a:pt x="14610" y="4382"/>
                  </a:cubicBezTo>
                  <a:cubicBezTo>
                    <a:pt x="13479" y="1642"/>
                    <a:pt x="10832" y="1"/>
                    <a:pt x="8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4"/>
          <p:cNvSpPr txBox="1"/>
          <p:nvPr>
            <p:ph type="title"/>
          </p:nvPr>
        </p:nvSpPr>
        <p:spPr>
          <a:xfrm>
            <a:off x="1511724" y="21140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 Another Method)</a:t>
            </a:r>
            <a:endParaRPr/>
          </a:p>
        </p:txBody>
      </p:sp>
      <p:sp>
        <p:nvSpPr>
          <p:cNvPr id="581" name="Google Shape;581;p24"/>
          <p:cNvSpPr txBox="1"/>
          <p:nvPr/>
        </p:nvSpPr>
        <p:spPr>
          <a:xfrm>
            <a:off x="406125" y="931150"/>
            <a:ext cx="13992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582" name="Google Shape;582;p24"/>
          <p:cNvSpPr/>
          <p:nvPr/>
        </p:nvSpPr>
        <p:spPr>
          <a:xfrm>
            <a:off x="219160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83" name="Google Shape;583;p24"/>
          <p:cNvGraphicFramePr/>
          <p:nvPr/>
        </p:nvGraphicFramePr>
        <p:xfrm>
          <a:off x="249193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84" name="Google Shape;584;p24"/>
          <p:cNvGraphicFramePr/>
          <p:nvPr/>
        </p:nvGraphicFramePr>
        <p:xfrm>
          <a:off x="249193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85" name="Google Shape;585;p24"/>
          <p:cNvGraphicFramePr/>
          <p:nvPr/>
        </p:nvGraphicFramePr>
        <p:xfrm>
          <a:off x="325763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86" name="Google Shape;586;p24"/>
          <p:cNvSpPr txBox="1"/>
          <p:nvPr/>
        </p:nvSpPr>
        <p:spPr>
          <a:xfrm>
            <a:off x="219158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87" name="Google Shape;587;p24"/>
          <p:cNvSpPr txBox="1"/>
          <p:nvPr/>
        </p:nvSpPr>
        <p:spPr>
          <a:xfrm>
            <a:off x="219158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588" name="Google Shape;588;p24"/>
          <p:cNvSpPr txBox="1"/>
          <p:nvPr/>
        </p:nvSpPr>
        <p:spPr>
          <a:xfrm>
            <a:off x="2224563" y="4108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589" name="Google Shape;589;p24"/>
          <p:cNvSpPr txBox="1"/>
          <p:nvPr/>
        </p:nvSpPr>
        <p:spPr>
          <a:xfrm>
            <a:off x="3631100" y="4011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90" name="Google Shape;590;p24"/>
          <p:cNvGraphicFramePr/>
          <p:nvPr/>
        </p:nvGraphicFramePr>
        <p:xfrm>
          <a:off x="2491938" y="41100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91" name="Google Shape;591;p24"/>
          <p:cNvGraphicFramePr/>
          <p:nvPr/>
        </p:nvGraphicFramePr>
        <p:xfrm>
          <a:off x="3937700" y="4013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92" name="Google Shape;592;p24"/>
          <p:cNvSpPr txBox="1"/>
          <p:nvPr/>
        </p:nvSpPr>
        <p:spPr>
          <a:xfrm>
            <a:off x="2568209" y="4123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593" name="Google Shape;593;p24"/>
          <p:cNvSpPr txBox="1"/>
          <p:nvPr/>
        </p:nvSpPr>
        <p:spPr>
          <a:xfrm>
            <a:off x="2535238"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594" name="Google Shape;594;p24"/>
          <p:cNvSpPr/>
          <p:nvPr/>
        </p:nvSpPr>
        <p:spPr>
          <a:xfrm>
            <a:off x="472075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95" name="Google Shape;595;p24"/>
          <p:cNvGraphicFramePr/>
          <p:nvPr/>
        </p:nvGraphicFramePr>
        <p:xfrm>
          <a:off x="502108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96" name="Google Shape;596;p24"/>
          <p:cNvGraphicFramePr/>
          <p:nvPr/>
        </p:nvGraphicFramePr>
        <p:xfrm>
          <a:off x="502108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97" name="Google Shape;597;p24"/>
          <p:cNvGraphicFramePr/>
          <p:nvPr/>
        </p:nvGraphicFramePr>
        <p:xfrm>
          <a:off x="578678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98" name="Google Shape;598;p24"/>
          <p:cNvSpPr txBox="1"/>
          <p:nvPr/>
        </p:nvSpPr>
        <p:spPr>
          <a:xfrm>
            <a:off x="472073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99" name="Google Shape;599;p24"/>
          <p:cNvSpPr txBox="1"/>
          <p:nvPr/>
        </p:nvSpPr>
        <p:spPr>
          <a:xfrm>
            <a:off x="472073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600" name="Google Shape;600;p24"/>
          <p:cNvSpPr txBox="1"/>
          <p:nvPr/>
        </p:nvSpPr>
        <p:spPr>
          <a:xfrm>
            <a:off x="4720738"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601" name="Google Shape;601;p24"/>
          <p:cNvSpPr txBox="1"/>
          <p:nvPr/>
        </p:nvSpPr>
        <p:spPr>
          <a:xfrm>
            <a:off x="6169638" y="4067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602" name="Google Shape;602;p24"/>
          <p:cNvGraphicFramePr/>
          <p:nvPr/>
        </p:nvGraphicFramePr>
        <p:xfrm>
          <a:off x="5038738" y="4069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03" name="Google Shape;603;p24"/>
          <p:cNvGraphicFramePr/>
          <p:nvPr/>
        </p:nvGraphicFramePr>
        <p:xfrm>
          <a:off x="6476238" y="4069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04" name="Google Shape;604;p24"/>
          <p:cNvSpPr txBox="1"/>
          <p:nvPr/>
        </p:nvSpPr>
        <p:spPr>
          <a:xfrm>
            <a:off x="5022275"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16</a:t>
            </a:r>
            <a:endParaRPr>
              <a:latin typeface="Roboto"/>
              <a:ea typeface="Roboto"/>
              <a:cs typeface="Roboto"/>
              <a:sym typeface="Roboto"/>
            </a:endParaRPr>
          </a:p>
        </p:txBody>
      </p:sp>
      <p:sp>
        <p:nvSpPr>
          <p:cNvPr id="605" name="Google Shape;605;p24"/>
          <p:cNvSpPr txBox="1"/>
          <p:nvPr/>
        </p:nvSpPr>
        <p:spPr>
          <a:xfrm>
            <a:off x="5390600" y="316945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606" name="Google Shape;606;p24"/>
          <p:cNvSpPr txBox="1"/>
          <p:nvPr/>
        </p:nvSpPr>
        <p:spPr>
          <a:xfrm>
            <a:off x="5076884"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607" name="Google Shape;607;p24"/>
          <p:cNvSpPr/>
          <p:nvPr/>
        </p:nvSpPr>
        <p:spPr>
          <a:xfrm>
            <a:off x="3726850" y="1187575"/>
            <a:ext cx="27495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08" name="Google Shape;608;p24"/>
          <p:cNvGraphicFramePr/>
          <p:nvPr/>
        </p:nvGraphicFramePr>
        <p:xfrm>
          <a:off x="4266600" y="13102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09" name="Google Shape;609;p24"/>
          <p:cNvGraphicFramePr/>
          <p:nvPr/>
        </p:nvGraphicFramePr>
        <p:xfrm>
          <a:off x="4027188" y="17103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10" name="Google Shape;610;p24"/>
          <p:cNvGraphicFramePr/>
          <p:nvPr/>
        </p:nvGraphicFramePr>
        <p:xfrm>
          <a:off x="4792888" y="17103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11" name="Google Shape;611;p24"/>
          <p:cNvSpPr txBox="1"/>
          <p:nvPr/>
        </p:nvSpPr>
        <p:spPr>
          <a:xfrm>
            <a:off x="3726838" y="1312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612" name="Google Shape;612;p24"/>
          <p:cNvSpPr txBox="1"/>
          <p:nvPr/>
        </p:nvSpPr>
        <p:spPr>
          <a:xfrm>
            <a:off x="3726838" y="17083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613" name="Google Shape;613;p24"/>
          <p:cNvSpPr txBox="1"/>
          <p:nvPr/>
        </p:nvSpPr>
        <p:spPr>
          <a:xfrm>
            <a:off x="5633488" y="12924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614" name="Google Shape;614;p24"/>
          <p:cNvSpPr txBox="1"/>
          <p:nvPr/>
        </p:nvSpPr>
        <p:spPr>
          <a:xfrm>
            <a:off x="5633488" y="1784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615" name="Google Shape;615;p24"/>
          <p:cNvGraphicFramePr/>
          <p:nvPr/>
        </p:nvGraphicFramePr>
        <p:xfrm>
          <a:off x="5954963" y="13102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16" name="Google Shape;616;p24"/>
          <p:cNvGraphicFramePr/>
          <p:nvPr/>
        </p:nvGraphicFramePr>
        <p:xfrm>
          <a:off x="5940088" y="17864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17" name="Google Shape;617;p24"/>
          <p:cNvSpPr txBox="1"/>
          <p:nvPr/>
        </p:nvSpPr>
        <p:spPr>
          <a:xfrm>
            <a:off x="5977134" y="1308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618" name="Google Shape;618;p24"/>
          <p:cNvSpPr txBox="1"/>
          <p:nvPr/>
        </p:nvSpPr>
        <p:spPr>
          <a:xfrm>
            <a:off x="4250138" y="13082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16</a:t>
            </a:r>
            <a:endParaRPr>
              <a:latin typeface="Roboto"/>
              <a:ea typeface="Roboto"/>
              <a:cs typeface="Roboto"/>
              <a:sym typeface="Roboto"/>
            </a:endParaRPr>
          </a:p>
        </p:txBody>
      </p:sp>
      <p:cxnSp>
        <p:nvCxnSpPr>
          <p:cNvPr id="619" name="Google Shape;619;p24"/>
          <p:cNvCxnSpPr>
            <a:endCxn id="582" idx="0"/>
          </p:cNvCxnSpPr>
          <p:nvPr/>
        </p:nvCxnSpPr>
        <p:spPr>
          <a:xfrm flipH="1">
            <a:off x="3307450" y="1906100"/>
            <a:ext cx="906900" cy="1138800"/>
          </a:xfrm>
          <a:prstGeom prst="straightConnector1">
            <a:avLst/>
          </a:prstGeom>
          <a:noFill/>
          <a:ln cap="flat" cmpd="sng" w="9525">
            <a:solidFill>
              <a:schemeClr val="dk2"/>
            </a:solidFill>
            <a:prstDash val="solid"/>
            <a:round/>
            <a:headEnd len="med" w="med" type="none"/>
            <a:tailEnd len="med" w="med" type="triangle"/>
          </a:ln>
        </p:spPr>
      </p:cxnSp>
      <p:cxnSp>
        <p:nvCxnSpPr>
          <p:cNvPr id="620" name="Google Shape;620;p24"/>
          <p:cNvCxnSpPr>
            <a:endCxn id="594" idx="0"/>
          </p:cNvCxnSpPr>
          <p:nvPr/>
        </p:nvCxnSpPr>
        <p:spPr>
          <a:xfrm>
            <a:off x="4591600" y="1934000"/>
            <a:ext cx="1245000" cy="1110900"/>
          </a:xfrm>
          <a:prstGeom prst="straightConnector1">
            <a:avLst/>
          </a:prstGeom>
          <a:noFill/>
          <a:ln cap="flat" cmpd="sng" w="9525">
            <a:solidFill>
              <a:schemeClr val="dk2"/>
            </a:solidFill>
            <a:prstDash val="solid"/>
            <a:round/>
            <a:headEnd len="med" w="med" type="none"/>
            <a:tailEnd len="med" w="med" type="triangle"/>
          </a:ln>
        </p:spPr>
      </p:cxnSp>
      <p:cxnSp>
        <p:nvCxnSpPr>
          <p:cNvPr id="621" name="Google Shape;621;p24"/>
          <p:cNvCxnSpPr>
            <a:endCxn id="599" idx="1"/>
          </p:cNvCxnSpPr>
          <p:nvPr/>
        </p:nvCxnSpPr>
        <p:spPr>
          <a:xfrm flipH="1" rot="10800000">
            <a:off x="4223338" y="3765750"/>
            <a:ext cx="497400" cy="448500"/>
          </a:xfrm>
          <a:prstGeom prst="straightConnector1">
            <a:avLst/>
          </a:prstGeom>
          <a:noFill/>
          <a:ln cap="flat" cmpd="sng" w="9525">
            <a:solidFill>
              <a:schemeClr val="dk2"/>
            </a:solidFill>
            <a:prstDash val="solid"/>
            <a:round/>
            <a:headEnd len="med" w="med" type="none"/>
            <a:tailEnd len="med" w="med" type="triangle"/>
          </a:ln>
        </p:spPr>
      </p:cxnSp>
      <p:sp>
        <p:nvSpPr>
          <p:cNvPr id="622" name="Google Shape;622;p24"/>
          <p:cNvSpPr txBox="1"/>
          <p:nvPr/>
        </p:nvSpPr>
        <p:spPr>
          <a:xfrm>
            <a:off x="2874800" y="31931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623" name="Google Shape;623;p24"/>
          <p:cNvSpPr txBox="1"/>
          <p:nvPr/>
        </p:nvSpPr>
        <p:spPr>
          <a:xfrm>
            <a:off x="3667200" y="31852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25</a:t>
            </a:r>
            <a:endParaRPr>
              <a:solidFill>
                <a:srgbClr val="EC3A3B"/>
              </a:solidFill>
              <a:latin typeface="Roboto"/>
              <a:ea typeface="Roboto"/>
              <a:cs typeface="Roboto"/>
              <a:sym typeface="Roboto"/>
            </a:endParaRPr>
          </a:p>
        </p:txBody>
      </p:sp>
      <p:sp>
        <p:nvSpPr>
          <p:cNvPr id="624" name="Google Shape;624;p24"/>
          <p:cNvSpPr txBox="1"/>
          <p:nvPr/>
        </p:nvSpPr>
        <p:spPr>
          <a:xfrm>
            <a:off x="2541447" y="4108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graphicFrame>
        <p:nvGraphicFramePr>
          <p:cNvPr id="625" name="Google Shape;625;p24"/>
          <p:cNvGraphicFramePr/>
          <p:nvPr/>
        </p:nvGraphicFramePr>
        <p:xfrm>
          <a:off x="3257638" y="3171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26" name="Google Shape;626;p24"/>
          <p:cNvGraphicFramePr/>
          <p:nvPr/>
        </p:nvGraphicFramePr>
        <p:xfrm>
          <a:off x="3644463" y="35676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27" name="Google Shape;627;p24"/>
          <p:cNvGraphicFramePr/>
          <p:nvPr/>
        </p:nvGraphicFramePr>
        <p:xfrm>
          <a:off x="5033950" y="1310213"/>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28" name="Google Shape;628;p24"/>
          <p:cNvGraphicFramePr/>
          <p:nvPr/>
        </p:nvGraphicFramePr>
        <p:xfrm>
          <a:off x="5175063" y="17329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29" name="Google Shape;629;p24"/>
          <p:cNvSpPr txBox="1"/>
          <p:nvPr/>
        </p:nvSpPr>
        <p:spPr>
          <a:xfrm>
            <a:off x="3241175" y="31852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16</a:t>
            </a:r>
            <a:endParaRPr>
              <a:latin typeface="Roboto"/>
              <a:ea typeface="Roboto"/>
              <a:cs typeface="Roboto"/>
              <a:sym typeface="Roboto"/>
            </a:endParaRPr>
          </a:p>
        </p:txBody>
      </p:sp>
      <p:graphicFrame>
        <p:nvGraphicFramePr>
          <p:cNvPr id="630" name="Google Shape;630;p24"/>
          <p:cNvGraphicFramePr/>
          <p:nvPr/>
        </p:nvGraphicFramePr>
        <p:xfrm>
          <a:off x="6169638" y="35676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31" name="Google Shape;631;p24"/>
          <p:cNvGraphicFramePr/>
          <p:nvPr/>
        </p:nvGraphicFramePr>
        <p:xfrm>
          <a:off x="5786788" y="3171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24"/>
                                        </p:tgtEl>
                                      </p:cBhvr>
                                    </p:animEffect>
                                    <p:set>
                                      <p:cBhvr>
                                        <p:cTn dur="1" fill="hold">
                                          <p:stCondLst>
                                            <p:cond delay="1000"/>
                                          </p:stCondLst>
                                        </p:cTn>
                                        <p:tgtEl>
                                          <p:spTgt spid="6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29"/>
                                        </p:tgtEl>
                                      </p:cBhvr>
                                    </p:animEffect>
                                    <p:set>
                                      <p:cBhvr>
                                        <p:cTn dur="1" fill="hold">
                                          <p:stCondLst>
                                            <p:cond delay="1000"/>
                                          </p:stCondLst>
                                        </p:cTn>
                                        <p:tgtEl>
                                          <p:spTgt spid="6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3"/>
                                        </p:tgtEl>
                                      </p:cBhvr>
                                    </p:animEffect>
                                    <p:set>
                                      <p:cBhvr>
                                        <p:cTn dur="1" fill="hold">
                                          <p:stCondLst>
                                            <p:cond delay="1000"/>
                                          </p:stCondLst>
                                        </p:cTn>
                                        <p:tgtEl>
                                          <p:spTgt spid="6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5"/>
          <p:cNvSpPr txBox="1"/>
          <p:nvPr>
            <p:ph type="title"/>
          </p:nvPr>
        </p:nvSpPr>
        <p:spPr>
          <a:xfrm>
            <a:off x="1511724" y="21140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 Non Recursive)</a:t>
            </a:r>
            <a:endParaRPr/>
          </a:p>
        </p:txBody>
      </p:sp>
      <p:sp>
        <p:nvSpPr>
          <p:cNvPr id="637" name="Google Shape;637;p25"/>
          <p:cNvSpPr/>
          <p:nvPr/>
        </p:nvSpPr>
        <p:spPr>
          <a:xfrm>
            <a:off x="219160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38" name="Google Shape;638;p25"/>
          <p:cNvGraphicFramePr/>
          <p:nvPr/>
        </p:nvGraphicFramePr>
        <p:xfrm>
          <a:off x="249193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39" name="Google Shape;639;p25"/>
          <p:cNvGraphicFramePr/>
          <p:nvPr/>
        </p:nvGraphicFramePr>
        <p:xfrm>
          <a:off x="249193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40" name="Google Shape;640;p25"/>
          <p:cNvGraphicFramePr/>
          <p:nvPr/>
        </p:nvGraphicFramePr>
        <p:xfrm>
          <a:off x="325763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41" name="Google Shape;641;p25"/>
          <p:cNvSpPr txBox="1"/>
          <p:nvPr/>
        </p:nvSpPr>
        <p:spPr>
          <a:xfrm>
            <a:off x="219158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642" name="Google Shape;642;p25"/>
          <p:cNvSpPr txBox="1"/>
          <p:nvPr/>
        </p:nvSpPr>
        <p:spPr>
          <a:xfrm>
            <a:off x="219158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643" name="Google Shape;643;p25"/>
          <p:cNvSpPr txBox="1"/>
          <p:nvPr/>
        </p:nvSpPr>
        <p:spPr>
          <a:xfrm>
            <a:off x="2224563" y="4108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644" name="Google Shape;644;p25"/>
          <p:cNvSpPr txBox="1"/>
          <p:nvPr/>
        </p:nvSpPr>
        <p:spPr>
          <a:xfrm>
            <a:off x="3640488" y="36614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645" name="Google Shape;645;p25"/>
          <p:cNvGraphicFramePr/>
          <p:nvPr/>
        </p:nvGraphicFramePr>
        <p:xfrm>
          <a:off x="2491938" y="41100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46" name="Google Shape;646;p25"/>
          <p:cNvGraphicFramePr/>
          <p:nvPr/>
        </p:nvGraphicFramePr>
        <p:xfrm>
          <a:off x="3947088" y="36634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47" name="Google Shape;647;p25"/>
          <p:cNvSpPr txBox="1"/>
          <p:nvPr/>
        </p:nvSpPr>
        <p:spPr>
          <a:xfrm>
            <a:off x="2568209" y="4123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648" name="Google Shape;648;p25"/>
          <p:cNvSpPr txBox="1"/>
          <p:nvPr/>
        </p:nvSpPr>
        <p:spPr>
          <a:xfrm>
            <a:off x="2535238"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649" name="Google Shape;649;p25"/>
          <p:cNvSpPr/>
          <p:nvPr/>
        </p:nvSpPr>
        <p:spPr>
          <a:xfrm>
            <a:off x="472075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50" name="Google Shape;650;p25"/>
          <p:cNvGraphicFramePr/>
          <p:nvPr/>
        </p:nvGraphicFramePr>
        <p:xfrm>
          <a:off x="502108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51" name="Google Shape;651;p25"/>
          <p:cNvGraphicFramePr/>
          <p:nvPr/>
        </p:nvGraphicFramePr>
        <p:xfrm>
          <a:off x="502108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52" name="Google Shape;652;p25"/>
          <p:cNvGraphicFramePr/>
          <p:nvPr/>
        </p:nvGraphicFramePr>
        <p:xfrm>
          <a:off x="578678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53" name="Google Shape;653;p25"/>
          <p:cNvSpPr txBox="1"/>
          <p:nvPr/>
        </p:nvSpPr>
        <p:spPr>
          <a:xfrm>
            <a:off x="472073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654" name="Google Shape;654;p25"/>
          <p:cNvSpPr txBox="1"/>
          <p:nvPr/>
        </p:nvSpPr>
        <p:spPr>
          <a:xfrm>
            <a:off x="472073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655" name="Google Shape;655;p25"/>
          <p:cNvSpPr txBox="1"/>
          <p:nvPr/>
        </p:nvSpPr>
        <p:spPr>
          <a:xfrm>
            <a:off x="4720738"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656" name="Google Shape;656;p25"/>
          <p:cNvSpPr txBox="1"/>
          <p:nvPr/>
        </p:nvSpPr>
        <p:spPr>
          <a:xfrm>
            <a:off x="6169638" y="36614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657" name="Google Shape;657;p25"/>
          <p:cNvGraphicFramePr/>
          <p:nvPr/>
        </p:nvGraphicFramePr>
        <p:xfrm>
          <a:off x="5038738" y="4069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58" name="Google Shape;658;p25"/>
          <p:cNvGraphicFramePr/>
          <p:nvPr/>
        </p:nvGraphicFramePr>
        <p:xfrm>
          <a:off x="6476238" y="36634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59" name="Google Shape;659;p25"/>
          <p:cNvSpPr txBox="1"/>
          <p:nvPr/>
        </p:nvSpPr>
        <p:spPr>
          <a:xfrm>
            <a:off x="5022275"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660" name="Google Shape;660;p25"/>
          <p:cNvSpPr txBox="1"/>
          <p:nvPr/>
        </p:nvSpPr>
        <p:spPr>
          <a:xfrm>
            <a:off x="5390600" y="316945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661" name="Google Shape;661;p25"/>
          <p:cNvSpPr txBox="1"/>
          <p:nvPr/>
        </p:nvSpPr>
        <p:spPr>
          <a:xfrm>
            <a:off x="5076884"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662" name="Google Shape;662;p25"/>
          <p:cNvSpPr/>
          <p:nvPr/>
        </p:nvSpPr>
        <p:spPr>
          <a:xfrm>
            <a:off x="3726838" y="1187575"/>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63" name="Google Shape;663;p25"/>
          <p:cNvGraphicFramePr/>
          <p:nvPr/>
        </p:nvGraphicFramePr>
        <p:xfrm>
          <a:off x="4221738" y="1294413"/>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64" name="Google Shape;664;p25"/>
          <p:cNvGraphicFramePr/>
          <p:nvPr/>
        </p:nvGraphicFramePr>
        <p:xfrm>
          <a:off x="4027188" y="17103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65" name="Google Shape;665;p25"/>
          <p:cNvGraphicFramePr/>
          <p:nvPr/>
        </p:nvGraphicFramePr>
        <p:xfrm>
          <a:off x="4792888" y="17103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66" name="Google Shape;666;p25"/>
          <p:cNvSpPr txBox="1"/>
          <p:nvPr/>
        </p:nvSpPr>
        <p:spPr>
          <a:xfrm>
            <a:off x="3726838" y="1312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667" name="Google Shape;667;p25"/>
          <p:cNvSpPr txBox="1"/>
          <p:nvPr/>
        </p:nvSpPr>
        <p:spPr>
          <a:xfrm>
            <a:off x="3726838" y="17083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668" name="Google Shape;668;p25"/>
          <p:cNvSpPr txBox="1"/>
          <p:nvPr/>
        </p:nvSpPr>
        <p:spPr>
          <a:xfrm>
            <a:off x="5175738" y="1312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669" name="Google Shape;669;p25"/>
          <p:cNvSpPr txBox="1"/>
          <p:nvPr/>
        </p:nvSpPr>
        <p:spPr>
          <a:xfrm>
            <a:off x="5175738" y="18041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670" name="Google Shape;670;p25"/>
          <p:cNvGraphicFramePr/>
          <p:nvPr/>
        </p:nvGraphicFramePr>
        <p:xfrm>
          <a:off x="5482338" y="13141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71" name="Google Shape;671;p25"/>
          <p:cNvGraphicFramePr/>
          <p:nvPr/>
        </p:nvGraphicFramePr>
        <p:xfrm>
          <a:off x="5482338" y="18061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72" name="Google Shape;672;p25"/>
          <p:cNvSpPr txBox="1"/>
          <p:nvPr/>
        </p:nvSpPr>
        <p:spPr>
          <a:xfrm>
            <a:off x="5519384" y="13279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673" name="Google Shape;673;p25"/>
          <p:cNvSpPr txBox="1"/>
          <p:nvPr/>
        </p:nvSpPr>
        <p:spPr>
          <a:xfrm>
            <a:off x="4205275" y="12924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674" name="Google Shape;674;p25"/>
          <p:cNvCxnSpPr>
            <a:endCxn id="637" idx="0"/>
          </p:cNvCxnSpPr>
          <p:nvPr/>
        </p:nvCxnSpPr>
        <p:spPr>
          <a:xfrm flipH="1">
            <a:off x="3307450" y="1906100"/>
            <a:ext cx="906900" cy="1138800"/>
          </a:xfrm>
          <a:prstGeom prst="straightConnector1">
            <a:avLst/>
          </a:prstGeom>
          <a:noFill/>
          <a:ln cap="flat" cmpd="sng" w="9525">
            <a:solidFill>
              <a:schemeClr val="dk2"/>
            </a:solidFill>
            <a:prstDash val="solid"/>
            <a:round/>
            <a:headEnd len="med" w="med" type="none"/>
            <a:tailEnd len="med" w="med" type="triangle"/>
          </a:ln>
        </p:spPr>
      </p:cxnSp>
      <p:cxnSp>
        <p:nvCxnSpPr>
          <p:cNvPr id="675" name="Google Shape;675;p25"/>
          <p:cNvCxnSpPr>
            <a:endCxn id="649" idx="0"/>
          </p:cNvCxnSpPr>
          <p:nvPr/>
        </p:nvCxnSpPr>
        <p:spPr>
          <a:xfrm>
            <a:off x="4591600" y="1934000"/>
            <a:ext cx="1245000" cy="1110900"/>
          </a:xfrm>
          <a:prstGeom prst="straightConnector1">
            <a:avLst/>
          </a:prstGeom>
          <a:noFill/>
          <a:ln cap="flat" cmpd="sng" w="9525">
            <a:solidFill>
              <a:schemeClr val="dk2"/>
            </a:solidFill>
            <a:prstDash val="solid"/>
            <a:round/>
            <a:headEnd len="med" w="med" type="none"/>
            <a:tailEnd len="med" w="med" type="triangle"/>
          </a:ln>
        </p:spPr>
      </p:cxnSp>
      <p:cxnSp>
        <p:nvCxnSpPr>
          <p:cNvPr id="676" name="Google Shape;676;p25"/>
          <p:cNvCxnSpPr>
            <a:endCxn id="654" idx="1"/>
          </p:cNvCxnSpPr>
          <p:nvPr/>
        </p:nvCxnSpPr>
        <p:spPr>
          <a:xfrm flipH="1" rot="10800000">
            <a:off x="4150138" y="3765750"/>
            <a:ext cx="570600" cy="90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677" name="Google Shape;677;p25"/>
          <p:cNvGraphicFramePr/>
          <p:nvPr/>
        </p:nvGraphicFramePr>
        <p:xfrm>
          <a:off x="3947938" y="3134063"/>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78" name="Google Shape;678;p25"/>
          <p:cNvSpPr txBox="1"/>
          <p:nvPr/>
        </p:nvSpPr>
        <p:spPr>
          <a:xfrm>
            <a:off x="3463469" y="3124250"/>
            <a:ext cx="6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parent</a:t>
            </a:r>
            <a:endParaRPr sz="1000"/>
          </a:p>
        </p:txBody>
      </p:sp>
      <p:graphicFrame>
        <p:nvGraphicFramePr>
          <p:cNvPr id="679" name="Google Shape;679;p25"/>
          <p:cNvGraphicFramePr/>
          <p:nvPr/>
        </p:nvGraphicFramePr>
        <p:xfrm>
          <a:off x="6443013" y="3138988"/>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80" name="Google Shape;680;p25"/>
          <p:cNvSpPr txBox="1"/>
          <p:nvPr/>
        </p:nvSpPr>
        <p:spPr>
          <a:xfrm>
            <a:off x="5958544" y="3129175"/>
            <a:ext cx="57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parent</a:t>
            </a:r>
            <a:endParaRPr sz="1000"/>
          </a:p>
        </p:txBody>
      </p:sp>
      <p:cxnSp>
        <p:nvCxnSpPr>
          <p:cNvPr id="681" name="Google Shape;681;p25"/>
          <p:cNvCxnSpPr>
            <a:stCxn id="678" idx="3"/>
          </p:cNvCxnSpPr>
          <p:nvPr/>
        </p:nvCxnSpPr>
        <p:spPr>
          <a:xfrm flipH="1" rot="10800000">
            <a:off x="4066769" y="2392400"/>
            <a:ext cx="249000" cy="901200"/>
          </a:xfrm>
          <a:prstGeom prst="straightConnector1">
            <a:avLst/>
          </a:prstGeom>
          <a:noFill/>
          <a:ln cap="flat" cmpd="sng" w="9525">
            <a:solidFill>
              <a:schemeClr val="dk2"/>
            </a:solidFill>
            <a:prstDash val="solid"/>
            <a:round/>
            <a:headEnd len="med" w="med" type="none"/>
            <a:tailEnd len="med" w="med" type="triangle"/>
          </a:ln>
        </p:spPr>
      </p:cxnSp>
      <p:cxnSp>
        <p:nvCxnSpPr>
          <p:cNvPr id="682" name="Google Shape;682;p25"/>
          <p:cNvCxnSpPr>
            <a:stCxn id="680" idx="3"/>
          </p:cNvCxnSpPr>
          <p:nvPr/>
        </p:nvCxnSpPr>
        <p:spPr>
          <a:xfrm rot="10800000">
            <a:off x="5861344" y="2373925"/>
            <a:ext cx="667800" cy="92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26"/>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688" name="Google Shape;688;p26"/>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689" name="Google Shape;689;p26"/>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graphicFrame>
        <p:nvGraphicFramePr>
          <p:cNvPr id="690" name="Google Shape;690;p26"/>
          <p:cNvGraphicFramePr/>
          <p:nvPr/>
        </p:nvGraphicFramePr>
        <p:xfrm>
          <a:off x="5572125" y="24124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91" name="Google Shape;691;p26"/>
          <p:cNvGraphicFramePr/>
          <p:nvPr/>
        </p:nvGraphicFramePr>
        <p:xfrm>
          <a:off x="4987600" y="31299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692" name="Google Shape;692;p26"/>
          <p:cNvGraphicFramePr/>
          <p:nvPr/>
        </p:nvGraphicFramePr>
        <p:xfrm>
          <a:off x="6218700" y="31299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693" name="Google Shape;693;p26"/>
          <p:cNvSpPr txBox="1"/>
          <p:nvPr/>
        </p:nvSpPr>
        <p:spPr>
          <a:xfrm>
            <a:off x="4994325" y="31279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694" name="Google Shape;694;p26"/>
          <p:cNvSpPr txBox="1"/>
          <p:nvPr/>
        </p:nvSpPr>
        <p:spPr>
          <a:xfrm>
            <a:off x="6218700" y="31279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695" name="Google Shape;695;p26"/>
          <p:cNvCxnSpPr/>
          <p:nvPr/>
        </p:nvCxnSpPr>
        <p:spPr>
          <a:xfrm flipH="1">
            <a:off x="5389950" y="2805075"/>
            <a:ext cx="162900" cy="3354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26"/>
          <p:cNvCxnSpPr/>
          <p:nvPr/>
        </p:nvCxnSpPr>
        <p:spPr>
          <a:xfrm>
            <a:off x="5974300" y="2824250"/>
            <a:ext cx="641700" cy="287400"/>
          </a:xfrm>
          <a:prstGeom prst="straightConnector1">
            <a:avLst/>
          </a:prstGeom>
          <a:noFill/>
          <a:ln cap="flat" cmpd="sng" w="9525">
            <a:solidFill>
              <a:schemeClr val="dk2"/>
            </a:solidFill>
            <a:prstDash val="solid"/>
            <a:round/>
            <a:headEnd len="med" w="med" type="none"/>
            <a:tailEnd len="med" w="med" type="none"/>
          </a:ln>
        </p:spPr>
      </p:cxnSp>
      <p:sp>
        <p:nvSpPr>
          <p:cNvPr id="697" name="Google Shape;697;p26"/>
          <p:cNvSpPr txBox="1"/>
          <p:nvPr/>
        </p:nvSpPr>
        <p:spPr>
          <a:xfrm>
            <a:off x="6616000" y="31279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sp>
        <p:nvSpPr>
          <p:cNvPr id="698" name="Google Shape;698;p26"/>
          <p:cNvSpPr txBox="1"/>
          <p:nvPr/>
        </p:nvSpPr>
        <p:spPr>
          <a:xfrm>
            <a:off x="5572113" y="24104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699" name="Google Shape;699;p26"/>
          <p:cNvSpPr txBox="1"/>
          <p:nvPr/>
        </p:nvSpPr>
        <p:spPr>
          <a:xfrm>
            <a:off x="67050" y="3024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314325" lvl="0" marL="457200" rtl="0" algn="l">
              <a:lnSpc>
                <a:spcPct val="100000"/>
              </a:lnSpc>
              <a:spcBef>
                <a:spcPts val="0"/>
              </a:spcBef>
              <a:spcAft>
                <a:spcPts val="0"/>
              </a:spcAft>
              <a:buSzPts val="1350"/>
              <a:buAutoNum type="arabicPeriod"/>
            </a:pPr>
            <a:r>
              <a:rPr lang="en" sz="1350">
                <a:highlight>
                  <a:srgbClr val="F9FAFC"/>
                </a:highlight>
              </a:rPr>
              <a:t>Every element is inserted into a leaf node. So, go to the appropriate leaf node.</a:t>
            </a:r>
            <a:endParaRPr sz="1350">
              <a:highlight>
                <a:srgbClr val="F9FAFC"/>
              </a:highlight>
            </a:endParaRPr>
          </a:p>
          <a:p>
            <a:pPr indent="-314325" lvl="0" marL="457200" rtl="0" algn="l">
              <a:lnSpc>
                <a:spcPct val="100000"/>
              </a:lnSpc>
              <a:spcBef>
                <a:spcPts val="1000"/>
              </a:spcBef>
              <a:spcAft>
                <a:spcPts val="0"/>
              </a:spcAft>
              <a:buSzPts val="1350"/>
              <a:buAutoNum type="arabicPeriod"/>
            </a:pPr>
            <a:r>
              <a:rPr lang="en" sz="1350">
                <a:highlight>
                  <a:srgbClr val="F9FAFC"/>
                </a:highlight>
              </a:rPr>
              <a:t>Insert the key into the leaf node in increasing order only if there is no overflow. </a:t>
            </a:r>
            <a:endParaRPr sz="1350">
              <a:highlight>
                <a:srgbClr val="F9FAFC"/>
              </a:highlight>
            </a:endParaRPr>
          </a:p>
          <a:p>
            <a:pPr indent="0" lvl="0" marL="0" rtl="0" algn="l">
              <a:lnSpc>
                <a:spcPct val="100000"/>
              </a:lnSpc>
              <a:spcBef>
                <a:spcPts val="1000"/>
              </a:spcBef>
              <a:spcAft>
                <a:spcPts val="0"/>
              </a:spcAft>
              <a:buNone/>
            </a:pPr>
            <a:r>
              <a:t/>
            </a:r>
            <a:endParaRPr sz="1350">
              <a:highlight>
                <a:srgbClr val="F9FAFC"/>
              </a:highlight>
            </a:endParaRPr>
          </a:p>
          <a:p>
            <a:pPr indent="0" lvl="0" marL="0" rtl="0" algn="l">
              <a:lnSpc>
                <a:spcPct val="100000"/>
              </a:lnSpc>
              <a:spcBef>
                <a:spcPts val="1000"/>
              </a:spcBef>
              <a:spcAft>
                <a:spcPts val="0"/>
              </a:spcAft>
              <a:buNone/>
            </a:pPr>
            <a:r>
              <a:rPr lang="en" sz="1350">
                <a:highlight>
                  <a:srgbClr val="F9FAFC"/>
                </a:highlight>
              </a:rPr>
              <a:t>If there is a overflow go to its respective Case</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700" name="Google Shape;700;p26"/>
          <p:cNvSpPr txBox="1"/>
          <p:nvPr/>
        </p:nvSpPr>
        <p:spPr>
          <a:xfrm>
            <a:off x="6984400" y="31116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35</a:t>
            </a:r>
            <a:endParaRPr>
              <a:solidFill>
                <a:srgbClr val="EC3A3B"/>
              </a:solidFill>
              <a:latin typeface="Roboto"/>
              <a:ea typeface="Roboto"/>
              <a:cs typeface="Roboto"/>
              <a:sym typeface="Roboto"/>
            </a:endParaRPr>
          </a:p>
        </p:txBody>
      </p:sp>
      <p:cxnSp>
        <p:nvCxnSpPr>
          <p:cNvPr id="701" name="Google Shape;701;p26"/>
          <p:cNvCxnSpPr/>
          <p:nvPr/>
        </p:nvCxnSpPr>
        <p:spPr>
          <a:xfrm>
            <a:off x="5763600" y="3322350"/>
            <a:ext cx="455100" cy="5700"/>
          </a:xfrm>
          <a:prstGeom prst="straightConnector1">
            <a:avLst/>
          </a:prstGeom>
          <a:noFill/>
          <a:ln cap="flat" cmpd="sng" w="9525">
            <a:solidFill>
              <a:schemeClr val="dk2"/>
            </a:solidFill>
            <a:prstDash val="solid"/>
            <a:round/>
            <a:headEnd len="med" w="med" type="none"/>
            <a:tailEnd len="med" w="med" type="triangle"/>
          </a:ln>
        </p:spPr>
      </p:cxnSp>
      <p:sp>
        <p:nvSpPr>
          <p:cNvPr id="702" name="Google Shape;702;p26"/>
          <p:cNvSpPr txBox="1"/>
          <p:nvPr/>
        </p:nvSpPr>
        <p:spPr>
          <a:xfrm>
            <a:off x="5572125" y="1882838"/>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35</a:t>
            </a:r>
            <a:endParaRPr>
              <a:solidFill>
                <a:schemeClr val="dk1"/>
              </a:solidFill>
              <a:latin typeface="Roboto"/>
              <a:ea typeface="Roboto"/>
              <a:cs typeface="Roboto"/>
              <a:sym typeface="Roboto"/>
            </a:endParaRPr>
          </a:p>
        </p:txBody>
      </p:sp>
      <p:sp>
        <p:nvSpPr>
          <p:cNvPr id="703" name="Google Shape;703;p26"/>
          <p:cNvSpPr txBox="1"/>
          <p:nvPr/>
        </p:nvSpPr>
        <p:spPr>
          <a:xfrm>
            <a:off x="6357100" y="2619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&lt;</a:t>
            </a:r>
            <a:endParaRPr>
              <a:solidFill>
                <a:schemeClr val="dk1"/>
              </a:solidFill>
              <a:latin typeface="Roboto"/>
              <a:ea typeface="Roboto"/>
              <a:cs typeface="Roboto"/>
              <a:sym typeface="Roboto"/>
            </a:endParaRPr>
          </a:p>
        </p:txBody>
      </p:sp>
      <p:sp>
        <p:nvSpPr>
          <p:cNvPr id="704" name="Google Shape;704;p26"/>
          <p:cNvSpPr txBox="1"/>
          <p:nvPr/>
        </p:nvSpPr>
        <p:spPr>
          <a:xfrm>
            <a:off x="5170050" y="2619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&gt;</a:t>
            </a:r>
            <a:endParaRPr>
              <a:solidFill>
                <a:schemeClr val="dk1"/>
              </a:solidFill>
              <a:latin typeface="Roboto"/>
              <a:ea typeface="Roboto"/>
              <a:cs typeface="Roboto"/>
              <a:sym typeface="Roboto"/>
            </a:endParaRPr>
          </a:p>
        </p:txBody>
      </p:sp>
      <p:sp>
        <p:nvSpPr>
          <p:cNvPr id="705" name="Google Shape;705;p26"/>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706" name="Google Shape;706;p26"/>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7"/>
          <p:cNvSpPr txBox="1"/>
          <p:nvPr/>
        </p:nvSpPr>
        <p:spPr>
          <a:xfrm>
            <a:off x="171575" y="3235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0" lvl="0" marL="0" rtl="0" algn="l">
              <a:lnSpc>
                <a:spcPct val="100000"/>
              </a:lnSpc>
              <a:spcBef>
                <a:spcPts val="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Split the leaf node into two nodes. </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From the keys, including the key to be inserted, the first node contains ⌈(m-1)/2⌉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Second node contains the remaining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Copy the smallest search key value from second node to the parent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712" name="Google Shape;712;p27"/>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713" name="Google Shape;713;p27"/>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714" name="Google Shape;714;p27"/>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graphicFrame>
        <p:nvGraphicFramePr>
          <p:cNvPr id="715" name="Google Shape;715;p27"/>
          <p:cNvGraphicFramePr/>
          <p:nvPr/>
        </p:nvGraphicFramePr>
        <p:xfrm>
          <a:off x="6124088" y="3066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16" name="Google Shape;716;p27"/>
          <p:cNvGraphicFramePr/>
          <p:nvPr/>
        </p:nvGraphicFramePr>
        <p:xfrm>
          <a:off x="4902575" y="3788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17" name="Google Shape;717;p27"/>
          <p:cNvGraphicFramePr/>
          <p:nvPr/>
        </p:nvGraphicFramePr>
        <p:xfrm>
          <a:off x="6133675" y="3788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18" name="Google Shape;718;p27"/>
          <p:cNvSpPr txBox="1"/>
          <p:nvPr/>
        </p:nvSpPr>
        <p:spPr>
          <a:xfrm>
            <a:off x="4909300" y="37868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719" name="Google Shape;719;p27"/>
          <p:cNvSpPr txBox="1"/>
          <p:nvPr/>
        </p:nvSpPr>
        <p:spPr>
          <a:xfrm>
            <a:off x="6133675" y="3786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720" name="Google Shape;720;p27"/>
          <p:cNvCxnSpPr/>
          <p:nvPr/>
        </p:nvCxnSpPr>
        <p:spPr>
          <a:xfrm flipH="1">
            <a:off x="5305000" y="3486050"/>
            <a:ext cx="795000" cy="3132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27"/>
          <p:cNvCxnSpPr/>
          <p:nvPr/>
        </p:nvCxnSpPr>
        <p:spPr>
          <a:xfrm>
            <a:off x="6503825" y="3486050"/>
            <a:ext cx="27300" cy="284400"/>
          </a:xfrm>
          <a:prstGeom prst="straightConnector1">
            <a:avLst/>
          </a:prstGeom>
          <a:noFill/>
          <a:ln cap="flat" cmpd="sng" w="9525">
            <a:solidFill>
              <a:schemeClr val="dk2"/>
            </a:solidFill>
            <a:prstDash val="solid"/>
            <a:round/>
            <a:headEnd len="med" w="med" type="none"/>
            <a:tailEnd len="med" w="med" type="none"/>
          </a:ln>
        </p:spPr>
      </p:cxnSp>
      <p:sp>
        <p:nvSpPr>
          <p:cNvPr id="722" name="Google Shape;722;p27"/>
          <p:cNvSpPr txBox="1"/>
          <p:nvPr/>
        </p:nvSpPr>
        <p:spPr>
          <a:xfrm>
            <a:off x="6530975" y="3786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sp>
        <p:nvSpPr>
          <p:cNvPr id="723" name="Google Shape;723;p27"/>
          <p:cNvSpPr txBox="1"/>
          <p:nvPr/>
        </p:nvSpPr>
        <p:spPr>
          <a:xfrm>
            <a:off x="6124075" y="3064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724" name="Google Shape;724;p27"/>
          <p:cNvSpPr txBox="1"/>
          <p:nvPr/>
        </p:nvSpPr>
        <p:spPr>
          <a:xfrm>
            <a:off x="6899375" y="3770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35</a:t>
            </a:r>
            <a:endParaRPr>
              <a:solidFill>
                <a:srgbClr val="EC3A3B"/>
              </a:solidFill>
              <a:latin typeface="Roboto"/>
              <a:ea typeface="Roboto"/>
              <a:cs typeface="Roboto"/>
              <a:sym typeface="Roboto"/>
            </a:endParaRPr>
          </a:p>
        </p:txBody>
      </p:sp>
      <p:sp>
        <p:nvSpPr>
          <p:cNvPr id="725" name="Google Shape;725;p27"/>
          <p:cNvSpPr txBox="1"/>
          <p:nvPr/>
        </p:nvSpPr>
        <p:spPr>
          <a:xfrm>
            <a:off x="3801500" y="2274750"/>
            <a:ext cx="13788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 1</a:t>
            </a:r>
            <a:endParaRPr/>
          </a:p>
        </p:txBody>
      </p:sp>
      <p:sp>
        <p:nvSpPr>
          <p:cNvPr id="726" name="Google Shape;726;p27"/>
          <p:cNvSpPr txBox="1"/>
          <p:nvPr/>
        </p:nvSpPr>
        <p:spPr>
          <a:xfrm>
            <a:off x="2940500" y="2274750"/>
            <a:ext cx="17349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First node</a:t>
            </a:r>
            <a:endParaRPr/>
          </a:p>
        </p:txBody>
      </p:sp>
      <p:cxnSp>
        <p:nvCxnSpPr>
          <p:cNvPr id="727" name="Google Shape;727;p27"/>
          <p:cNvCxnSpPr/>
          <p:nvPr/>
        </p:nvCxnSpPr>
        <p:spPr>
          <a:xfrm>
            <a:off x="5678575" y="3981250"/>
            <a:ext cx="455100" cy="57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28" name="Google Shape;728;p27"/>
          <p:cNvGraphicFramePr/>
          <p:nvPr/>
        </p:nvGraphicFramePr>
        <p:xfrm>
          <a:off x="7268825" y="37725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29" name="Google Shape;729;p27"/>
          <p:cNvSpPr txBox="1"/>
          <p:nvPr/>
        </p:nvSpPr>
        <p:spPr>
          <a:xfrm>
            <a:off x="7665075" y="3786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35</a:t>
            </a:r>
            <a:endParaRPr>
              <a:solidFill>
                <a:schemeClr val="dk1"/>
              </a:solidFill>
              <a:latin typeface="Roboto"/>
              <a:ea typeface="Roboto"/>
              <a:cs typeface="Roboto"/>
              <a:sym typeface="Roboto"/>
            </a:endParaRPr>
          </a:p>
        </p:txBody>
      </p:sp>
      <p:sp>
        <p:nvSpPr>
          <p:cNvPr id="730" name="Google Shape;730;p27"/>
          <p:cNvSpPr txBox="1"/>
          <p:nvPr/>
        </p:nvSpPr>
        <p:spPr>
          <a:xfrm>
            <a:off x="7311075" y="3770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31" name="Google Shape;731;p27"/>
          <p:cNvCxnSpPr/>
          <p:nvPr/>
        </p:nvCxnSpPr>
        <p:spPr>
          <a:xfrm>
            <a:off x="6928900" y="3486050"/>
            <a:ext cx="648300" cy="255000"/>
          </a:xfrm>
          <a:prstGeom prst="straightConnector1">
            <a:avLst/>
          </a:prstGeom>
          <a:noFill/>
          <a:ln cap="flat" cmpd="sng" w="9525">
            <a:solidFill>
              <a:schemeClr val="dk2"/>
            </a:solidFill>
            <a:prstDash val="solid"/>
            <a:round/>
            <a:headEnd len="med" w="med" type="none"/>
            <a:tailEnd len="med" w="med" type="none"/>
          </a:ln>
        </p:spPr>
      </p:cxnSp>
      <p:sp>
        <p:nvSpPr>
          <p:cNvPr id="732" name="Google Shape;732;p27"/>
          <p:cNvSpPr txBox="1"/>
          <p:nvPr/>
        </p:nvSpPr>
        <p:spPr>
          <a:xfrm>
            <a:off x="6526163" y="30621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33" name="Google Shape;733;p27"/>
          <p:cNvCxnSpPr>
            <a:endCxn id="730" idx="1"/>
          </p:cNvCxnSpPr>
          <p:nvPr/>
        </p:nvCxnSpPr>
        <p:spPr>
          <a:xfrm>
            <a:off x="6941475" y="3967650"/>
            <a:ext cx="369600" cy="3000"/>
          </a:xfrm>
          <a:prstGeom prst="straightConnector1">
            <a:avLst/>
          </a:prstGeom>
          <a:noFill/>
          <a:ln cap="flat" cmpd="sng" w="9525">
            <a:solidFill>
              <a:schemeClr val="dk2"/>
            </a:solidFill>
            <a:prstDash val="solid"/>
            <a:round/>
            <a:headEnd len="med" w="med" type="none"/>
            <a:tailEnd len="med" w="med" type="triangle"/>
          </a:ln>
        </p:spPr>
      </p:cxnSp>
      <p:sp>
        <p:nvSpPr>
          <p:cNvPr id="734" name="Google Shape;734;p27"/>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735" name="Google Shape;735;p27"/>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graphicFrame>
        <p:nvGraphicFramePr>
          <p:cNvPr id="736" name="Google Shape;736;p27"/>
          <p:cNvGraphicFramePr/>
          <p:nvPr/>
        </p:nvGraphicFramePr>
        <p:xfrm>
          <a:off x="7194338" y="43043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37" name="Google Shape;737;p27"/>
          <p:cNvGraphicFramePr/>
          <p:nvPr/>
        </p:nvGraphicFramePr>
        <p:xfrm>
          <a:off x="7960038" y="43042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38" name="Google Shape;738;p27"/>
          <p:cNvSpPr txBox="1"/>
          <p:nvPr/>
        </p:nvSpPr>
        <p:spPr>
          <a:xfrm>
            <a:off x="757718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739" name="Google Shape;739;p27"/>
          <p:cNvSpPr txBox="1"/>
          <p:nvPr/>
        </p:nvSpPr>
        <p:spPr>
          <a:xfrm>
            <a:off x="7961400"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740" name="Google Shape;740;p27"/>
          <p:cNvSpPr txBox="1"/>
          <p:nvPr/>
        </p:nvSpPr>
        <p:spPr>
          <a:xfrm>
            <a:off x="719433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000"/>
                                        <p:tgtEl>
                                          <p:spTgt spid="7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2"/>
                                        </p:tgtEl>
                                      </p:cBhvr>
                                    </p:animEffect>
                                    <p:set>
                                      <p:cBhvr>
                                        <p:cTn dur="1" fill="hold">
                                          <p:stCondLst>
                                            <p:cond delay="1000"/>
                                          </p:stCondLst>
                                        </p:cTn>
                                        <p:tgtEl>
                                          <p:spTgt spid="7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000"/>
                                        <p:tgtEl>
                                          <p:spTgt spid="729"/>
                                        </p:tgtEl>
                                      </p:cBhvr>
                                    </p:animEffect>
                                  </p:childTnLst>
                                </p:cTn>
                              </p:par>
                              <p:par>
                                <p:cTn fill="hold" nodeType="withEffect" presetClass="exit" presetID="10" presetSubtype="0">
                                  <p:stCondLst>
                                    <p:cond delay="0"/>
                                  </p:stCondLst>
                                  <p:childTnLst>
                                    <p:animEffect filter="fade" transition="out">
                                      <p:cBhvr>
                                        <p:cTn dur="1000"/>
                                        <p:tgtEl>
                                          <p:spTgt spid="724"/>
                                        </p:tgtEl>
                                      </p:cBhvr>
                                    </p:animEffect>
                                    <p:set>
                                      <p:cBhvr>
                                        <p:cTn dur="1" fill="hold">
                                          <p:stCondLst>
                                            <p:cond delay="1000"/>
                                          </p:stCondLst>
                                        </p:cTn>
                                        <p:tgtEl>
                                          <p:spTgt spid="7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000"/>
                                        <p:tgtEl>
                                          <p:spTgt spid="732"/>
                                        </p:tgtEl>
                                      </p:cBhvr>
                                    </p:animEffec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8"/>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746" name="Google Shape;746;p28"/>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747" name="Google Shape;747;p28"/>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graphicFrame>
        <p:nvGraphicFramePr>
          <p:cNvPr id="748" name="Google Shape;748;p28"/>
          <p:cNvGraphicFramePr/>
          <p:nvPr/>
        </p:nvGraphicFramePr>
        <p:xfrm>
          <a:off x="5745638" y="2475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49" name="Google Shape;749;p28"/>
          <p:cNvGraphicFramePr/>
          <p:nvPr/>
        </p:nvGraphicFramePr>
        <p:xfrm>
          <a:off x="45241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50" name="Google Shape;750;p28"/>
          <p:cNvGraphicFramePr/>
          <p:nvPr/>
        </p:nvGraphicFramePr>
        <p:xfrm>
          <a:off x="57552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51" name="Google Shape;751;p28"/>
          <p:cNvSpPr txBox="1"/>
          <p:nvPr/>
        </p:nvSpPr>
        <p:spPr>
          <a:xfrm>
            <a:off x="4530850" y="31938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752" name="Google Shape;752;p28"/>
          <p:cNvSpPr txBox="1"/>
          <p:nvPr/>
        </p:nvSpPr>
        <p:spPr>
          <a:xfrm>
            <a:off x="5755225" y="3193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753" name="Google Shape;753;p28"/>
          <p:cNvCxnSpPr/>
          <p:nvPr/>
        </p:nvCxnSpPr>
        <p:spPr>
          <a:xfrm flipH="1">
            <a:off x="4926500" y="2880550"/>
            <a:ext cx="814200" cy="3258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28"/>
          <p:cNvCxnSpPr/>
          <p:nvPr/>
        </p:nvCxnSpPr>
        <p:spPr>
          <a:xfrm>
            <a:off x="6133400" y="2890150"/>
            <a:ext cx="19200" cy="287400"/>
          </a:xfrm>
          <a:prstGeom prst="straightConnector1">
            <a:avLst/>
          </a:prstGeom>
          <a:noFill/>
          <a:ln cap="flat" cmpd="sng" w="9525">
            <a:solidFill>
              <a:schemeClr val="dk2"/>
            </a:solidFill>
            <a:prstDash val="solid"/>
            <a:round/>
            <a:headEnd len="med" w="med" type="none"/>
            <a:tailEnd len="med" w="med" type="none"/>
          </a:ln>
        </p:spPr>
      </p:cxnSp>
      <p:sp>
        <p:nvSpPr>
          <p:cNvPr id="755" name="Google Shape;755;p28"/>
          <p:cNvSpPr txBox="1"/>
          <p:nvPr/>
        </p:nvSpPr>
        <p:spPr>
          <a:xfrm>
            <a:off x="5745625" y="24736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756" name="Google Shape;756;p28"/>
          <p:cNvCxnSpPr/>
          <p:nvPr/>
        </p:nvCxnSpPr>
        <p:spPr>
          <a:xfrm>
            <a:off x="5300125" y="3388250"/>
            <a:ext cx="455100" cy="57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57" name="Google Shape;757;p28"/>
          <p:cNvGraphicFramePr/>
          <p:nvPr/>
        </p:nvGraphicFramePr>
        <p:xfrm>
          <a:off x="6890375" y="31795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58" name="Google Shape;758;p28"/>
          <p:cNvSpPr txBox="1"/>
          <p:nvPr/>
        </p:nvSpPr>
        <p:spPr>
          <a:xfrm>
            <a:off x="7272125" y="3177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759" name="Google Shape;759;p28"/>
          <p:cNvSpPr txBox="1"/>
          <p:nvPr/>
        </p:nvSpPr>
        <p:spPr>
          <a:xfrm>
            <a:off x="6890375" y="3177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60" name="Google Shape;760;p28"/>
          <p:cNvCxnSpPr/>
          <p:nvPr/>
        </p:nvCxnSpPr>
        <p:spPr>
          <a:xfrm>
            <a:off x="6511350" y="2863100"/>
            <a:ext cx="780900" cy="314400"/>
          </a:xfrm>
          <a:prstGeom prst="straightConnector1">
            <a:avLst/>
          </a:prstGeom>
          <a:noFill/>
          <a:ln cap="flat" cmpd="sng" w="9525">
            <a:solidFill>
              <a:schemeClr val="dk2"/>
            </a:solidFill>
            <a:prstDash val="solid"/>
            <a:round/>
            <a:headEnd len="med" w="med" type="none"/>
            <a:tailEnd len="med" w="med" type="none"/>
          </a:ln>
        </p:spPr>
      </p:cxnSp>
      <p:sp>
        <p:nvSpPr>
          <p:cNvPr id="761" name="Google Shape;761;p28"/>
          <p:cNvSpPr txBox="1"/>
          <p:nvPr/>
        </p:nvSpPr>
        <p:spPr>
          <a:xfrm>
            <a:off x="6147713" y="24709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62" name="Google Shape;762;p28"/>
          <p:cNvCxnSpPr>
            <a:endCxn id="759" idx="1"/>
          </p:cNvCxnSpPr>
          <p:nvPr/>
        </p:nvCxnSpPr>
        <p:spPr>
          <a:xfrm>
            <a:off x="6520775" y="3374650"/>
            <a:ext cx="369600" cy="3000"/>
          </a:xfrm>
          <a:prstGeom prst="straightConnector1">
            <a:avLst/>
          </a:prstGeom>
          <a:noFill/>
          <a:ln cap="flat" cmpd="sng" w="9525">
            <a:solidFill>
              <a:schemeClr val="dk2"/>
            </a:solidFill>
            <a:prstDash val="solid"/>
            <a:round/>
            <a:headEnd len="med" w="med" type="none"/>
            <a:tailEnd len="med" w="med" type="triangle"/>
          </a:ln>
        </p:spPr>
      </p:cxnSp>
      <p:sp>
        <p:nvSpPr>
          <p:cNvPr id="763" name="Google Shape;763;p28"/>
          <p:cNvSpPr txBox="1"/>
          <p:nvPr/>
        </p:nvSpPr>
        <p:spPr>
          <a:xfrm>
            <a:off x="7651000"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45</a:t>
            </a:r>
            <a:endParaRPr>
              <a:solidFill>
                <a:srgbClr val="EC3A3B"/>
              </a:solidFill>
              <a:latin typeface="Roboto"/>
              <a:ea typeface="Roboto"/>
              <a:cs typeface="Roboto"/>
              <a:sym typeface="Roboto"/>
            </a:endParaRPr>
          </a:p>
        </p:txBody>
      </p:sp>
      <p:sp>
        <p:nvSpPr>
          <p:cNvPr id="764" name="Google Shape;764;p28"/>
          <p:cNvSpPr txBox="1"/>
          <p:nvPr/>
        </p:nvSpPr>
        <p:spPr>
          <a:xfrm>
            <a:off x="67050" y="3024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314325" lvl="0" marL="457200" rtl="0" algn="l">
              <a:lnSpc>
                <a:spcPct val="100000"/>
              </a:lnSpc>
              <a:spcBef>
                <a:spcPts val="0"/>
              </a:spcBef>
              <a:spcAft>
                <a:spcPts val="0"/>
              </a:spcAft>
              <a:buSzPts val="1350"/>
              <a:buAutoNum type="arabicPeriod"/>
            </a:pPr>
            <a:r>
              <a:rPr lang="en" sz="1350">
                <a:highlight>
                  <a:srgbClr val="F9FAFC"/>
                </a:highlight>
              </a:rPr>
              <a:t>Every element is inserted into a leaf node. So, go to the appropriate leaf node.</a:t>
            </a:r>
            <a:endParaRPr sz="1350">
              <a:highlight>
                <a:srgbClr val="F9FAFC"/>
              </a:highlight>
            </a:endParaRPr>
          </a:p>
          <a:p>
            <a:pPr indent="-314325" lvl="0" marL="457200" rtl="0" algn="l">
              <a:lnSpc>
                <a:spcPct val="100000"/>
              </a:lnSpc>
              <a:spcBef>
                <a:spcPts val="1000"/>
              </a:spcBef>
              <a:spcAft>
                <a:spcPts val="0"/>
              </a:spcAft>
              <a:buSzPts val="1350"/>
              <a:buAutoNum type="arabicPeriod"/>
            </a:pPr>
            <a:r>
              <a:rPr lang="en" sz="1350">
                <a:highlight>
                  <a:srgbClr val="F9FAFC"/>
                </a:highlight>
              </a:rPr>
              <a:t>Insert the key into the leaf node in increasing order only if there is no overflow. </a:t>
            </a:r>
            <a:endParaRPr sz="1350">
              <a:highlight>
                <a:srgbClr val="F9FAFC"/>
              </a:highlight>
            </a:endParaRPr>
          </a:p>
          <a:p>
            <a:pPr indent="0" lvl="0" marL="0" rtl="0" algn="l">
              <a:lnSpc>
                <a:spcPct val="100000"/>
              </a:lnSpc>
              <a:spcBef>
                <a:spcPts val="1000"/>
              </a:spcBef>
              <a:spcAft>
                <a:spcPts val="0"/>
              </a:spcAft>
              <a:buNone/>
            </a:pPr>
            <a:r>
              <a:rPr lang="en" sz="1350">
                <a:highlight>
                  <a:srgbClr val="F9FAFC"/>
                </a:highlight>
              </a:rPr>
              <a:t>If there is a overflow go to its respective Case</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765" name="Google Shape;765;p28"/>
          <p:cNvSpPr txBox="1"/>
          <p:nvPr/>
        </p:nvSpPr>
        <p:spPr>
          <a:xfrm>
            <a:off x="5744642" y="2833750"/>
            <a:ext cx="5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15</a:t>
            </a:r>
            <a:r>
              <a:rPr lang="en">
                <a:solidFill>
                  <a:schemeClr val="dk1"/>
                </a:solidFill>
                <a:latin typeface="Roboto"/>
                <a:ea typeface="Roboto"/>
                <a:cs typeface="Roboto"/>
                <a:sym typeface="Roboto"/>
              </a:rPr>
              <a:t>&lt;</a:t>
            </a:r>
            <a:endParaRPr>
              <a:solidFill>
                <a:schemeClr val="dk1"/>
              </a:solidFill>
              <a:latin typeface="Roboto"/>
              <a:ea typeface="Roboto"/>
              <a:cs typeface="Roboto"/>
              <a:sym typeface="Roboto"/>
            </a:endParaRPr>
          </a:p>
        </p:txBody>
      </p:sp>
      <p:sp>
        <p:nvSpPr>
          <p:cNvPr id="766" name="Google Shape;766;p28"/>
          <p:cNvSpPr txBox="1"/>
          <p:nvPr/>
        </p:nvSpPr>
        <p:spPr>
          <a:xfrm>
            <a:off x="5059913" y="2643825"/>
            <a:ext cx="6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15 </a:t>
            </a:r>
            <a:r>
              <a:rPr lang="en">
                <a:solidFill>
                  <a:schemeClr val="dk1"/>
                </a:solidFill>
                <a:latin typeface="Roboto"/>
                <a:ea typeface="Roboto"/>
                <a:cs typeface="Roboto"/>
                <a:sym typeface="Roboto"/>
              </a:rPr>
              <a:t>&gt;</a:t>
            </a:r>
            <a:endParaRPr>
              <a:solidFill>
                <a:schemeClr val="dk1"/>
              </a:solidFill>
              <a:latin typeface="Roboto"/>
              <a:ea typeface="Roboto"/>
              <a:cs typeface="Roboto"/>
              <a:sym typeface="Roboto"/>
            </a:endParaRPr>
          </a:p>
        </p:txBody>
      </p:sp>
      <p:sp>
        <p:nvSpPr>
          <p:cNvPr id="767" name="Google Shape;767;p28"/>
          <p:cNvSpPr txBox="1"/>
          <p:nvPr/>
        </p:nvSpPr>
        <p:spPr>
          <a:xfrm>
            <a:off x="6082479" y="2833750"/>
            <a:ext cx="5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25</a:t>
            </a:r>
            <a:r>
              <a:rPr lang="en">
                <a:solidFill>
                  <a:schemeClr val="dk1"/>
                </a:solidFill>
                <a:latin typeface="Roboto"/>
                <a:ea typeface="Roboto"/>
                <a:cs typeface="Roboto"/>
                <a:sym typeface="Roboto"/>
              </a:rPr>
              <a:t>&gt;</a:t>
            </a:r>
            <a:endParaRPr>
              <a:solidFill>
                <a:schemeClr val="dk1"/>
              </a:solidFill>
              <a:latin typeface="Roboto"/>
              <a:ea typeface="Roboto"/>
              <a:cs typeface="Roboto"/>
              <a:sym typeface="Roboto"/>
            </a:endParaRPr>
          </a:p>
        </p:txBody>
      </p:sp>
      <p:sp>
        <p:nvSpPr>
          <p:cNvPr id="768" name="Google Shape;768;p28"/>
          <p:cNvSpPr txBox="1"/>
          <p:nvPr/>
        </p:nvSpPr>
        <p:spPr>
          <a:xfrm>
            <a:off x="6712779" y="2643825"/>
            <a:ext cx="5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25</a:t>
            </a:r>
            <a:r>
              <a:rPr lang="en">
                <a:solidFill>
                  <a:schemeClr val="dk1"/>
                </a:solidFill>
                <a:latin typeface="Roboto"/>
                <a:ea typeface="Roboto"/>
                <a:cs typeface="Roboto"/>
                <a:sym typeface="Roboto"/>
              </a:rPr>
              <a:t>&lt;</a:t>
            </a:r>
            <a:endParaRPr>
              <a:solidFill>
                <a:schemeClr val="dk1"/>
              </a:solidFill>
              <a:latin typeface="Roboto"/>
              <a:ea typeface="Roboto"/>
              <a:cs typeface="Roboto"/>
              <a:sym typeface="Roboto"/>
            </a:endParaRPr>
          </a:p>
        </p:txBody>
      </p:sp>
      <p:sp>
        <p:nvSpPr>
          <p:cNvPr id="769" name="Google Shape;769;p28"/>
          <p:cNvSpPr txBox="1"/>
          <p:nvPr/>
        </p:nvSpPr>
        <p:spPr>
          <a:xfrm>
            <a:off x="5937100" y="2000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45</a:t>
            </a:r>
            <a:endParaRPr>
              <a:solidFill>
                <a:schemeClr val="dk1"/>
              </a:solidFill>
              <a:latin typeface="Roboto"/>
              <a:ea typeface="Roboto"/>
              <a:cs typeface="Roboto"/>
              <a:sym typeface="Roboto"/>
            </a:endParaRPr>
          </a:p>
        </p:txBody>
      </p:sp>
      <p:sp>
        <p:nvSpPr>
          <p:cNvPr id="770" name="Google Shape;770;p28"/>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771" name="Google Shape;771;p28"/>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000"/>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9"/>
          <p:cNvSpPr txBox="1"/>
          <p:nvPr/>
        </p:nvSpPr>
        <p:spPr>
          <a:xfrm>
            <a:off x="171575" y="3235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0" lvl="0" marL="0" rtl="0" algn="l">
              <a:lnSpc>
                <a:spcPct val="100000"/>
              </a:lnSpc>
              <a:spcBef>
                <a:spcPts val="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Split the leaf node into two nodes. </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From the keys, including the key to be inserted, the first node contains ⌈(m-1)/2⌉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Second node contains the remaining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Copy the smallest search key value from second node to the parent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777" name="Google Shape;777;p29"/>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778" name="Google Shape;778;p29"/>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779" name="Google Shape;779;p29"/>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780" name="Google Shape;780;p29"/>
          <p:cNvSpPr txBox="1"/>
          <p:nvPr/>
        </p:nvSpPr>
        <p:spPr>
          <a:xfrm>
            <a:off x="3801500" y="2274750"/>
            <a:ext cx="13788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 1</a:t>
            </a:r>
            <a:endParaRPr/>
          </a:p>
        </p:txBody>
      </p:sp>
      <p:sp>
        <p:nvSpPr>
          <p:cNvPr id="781" name="Google Shape;781;p29"/>
          <p:cNvSpPr txBox="1"/>
          <p:nvPr/>
        </p:nvSpPr>
        <p:spPr>
          <a:xfrm>
            <a:off x="2940500" y="2274750"/>
            <a:ext cx="17349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First node</a:t>
            </a:r>
            <a:endParaRPr/>
          </a:p>
        </p:txBody>
      </p:sp>
      <p:graphicFrame>
        <p:nvGraphicFramePr>
          <p:cNvPr id="782" name="Google Shape;782;p29"/>
          <p:cNvGraphicFramePr/>
          <p:nvPr/>
        </p:nvGraphicFramePr>
        <p:xfrm>
          <a:off x="5745638" y="2475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83" name="Google Shape;783;p29"/>
          <p:cNvGraphicFramePr/>
          <p:nvPr/>
        </p:nvGraphicFramePr>
        <p:xfrm>
          <a:off x="45241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784" name="Google Shape;784;p29"/>
          <p:cNvGraphicFramePr/>
          <p:nvPr/>
        </p:nvGraphicFramePr>
        <p:xfrm>
          <a:off x="57552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85" name="Google Shape;785;p29"/>
          <p:cNvSpPr txBox="1"/>
          <p:nvPr/>
        </p:nvSpPr>
        <p:spPr>
          <a:xfrm>
            <a:off x="4530850" y="31938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786" name="Google Shape;786;p29"/>
          <p:cNvSpPr txBox="1"/>
          <p:nvPr/>
        </p:nvSpPr>
        <p:spPr>
          <a:xfrm>
            <a:off x="5755225" y="3193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787" name="Google Shape;787;p29"/>
          <p:cNvCxnSpPr/>
          <p:nvPr/>
        </p:nvCxnSpPr>
        <p:spPr>
          <a:xfrm flipH="1">
            <a:off x="4926500" y="2880550"/>
            <a:ext cx="814200" cy="3258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p29"/>
          <p:cNvCxnSpPr/>
          <p:nvPr/>
        </p:nvCxnSpPr>
        <p:spPr>
          <a:xfrm>
            <a:off x="6133400" y="2890150"/>
            <a:ext cx="19200" cy="287400"/>
          </a:xfrm>
          <a:prstGeom prst="straightConnector1">
            <a:avLst/>
          </a:prstGeom>
          <a:noFill/>
          <a:ln cap="flat" cmpd="sng" w="9525">
            <a:solidFill>
              <a:schemeClr val="dk2"/>
            </a:solidFill>
            <a:prstDash val="solid"/>
            <a:round/>
            <a:headEnd len="med" w="med" type="none"/>
            <a:tailEnd len="med" w="med" type="none"/>
          </a:ln>
        </p:spPr>
      </p:cxnSp>
      <p:sp>
        <p:nvSpPr>
          <p:cNvPr id="789" name="Google Shape;789;p29"/>
          <p:cNvSpPr txBox="1"/>
          <p:nvPr/>
        </p:nvSpPr>
        <p:spPr>
          <a:xfrm>
            <a:off x="5745625" y="24736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790" name="Google Shape;790;p29"/>
          <p:cNvCxnSpPr/>
          <p:nvPr/>
        </p:nvCxnSpPr>
        <p:spPr>
          <a:xfrm>
            <a:off x="5300125" y="3388250"/>
            <a:ext cx="455100" cy="57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91" name="Google Shape;791;p29"/>
          <p:cNvGraphicFramePr/>
          <p:nvPr/>
        </p:nvGraphicFramePr>
        <p:xfrm>
          <a:off x="6890375" y="31795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92" name="Google Shape;792;p29"/>
          <p:cNvSpPr txBox="1"/>
          <p:nvPr/>
        </p:nvSpPr>
        <p:spPr>
          <a:xfrm>
            <a:off x="7272125" y="3177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793" name="Google Shape;793;p29"/>
          <p:cNvSpPr txBox="1"/>
          <p:nvPr/>
        </p:nvSpPr>
        <p:spPr>
          <a:xfrm>
            <a:off x="6890375" y="3177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94" name="Google Shape;794;p29"/>
          <p:cNvCxnSpPr/>
          <p:nvPr/>
        </p:nvCxnSpPr>
        <p:spPr>
          <a:xfrm>
            <a:off x="6511350" y="2863100"/>
            <a:ext cx="780900" cy="314400"/>
          </a:xfrm>
          <a:prstGeom prst="straightConnector1">
            <a:avLst/>
          </a:prstGeom>
          <a:noFill/>
          <a:ln cap="flat" cmpd="sng" w="9525">
            <a:solidFill>
              <a:schemeClr val="dk2"/>
            </a:solidFill>
            <a:prstDash val="solid"/>
            <a:round/>
            <a:headEnd len="med" w="med" type="none"/>
            <a:tailEnd len="med" w="med" type="none"/>
          </a:ln>
        </p:spPr>
      </p:cxnSp>
      <p:sp>
        <p:nvSpPr>
          <p:cNvPr id="795" name="Google Shape;795;p29"/>
          <p:cNvSpPr txBox="1"/>
          <p:nvPr/>
        </p:nvSpPr>
        <p:spPr>
          <a:xfrm>
            <a:off x="6147713" y="24709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796" name="Google Shape;796;p29"/>
          <p:cNvCxnSpPr>
            <a:endCxn id="793" idx="1"/>
          </p:cNvCxnSpPr>
          <p:nvPr/>
        </p:nvCxnSpPr>
        <p:spPr>
          <a:xfrm>
            <a:off x="6520775" y="3374650"/>
            <a:ext cx="369600" cy="30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97" name="Google Shape;797;p29"/>
          <p:cNvGraphicFramePr/>
          <p:nvPr/>
        </p:nvGraphicFramePr>
        <p:xfrm>
          <a:off x="8036675" y="31780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798" name="Google Shape;798;p29"/>
          <p:cNvSpPr txBox="1"/>
          <p:nvPr/>
        </p:nvSpPr>
        <p:spPr>
          <a:xfrm>
            <a:off x="7651000"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45</a:t>
            </a:r>
            <a:endParaRPr>
              <a:solidFill>
                <a:srgbClr val="EC3A3B"/>
              </a:solidFill>
              <a:latin typeface="Roboto"/>
              <a:ea typeface="Roboto"/>
              <a:cs typeface="Roboto"/>
              <a:sym typeface="Roboto"/>
            </a:endParaRPr>
          </a:p>
        </p:txBody>
      </p:sp>
      <p:sp>
        <p:nvSpPr>
          <p:cNvPr id="799" name="Google Shape;799;p29"/>
          <p:cNvSpPr txBox="1"/>
          <p:nvPr/>
        </p:nvSpPr>
        <p:spPr>
          <a:xfrm>
            <a:off x="6514175" y="24709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3</a:t>
            </a:r>
            <a:r>
              <a:rPr lang="en">
                <a:solidFill>
                  <a:srgbClr val="EC3A3B"/>
                </a:solidFill>
                <a:latin typeface="Roboto"/>
                <a:ea typeface="Roboto"/>
                <a:cs typeface="Roboto"/>
                <a:sym typeface="Roboto"/>
              </a:rPr>
              <a:t>5</a:t>
            </a:r>
            <a:endParaRPr>
              <a:solidFill>
                <a:srgbClr val="EC3A3B"/>
              </a:solidFill>
              <a:latin typeface="Roboto"/>
              <a:ea typeface="Roboto"/>
              <a:cs typeface="Roboto"/>
              <a:sym typeface="Roboto"/>
            </a:endParaRPr>
          </a:p>
        </p:txBody>
      </p:sp>
      <p:sp>
        <p:nvSpPr>
          <p:cNvPr id="800" name="Google Shape;800;p29"/>
          <p:cNvSpPr txBox="1"/>
          <p:nvPr/>
        </p:nvSpPr>
        <p:spPr>
          <a:xfrm>
            <a:off x="8036675"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801" name="Google Shape;801;p29"/>
          <p:cNvSpPr txBox="1"/>
          <p:nvPr/>
        </p:nvSpPr>
        <p:spPr>
          <a:xfrm>
            <a:off x="8422350"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45</a:t>
            </a:r>
            <a:endParaRPr>
              <a:solidFill>
                <a:schemeClr val="dk1"/>
              </a:solidFill>
              <a:latin typeface="Roboto"/>
              <a:ea typeface="Roboto"/>
              <a:cs typeface="Roboto"/>
              <a:sym typeface="Roboto"/>
            </a:endParaRPr>
          </a:p>
        </p:txBody>
      </p:sp>
      <p:cxnSp>
        <p:nvCxnSpPr>
          <p:cNvPr id="802" name="Google Shape;802;p29"/>
          <p:cNvCxnSpPr/>
          <p:nvPr/>
        </p:nvCxnSpPr>
        <p:spPr>
          <a:xfrm>
            <a:off x="7662963" y="3374650"/>
            <a:ext cx="369600" cy="3000"/>
          </a:xfrm>
          <a:prstGeom prst="straightConnector1">
            <a:avLst/>
          </a:prstGeom>
          <a:noFill/>
          <a:ln cap="flat" cmpd="sng" w="9525">
            <a:solidFill>
              <a:schemeClr val="dk2"/>
            </a:solidFill>
            <a:prstDash val="solid"/>
            <a:round/>
            <a:headEnd len="med" w="med" type="none"/>
            <a:tailEnd len="med" w="med" type="triangle"/>
          </a:ln>
        </p:spPr>
      </p:cxnSp>
      <p:sp>
        <p:nvSpPr>
          <p:cNvPr id="803" name="Google Shape;803;p29"/>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804" name="Google Shape;804;p29"/>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graphicFrame>
        <p:nvGraphicFramePr>
          <p:cNvPr id="805" name="Google Shape;805;p29"/>
          <p:cNvGraphicFramePr/>
          <p:nvPr/>
        </p:nvGraphicFramePr>
        <p:xfrm>
          <a:off x="7194338" y="43043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06" name="Google Shape;806;p29"/>
          <p:cNvGraphicFramePr/>
          <p:nvPr/>
        </p:nvGraphicFramePr>
        <p:xfrm>
          <a:off x="7960038" y="43042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07" name="Google Shape;807;p29"/>
          <p:cNvSpPr txBox="1"/>
          <p:nvPr/>
        </p:nvSpPr>
        <p:spPr>
          <a:xfrm>
            <a:off x="757718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808" name="Google Shape;808;p29"/>
          <p:cNvSpPr txBox="1"/>
          <p:nvPr/>
        </p:nvSpPr>
        <p:spPr>
          <a:xfrm>
            <a:off x="7961400"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45</a:t>
            </a:r>
            <a:endParaRPr>
              <a:latin typeface="Roboto"/>
              <a:ea typeface="Roboto"/>
              <a:cs typeface="Roboto"/>
              <a:sym typeface="Roboto"/>
            </a:endParaRPr>
          </a:p>
        </p:txBody>
      </p:sp>
      <p:sp>
        <p:nvSpPr>
          <p:cNvPr id="809" name="Google Shape;809;p29"/>
          <p:cNvSpPr txBox="1"/>
          <p:nvPr/>
        </p:nvSpPr>
        <p:spPr>
          <a:xfrm>
            <a:off x="719433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92"/>
                                        </p:tgtEl>
                                      </p:cBhvr>
                                    </p:animEffect>
                                    <p:set>
                                      <p:cBhvr>
                                        <p:cTn dur="1" fill="hold">
                                          <p:stCondLst>
                                            <p:cond delay="1000"/>
                                          </p:stCondLst>
                                        </p:cTn>
                                        <p:tgtEl>
                                          <p:spTgt spid="7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par>
                                <p:cTn fill="hold" nodeType="withEffect" presetClass="exit" presetID="10" presetSubtype="0">
                                  <p:stCondLst>
                                    <p:cond delay="0"/>
                                  </p:stCondLst>
                                  <p:childTnLst>
                                    <p:animEffect filter="fade" transition="out">
                                      <p:cBhvr>
                                        <p:cTn dur="1000"/>
                                        <p:tgtEl>
                                          <p:spTgt spid="798"/>
                                        </p:tgtEl>
                                      </p:cBhvr>
                                    </p:animEffect>
                                    <p:set>
                                      <p:cBhvr>
                                        <p:cTn dur="1" fill="hold">
                                          <p:stCondLst>
                                            <p:cond delay="1000"/>
                                          </p:stCondLst>
                                        </p:cTn>
                                        <p:tgtEl>
                                          <p:spTgt spid="7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0"/>
          <p:cNvSpPr txBox="1"/>
          <p:nvPr/>
        </p:nvSpPr>
        <p:spPr>
          <a:xfrm>
            <a:off x="171575" y="3235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1: Overflow in leaf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Split the non leaf node into two nodes.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First node contains ⌈(m-1)/2⌉  values.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Move the smallest among remaining to the parent.</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Second node contains the remaining keys.</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p:txBody>
      </p:sp>
      <p:sp>
        <p:nvSpPr>
          <p:cNvPr id="815" name="Google Shape;815;p30"/>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816" name="Google Shape;816;p30"/>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817" name="Google Shape;817;p30"/>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818" name="Google Shape;818;p30"/>
          <p:cNvSpPr txBox="1"/>
          <p:nvPr/>
        </p:nvSpPr>
        <p:spPr>
          <a:xfrm>
            <a:off x="3801500" y="2274750"/>
            <a:ext cx="13788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 1</a:t>
            </a:r>
            <a:endParaRPr/>
          </a:p>
        </p:txBody>
      </p:sp>
      <p:sp>
        <p:nvSpPr>
          <p:cNvPr id="819" name="Google Shape;819;p30"/>
          <p:cNvSpPr txBox="1"/>
          <p:nvPr/>
        </p:nvSpPr>
        <p:spPr>
          <a:xfrm>
            <a:off x="2940500" y="2274750"/>
            <a:ext cx="17349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First node</a:t>
            </a:r>
            <a:endParaRPr/>
          </a:p>
        </p:txBody>
      </p:sp>
      <p:graphicFrame>
        <p:nvGraphicFramePr>
          <p:cNvPr id="820" name="Google Shape;820;p30"/>
          <p:cNvGraphicFramePr/>
          <p:nvPr/>
        </p:nvGraphicFramePr>
        <p:xfrm>
          <a:off x="5745638" y="2475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21" name="Google Shape;821;p30"/>
          <p:cNvGraphicFramePr/>
          <p:nvPr/>
        </p:nvGraphicFramePr>
        <p:xfrm>
          <a:off x="45241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22" name="Google Shape;822;p30"/>
          <p:cNvGraphicFramePr/>
          <p:nvPr/>
        </p:nvGraphicFramePr>
        <p:xfrm>
          <a:off x="5755225" y="31958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23" name="Google Shape;823;p30"/>
          <p:cNvSpPr txBox="1"/>
          <p:nvPr/>
        </p:nvSpPr>
        <p:spPr>
          <a:xfrm>
            <a:off x="4530850" y="31938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824" name="Google Shape;824;p30"/>
          <p:cNvSpPr txBox="1"/>
          <p:nvPr/>
        </p:nvSpPr>
        <p:spPr>
          <a:xfrm>
            <a:off x="5755225" y="31938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825" name="Google Shape;825;p30"/>
          <p:cNvCxnSpPr/>
          <p:nvPr/>
        </p:nvCxnSpPr>
        <p:spPr>
          <a:xfrm flipH="1">
            <a:off x="4926500" y="2880550"/>
            <a:ext cx="814200" cy="3258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30"/>
          <p:cNvCxnSpPr/>
          <p:nvPr/>
        </p:nvCxnSpPr>
        <p:spPr>
          <a:xfrm>
            <a:off x="6133400" y="2890150"/>
            <a:ext cx="19200" cy="287400"/>
          </a:xfrm>
          <a:prstGeom prst="straightConnector1">
            <a:avLst/>
          </a:prstGeom>
          <a:noFill/>
          <a:ln cap="flat" cmpd="sng" w="9525">
            <a:solidFill>
              <a:schemeClr val="dk2"/>
            </a:solidFill>
            <a:prstDash val="solid"/>
            <a:round/>
            <a:headEnd len="med" w="med" type="none"/>
            <a:tailEnd len="med" w="med" type="none"/>
          </a:ln>
        </p:spPr>
      </p:cxnSp>
      <p:sp>
        <p:nvSpPr>
          <p:cNvPr id="827" name="Google Shape;827;p30"/>
          <p:cNvSpPr txBox="1"/>
          <p:nvPr/>
        </p:nvSpPr>
        <p:spPr>
          <a:xfrm>
            <a:off x="5745625" y="24736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828" name="Google Shape;828;p30"/>
          <p:cNvCxnSpPr/>
          <p:nvPr/>
        </p:nvCxnSpPr>
        <p:spPr>
          <a:xfrm>
            <a:off x="5300125" y="3388250"/>
            <a:ext cx="455100" cy="57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29" name="Google Shape;829;p30"/>
          <p:cNvGraphicFramePr/>
          <p:nvPr/>
        </p:nvGraphicFramePr>
        <p:xfrm>
          <a:off x="6890375" y="31795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30" name="Google Shape;830;p30"/>
          <p:cNvSpPr txBox="1"/>
          <p:nvPr/>
        </p:nvSpPr>
        <p:spPr>
          <a:xfrm>
            <a:off x="6890375" y="31775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831" name="Google Shape;831;p30"/>
          <p:cNvCxnSpPr/>
          <p:nvPr/>
        </p:nvCxnSpPr>
        <p:spPr>
          <a:xfrm>
            <a:off x="6511350" y="2863100"/>
            <a:ext cx="780900" cy="314400"/>
          </a:xfrm>
          <a:prstGeom prst="straightConnector1">
            <a:avLst/>
          </a:prstGeom>
          <a:noFill/>
          <a:ln cap="flat" cmpd="sng" w="9525">
            <a:solidFill>
              <a:schemeClr val="dk2"/>
            </a:solidFill>
            <a:prstDash val="solid"/>
            <a:round/>
            <a:headEnd len="med" w="med" type="none"/>
            <a:tailEnd len="med" w="med" type="none"/>
          </a:ln>
        </p:spPr>
      </p:cxnSp>
      <p:sp>
        <p:nvSpPr>
          <p:cNvPr id="832" name="Google Shape;832;p30"/>
          <p:cNvSpPr txBox="1"/>
          <p:nvPr/>
        </p:nvSpPr>
        <p:spPr>
          <a:xfrm>
            <a:off x="6152513" y="24736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cxnSp>
        <p:nvCxnSpPr>
          <p:cNvPr id="833" name="Google Shape;833;p30"/>
          <p:cNvCxnSpPr>
            <a:endCxn id="830" idx="1"/>
          </p:cNvCxnSpPr>
          <p:nvPr/>
        </p:nvCxnSpPr>
        <p:spPr>
          <a:xfrm>
            <a:off x="6520775" y="3374650"/>
            <a:ext cx="369600" cy="30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34" name="Google Shape;834;p30"/>
          <p:cNvGraphicFramePr/>
          <p:nvPr/>
        </p:nvGraphicFramePr>
        <p:xfrm>
          <a:off x="8036675" y="31780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35" name="Google Shape;835;p30"/>
          <p:cNvSpPr txBox="1"/>
          <p:nvPr/>
        </p:nvSpPr>
        <p:spPr>
          <a:xfrm>
            <a:off x="6514175" y="24706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3</a:t>
            </a:r>
            <a:r>
              <a:rPr lang="en">
                <a:solidFill>
                  <a:srgbClr val="EC3A3B"/>
                </a:solidFill>
                <a:latin typeface="Roboto"/>
                <a:ea typeface="Roboto"/>
                <a:cs typeface="Roboto"/>
                <a:sym typeface="Roboto"/>
              </a:rPr>
              <a:t>5</a:t>
            </a:r>
            <a:endParaRPr>
              <a:solidFill>
                <a:srgbClr val="EC3A3B"/>
              </a:solidFill>
              <a:latin typeface="Roboto"/>
              <a:ea typeface="Roboto"/>
              <a:cs typeface="Roboto"/>
              <a:sym typeface="Roboto"/>
            </a:endParaRPr>
          </a:p>
        </p:txBody>
      </p:sp>
      <p:sp>
        <p:nvSpPr>
          <p:cNvPr id="836" name="Google Shape;836;p30"/>
          <p:cNvSpPr txBox="1"/>
          <p:nvPr/>
        </p:nvSpPr>
        <p:spPr>
          <a:xfrm>
            <a:off x="8036675"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837" name="Google Shape;837;p30"/>
          <p:cNvSpPr txBox="1"/>
          <p:nvPr/>
        </p:nvSpPr>
        <p:spPr>
          <a:xfrm>
            <a:off x="8422350" y="317605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45</a:t>
            </a:r>
            <a:endParaRPr>
              <a:solidFill>
                <a:schemeClr val="dk1"/>
              </a:solidFill>
              <a:latin typeface="Roboto"/>
              <a:ea typeface="Roboto"/>
              <a:cs typeface="Roboto"/>
              <a:sym typeface="Roboto"/>
            </a:endParaRPr>
          </a:p>
        </p:txBody>
      </p:sp>
      <p:graphicFrame>
        <p:nvGraphicFramePr>
          <p:cNvPr id="838" name="Google Shape;838;p30"/>
          <p:cNvGraphicFramePr/>
          <p:nvPr/>
        </p:nvGraphicFramePr>
        <p:xfrm>
          <a:off x="7282713" y="2463738"/>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39" name="Google Shape;839;p30"/>
          <p:cNvGraphicFramePr/>
          <p:nvPr/>
        </p:nvGraphicFramePr>
        <p:xfrm>
          <a:off x="6518938" y="17514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40" name="Google Shape;840;p30"/>
          <p:cNvSpPr txBox="1"/>
          <p:nvPr/>
        </p:nvSpPr>
        <p:spPr>
          <a:xfrm>
            <a:off x="6514163" y="17494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sp>
        <p:nvSpPr>
          <p:cNvPr id="841" name="Google Shape;841;p30"/>
          <p:cNvSpPr txBox="1"/>
          <p:nvPr/>
        </p:nvSpPr>
        <p:spPr>
          <a:xfrm>
            <a:off x="7282725" y="2463488"/>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cxnSp>
        <p:nvCxnSpPr>
          <p:cNvPr id="842" name="Google Shape;842;p30"/>
          <p:cNvCxnSpPr/>
          <p:nvPr/>
        </p:nvCxnSpPr>
        <p:spPr>
          <a:xfrm flipH="1">
            <a:off x="6111175" y="2168275"/>
            <a:ext cx="371400" cy="3033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30"/>
          <p:cNvCxnSpPr>
            <a:endCxn id="841" idx="0"/>
          </p:cNvCxnSpPr>
          <p:nvPr/>
        </p:nvCxnSpPr>
        <p:spPr>
          <a:xfrm>
            <a:off x="6812025" y="2168288"/>
            <a:ext cx="662100" cy="2952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30"/>
          <p:cNvCxnSpPr/>
          <p:nvPr/>
        </p:nvCxnSpPr>
        <p:spPr>
          <a:xfrm>
            <a:off x="7694050" y="2890925"/>
            <a:ext cx="342600" cy="2820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30"/>
          <p:cNvCxnSpPr>
            <a:stCxn id="841" idx="1"/>
          </p:cNvCxnSpPr>
          <p:nvPr/>
        </p:nvCxnSpPr>
        <p:spPr>
          <a:xfrm flipH="1">
            <a:off x="7279425" y="2663588"/>
            <a:ext cx="3300" cy="4974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30"/>
          <p:cNvCxnSpPr/>
          <p:nvPr/>
        </p:nvCxnSpPr>
        <p:spPr>
          <a:xfrm>
            <a:off x="7662963" y="3374650"/>
            <a:ext cx="369600" cy="3000"/>
          </a:xfrm>
          <a:prstGeom prst="straightConnector1">
            <a:avLst/>
          </a:prstGeom>
          <a:noFill/>
          <a:ln cap="flat" cmpd="sng" w="9525">
            <a:solidFill>
              <a:schemeClr val="dk2"/>
            </a:solidFill>
            <a:prstDash val="solid"/>
            <a:round/>
            <a:headEnd len="med" w="med" type="none"/>
            <a:tailEnd len="med" w="med" type="triangle"/>
          </a:ln>
        </p:spPr>
      </p:cxnSp>
      <p:sp>
        <p:nvSpPr>
          <p:cNvPr id="847" name="Google Shape;847;p30"/>
          <p:cNvSpPr txBox="1"/>
          <p:nvPr/>
        </p:nvSpPr>
        <p:spPr>
          <a:xfrm>
            <a:off x="3590200" y="4311575"/>
            <a:ext cx="5076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Keys cannot be repeated in the internal node</a:t>
            </a:r>
            <a:endParaRPr>
              <a:solidFill>
                <a:schemeClr val="dk1"/>
              </a:solidFill>
              <a:latin typeface="Roboto"/>
              <a:ea typeface="Roboto"/>
              <a:cs typeface="Roboto"/>
              <a:sym typeface="Roboto"/>
            </a:endParaRPr>
          </a:p>
        </p:txBody>
      </p:sp>
      <p:sp>
        <p:nvSpPr>
          <p:cNvPr id="848" name="Google Shape;848;p30"/>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849" name="Google Shape;849;p30"/>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graphicFrame>
        <p:nvGraphicFramePr>
          <p:cNvPr id="850" name="Google Shape;850;p30"/>
          <p:cNvGraphicFramePr/>
          <p:nvPr/>
        </p:nvGraphicFramePr>
        <p:xfrm>
          <a:off x="7292238" y="3838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51" name="Google Shape;851;p30"/>
          <p:cNvGraphicFramePr/>
          <p:nvPr/>
        </p:nvGraphicFramePr>
        <p:xfrm>
          <a:off x="8057938" y="38386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852" name="Google Shape;852;p30"/>
          <p:cNvSpPr txBox="1"/>
          <p:nvPr/>
        </p:nvSpPr>
        <p:spPr>
          <a:xfrm>
            <a:off x="7675088" y="38366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853" name="Google Shape;853;p30"/>
          <p:cNvSpPr txBox="1"/>
          <p:nvPr/>
        </p:nvSpPr>
        <p:spPr>
          <a:xfrm>
            <a:off x="8059300" y="38366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854" name="Google Shape;854;p30"/>
          <p:cNvSpPr txBox="1"/>
          <p:nvPr/>
        </p:nvSpPr>
        <p:spPr>
          <a:xfrm>
            <a:off x="7292238" y="38366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xit" presetID="10" presetSubtype="0">
                                  <p:stCondLst>
                                    <p:cond delay="0"/>
                                  </p:stCondLst>
                                  <p:childTnLst>
                                    <p:animEffect filter="fade" transition="out">
                                      <p:cBhvr>
                                        <p:cTn dur="1000"/>
                                        <p:tgtEl>
                                          <p:spTgt spid="832"/>
                                        </p:tgtEl>
                                      </p:cBhvr>
                                    </p:animEffect>
                                    <p:set>
                                      <p:cBhvr>
                                        <p:cTn dur="1" fill="hold">
                                          <p:stCondLst>
                                            <p:cond delay="1000"/>
                                          </p:stCondLst>
                                        </p:cTn>
                                        <p:tgtEl>
                                          <p:spTgt spid="8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5"/>
                                        </p:tgtEl>
                                      </p:cBhvr>
                                    </p:animEffect>
                                    <p:set>
                                      <p:cBhvr>
                                        <p:cTn dur="1" fill="hold">
                                          <p:stCondLst>
                                            <p:cond delay="1000"/>
                                          </p:stCondLst>
                                        </p:cTn>
                                        <p:tgtEl>
                                          <p:spTgt spid="8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1"/>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860" name="Google Shape;860;p31"/>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861" name="Google Shape;861;p31"/>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862" name="Google Shape;862;p31"/>
          <p:cNvSpPr/>
          <p:nvPr/>
        </p:nvSpPr>
        <p:spPr>
          <a:xfrm>
            <a:off x="5821775" y="1838550"/>
            <a:ext cx="479700" cy="5067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25</a:t>
            </a:r>
            <a:endParaRPr sz="1800"/>
          </a:p>
        </p:txBody>
      </p:sp>
      <p:sp>
        <p:nvSpPr>
          <p:cNvPr id="863" name="Google Shape;863;p31"/>
          <p:cNvSpPr/>
          <p:nvPr/>
        </p:nvSpPr>
        <p:spPr>
          <a:xfrm>
            <a:off x="4809435" y="2474551"/>
            <a:ext cx="479700" cy="5067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15</a:t>
            </a:r>
            <a:endParaRPr sz="1800"/>
          </a:p>
        </p:txBody>
      </p:sp>
      <p:sp>
        <p:nvSpPr>
          <p:cNvPr id="864" name="Google Shape;864;p31"/>
          <p:cNvSpPr/>
          <p:nvPr/>
        </p:nvSpPr>
        <p:spPr>
          <a:xfrm>
            <a:off x="6617892" y="2474551"/>
            <a:ext cx="479700" cy="5067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35</a:t>
            </a:r>
            <a:endParaRPr sz="1800"/>
          </a:p>
        </p:txBody>
      </p:sp>
      <p:sp>
        <p:nvSpPr>
          <p:cNvPr id="865" name="Google Shape;865;p31"/>
          <p:cNvSpPr/>
          <p:nvPr/>
        </p:nvSpPr>
        <p:spPr>
          <a:xfrm>
            <a:off x="7097512" y="2474551"/>
            <a:ext cx="479700" cy="5067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45</a:t>
            </a:r>
            <a:endParaRPr sz="1800"/>
          </a:p>
        </p:txBody>
      </p:sp>
      <p:sp>
        <p:nvSpPr>
          <p:cNvPr id="866" name="Google Shape;866;p31"/>
          <p:cNvSpPr/>
          <p:nvPr/>
        </p:nvSpPr>
        <p:spPr>
          <a:xfrm>
            <a:off x="3704750"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5</a:t>
            </a:r>
            <a:endParaRPr sz="1800"/>
          </a:p>
        </p:txBody>
      </p:sp>
      <p:sp>
        <p:nvSpPr>
          <p:cNvPr id="867" name="Google Shape;867;p31"/>
          <p:cNvSpPr/>
          <p:nvPr/>
        </p:nvSpPr>
        <p:spPr>
          <a:xfrm>
            <a:off x="4492704" y="3372728"/>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15</a:t>
            </a:r>
            <a:endParaRPr sz="1800"/>
          </a:p>
        </p:txBody>
      </p:sp>
      <p:sp>
        <p:nvSpPr>
          <p:cNvPr id="868" name="Google Shape;868;p31"/>
          <p:cNvSpPr/>
          <p:nvPr/>
        </p:nvSpPr>
        <p:spPr>
          <a:xfrm>
            <a:off x="4952259" y="3372728"/>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20</a:t>
            </a:r>
            <a:endParaRPr sz="1800"/>
          </a:p>
        </p:txBody>
      </p:sp>
      <p:sp>
        <p:nvSpPr>
          <p:cNvPr id="869" name="Google Shape;869;p31"/>
          <p:cNvSpPr/>
          <p:nvPr/>
        </p:nvSpPr>
        <p:spPr>
          <a:xfrm>
            <a:off x="5584159"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25</a:t>
            </a:r>
            <a:endParaRPr sz="1800"/>
          </a:p>
        </p:txBody>
      </p:sp>
      <p:sp>
        <p:nvSpPr>
          <p:cNvPr id="870" name="Google Shape;870;p31"/>
          <p:cNvSpPr/>
          <p:nvPr/>
        </p:nvSpPr>
        <p:spPr>
          <a:xfrm>
            <a:off x="6063779"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30</a:t>
            </a:r>
            <a:endParaRPr sz="1800"/>
          </a:p>
        </p:txBody>
      </p:sp>
      <p:sp>
        <p:nvSpPr>
          <p:cNvPr id="871" name="Google Shape;871;p31"/>
          <p:cNvSpPr/>
          <p:nvPr/>
        </p:nvSpPr>
        <p:spPr>
          <a:xfrm>
            <a:off x="6683876"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35</a:t>
            </a:r>
            <a:endParaRPr sz="1800"/>
          </a:p>
        </p:txBody>
      </p:sp>
      <p:sp>
        <p:nvSpPr>
          <p:cNvPr id="872" name="Google Shape;872;p31"/>
          <p:cNvSpPr/>
          <p:nvPr/>
        </p:nvSpPr>
        <p:spPr>
          <a:xfrm>
            <a:off x="7845958"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45</a:t>
            </a:r>
            <a:endParaRPr sz="1800"/>
          </a:p>
        </p:txBody>
      </p:sp>
      <p:sp>
        <p:nvSpPr>
          <p:cNvPr id="873" name="Google Shape;873;p31"/>
          <p:cNvSpPr/>
          <p:nvPr/>
        </p:nvSpPr>
        <p:spPr>
          <a:xfrm>
            <a:off x="8332315"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55</a:t>
            </a:r>
            <a:endParaRPr sz="1800"/>
          </a:p>
        </p:txBody>
      </p:sp>
      <p:cxnSp>
        <p:nvCxnSpPr>
          <p:cNvPr id="874" name="Google Shape;874;p31"/>
          <p:cNvCxnSpPr/>
          <p:nvPr/>
        </p:nvCxnSpPr>
        <p:spPr>
          <a:xfrm flipH="1">
            <a:off x="5299830" y="2332999"/>
            <a:ext cx="542100" cy="154200"/>
          </a:xfrm>
          <a:prstGeom prst="straightConnector1">
            <a:avLst/>
          </a:prstGeom>
          <a:noFill/>
          <a:ln cap="flat" cmpd="sng" w="38100">
            <a:solidFill>
              <a:schemeClr val="dk2"/>
            </a:solidFill>
            <a:prstDash val="solid"/>
            <a:round/>
            <a:headEnd len="med" w="med" type="none"/>
            <a:tailEnd len="med" w="med" type="none"/>
          </a:ln>
        </p:spPr>
      </p:cxnSp>
      <p:cxnSp>
        <p:nvCxnSpPr>
          <p:cNvPr id="875" name="Google Shape;875;p31"/>
          <p:cNvCxnSpPr/>
          <p:nvPr/>
        </p:nvCxnSpPr>
        <p:spPr>
          <a:xfrm rot="10800000">
            <a:off x="6279392" y="2344204"/>
            <a:ext cx="369600" cy="100800"/>
          </a:xfrm>
          <a:prstGeom prst="straightConnector1">
            <a:avLst/>
          </a:prstGeom>
          <a:noFill/>
          <a:ln cap="flat" cmpd="sng" w="38100">
            <a:solidFill>
              <a:schemeClr val="dk2"/>
            </a:solidFill>
            <a:prstDash val="solid"/>
            <a:round/>
            <a:headEnd len="med" w="med" type="none"/>
            <a:tailEnd len="med" w="med" type="none"/>
          </a:ln>
        </p:spPr>
      </p:cxnSp>
      <p:cxnSp>
        <p:nvCxnSpPr>
          <p:cNvPr id="876" name="Google Shape;876;p31"/>
          <p:cNvCxnSpPr/>
          <p:nvPr/>
        </p:nvCxnSpPr>
        <p:spPr>
          <a:xfrm flipH="1">
            <a:off x="4209652" y="2982696"/>
            <a:ext cx="621600" cy="438300"/>
          </a:xfrm>
          <a:prstGeom prst="straightConnector1">
            <a:avLst/>
          </a:prstGeom>
          <a:noFill/>
          <a:ln cap="flat" cmpd="sng" w="38100">
            <a:solidFill>
              <a:schemeClr val="dk2"/>
            </a:solidFill>
            <a:prstDash val="solid"/>
            <a:round/>
            <a:headEnd len="med" w="med" type="none"/>
            <a:tailEnd len="med" w="med" type="none"/>
          </a:ln>
        </p:spPr>
      </p:cxnSp>
      <p:cxnSp>
        <p:nvCxnSpPr>
          <p:cNvPr id="877" name="Google Shape;877;p31"/>
          <p:cNvCxnSpPr>
            <a:stCxn id="863" idx="2"/>
          </p:cNvCxnSpPr>
          <p:nvPr/>
        </p:nvCxnSpPr>
        <p:spPr>
          <a:xfrm flipH="1">
            <a:off x="5029485" y="2981251"/>
            <a:ext cx="19800" cy="353400"/>
          </a:xfrm>
          <a:prstGeom prst="straightConnector1">
            <a:avLst/>
          </a:prstGeom>
          <a:noFill/>
          <a:ln cap="flat" cmpd="sng" w="38100">
            <a:solidFill>
              <a:schemeClr val="dk2"/>
            </a:solidFill>
            <a:prstDash val="solid"/>
            <a:round/>
            <a:headEnd len="med" w="med" type="none"/>
            <a:tailEnd len="med" w="med" type="none"/>
          </a:ln>
        </p:spPr>
      </p:cxnSp>
      <p:cxnSp>
        <p:nvCxnSpPr>
          <p:cNvPr id="878" name="Google Shape;878;p31"/>
          <p:cNvCxnSpPr/>
          <p:nvPr/>
        </p:nvCxnSpPr>
        <p:spPr>
          <a:xfrm flipH="1">
            <a:off x="6155173" y="2949026"/>
            <a:ext cx="479100" cy="418500"/>
          </a:xfrm>
          <a:prstGeom prst="straightConnector1">
            <a:avLst/>
          </a:prstGeom>
          <a:noFill/>
          <a:ln cap="flat" cmpd="sng" w="38100">
            <a:solidFill>
              <a:schemeClr val="dk2"/>
            </a:solidFill>
            <a:prstDash val="solid"/>
            <a:round/>
            <a:headEnd len="med" w="med" type="none"/>
            <a:tailEnd len="med" w="med" type="none"/>
          </a:ln>
        </p:spPr>
      </p:cxnSp>
      <p:cxnSp>
        <p:nvCxnSpPr>
          <p:cNvPr id="879" name="Google Shape;879;p31"/>
          <p:cNvCxnSpPr/>
          <p:nvPr/>
        </p:nvCxnSpPr>
        <p:spPr>
          <a:xfrm flipH="1">
            <a:off x="7123296" y="2982696"/>
            <a:ext cx="5100" cy="407400"/>
          </a:xfrm>
          <a:prstGeom prst="straightConnector1">
            <a:avLst/>
          </a:prstGeom>
          <a:noFill/>
          <a:ln cap="flat" cmpd="sng" w="38100">
            <a:solidFill>
              <a:schemeClr val="dk2"/>
            </a:solidFill>
            <a:prstDash val="solid"/>
            <a:round/>
            <a:headEnd len="med" w="med" type="none"/>
            <a:tailEnd len="med" w="med" type="none"/>
          </a:ln>
        </p:spPr>
      </p:cxnSp>
      <p:cxnSp>
        <p:nvCxnSpPr>
          <p:cNvPr id="880" name="Google Shape;880;p31"/>
          <p:cNvCxnSpPr/>
          <p:nvPr/>
        </p:nvCxnSpPr>
        <p:spPr>
          <a:xfrm>
            <a:off x="7592376" y="2993709"/>
            <a:ext cx="595500" cy="402000"/>
          </a:xfrm>
          <a:prstGeom prst="straightConnector1">
            <a:avLst/>
          </a:prstGeom>
          <a:noFill/>
          <a:ln cap="flat" cmpd="sng" w="38100">
            <a:solidFill>
              <a:schemeClr val="dk2"/>
            </a:solidFill>
            <a:prstDash val="solid"/>
            <a:round/>
            <a:headEnd len="med" w="med" type="none"/>
            <a:tailEnd len="med" w="med" type="none"/>
          </a:ln>
        </p:spPr>
      </p:cxnSp>
      <p:grpSp>
        <p:nvGrpSpPr>
          <p:cNvPr id="881" name="Google Shape;881;p31"/>
          <p:cNvGrpSpPr/>
          <p:nvPr/>
        </p:nvGrpSpPr>
        <p:grpSpPr>
          <a:xfrm rot="-1988449">
            <a:off x="4301582" y="3100070"/>
            <a:ext cx="533105" cy="166090"/>
            <a:chOff x="1907703" y="3382021"/>
            <a:chExt cx="1158837" cy="250845"/>
          </a:xfrm>
        </p:grpSpPr>
        <p:sp>
          <p:nvSpPr>
            <p:cNvPr id="882" name="Google Shape;882;p3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31"/>
          <p:cNvGrpSpPr/>
          <p:nvPr/>
        </p:nvGrpSpPr>
        <p:grpSpPr>
          <a:xfrm rot="-2795702">
            <a:off x="6124915" y="3100307"/>
            <a:ext cx="535782" cy="115977"/>
            <a:chOff x="1907703" y="3382021"/>
            <a:chExt cx="1158837" cy="250845"/>
          </a:xfrm>
        </p:grpSpPr>
        <p:sp>
          <p:nvSpPr>
            <p:cNvPr id="899" name="Google Shape;899;p3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1"/>
          <p:cNvGrpSpPr/>
          <p:nvPr/>
        </p:nvGrpSpPr>
        <p:grpSpPr>
          <a:xfrm rot="-948868">
            <a:off x="5247324" y="2360798"/>
            <a:ext cx="585110" cy="132861"/>
            <a:chOff x="1907703" y="3382021"/>
            <a:chExt cx="1158837" cy="250845"/>
          </a:xfrm>
        </p:grpSpPr>
        <p:sp>
          <p:nvSpPr>
            <p:cNvPr id="916" name="Google Shape;916;p3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31"/>
          <p:cNvGrpSpPr/>
          <p:nvPr/>
        </p:nvGrpSpPr>
        <p:grpSpPr>
          <a:xfrm rot="1883146">
            <a:off x="7563690" y="3109760"/>
            <a:ext cx="661083" cy="147144"/>
            <a:chOff x="1907703" y="3382021"/>
            <a:chExt cx="1158837" cy="250845"/>
          </a:xfrm>
        </p:grpSpPr>
        <p:sp>
          <p:nvSpPr>
            <p:cNvPr id="933" name="Google Shape;933;p3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31"/>
          <p:cNvSpPr/>
          <p:nvPr/>
        </p:nvSpPr>
        <p:spPr>
          <a:xfrm rot="1508378">
            <a:off x="6400036" y="2346270"/>
            <a:ext cx="72545" cy="70259"/>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rot="1508378">
            <a:off x="6455872" y="2372472"/>
            <a:ext cx="72545" cy="70259"/>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1"/>
          <p:cNvSpPr/>
          <p:nvPr/>
        </p:nvSpPr>
        <p:spPr>
          <a:xfrm rot="-5400000">
            <a:off x="7075353" y="3175843"/>
            <a:ext cx="75937" cy="6706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rot="-5400000">
            <a:off x="7075353" y="3111277"/>
            <a:ext cx="75937" cy="6706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1"/>
          <p:cNvSpPr/>
          <p:nvPr/>
        </p:nvSpPr>
        <p:spPr>
          <a:xfrm rot="-5400000">
            <a:off x="4947510" y="3143557"/>
            <a:ext cx="75937" cy="6706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rot="-5400000">
            <a:off x="4947510" y="3078991"/>
            <a:ext cx="75937" cy="6706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5" name="Google Shape;955;p31"/>
          <p:cNvCxnSpPr>
            <a:stCxn id="866" idx="3"/>
            <a:endCxn id="867" idx="1"/>
          </p:cNvCxnSpPr>
          <p:nvPr/>
        </p:nvCxnSpPr>
        <p:spPr>
          <a:xfrm>
            <a:off x="4184450" y="3626097"/>
            <a:ext cx="308400" cy="0"/>
          </a:xfrm>
          <a:prstGeom prst="straightConnector1">
            <a:avLst/>
          </a:prstGeom>
          <a:noFill/>
          <a:ln cap="flat" cmpd="sng" w="9525">
            <a:solidFill>
              <a:schemeClr val="dk2"/>
            </a:solidFill>
            <a:prstDash val="solid"/>
            <a:round/>
            <a:headEnd len="med" w="med" type="none"/>
            <a:tailEnd len="med" w="med" type="triangle"/>
          </a:ln>
        </p:spPr>
      </p:cxnSp>
      <p:cxnSp>
        <p:nvCxnSpPr>
          <p:cNvPr id="956" name="Google Shape;956;p31"/>
          <p:cNvCxnSpPr>
            <a:stCxn id="868" idx="3"/>
            <a:endCxn id="869" idx="1"/>
          </p:cNvCxnSpPr>
          <p:nvPr/>
        </p:nvCxnSpPr>
        <p:spPr>
          <a:xfrm>
            <a:off x="5431959" y="3626078"/>
            <a:ext cx="152100" cy="0"/>
          </a:xfrm>
          <a:prstGeom prst="straightConnector1">
            <a:avLst/>
          </a:prstGeom>
          <a:noFill/>
          <a:ln cap="flat" cmpd="sng" w="9525">
            <a:solidFill>
              <a:schemeClr val="dk2"/>
            </a:solidFill>
            <a:prstDash val="solid"/>
            <a:round/>
            <a:headEnd len="med" w="med" type="none"/>
            <a:tailEnd len="med" w="med" type="triangle"/>
          </a:ln>
        </p:spPr>
      </p:cxnSp>
      <p:cxnSp>
        <p:nvCxnSpPr>
          <p:cNvPr id="957" name="Google Shape;957;p31"/>
          <p:cNvCxnSpPr>
            <a:stCxn id="870" idx="3"/>
            <a:endCxn id="871" idx="1"/>
          </p:cNvCxnSpPr>
          <p:nvPr/>
        </p:nvCxnSpPr>
        <p:spPr>
          <a:xfrm>
            <a:off x="6543479" y="3626097"/>
            <a:ext cx="140400" cy="0"/>
          </a:xfrm>
          <a:prstGeom prst="straightConnector1">
            <a:avLst/>
          </a:prstGeom>
          <a:noFill/>
          <a:ln cap="flat" cmpd="sng" w="9525">
            <a:solidFill>
              <a:schemeClr val="dk2"/>
            </a:solidFill>
            <a:prstDash val="solid"/>
            <a:round/>
            <a:headEnd len="med" w="med" type="none"/>
            <a:tailEnd len="med" w="med" type="triangle"/>
          </a:ln>
        </p:spPr>
      </p:cxnSp>
      <p:cxnSp>
        <p:nvCxnSpPr>
          <p:cNvPr id="958" name="Google Shape;958;p31"/>
          <p:cNvCxnSpPr>
            <a:stCxn id="959" idx="3"/>
            <a:endCxn id="872" idx="1"/>
          </p:cNvCxnSpPr>
          <p:nvPr/>
        </p:nvCxnSpPr>
        <p:spPr>
          <a:xfrm>
            <a:off x="7646565" y="3626097"/>
            <a:ext cx="199500" cy="0"/>
          </a:xfrm>
          <a:prstGeom prst="straightConnector1">
            <a:avLst/>
          </a:prstGeom>
          <a:noFill/>
          <a:ln cap="flat" cmpd="sng" w="9525">
            <a:solidFill>
              <a:schemeClr val="dk2"/>
            </a:solidFill>
            <a:prstDash val="solid"/>
            <a:round/>
            <a:headEnd len="med" w="med" type="none"/>
            <a:tailEnd len="med" w="med" type="triangle"/>
          </a:ln>
        </p:spPr>
      </p:cxnSp>
      <p:sp>
        <p:nvSpPr>
          <p:cNvPr id="959" name="Google Shape;959;p31"/>
          <p:cNvSpPr/>
          <p:nvPr/>
        </p:nvSpPr>
        <p:spPr>
          <a:xfrm>
            <a:off x="7166865" y="3372747"/>
            <a:ext cx="479700" cy="5067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40</a:t>
            </a:r>
            <a:endParaRPr sz="1800"/>
          </a:p>
        </p:txBody>
      </p:sp>
      <p:sp>
        <p:nvSpPr>
          <p:cNvPr id="960" name="Google Shape;960;p31"/>
          <p:cNvSpPr txBox="1"/>
          <p:nvPr/>
        </p:nvSpPr>
        <p:spPr>
          <a:xfrm>
            <a:off x="67050" y="3024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314325" lvl="0" marL="457200" rtl="0" algn="l">
              <a:lnSpc>
                <a:spcPct val="100000"/>
              </a:lnSpc>
              <a:spcBef>
                <a:spcPts val="0"/>
              </a:spcBef>
              <a:spcAft>
                <a:spcPts val="0"/>
              </a:spcAft>
              <a:buSzPts val="1350"/>
              <a:buAutoNum type="arabicPeriod"/>
            </a:pPr>
            <a:r>
              <a:rPr lang="en" sz="1350">
                <a:highlight>
                  <a:srgbClr val="F9FAFC"/>
                </a:highlight>
              </a:rPr>
              <a:t>Every element is inserted into a leaf node. So, go to the appropriate leaf node.</a:t>
            </a:r>
            <a:endParaRPr sz="1350">
              <a:highlight>
                <a:srgbClr val="F9FAFC"/>
              </a:highlight>
            </a:endParaRPr>
          </a:p>
          <a:p>
            <a:pPr indent="-314325" lvl="0" marL="457200" rtl="0" algn="l">
              <a:lnSpc>
                <a:spcPct val="100000"/>
              </a:lnSpc>
              <a:spcBef>
                <a:spcPts val="1000"/>
              </a:spcBef>
              <a:spcAft>
                <a:spcPts val="0"/>
              </a:spcAft>
              <a:buSzPts val="1350"/>
              <a:buAutoNum type="arabicPeriod"/>
            </a:pPr>
            <a:r>
              <a:rPr lang="en" sz="1350">
                <a:highlight>
                  <a:srgbClr val="F9FAFC"/>
                </a:highlight>
              </a:rPr>
              <a:t>Insert the key into the leaf node in increasing order only if there is no overflow. </a:t>
            </a:r>
            <a:endParaRPr sz="1350">
              <a:highlight>
                <a:srgbClr val="F9FAFC"/>
              </a:highlight>
            </a:endParaRPr>
          </a:p>
          <a:p>
            <a:pPr indent="0" lvl="0" marL="0" rtl="0" algn="l">
              <a:lnSpc>
                <a:spcPct val="100000"/>
              </a:lnSpc>
              <a:spcBef>
                <a:spcPts val="1000"/>
              </a:spcBef>
              <a:spcAft>
                <a:spcPts val="0"/>
              </a:spcAft>
              <a:buNone/>
            </a:pPr>
            <a:r>
              <a:t/>
            </a:r>
            <a:endParaRPr sz="1350">
              <a:highlight>
                <a:srgbClr val="F9FAFC"/>
              </a:highlight>
            </a:endParaRPr>
          </a:p>
          <a:p>
            <a:pPr indent="0" lvl="0" marL="0" rtl="0" algn="l">
              <a:lnSpc>
                <a:spcPct val="100000"/>
              </a:lnSpc>
              <a:spcBef>
                <a:spcPts val="1000"/>
              </a:spcBef>
              <a:spcAft>
                <a:spcPts val="0"/>
              </a:spcAft>
              <a:buNone/>
            </a:pPr>
            <a:r>
              <a:rPr lang="en" sz="1350">
                <a:highlight>
                  <a:srgbClr val="F9FAFC"/>
                </a:highlight>
              </a:rPr>
              <a:t>If there is a overflow go to its respective Case</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961" name="Google Shape;961;p31"/>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962" name="Google Shape;962;p31"/>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968" name="Google Shape;968;p32"/>
          <p:cNvSpPr/>
          <p:nvPr/>
        </p:nvSpPr>
        <p:spPr>
          <a:xfrm>
            <a:off x="2146858" y="4677553"/>
            <a:ext cx="1891" cy="2941"/>
          </a:xfrm>
          <a:custGeom>
            <a:rect b="b" l="l" r="r" t="t"/>
            <a:pathLst>
              <a:path extrusionOk="0" h="126" w="84">
                <a:moveTo>
                  <a:pt x="84" y="0"/>
                </a:moveTo>
                <a:cubicBezTo>
                  <a:pt x="63" y="0"/>
                  <a:pt x="42" y="21"/>
                  <a:pt x="0" y="21"/>
                </a:cubicBezTo>
                <a:cubicBezTo>
                  <a:pt x="42" y="63"/>
                  <a:pt x="84" y="105"/>
                  <a:pt x="84" y="126"/>
                </a:cubicBezTo>
                <a:lnTo>
                  <a:pt x="84" y="0"/>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1654463" y="1017557"/>
            <a:ext cx="1221079" cy="2171996"/>
          </a:xfrm>
          <a:custGeom>
            <a:rect b="b" l="l" r="r" t="t"/>
            <a:pathLst>
              <a:path extrusionOk="0" h="93049" w="54228">
                <a:moveTo>
                  <a:pt x="14437" y="1"/>
                </a:moveTo>
                <a:cubicBezTo>
                  <a:pt x="14473" y="24"/>
                  <a:pt x="14509" y="47"/>
                  <a:pt x="14545" y="71"/>
                </a:cubicBezTo>
                <a:lnTo>
                  <a:pt x="14545" y="71"/>
                </a:lnTo>
                <a:cubicBezTo>
                  <a:pt x="14510" y="46"/>
                  <a:pt x="14474" y="23"/>
                  <a:pt x="14437" y="1"/>
                </a:cubicBezTo>
                <a:close/>
                <a:moveTo>
                  <a:pt x="14545" y="71"/>
                </a:moveTo>
                <a:cubicBezTo>
                  <a:pt x="16839" y="1669"/>
                  <a:pt x="16025" y="8257"/>
                  <a:pt x="15881" y="10400"/>
                </a:cubicBezTo>
                <a:cubicBezTo>
                  <a:pt x="15002" y="24147"/>
                  <a:pt x="5733" y="34650"/>
                  <a:pt x="2113" y="47393"/>
                </a:cubicBezTo>
                <a:cubicBezTo>
                  <a:pt x="105" y="54465"/>
                  <a:pt x="0" y="62416"/>
                  <a:pt x="3390" y="68965"/>
                </a:cubicBezTo>
                <a:cubicBezTo>
                  <a:pt x="5900" y="73819"/>
                  <a:pt x="9604" y="77711"/>
                  <a:pt x="13266" y="81561"/>
                </a:cubicBezTo>
                <a:cubicBezTo>
                  <a:pt x="13433" y="81728"/>
                  <a:pt x="13600" y="81917"/>
                  <a:pt x="13789" y="82105"/>
                </a:cubicBezTo>
                <a:cubicBezTo>
                  <a:pt x="17011" y="85599"/>
                  <a:pt x="19794" y="89470"/>
                  <a:pt x="22849" y="93048"/>
                </a:cubicBezTo>
                <a:cubicBezTo>
                  <a:pt x="34001" y="82733"/>
                  <a:pt x="48647" y="72836"/>
                  <a:pt x="50823" y="56034"/>
                </a:cubicBezTo>
                <a:cubicBezTo>
                  <a:pt x="54227" y="29680"/>
                  <a:pt x="32871" y="11976"/>
                  <a:pt x="14545" y="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2494586" y="2203768"/>
            <a:ext cx="1858234" cy="1245976"/>
          </a:xfrm>
          <a:custGeom>
            <a:rect b="b" l="l" r="r" t="t"/>
            <a:pathLst>
              <a:path extrusionOk="0" h="53378" w="82524">
                <a:moveTo>
                  <a:pt x="82442" y="9955"/>
                </a:moveTo>
                <a:cubicBezTo>
                  <a:pt x="82469" y="9968"/>
                  <a:pt x="82496" y="9980"/>
                  <a:pt x="82524" y="9992"/>
                </a:cubicBezTo>
                <a:cubicBezTo>
                  <a:pt x="82497" y="9979"/>
                  <a:pt x="82470" y="9967"/>
                  <a:pt x="82442" y="9955"/>
                </a:cubicBezTo>
                <a:close/>
                <a:moveTo>
                  <a:pt x="44929" y="1"/>
                </a:moveTo>
                <a:cubicBezTo>
                  <a:pt x="35487" y="1"/>
                  <a:pt x="26209" y="2576"/>
                  <a:pt x="17681" y="9364"/>
                </a:cubicBezTo>
                <a:cubicBezTo>
                  <a:pt x="4960" y="19470"/>
                  <a:pt x="2030" y="34786"/>
                  <a:pt x="1" y="49140"/>
                </a:cubicBezTo>
                <a:cubicBezTo>
                  <a:pt x="4771" y="49893"/>
                  <a:pt x="9647" y="50291"/>
                  <a:pt x="14459" y="51232"/>
                </a:cubicBezTo>
                <a:cubicBezTo>
                  <a:pt x="14710" y="51274"/>
                  <a:pt x="14961" y="51337"/>
                  <a:pt x="15212" y="51379"/>
                </a:cubicBezTo>
                <a:cubicBezTo>
                  <a:pt x="19951" y="52378"/>
                  <a:pt x="24755" y="53378"/>
                  <a:pt x="29625" y="53378"/>
                </a:cubicBezTo>
                <a:cubicBezTo>
                  <a:pt x="30259" y="53378"/>
                  <a:pt x="30896" y="53361"/>
                  <a:pt x="31533" y="53325"/>
                </a:cubicBezTo>
                <a:cubicBezTo>
                  <a:pt x="39002" y="52885"/>
                  <a:pt x="45572" y="48868"/>
                  <a:pt x="50280" y="43721"/>
                </a:cubicBezTo>
                <a:cubicBezTo>
                  <a:pt x="58754" y="34410"/>
                  <a:pt x="62060" y="21500"/>
                  <a:pt x="73003" y="13967"/>
                </a:cubicBezTo>
                <a:cubicBezTo>
                  <a:pt x="74511" y="12932"/>
                  <a:pt x="78572" y="9753"/>
                  <a:pt x="81356" y="9753"/>
                </a:cubicBezTo>
                <a:cubicBezTo>
                  <a:pt x="81747" y="9753"/>
                  <a:pt x="82112" y="9815"/>
                  <a:pt x="82442" y="9955"/>
                </a:cubicBezTo>
                <a:lnTo>
                  <a:pt x="82442" y="9955"/>
                </a:lnTo>
                <a:cubicBezTo>
                  <a:pt x="70581" y="4641"/>
                  <a:pt x="57606" y="1"/>
                  <a:pt x="44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426528" y="2610479"/>
            <a:ext cx="1682958" cy="1145813"/>
          </a:xfrm>
          <a:custGeom>
            <a:rect b="b" l="l" r="r" t="t"/>
            <a:pathLst>
              <a:path extrusionOk="0" h="49087" w="74740">
                <a:moveTo>
                  <a:pt x="59" y="20802"/>
                </a:moveTo>
                <a:cubicBezTo>
                  <a:pt x="39" y="20820"/>
                  <a:pt x="20" y="20839"/>
                  <a:pt x="0" y="20859"/>
                </a:cubicBezTo>
                <a:cubicBezTo>
                  <a:pt x="20" y="20840"/>
                  <a:pt x="40" y="20821"/>
                  <a:pt x="59" y="20802"/>
                </a:cubicBezTo>
                <a:close/>
                <a:moveTo>
                  <a:pt x="38249" y="0"/>
                </a:moveTo>
                <a:cubicBezTo>
                  <a:pt x="24172" y="0"/>
                  <a:pt x="11219" y="10093"/>
                  <a:pt x="59" y="20802"/>
                </a:cubicBezTo>
                <a:lnTo>
                  <a:pt x="59" y="20802"/>
                </a:lnTo>
                <a:cubicBezTo>
                  <a:pt x="555" y="20345"/>
                  <a:pt x="1248" y="20168"/>
                  <a:pt x="2031" y="20168"/>
                </a:cubicBezTo>
                <a:cubicBezTo>
                  <a:pt x="4289" y="20168"/>
                  <a:pt x="7301" y="21643"/>
                  <a:pt x="8516" y="22135"/>
                </a:cubicBezTo>
                <a:cubicBezTo>
                  <a:pt x="18915" y="26424"/>
                  <a:pt x="24292" y="37765"/>
                  <a:pt x="33080" y="44356"/>
                </a:cubicBezTo>
                <a:cubicBezTo>
                  <a:pt x="36873" y="47192"/>
                  <a:pt x="41406" y="49087"/>
                  <a:pt x="46097" y="49087"/>
                </a:cubicBezTo>
                <a:cubicBezTo>
                  <a:pt x="47462" y="49087"/>
                  <a:pt x="48840" y="48927"/>
                  <a:pt x="50217" y="48582"/>
                </a:cubicBezTo>
                <a:cubicBezTo>
                  <a:pt x="54715" y="47452"/>
                  <a:pt x="58858" y="44963"/>
                  <a:pt x="62938" y="42515"/>
                </a:cubicBezTo>
                <a:cubicBezTo>
                  <a:pt x="63127" y="42389"/>
                  <a:pt x="63336" y="42284"/>
                  <a:pt x="63524" y="42180"/>
                </a:cubicBezTo>
                <a:cubicBezTo>
                  <a:pt x="67207" y="40025"/>
                  <a:pt x="71057" y="38393"/>
                  <a:pt x="74739" y="36447"/>
                </a:cubicBezTo>
                <a:cubicBezTo>
                  <a:pt x="70073" y="23390"/>
                  <a:pt x="64508" y="9685"/>
                  <a:pt x="52121" y="3429"/>
                </a:cubicBezTo>
                <a:cubicBezTo>
                  <a:pt x="47396" y="1039"/>
                  <a:pt x="42764" y="0"/>
                  <a:pt x="38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2"/>
          <p:cNvGrpSpPr/>
          <p:nvPr/>
        </p:nvGrpSpPr>
        <p:grpSpPr>
          <a:xfrm>
            <a:off x="1483806" y="2520263"/>
            <a:ext cx="1436768" cy="2212519"/>
            <a:chOff x="3570831" y="3134550"/>
            <a:chExt cx="1595169" cy="2369625"/>
          </a:xfrm>
        </p:grpSpPr>
        <p:sp>
          <p:nvSpPr>
            <p:cNvPr id="984" name="Google Shape;984;p32"/>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4578025" y="5242600"/>
              <a:ext cx="14150" cy="21475"/>
            </a:xfrm>
            <a:custGeom>
              <a:rect b="b" l="l" r="r" t="t"/>
              <a:pathLst>
                <a:path extrusionOk="0" h="859" w="566">
                  <a:moveTo>
                    <a:pt x="42" y="1"/>
                  </a:moveTo>
                  <a:cubicBezTo>
                    <a:pt x="21" y="273"/>
                    <a:pt x="21" y="566"/>
                    <a:pt x="1" y="817"/>
                  </a:cubicBezTo>
                  <a:cubicBezTo>
                    <a:pt x="1" y="838"/>
                    <a:pt x="1" y="859"/>
                    <a:pt x="1" y="859"/>
                  </a:cubicBezTo>
                  <a:lnTo>
                    <a:pt x="21" y="859"/>
                  </a:lnTo>
                  <a:cubicBezTo>
                    <a:pt x="63" y="796"/>
                    <a:pt x="105" y="754"/>
                    <a:pt x="147" y="691"/>
                  </a:cubicBezTo>
                  <a:cubicBezTo>
                    <a:pt x="231" y="587"/>
                    <a:pt x="314" y="503"/>
                    <a:pt x="377" y="440"/>
                  </a:cubicBezTo>
                  <a:cubicBezTo>
                    <a:pt x="503" y="294"/>
                    <a:pt x="565" y="210"/>
                    <a:pt x="565" y="210"/>
                  </a:cubicBezTo>
                  <a:lnTo>
                    <a:pt x="231" y="64"/>
                  </a:lnTo>
                  <a:lnTo>
                    <a:pt x="42"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4539850" y="5221175"/>
              <a:ext cx="40300" cy="21450"/>
            </a:xfrm>
            <a:custGeom>
              <a:rect b="b" l="l" r="r" t="t"/>
              <a:pathLst>
                <a:path extrusionOk="0" h="858" w="1612">
                  <a:moveTo>
                    <a:pt x="1611" y="0"/>
                  </a:moveTo>
                  <a:lnTo>
                    <a:pt x="0" y="209"/>
                  </a:lnTo>
                  <a:lnTo>
                    <a:pt x="1569" y="858"/>
                  </a:lnTo>
                  <a:cubicBezTo>
                    <a:pt x="1569" y="774"/>
                    <a:pt x="1569" y="691"/>
                    <a:pt x="1590" y="607"/>
                  </a:cubicBezTo>
                  <a:cubicBezTo>
                    <a:pt x="1590" y="419"/>
                    <a:pt x="1611" y="209"/>
                    <a:pt x="1611" y="0"/>
                  </a:cubicBez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3822675" y="5057950"/>
              <a:ext cx="652850" cy="229150"/>
            </a:xfrm>
            <a:custGeom>
              <a:rect b="b" l="l" r="r" t="t"/>
              <a:pathLst>
                <a:path extrusionOk="0" h="9166" w="26114">
                  <a:moveTo>
                    <a:pt x="26114" y="4290"/>
                  </a:moveTo>
                  <a:cubicBezTo>
                    <a:pt x="26114" y="4290"/>
                    <a:pt x="26030" y="4353"/>
                    <a:pt x="25904" y="4499"/>
                  </a:cubicBezTo>
                  <a:cubicBezTo>
                    <a:pt x="25842" y="4562"/>
                    <a:pt x="25758" y="4625"/>
                    <a:pt x="25674" y="4730"/>
                  </a:cubicBezTo>
                  <a:cubicBezTo>
                    <a:pt x="25570" y="4834"/>
                    <a:pt x="25486" y="4897"/>
                    <a:pt x="25256" y="5127"/>
                  </a:cubicBezTo>
                  <a:cubicBezTo>
                    <a:pt x="25067" y="5295"/>
                    <a:pt x="24837" y="5504"/>
                    <a:pt x="24607" y="5713"/>
                  </a:cubicBezTo>
                  <a:cubicBezTo>
                    <a:pt x="24544" y="5776"/>
                    <a:pt x="24481" y="5818"/>
                    <a:pt x="24419" y="5880"/>
                  </a:cubicBezTo>
                  <a:cubicBezTo>
                    <a:pt x="24356" y="5922"/>
                    <a:pt x="24293" y="5964"/>
                    <a:pt x="24251" y="6006"/>
                  </a:cubicBezTo>
                  <a:cubicBezTo>
                    <a:pt x="24126" y="6090"/>
                    <a:pt x="24000" y="6173"/>
                    <a:pt x="23875" y="6278"/>
                  </a:cubicBezTo>
                  <a:cubicBezTo>
                    <a:pt x="23749" y="6362"/>
                    <a:pt x="23603" y="6445"/>
                    <a:pt x="23477" y="6550"/>
                  </a:cubicBezTo>
                  <a:cubicBezTo>
                    <a:pt x="23331" y="6634"/>
                    <a:pt x="23184" y="6717"/>
                    <a:pt x="23038" y="6801"/>
                  </a:cubicBezTo>
                  <a:cubicBezTo>
                    <a:pt x="22745" y="6989"/>
                    <a:pt x="22431" y="7178"/>
                    <a:pt x="22096" y="7324"/>
                  </a:cubicBezTo>
                  <a:cubicBezTo>
                    <a:pt x="21761" y="7471"/>
                    <a:pt x="21427" y="7659"/>
                    <a:pt x="21071" y="7785"/>
                  </a:cubicBezTo>
                  <a:cubicBezTo>
                    <a:pt x="20694" y="7910"/>
                    <a:pt x="20339" y="8057"/>
                    <a:pt x="19962" y="8182"/>
                  </a:cubicBezTo>
                  <a:cubicBezTo>
                    <a:pt x="19585" y="8287"/>
                    <a:pt x="19188" y="8412"/>
                    <a:pt x="18790" y="8496"/>
                  </a:cubicBezTo>
                  <a:cubicBezTo>
                    <a:pt x="18602" y="8538"/>
                    <a:pt x="18393" y="8601"/>
                    <a:pt x="18204" y="8642"/>
                  </a:cubicBezTo>
                  <a:cubicBezTo>
                    <a:pt x="17995" y="8684"/>
                    <a:pt x="17807" y="8726"/>
                    <a:pt x="17598" y="8747"/>
                  </a:cubicBezTo>
                  <a:cubicBezTo>
                    <a:pt x="16782" y="8914"/>
                    <a:pt x="15966" y="8998"/>
                    <a:pt x="15129" y="9082"/>
                  </a:cubicBezTo>
                  <a:cubicBezTo>
                    <a:pt x="14710" y="9103"/>
                    <a:pt x="14292" y="9124"/>
                    <a:pt x="13873" y="9145"/>
                  </a:cubicBezTo>
                  <a:cubicBezTo>
                    <a:pt x="13455" y="9145"/>
                    <a:pt x="13036" y="9165"/>
                    <a:pt x="12618" y="9145"/>
                  </a:cubicBezTo>
                  <a:cubicBezTo>
                    <a:pt x="11802" y="9145"/>
                    <a:pt x="10986" y="9124"/>
                    <a:pt x="10191" y="9061"/>
                  </a:cubicBezTo>
                  <a:cubicBezTo>
                    <a:pt x="9396" y="8998"/>
                    <a:pt x="8600" y="8914"/>
                    <a:pt x="7868" y="8810"/>
                  </a:cubicBezTo>
                  <a:cubicBezTo>
                    <a:pt x="7115" y="8726"/>
                    <a:pt x="6403" y="8621"/>
                    <a:pt x="5713" y="8496"/>
                  </a:cubicBezTo>
                  <a:cubicBezTo>
                    <a:pt x="5043" y="8391"/>
                    <a:pt x="4416" y="8266"/>
                    <a:pt x="3830" y="8140"/>
                  </a:cubicBezTo>
                  <a:cubicBezTo>
                    <a:pt x="1507" y="7659"/>
                    <a:pt x="1" y="7199"/>
                    <a:pt x="1" y="7199"/>
                  </a:cubicBezTo>
                  <a:cubicBezTo>
                    <a:pt x="1" y="7199"/>
                    <a:pt x="1570" y="7220"/>
                    <a:pt x="3893" y="7031"/>
                  </a:cubicBezTo>
                  <a:cubicBezTo>
                    <a:pt x="4479" y="6989"/>
                    <a:pt x="5106" y="6927"/>
                    <a:pt x="5776" y="6864"/>
                  </a:cubicBezTo>
                  <a:cubicBezTo>
                    <a:pt x="6424" y="6780"/>
                    <a:pt x="7115" y="6676"/>
                    <a:pt x="7826" y="6571"/>
                  </a:cubicBezTo>
                  <a:cubicBezTo>
                    <a:pt x="8538" y="6466"/>
                    <a:pt x="9270" y="6341"/>
                    <a:pt x="10002" y="6173"/>
                  </a:cubicBezTo>
                  <a:cubicBezTo>
                    <a:pt x="10735" y="6027"/>
                    <a:pt x="11446" y="5839"/>
                    <a:pt x="12178" y="5629"/>
                  </a:cubicBezTo>
                  <a:cubicBezTo>
                    <a:pt x="12534" y="5525"/>
                    <a:pt x="12890" y="5420"/>
                    <a:pt x="13225" y="5316"/>
                  </a:cubicBezTo>
                  <a:cubicBezTo>
                    <a:pt x="13580" y="5190"/>
                    <a:pt x="13915" y="5085"/>
                    <a:pt x="14250" y="4939"/>
                  </a:cubicBezTo>
                  <a:cubicBezTo>
                    <a:pt x="14919" y="4688"/>
                    <a:pt x="15547" y="4416"/>
                    <a:pt x="16133" y="4123"/>
                  </a:cubicBezTo>
                  <a:cubicBezTo>
                    <a:pt x="16279" y="4060"/>
                    <a:pt x="16405" y="3976"/>
                    <a:pt x="16551" y="3914"/>
                  </a:cubicBezTo>
                  <a:cubicBezTo>
                    <a:pt x="16677" y="3830"/>
                    <a:pt x="16823" y="3746"/>
                    <a:pt x="16949" y="3683"/>
                  </a:cubicBezTo>
                  <a:cubicBezTo>
                    <a:pt x="17221" y="3537"/>
                    <a:pt x="17451" y="3370"/>
                    <a:pt x="17681" y="3202"/>
                  </a:cubicBezTo>
                  <a:cubicBezTo>
                    <a:pt x="17932" y="3056"/>
                    <a:pt x="18121" y="2888"/>
                    <a:pt x="18330" y="2742"/>
                  </a:cubicBezTo>
                  <a:cubicBezTo>
                    <a:pt x="18518" y="2595"/>
                    <a:pt x="18686" y="2428"/>
                    <a:pt x="18853" y="2282"/>
                  </a:cubicBezTo>
                  <a:cubicBezTo>
                    <a:pt x="19020" y="2135"/>
                    <a:pt x="19146" y="1968"/>
                    <a:pt x="19292" y="1821"/>
                  </a:cubicBezTo>
                  <a:cubicBezTo>
                    <a:pt x="19355" y="1759"/>
                    <a:pt x="19418" y="1696"/>
                    <a:pt x="19481" y="1633"/>
                  </a:cubicBezTo>
                  <a:cubicBezTo>
                    <a:pt x="19523" y="1549"/>
                    <a:pt x="19564" y="1486"/>
                    <a:pt x="19627" y="1424"/>
                  </a:cubicBezTo>
                  <a:cubicBezTo>
                    <a:pt x="19669" y="1361"/>
                    <a:pt x="19711" y="1298"/>
                    <a:pt x="19753" y="1235"/>
                  </a:cubicBezTo>
                  <a:cubicBezTo>
                    <a:pt x="19795" y="1194"/>
                    <a:pt x="19816" y="1173"/>
                    <a:pt x="19836" y="1152"/>
                  </a:cubicBezTo>
                  <a:cubicBezTo>
                    <a:pt x="19836" y="1110"/>
                    <a:pt x="19857" y="1089"/>
                    <a:pt x="19857" y="1068"/>
                  </a:cubicBezTo>
                  <a:cubicBezTo>
                    <a:pt x="19899" y="984"/>
                    <a:pt x="19941" y="922"/>
                    <a:pt x="19962" y="859"/>
                  </a:cubicBezTo>
                  <a:cubicBezTo>
                    <a:pt x="20276" y="315"/>
                    <a:pt x="20443" y="1"/>
                    <a:pt x="20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4359375" y="5127525"/>
              <a:ext cx="652850" cy="229150"/>
            </a:xfrm>
            <a:custGeom>
              <a:rect b="b" l="l" r="r" t="t"/>
              <a:pathLst>
                <a:path extrusionOk="0" h="9166" w="26114">
                  <a:moveTo>
                    <a:pt x="5671" y="1"/>
                  </a:moveTo>
                  <a:cubicBezTo>
                    <a:pt x="5671" y="1"/>
                    <a:pt x="5838" y="315"/>
                    <a:pt x="6131" y="859"/>
                  </a:cubicBezTo>
                  <a:cubicBezTo>
                    <a:pt x="6173" y="921"/>
                    <a:pt x="6215" y="984"/>
                    <a:pt x="6257" y="1068"/>
                  </a:cubicBezTo>
                  <a:cubicBezTo>
                    <a:pt x="6257" y="1089"/>
                    <a:pt x="6278" y="1110"/>
                    <a:pt x="6278" y="1131"/>
                  </a:cubicBezTo>
                  <a:cubicBezTo>
                    <a:pt x="6298" y="1172"/>
                    <a:pt x="6319" y="1193"/>
                    <a:pt x="6340" y="1235"/>
                  </a:cubicBezTo>
                  <a:cubicBezTo>
                    <a:pt x="6382" y="1277"/>
                    <a:pt x="6445" y="1340"/>
                    <a:pt x="6487" y="1424"/>
                  </a:cubicBezTo>
                  <a:cubicBezTo>
                    <a:pt x="6529" y="1486"/>
                    <a:pt x="6570" y="1549"/>
                    <a:pt x="6633" y="1612"/>
                  </a:cubicBezTo>
                  <a:cubicBezTo>
                    <a:pt x="6696" y="1696"/>
                    <a:pt x="6759" y="1758"/>
                    <a:pt x="6822" y="1821"/>
                  </a:cubicBezTo>
                  <a:cubicBezTo>
                    <a:pt x="6947" y="1968"/>
                    <a:pt x="7073" y="2135"/>
                    <a:pt x="7261" y="2281"/>
                  </a:cubicBezTo>
                  <a:cubicBezTo>
                    <a:pt x="7428" y="2428"/>
                    <a:pt x="7575" y="2595"/>
                    <a:pt x="7784" y="2742"/>
                  </a:cubicBezTo>
                  <a:cubicBezTo>
                    <a:pt x="7993" y="2888"/>
                    <a:pt x="8182" y="3056"/>
                    <a:pt x="8412" y="3202"/>
                  </a:cubicBezTo>
                  <a:cubicBezTo>
                    <a:pt x="8642" y="3369"/>
                    <a:pt x="8893" y="3537"/>
                    <a:pt x="9165" y="3683"/>
                  </a:cubicBezTo>
                  <a:cubicBezTo>
                    <a:pt x="9291" y="3746"/>
                    <a:pt x="9416" y="3830"/>
                    <a:pt x="9563" y="3913"/>
                  </a:cubicBezTo>
                  <a:cubicBezTo>
                    <a:pt x="9688" y="3976"/>
                    <a:pt x="9835" y="4060"/>
                    <a:pt x="9981" y="4123"/>
                  </a:cubicBezTo>
                  <a:cubicBezTo>
                    <a:pt x="10546" y="4416"/>
                    <a:pt x="11195" y="4688"/>
                    <a:pt x="11843" y="4939"/>
                  </a:cubicBezTo>
                  <a:cubicBezTo>
                    <a:pt x="12178" y="5064"/>
                    <a:pt x="12534" y="5190"/>
                    <a:pt x="12869" y="5315"/>
                  </a:cubicBezTo>
                  <a:cubicBezTo>
                    <a:pt x="13224" y="5420"/>
                    <a:pt x="13580" y="5525"/>
                    <a:pt x="13936" y="5629"/>
                  </a:cubicBezTo>
                  <a:cubicBezTo>
                    <a:pt x="14647" y="5838"/>
                    <a:pt x="15379" y="6027"/>
                    <a:pt x="16112" y="6173"/>
                  </a:cubicBezTo>
                  <a:cubicBezTo>
                    <a:pt x="16844" y="6320"/>
                    <a:pt x="17576" y="6445"/>
                    <a:pt x="18267" y="6571"/>
                  </a:cubicBezTo>
                  <a:cubicBezTo>
                    <a:pt x="18978" y="6696"/>
                    <a:pt x="19669" y="6780"/>
                    <a:pt x="20338" y="6843"/>
                  </a:cubicBezTo>
                  <a:cubicBezTo>
                    <a:pt x="20987" y="6926"/>
                    <a:pt x="21615" y="6989"/>
                    <a:pt x="22200" y="7031"/>
                  </a:cubicBezTo>
                  <a:cubicBezTo>
                    <a:pt x="24523" y="7219"/>
                    <a:pt x="26113" y="7178"/>
                    <a:pt x="26113" y="7178"/>
                  </a:cubicBezTo>
                  <a:cubicBezTo>
                    <a:pt x="26113" y="7178"/>
                    <a:pt x="24607" y="7659"/>
                    <a:pt x="22284" y="8140"/>
                  </a:cubicBezTo>
                  <a:cubicBezTo>
                    <a:pt x="21698" y="8266"/>
                    <a:pt x="21050" y="8391"/>
                    <a:pt x="20380" y="8496"/>
                  </a:cubicBezTo>
                  <a:cubicBezTo>
                    <a:pt x="19711" y="8621"/>
                    <a:pt x="18999" y="8726"/>
                    <a:pt x="18246" y="8810"/>
                  </a:cubicBezTo>
                  <a:cubicBezTo>
                    <a:pt x="17493" y="8914"/>
                    <a:pt x="16718" y="8998"/>
                    <a:pt x="15923" y="9061"/>
                  </a:cubicBezTo>
                  <a:cubicBezTo>
                    <a:pt x="15128" y="9123"/>
                    <a:pt x="14312" y="9144"/>
                    <a:pt x="13475" y="9144"/>
                  </a:cubicBezTo>
                  <a:cubicBezTo>
                    <a:pt x="13057" y="9165"/>
                    <a:pt x="12659" y="9144"/>
                    <a:pt x="12241" y="9144"/>
                  </a:cubicBezTo>
                  <a:cubicBezTo>
                    <a:pt x="11822" y="9123"/>
                    <a:pt x="11404" y="9103"/>
                    <a:pt x="10985" y="9061"/>
                  </a:cubicBezTo>
                  <a:cubicBezTo>
                    <a:pt x="10148" y="8998"/>
                    <a:pt x="9311" y="8914"/>
                    <a:pt x="8516" y="8747"/>
                  </a:cubicBezTo>
                  <a:cubicBezTo>
                    <a:pt x="8307" y="8705"/>
                    <a:pt x="8098" y="8684"/>
                    <a:pt x="7910" y="8642"/>
                  </a:cubicBezTo>
                  <a:cubicBezTo>
                    <a:pt x="7700" y="8600"/>
                    <a:pt x="7512" y="8538"/>
                    <a:pt x="7303" y="8496"/>
                  </a:cubicBezTo>
                  <a:cubicBezTo>
                    <a:pt x="6905" y="8412"/>
                    <a:pt x="6529" y="8287"/>
                    <a:pt x="6152" y="8161"/>
                  </a:cubicBezTo>
                  <a:cubicBezTo>
                    <a:pt x="5775" y="8056"/>
                    <a:pt x="5399" y="7910"/>
                    <a:pt x="5043" y="7784"/>
                  </a:cubicBezTo>
                  <a:cubicBezTo>
                    <a:pt x="4687" y="7638"/>
                    <a:pt x="4353" y="7470"/>
                    <a:pt x="4018" y="7324"/>
                  </a:cubicBezTo>
                  <a:cubicBezTo>
                    <a:pt x="3683" y="7178"/>
                    <a:pt x="3369" y="6989"/>
                    <a:pt x="3076" y="6801"/>
                  </a:cubicBezTo>
                  <a:cubicBezTo>
                    <a:pt x="2930" y="6717"/>
                    <a:pt x="2783" y="6634"/>
                    <a:pt x="2637" y="6550"/>
                  </a:cubicBezTo>
                  <a:cubicBezTo>
                    <a:pt x="2511" y="6445"/>
                    <a:pt x="2365" y="6362"/>
                    <a:pt x="2239" y="6278"/>
                  </a:cubicBezTo>
                  <a:cubicBezTo>
                    <a:pt x="2114" y="6173"/>
                    <a:pt x="1988" y="6090"/>
                    <a:pt x="1863" y="6006"/>
                  </a:cubicBezTo>
                  <a:cubicBezTo>
                    <a:pt x="1800" y="5964"/>
                    <a:pt x="1737" y="5922"/>
                    <a:pt x="1695" y="5880"/>
                  </a:cubicBezTo>
                  <a:cubicBezTo>
                    <a:pt x="1633" y="5818"/>
                    <a:pt x="1570" y="5755"/>
                    <a:pt x="1507" y="5713"/>
                  </a:cubicBezTo>
                  <a:cubicBezTo>
                    <a:pt x="1256" y="5504"/>
                    <a:pt x="1047" y="5294"/>
                    <a:pt x="837" y="5106"/>
                  </a:cubicBezTo>
                  <a:cubicBezTo>
                    <a:pt x="628" y="4897"/>
                    <a:pt x="545" y="4813"/>
                    <a:pt x="440" y="4729"/>
                  </a:cubicBezTo>
                  <a:cubicBezTo>
                    <a:pt x="356" y="4625"/>
                    <a:pt x="273" y="4541"/>
                    <a:pt x="210" y="4478"/>
                  </a:cubicBezTo>
                  <a:cubicBezTo>
                    <a:pt x="63" y="4353"/>
                    <a:pt x="0" y="4290"/>
                    <a:pt x="0" y="42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32"/>
            <p:cNvGrpSpPr/>
            <p:nvPr/>
          </p:nvGrpSpPr>
          <p:grpSpPr>
            <a:xfrm>
              <a:off x="3570831" y="3134550"/>
              <a:ext cx="1595169" cy="2369625"/>
              <a:chOff x="3570831" y="3134550"/>
              <a:chExt cx="1595169" cy="2369625"/>
            </a:xfrm>
          </p:grpSpPr>
          <p:sp>
            <p:nvSpPr>
              <p:cNvPr id="991" name="Google Shape;991;p32"/>
              <p:cNvSpPr/>
              <p:nvPr/>
            </p:nvSpPr>
            <p:spPr>
              <a:xfrm>
                <a:off x="3570831" y="3134550"/>
                <a:ext cx="826000" cy="2325175"/>
              </a:xfrm>
              <a:custGeom>
                <a:rect b="b" l="l" r="r" t="t"/>
                <a:pathLst>
                  <a:path extrusionOk="0" h="93007" w="33040">
                    <a:moveTo>
                      <a:pt x="33039" y="90977"/>
                    </a:moveTo>
                    <a:lnTo>
                      <a:pt x="33039" y="91102"/>
                    </a:lnTo>
                    <a:cubicBezTo>
                      <a:pt x="32977" y="91144"/>
                      <a:pt x="32914" y="91165"/>
                      <a:pt x="32830" y="91186"/>
                    </a:cubicBezTo>
                    <a:cubicBezTo>
                      <a:pt x="32621" y="91270"/>
                      <a:pt x="32412" y="91374"/>
                      <a:pt x="32182" y="91437"/>
                    </a:cubicBezTo>
                    <a:cubicBezTo>
                      <a:pt x="31972" y="91521"/>
                      <a:pt x="31742" y="91583"/>
                      <a:pt x="31533" y="91667"/>
                    </a:cubicBezTo>
                    <a:cubicBezTo>
                      <a:pt x="30633" y="91960"/>
                      <a:pt x="29754" y="92169"/>
                      <a:pt x="28855" y="92358"/>
                    </a:cubicBezTo>
                    <a:cubicBezTo>
                      <a:pt x="28415" y="92441"/>
                      <a:pt x="27976" y="92525"/>
                      <a:pt x="27536" y="92588"/>
                    </a:cubicBezTo>
                    <a:cubicBezTo>
                      <a:pt x="27076" y="92651"/>
                      <a:pt x="26637" y="92734"/>
                      <a:pt x="26197" y="92776"/>
                    </a:cubicBezTo>
                    <a:cubicBezTo>
                      <a:pt x="25339" y="92860"/>
                      <a:pt x="24461" y="92923"/>
                      <a:pt x="23624" y="92964"/>
                    </a:cubicBezTo>
                    <a:cubicBezTo>
                      <a:pt x="22787" y="93006"/>
                      <a:pt x="21971" y="93006"/>
                      <a:pt x="21197" y="92985"/>
                    </a:cubicBezTo>
                    <a:cubicBezTo>
                      <a:pt x="20422" y="92985"/>
                      <a:pt x="19669" y="92943"/>
                      <a:pt x="18958" y="92902"/>
                    </a:cubicBezTo>
                    <a:cubicBezTo>
                      <a:pt x="18267" y="92860"/>
                      <a:pt x="17598" y="92818"/>
                      <a:pt x="16991" y="92755"/>
                    </a:cubicBezTo>
                    <a:cubicBezTo>
                      <a:pt x="14564" y="92525"/>
                      <a:pt x="12995" y="92211"/>
                      <a:pt x="12995" y="92211"/>
                    </a:cubicBezTo>
                    <a:cubicBezTo>
                      <a:pt x="12995" y="92211"/>
                      <a:pt x="14459" y="91542"/>
                      <a:pt x="16468" y="90349"/>
                    </a:cubicBezTo>
                    <a:cubicBezTo>
                      <a:pt x="16970" y="90056"/>
                      <a:pt x="17514" y="89721"/>
                      <a:pt x="18079" y="89366"/>
                    </a:cubicBezTo>
                    <a:cubicBezTo>
                      <a:pt x="22243" y="86687"/>
                      <a:pt x="25130" y="83988"/>
                      <a:pt x="26407" y="78967"/>
                    </a:cubicBezTo>
                    <a:cubicBezTo>
                      <a:pt x="27641" y="74029"/>
                      <a:pt x="27578" y="68505"/>
                      <a:pt x="27997" y="63462"/>
                    </a:cubicBezTo>
                    <a:cubicBezTo>
                      <a:pt x="28039" y="62855"/>
                      <a:pt x="28080" y="62269"/>
                      <a:pt x="28143" y="61663"/>
                    </a:cubicBezTo>
                    <a:cubicBezTo>
                      <a:pt x="28185" y="61056"/>
                      <a:pt x="28227" y="60449"/>
                      <a:pt x="28269" y="59842"/>
                    </a:cubicBezTo>
                    <a:cubicBezTo>
                      <a:pt x="28332" y="58608"/>
                      <a:pt x="28394" y="57373"/>
                      <a:pt x="28457" y="56118"/>
                    </a:cubicBezTo>
                    <a:cubicBezTo>
                      <a:pt x="28624" y="53607"/>
                      <a:pt x="28666" y="51054"/>
                      <a:pt x="28750" y="48502"/>
                    </a:cubicBezTo>
                    <a:cubicBezTo>
                      <a:pt x="28771" y="47874"/>
                      <a:pt x="28792" y="47225"/>
                      <a:pt x="28792" y="46598"/>
                    </a:cubicBezTo>
                    <a:cubicBezTo>
                      <a:pt x="28792" y="45949"/>
                      <a:pt x="28813" y="45321"/>
                      <a:pt x="28813" y="44673"/>
                    </a:cubicBezTo>
                    <a:cubicBezTo>
                      <a:pt x="28813" y="43919"/>
                      <a:pt x="28813" y="43166"/>
                      <a:pt x="28834" y="42413"/>
                    </a:cubicBezTo>
                    <a:lnTo>
                      <a:pt x="28792" y="42392"/>
                    </a:lnTo>
                    <a:lnTo>
                      <a:pt x="28771" y="42371"/>
                    </a:lnTo>
                    <a:cubicBezTo>
                      <a:pt x="28750" y="42350"/>
                      <a:pt x="28729" y="42329"/>
                      <a:pt x="28687" y="42308"/>
                    </a:cubicBezTo>
                    <a:cubicBezTo>
                      <a:pt x="28645" y="42266"/>
                      <a:pt x="28604" y="42225"/>
                      <a:pt x="28541" y="42162"/>
                    </a:cubicBezTo>
                    <a:cubicBezTo>
                      <a:pt x="28436" y="42078"/>
                      <a:pt x="28311" y="41953"/>
                      <a:pt x="28185" y="41848"/>
                    </a:cubicBezTo>
                    <a:cubicBezTo>
                      <a:pt x="27892" y="41618"/>
                      <a:pt x="27536" y="41325"/>
                      <a:pt x="27139" y="41053"/>
                    </a:cubicBezTo>
                    <a:cubicBezTo>
                      <a:pt x="26741" y="40760"/>
                      <a:pt x="26281" y="40488"/>
                      <a:pt x="25800" y="40174"/>
                    </a:cubicBezTo>
                    <a:cubicBezTo>
                      <a:pt x="25549" y="40028"/>
                      <a:pt x="25277" y="39881"/>
                      <a:pt x="25026" y="39735"/>
                    </a:cubicBezTo>
                    <a:cubicBezTo>
                      <a:pt x="24754" y="39588"/>
                      <a:pt x="24461" y="39421"/>
                      <a:pt x="24168" y="39274"/>
                    </a:cubicBezTo>
                    <a:cubicBezTo>
                      <a:pt x="23603" y="38981"/>
                      <a:pt x="22975" y="38689"/>
                      <a:pt x="22326" y="38417"/>
                    </a:cubicBezTo>
                    <a:cubicBezTo>
                      <a:pt x="21699" y="38145"/>
                      <a:pt x="21029" y="37893"/>
                      <a:pt x="20339" y="37642"/>
                    </a:cubicBezTo>
                    <a:cubicBezTo>
                      <a:pt x="16886" y="36450"/>
                      <a:pt x="13287" y="36178"/>
                      <a:pt x="9898" y="34839"/>
                    </a:cubicBezTo>
                    <a:cubicBezTo>
                      <a:pt x="6320" y="33437"/>
                      <a:pt x="2972" y="31470"/>
                      <a:pt x="1" y="29001"/>
                    </a:cubicBezTo>
                    <a:cubicBezTo>
                      <a:pt x="3056" y="29942"/>
                      <a:pt x="6278" y="30047"/>
                      <a:pt x="9479" y="30152"/>
                    </a:cubicBezTo>
                    <a:cubicBezTo>
                      <a:pt x="11635" y="30235"/>
                      <a:pt x="13811" y="30319"/>
                      <a:pt x="15987" y="30382"/>
                    </a:cubicBezTo>
                    <a:cubicBezTo>
                      <a:pt x="19858" y="30528"/>
                      <a:pt x="23687" y="30612"/>
                      <a:pt x="27495" y="31010"/>
                    </a:cubicBezTo>
                    <a:cubicBezTo>
                      <a:pt x="27892" y="31051"/>
                      <a:pt x="28290" y="31114"/>
                      <a:pt x="28687" y="31156"/>
                    </a:cubicBezTo>
                    <a:cubicBezTo>
                      <a:pt x="28687" y="31156"/>
                      <a:pt x="28687" y="31156"/>
                      <a:pt x="28687" y="31156"/>
                    </a:cubicBezTo>
                    <a:cubicBezTo>
                      <a:pt x="30905" y="31219"/>
                      <a:pt x="30382" y="19732"/>
                      <a:pt x="30361" y="18372"/>
                    </a:cubicBezTo>
                    <a:cubicBezTo>
                      <a:pt x="30340" y="16133"/>
                      <a:pt x="30403" y="13831"/>
                      <a:pt x="30173" y="11613"/>
                    </a:cubicBezTo>
                    <a:cubicBezTo>
                      <a:pt x="29754" y="7659"/>
                      <a:pt x="31345" y="3704"/>
                      <a:pt x="32788" y="1"/>
                    </a:cubicBezTo>
                    <a:cubicBezTo>
                      <a:pt x="32809" y="4667"/>
                      <a:pt x="32391" y="9312"/>
                      <a:pt x="32391" y="13957"/>
                    </a:cubicBezTo>
                    <a:cubicBezTo>
                      <a:pt x="32391" y="29315"/>
                      <a:pt x="32642" y="44652"/>
                      <a:pt x="32767" y="60010"/>
                    </a:cubicBezTo>
                    <a:cubicBezTo>
                      <a:pt x="32851" y="70325"/>
                      <a:pt x="32956" y="80640"/>
                      <a:pt x="33039" y="90956"/>
                    </a:cubicBezTo>
                    <a:cubicBezTo>
                      <a:pt x="33018" y="90956"/>
                      <a:pt x="33018" y="90977"/>
                      <a:pt x="33039" y="909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4379250" y="3143450"/>
                <a:ext cx="786750" cy="2360725"/>
              </a:xfrm>
              <a:custGeom>
                <a:rect b="b" l="l" r="r" t="t"/>
                <a:pathLst>
                  <a:path extrusionOk="0" h="94429" w="31470">
                    <a:moveTo>
                      <a:pt x="23226" y="28875"/>
                    </a:moveTo>
                    <a:cubicBezTo>
                      <a:pt x="23602" y="28310"/>
                      <a:pt x="24021" y="27766"/>
                      <a:pt x="24544" y="27243"/>
                    </a:cubicBezTo>
                    <a:cubicBezTo>
                      <a:pt x="26322" y="25465"/>
                      <a:pt x="28917" y="23791"/>
                      <a:pt x="31470" y="23477"/>
                    </a:cubicBezTo>
                    <a:cubicBezTo>
                      <a:pt x="28415" y="23853"/>
                      <a:pt x="25255" y="24272"/>
                      <a:pt x="22535" y="25757"/>
                    </a:cubicBezTo>
                    <a:cubicBezTo>
                      <a:pt x="21677" y="26239"/>
                      <a:pt x="20861" y="26804"/>
                      <a:pt x="20066" y="27389"/>
                    </a:cubicBezTo>
                    <a:cubicBezTo>
                      <a:pt x="17786" y="29022"/>
                      <a:pt x="15568" y="30988"/>
                      <a:pt x="13182" y="32432"/>
                    </a:cubicBezTo>
                    <a:cubicBezTo>
                      <a:pt x="10672" y="33939"/>
                      <a:pt x="7972" y="35152"/>
                      <a:pt x="5922" y="35905"/>
                    </a:cubicBezTo>
                    <a:cubicBezTo>
                      <a:pt x="5545" y="36031"/>
                      <a:pt x="5190" y="36156"/>
                      <a:pt x="4876" y="36282"/>
                    </a:cubicBezTo>
                    <a:cubicBezTo>
                      <a:pt x="4855" y="36219"/>
                      <a:pt x="4855" y="36136"/>
                      <a:pt x="4834" y="36073"/>
                    </a:cubicBezTo>
                    <a:cubicBezTo>
                      <a:pt x="4227" y="31825"/>
                      <a:pt x="5692" y="27348"/>
                      <a:pt x="5190" y="22954"/>
                    </a:cubicBezTo>
                    <a:cubicBezTo>
                      <a:pt x="4311" y="15170"/>
                      <a:pt x="1570" y="7784"/>
                      <a:pt x="796" y="0"/>
                    </a:cubicBezTo>
                    <a:cubicBezTo>
                      <a:pt x="42" y="879"/>
                      <a:pt x="1" y="2135"/>
                      <a:pt x="1" y="3306"/>
                    </a:cubicBezTo>
                    <a:cubicBezTo>
                      <a:pt x="1" y="19187"/>
                      <a:pt x="126" y="35068"/>
                      <a:pt x="273" y="50970"/>
                    </a:cubicBezTo>
                    <a:cubicBezTo>
                      <a:pt x="377" y="63713"/>
                      <a:pt x="482" y="76455"/>
                      <a:pt x="586" y="89198"/>
                    </a:cubicBezTo>
                    <a:cubicBezTo>
                      <a:pt x="586" y="89574"/>
                      <a:pt x="607" y="89972"/>
                      <a:pt x="607" y="90349"/>
                    </a:cubicBezTo>
                    <a:cubicBezTo>
                      <a:pt x="607" y="90474"/>
                      <a:pt x="628" y="90579"/>
                      <a:pt x="691" y="90663"/>
                    </a:cubicBezTo>
                    <a:cubicBezTo>
                      <a:pt x="712" y="90683"/>
                      <a:pt x="712" y="90704"/>
                      <a:pt x="691" y="90725"/>
                    </a:cubicBezTo>
                    <a:cubicBezTo>
                      <a:pt x="733" y="90767"/>
                      <a:pt x="796" y="90830"/>
                      <a:pt x="838" y="90872"/>
                    </a:cubicBezTo>
                    <a:cubicBezTo>
                      <a:pt x="1151" y="91144"/>
                      <a:pt x="1486" y="91395"/>
                      <a:pt x="1821" y="91646"/>
                    </a:cubicBezTo>
                    <a:lnTo>
                      <a:pt x="1842" y="91667"/>
                    </a:lnTo>
                    <a:cubicBezTo>
                      <a:pt x="2198" y="91897"/>
                      <a:pt x="2532" y="92127"/>
                      <a:pt x="2909" y="92336"/>
                    </a:cubicBezTo>
                    <a:cubicBezTo>
                      <a:pt x="3265" y="92525"/>
                      <a:pt x="3641" y="92734"/>
                      <a:pt x="4018" y="92901"/>
                    </a:cubicBezTo>
                    <a:cubicBezTo>
                      <a:pt x="4185" y="92985"/>
                      <a:pt x="4374" y="93069"/>
                      <a:pt x="4562" y="93131"/>
                    </a:cubicBezTo>
                    <a:cubicBezTo>
                      <a:pt x="4750" y="93215"/>
                      <a:pt x="4939" y="93278"/>
                      <a:pt x="5127" y="93362"/>
                    </a:cubicBezTo>
                    <a:cubicBezTo>
                      <a:pt x="5901" y="93634"/>
                      <a:pt x="6654" y="93822"/>
                      <a:pt x="7387" y="93989"/>
                    </a:cubicBezTo>
                    <a:cubicBezTo>
                      <a:pt x="8140" y="94136"/>
                      <a:pt x="8872" y="94261"/>
                      <a:pt x="9584" y="94324"/>
                    </a:cubicBezTo>
                    <a:cubicBezTo>
                      <a:pt x="10295" y="94387"/>
                      <a:pt x="10985" y="94408"/>
                      <a:pt x="11634" y="94429"/>
                    </a:cubicBezTo>
                    <a:cubicBezTo>
                      <a:pt x="12283" y="94429"/>
                      <a:pt x="12910" y="94429"/>
                      <a:pt x="13496" y="94387"/>
                    </a:cubicBezTo>
                    <a:cubicBezTo>
                      <a:pt x="14082" y="94366"/>
                      <a:pt x="14647" y="94324"/>
                      <a:pt x="15149" y="94261"/>
                    </a:cubicBezTo>
                    <a:cubicBezTo>
                      <a:pt x="16154" y="94157"/>
                      <a:pt x="16970" y="94010"/>
                      <a:pt x="17535" y="93906"/>
                    </a:cubicBezTo>
                    <a:cubicBezTo>
                      <a:pt x="18120" y="93801"/>
                      <a:pt x="18434" y="93738"/>
                      <a:pt x="18434" y="93738"/>
                    </a:cubicBezTo>
                    <a:cubicBezTo>
                      <a:pt x="18434" y="93738"/>
                      <a:pt x="18120" y="93634"/>
                      <a:pt x="17597" y="93404"/>
                    </a:cubicBezTo>
                    <a:cubicBezTo>
                      <a:pt x="17074" y="93194"/>
                      <a:pt x="16321" y="92880"/>
                      <a:pt x="15463" y="92441"/>
                    </a:cubicBezTo>
                    <a:cubicBezTo>
                      <a:pt x="15024" y="92232"/>
                      <a:pt x="14563" y="91981"/>
                      <a:pt x="14103" y="91730"/>
                    </a:cubicBezTo>
                    <a:cubicBezTo>
                      <a:pt x="12576" y="90872"/>
                      <a:pt x="10965" y="89972"/>
                      <a:pt x="9835" y="88612"/>
                    </a:cubicBezTo>
                    <a:cubicBezTo>
                      <a:pt x="9270" y="87963"/>
                      <a:pt x="8935" y="87085"/>
                      <a:pt x="8663" y="86269"/>
                    </a:cubicBezTo>
                    <a:cubicBezTo>
                      <a:pt x="8370" y="85369"/>
                      <a:pt x="8098" y="84385"/>
                      <a:pt x="8119" y="83423"/>
                    </a:cubicBezTo>
                    <a:cubicBezTo>
                      <a:pt x="8119" y="83256"/>
                      <a:pt x="7638" y="77711"/>
                      <a:pt x="7617" y="75033"/>
                    </a:cubicBezTo>
                    <a:cubicBezTo>
                      <a:pt x="7617" y="71706"/>
                      <a:pt x="7784" y="68379"/>
                      <a:pt x="7659" y="65052"/>
                    </a:cubicBezTo>
                    <a:cubicBezTo>
                      <a:pt x="7408" y="58587"/>
                      <a:pt x="6989" y="52142"/>
                      <a:pt x="6152" y="45719"/>
                    </a:cubicBezTo>
                    <a:cubicBezTo>
                      <a:pt x="6089" y="45279"/>
                      <a:pt x="6048" y="44861"/>
                      <a:pt x="5985" y="44421"/>
                    </a:cubicBezTo>
                    <a:cubicBezTo>
                      <a:pt x="5964" y="44191"/>
                      <a:pt x="6068" y="43961"/>
                      <a:pt x="6299" y="43856"/>
                    </a:cubicBezTo>
                    <a:cubicBezTo>
                      <a:pt x="6989" y="43522"/>
                      <a:pt x="7931" y="43040"/>
                      <a:pt x="9019" y="42392"/>
                    </a:cubicBezTo>
                    <a:cubicBezTo>
                      <a:pt x="13015" y="40111"/>
                      <a:pt x="17074" y="37098"/>
                      <a:pt x="20150" y="33667"/>
                    </a:cubicBezTo>
                    <a:cubicBezTo>
                      <a:pt x="21468" y="32181"/>
                      <a:pt x="22159" y="30465"/>
                      <a:pt x="23226" y="288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3" name="Google Shape;993;p32"/>
          <p:cNvSpPr/>
          <p:nvPr/>
        </p:nvSpPr>
        <p:spPr>
          <a:xfrm>
            <a:off x="4572013" y="1829400"/>
            <a:ext cx="369900" cy="36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5086200" y="1628775"/>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sz="1600">
              <a:solidFill>
                <a:srgbClr val="000000"/>
              </a:solidFill>
            </a:endParaRPr>
          </a:p>
        </p:txBody>
      </p:sp>
      <p:sp>
        <p:nvSpPr>
          <p:cNvPr id="995" name="Google Shape;995;p32"/>
          <p:cNvSpPr/>
          <p:nvPr/>
        </p:nvSpPr>
        <p:spPr>
          <a:xfrm>
            <a:off x="4572788" y="1829400"/>
            <a:ext cx="369900" cy="369900"/>
          </a:xfrm>
          <a:prstGeom prst="pie">
            <a:avLst>
              <a:gd fmla="val 5386304"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txBox="1"/>
          <p:nvPr/>
        </p:nvSpPr>
        <p:spPr>
          <a:xfrm>
            <a:off x="1708363" y="1858025"/>
            <a:ext cx="1113300" cy="429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A</a:t>
            </a:r>
            <a:endParaRPr b="1" sz="1600">
              <a:solidFill>
                <a:schemeClr val="accent3"/>
              </a:solidFill>
              <a:latin typeface="Roboto"/>
              <a:ea typeface="Roboto"/>
              <a:cs typeface="Roboto"/>
              <a:sym typeface="Roboto"/>
            </a:endParaRPr>
          </a:p>
        </p:txBody>
      </p:sp>
      <p:sp>
        <p:nvSpPr>
          <p:cNvPr id="997" name="Google Shape;997;p32"/>
          <p:cNvSpPr txBox="1"/>
          <p:nvPr/>
        </p:nvSpPr>
        <p:spPr>
          <a:xfrm>
            <a:off x="801199" y="2865100"/>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B</a:t>
            </a:r>
            <a:endParaRPr b="1" sz="1600">
              <a:solidFill>
                <a:schemeClr val="accent3"/>
              </a:solidFill>
              <a:latin typeface="Roboto"/>
              <a:ea typeface="Roboto"/>
              <a:cs typeface="Roboto"/>
              <a:sym typeface="Roboto"/>
            </a:endParaRPr>
          </a:p>
        </p:txBody>
      </p:sp>
      <p:sp>
        <p:nvSpPr>
          <p:cNvPr id="998" name="Google Shape;998;p32"/>
          <p:cNvSpPr txBox="1"/>
          <p:nvPr/>
        </p:nvSpPr>
        <p:spPr>
          <a:xfrm>
            <a:off x="2867049" y="2520275"/>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999" name="Google Shape;999;p32"/>
          <p:cNvSpPr txBox="1"/>
          <p:nvPr/>
        </p:nvSpPr>
        <p:spPr>
          <a:xfrm>
            <a:off x="6174100" y="1599050"/>
            <a:ext cx="2711400" cy="794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pic>
        <p:nvPicPr>
          <p:cNvPr id="1004" name="Google Shape;1004;p33"/>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005" name="Google Shape;1005;p33"/>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006" name="Google Shape;1006;p33"/>
          <p:cNvSpPr txBox="1"/>
          <p:nvPr/>
        </p:nvSpPr>
        <p:spPr>
          <a:xfrm>
            <a:off x="6288875" y="1900313"/>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1A</a:t>
            </a:r>
            <a:endParaRPr b="1" sz="1600">
              <a:solidFill>
                <a:schemeClr val="accent3"/>
              </a:solidFill>
              <a:latin typeface="Roboto"/>
              <a:ea typeface="Roboto"/>
              <a:cs typeface="Roboto"/>
              <a:sym typeface="Roboto"/>
            </a:endParaRPr>
          </a:p>
        </p:txBody>
      </p:sp>
      <p:sp>
        <p:nvSpPr>
          <p:cNvPr id="1007" name="Google Shape;1007;p33"/>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a:t>
            </a:r>
            <a:endParaRPr sz="1200">
              <a:solidFill>
                <a:srgbClr val="000000"/>
              </a:solidFill>
              <a:latin typeface="Roboto"/>
              <a:ea typeface="Roboto"/>
              <a:cs typeface="Roboto"/>
              <a:sym typeface="Roboto"/>
            </a:endParaRPr>
          </a:p>
        </p:txBody>
      </p:sp>
      <p:sp>
        <p:nvSpPr>
          <p:cNvPr id="1008" name="Google Shape;1008;p33"/>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009" name="Google Shape;1009;p33"/>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010" name="Google Shape;1010;p33"/>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011" name="Google Shape;1011;p33"/>
          <p:cNvSpPr/>
          <p:nvPr/>
        </p:nvSpPr>
        <p:spPr>
          <a:xfrm>
            <a:off x="44494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012" name="Google Shape;1012;p33"/>
          <p:cNvSpPr/>
          <p:nvPr/>
        </p:nvSpPr>
        <p:spPr>
          <a:xfrm>
            <a:off x="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1013" name="Google Shape;1013;p33"/>
          <p:cNvSpPr/>
          <p:nvPr/>
        </p:nvSpPr>
        <p:spPr>
          <a:xfrm>
            <a:off x="90847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014" name="Google Shape;1014;p33"/>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015" name="Google Shape;1015;p33"/>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016" name="Google Shape;1016;p33"/>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017" name="Google Shape;1017;p33"/>
          <p:cNvSpPr/>
          <p:nvPr/>
        </p:nvSpPr>
        <p:spPr>
          <a:xfrm>
            <a:off x="382861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018" name="Google Shape;1018;p33"/>
          <p:cNvSpPr/>
          <p:nvPr/>
        </p:nvSpPr>
        <p:spPr>
          <a:xfrm>
            <a:off x="4449313" y="3049275"/>
            <a:ext cx="663900" cy="663900"/>
          </a:xfrm>
          <a:prstGeom prst="rect">
            <a:avLst/>
          </a:prstGeom>
          <a:solidFill>
            <a:srgbClr val="F4CCCC"/>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sp>
        <p:nvSpPr>
          <p:cNvPr id="1019" name="Google Shape;1019;p33"/>
          <p:cNvSpPr/>
          <p:nvPr/>
        </p:nvSpPr>
        <p:spPr>
          <a:xfrm>
            <a:off x="5302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020" name="Google Shape;1020;p33"/>
          <p:cNvSpPr/>
          <p:nvPr/>
        </p:nvSpPr>
        <p:spPr>
          <a:xfrm>
            <a:off x="59757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021" name="Google Shape;1021;p33"/>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022" name="Google Shape;1022;p33"/>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023" name="Google Shape;1023;p33"/>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024" name="Google Shape;1024;p33"/>
          <p:cNvCxnSpPr>
            <a:stCxn id="1009"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025" name="Google Shape;1025;p33"/>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026" name="Google Shape;1026;p33"/>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1027" name="Google Shape;1027;p33"/>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1028" name="Google Shape;1028;p33"/>
          <p:cNvGrpSpPr/>
          <p:nvPr/>
        </p:nvGrpSpPr>
        <p:grpSpPr>
          <a:xfrm rot="-2736071">
            <a:off x="617670" y="2694954"/>
            <a:ext cx="726293" cy="220604"/>
            <a:chOff x="1907703" y="3382021"/>
            <a:chExt cx="1158837" cy="250845"/>
          </a:xfrm>
        </p:grpSpPr>
        <p:sp>
          <p:nvSpPr>
            <p:cNvPr id="1029" name="Google Shape;1029;p3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33"/>
          <p:cNvGrpSpPr/>
          <p:nvPr/>
        </p:nvGrpSpPr>
        <p:grpSpPr>
          <a:xfrm rot="-2700000">
            <a:off x="3114346" y="2690316"/>
            <a:ext cx="720927" cy="156054"/>
            <a:chOff x="1907703" y="3382021"/>
            <a:chExt cx="1158837" cy="250845"/>
          </a:xfrm>
        </p:grpSpPr>
        <p:sp>
          <p:nvSpPr>
            <p:cNvPr id="1046" name="Google Shape;1046;p3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33"/>
          <p:cNvGrpSpPr/>
          <p:nvPr/>
        </p:nvGrpSpPr>
        <p:grpSpPr>
          <a:xfrm rot="-900148">
            <a:off x="1889799" y="1723500"/>
            <a:ext cx="806699" cy="174620"/>
            <a:chOff x="1907703" y="3382021"/>
            <a:chExt cx="1158837" cy="250845"/>
          </a:xfrm>
        </p:grpSpPr>
        <p:sp>
          <p:nvSpPr>
            <p:cNvPr id="1063" name="Google Shape;1063;p3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3"/>
          <p:cNvGrpSpPr/>
          <p:nvPr/>
        </p:nvGrpSpPr>
        <p:grpSpPr>
          <a:xfrm rot="1800031">
            <a:off x="5101409" y="2703484"/>
            <a:ext cx="902025" cy="195277"/>
            <a:chOff x="1907703" y="3382021"/>
            <a:chExt cx="1158837" cy="250845"/>
          </a:xfrm>
        </p:grpSpPr>
        <p:sp>
          <p:nvSpPr>
            <p:cNvPr id="1080" name="Google Shape;1080;p3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33"/>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2" name="Google Shape;1102;p33"/>
          <p:cNvPicPr preferRelativeResize="0"/>
          <p:nvPr/>
        </p:nvPicPr>
        <p:blipFill>
          <a:blip r:embed="rId4">
            <a:alphaModFix/>
          </a:blip>
          <a:stretch>
            <a:fillRect/>
          </a:stretch>
        </p:blipFill>
        <p:spPr>
          <a:xfrm>
            <a:off x="358462" y="296984"/>
            <a:ext cx="1186125" cy="1186125"/>
          </a:xfrm>
          <a:prstGeom prst="rect">
            <a:avLst/>
          </a:prstGeom>
          <a:noFill/>
          <a:ln>
            <a:noFill/>
          </a:ln>
        </p:spPr>
      </p:pic>
      <p:cxnSp>
        <p:nvCxnSpPr>
          <p:cNvPr id="1103" name="Google Shape;1103;p33"/>
          <p:cNvCxnSpPr>
            <a:stCxn id="1012" idx="3"/>
            <a:endCxn id="1013" idx="1"/>
          </p:cNvCxnSpPr>
          <p:nvPr/>
        </p:nvCxnSpPr>
        <p:spPr>
          <a:xfrm>
            <a:off x="663900" y="3381225"/>
            <a:ext cx="244500" cy="0"/>
          </a:xfrm>
          <a:prstGeom prst="straightConnector1">
            <a:avLst/>
          </a:prstGeom>
          <a:noFill/>
          <a:ln cap="flat" cmpd="sng" w="9525">
            <a:solidFill>
              <a:schemeClr val="dk2"/>
            </a:solidFill>
            <a:prstDash val="solid"/>
            <a:round/>
            <a:headEnd len="med" w="med" type="none"/>
            <a:tailEnd len="med" w="med" type="triangle"/>
          </a:ln>
        </p:spPr>
      </p:cxnSp>
      <p:cxnSp>
        <p:nvCxnSpPr>
          <p:cNvPr id="1104" name="Google Shape;1104;p33"/>
          <p:cNvCxnSpPr>
            <a:endCxn id="1015" idx="1"/>
          </p:cNvCxnSpPr>
          <p:nvPr/>
        </p:nvCxnSpPr>
        <p:spPr>
          <a:xfrm>
            <a:off x="22085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105" name="Google Shape;1105;p33"/>
          <p:cNvCxnSpPr>
            <a:stCxn id="1016" idx="3"/>
            <a:endCxn id="1017" idx="1"/>
          </p:cNvCxnSpPr>
          <p:nvPr/>
        </p:nvCxnSpPr>
        <p:spPr>
          <a:xfrm>
            <a:off x="36824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106" name="Google Shape;1106;p33"/>
          <p:cNvCxnSpPr>
            <a:stCxn id="1018" idx="3"/>
            <a:endCxn id="1019" idx="1"/>
          </p:cNvCxnSpPr>
          <p:nvPr/>
        </p:nvCxnSpPr>
        <p:spPr>
          <a:xfrm>
            <a:off x="5113213" y="3381225"/>
            <a:ext cx="189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000"/>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8"/>
                                        </p:tgtEl>
                                      </p:cBhvr>
                                    </p:animEffect>
                                    <p:set>
                                      <p:cBhvr>
                                        <p:cTn dur="1" fill="hold">
                                          <p:stCondLst>
                                            <p:cond delay="1000"/>
                                          </p:stCondLst>
                                        </p:cTn>
                                        <p:tgtEl>
                                          <p:spTgt spid="10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36050" y="410400"/>
            <a:ext cx="3468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a:t>
            </a:r>
            <a:endParaRPr/>
          </a:p>
        </p:txBody>
      </p:sp>
      <p:grpSp>
        <p:nvGrpSpPr>
          <p:cNvPr id="94" name="Google Shape;94;p16"/>
          <p:cNvGrpSpPr/>
          <p:nvPr/>
        </p:nvGrpSpPr>
        <p:grpSpPr>
          <a:xfrm rot="5400000">
            <a:off x="4120973" y="382436"/>
            <a:ext cx="902039" cy="195283"/>
            <a:chOff x="1907703" y="3382021"/>
            <a:chExt cx="1158837" cy="250845"/>
          </a:xfrm>
        </p:grpSpPr>
        <p:sp>
          <p:nvSpPr>
            <p:cNvPr id="95" name="Google Shape;95;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 name="Google Shape;111;p16"/>
          <p:cNvCxnSpPr/>
          <p:nvPr/>
        </p:nvCxnSpPr>
        <p:spPr>
          <a:xfrm>
            <a:off x="4578450" y="29050"/>
            <a:ext cx="300" cy="5066700"/>
          </a:xfrm>
          <a:prstGeom prst="straightConnector1">
            <a:avLst/>
          </a:prstGeom>
          <a:noFill/>
          <a:ln cap="flat" cmpd="sng" w="38100">
            <a:solidFill>
              <a:schemeClr val="dk2"/>
            </a:solidFill>
            <a:prstDash val="solid"/>
            <a:round/>
            <a:headEnd len="med" w="med" type="none"/>
            <a:tailEnd len="med" w="med" type="none"/>
          </a:ln>
        </p:spPr>
      </p:cxnSp>
      <p:grpSp>
        <p:nvGrpSpPr>
          <p:cNvPr id="112" name="Google Shape;112;p16"/>
          <p:cNvGrpSpPr/>
          <p:nvPr/>
        </p:nvGrpSpPr>
        <p:grpSpPr>
          <a:xfrm rot="-5400000">
            <a:off x="4211502" y="1333424"/>
            <a:ext cx="721028" cy="156076"/>
            <a:chOff x="1907703" y="3382021"/>
            <a:chExt cx="1158837" cy="250845"/>
          </a:xfrm>
        </p:grpSpPr>
        <p:sp>
          <p:nvSpPr>
            <p:cNvPr id="113" name="Google Shape;113;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6"/>
          <p:cNvGrpSpPr/>
          <p:nvPr/>
        </p:nvGrpSpPr>
        <p:grpSpPr>
          <a:xfrm rot="5400000">
            <a:off x="4127586" y="2245211"/>
            <a:ext cx="902039" cy="195283"/>
            <a:chOff x="1907703" y="3382021"/>
            <a:chExt cx="1158837" cy="250845"/>
          </a:xfrm>
        </p:grpSpPr>
        <p:sp>
          <p:nvSpPr>
            <p:cNvPr id="130" name="Google Shape;130;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6"/>
          <p:cNvGrpSpPr/>
          <p:nvPr/>
        </p:nvGrpSpPr>
        <p:grpSpPr>
          <a:xfrm rot="-5400000">
            <a:off x="4218102" y="3152449"/>
            <a:ext cx="721028" cy="156076"/>
            <a:chOff x="1907703" y="3382021"/>
            <a:chExt cx="1158837" cy="250845"/>
          </a:xfrm>
        </p:grpSpPr>
        <p:sp>
          <p:nvSpPr>
            <p:cNvPr id="147" name="Google Shape;147;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6"/>
          <p:cNvGrpSpPr/>
          <p:nvPr/>
        </p:nvGrpSpPr>
        <p:grpSpPr>
          <a:xfrm rot="5400000">
            <a:off x="4120961" y="4020486"/>
            <a:ext cx="902039" cy="195283"/>
            <a:chOff x="1907703" y="3382021"/>
            <a:chExt cx="1158837" cy="250845"/>
          </a:xfrm>
        </p:grpSpPr>
        <p:sp>
          <p:nvSpPr>
            <p:cNvPr id="164" name="Google Shape;164;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rot="-5400000">
            <a:off x="4218089" y="4927724"/>
            <a:ext cx="721028" cy="156076"/>
            <a:chOff x="1907703" y="3382021"/>
            <a:chExt cx="1158837" cy="250845"/>
          </a:xfrm>
        </p:grpSpPr>
        <p:sp>
          <p:nvSpPr>
            <p:cNvPr id="181" name="Google Shape;181;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7" name="Google Shape;197;p16"/>
          <p:cNvPicPr preferRelativeResize="0"/>
          <p:nvPr/>
        </p:nvPicPr>
        <p:blipFill rotWithShape="1">
          <a:blip r:embed="rId3">
            <a:alphaModFix/>
          </a:blip>
          <a:srcRect b="0" l="0" r="0" t="0"/>
          <a:stretch/>
        </p:blipFill>
        <p:spPr>
          <a:xfrm rot="-1804894">
            <a:off x="344412" y="2939138"/>
            <a:ext cx="850900" cy="850900"/>
          </a:xfrm>
          <a:prstGeom prst="rect">
            <a:avLst/>
          </a:prstGeom>
          <a:noFill/>
          <a:ln>
            <a:noFill/>
          </a:ln>
        </p:spPr>
      </p:pic>
      <p:pic>
        <p:nvPicPr>
          <p:cNvPr id="198" name="Google Shape;198;p16"/>
          <p:cNvPicPr preferRelativeResize="0"/>
          <p:nvPr/>
        </p:nvPicPr>
        <p:blipFill>
          <a:blip r:embed="rId4">
            <a:alphaModFix/>
          </a:blip>
          <a:stretch>
            <a:fillRect/>
          </a:stretch>
        </p:blipFill>
        <p:spPr>
          <a:xfrm>
            <a:off x="-154238" y="3449777"/>
            <a:ext cx="1848224" cy="3448200"/>
          </a:xfrm>
          <a:prstGeom prst="rect">
            <a:avLst/>
          </a:prstGeom>
          <a:noFill/>
          <a:ln>
            <a:noFill/>
          </a:ln>
        </p:spPr>
      </p:pic>
      <p:sp>
        <p:nvSpPr>
          <p:cNvPr id="199" name="Google Shape;199;p16"/>
          <p:cNvSpPr/>
          <p:nvPr/>
        </p:nvSpPr>
        <p:spPr>
          <a:xfrm>
            <a:off x="38375" y="1082675"/>
            <a:ext cx="479700" cy="809100"/>
          </a:xfrm>
          <a:prstGeom prst="rect">
            <a:avLst/>
          </a:prstGeom>
          <a:solidFill>
            <a:srgbClr val="F9FAF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6"/>
          <p:cNvPicPr preferRelativeResize="0"/>
          <p:nvPr/>
        </p:nvPicPr>
        <p:blipFill>
          <a:blip r:embed="rId5">
            <a:alphaModFix/>
          </a:blip>
          <a:stretch>
            <a:fillRect/>
          </a:stretch>
        </p:blipFill>
        <p:spPr>
          <a:xfrm>
            <a:off x="271900" y="1082663"/>
            <a:ext cx="3714750" cy="1857375"/>
          </a:xfrm>
          <a:prstGeom prst="rect">
            <a:avLst/>
          </a:prstGeom>
          <a:noFill/>
          <a:ln>
            <a:noFill/>
          </a:ln>
        </p:spPr>
      </p:pic>
      <p:graphicFrame>
        <p:nvGraphicFramePr>
          <p:cNvPr id="201" name="Google Shape;201;p16"/>
          <p:cNvGraphicFramePr/>
          <p:nvPr/>
        </p:nvGraphicFramePr>
        <p:xfrm>
          <a:off x="6413850" y="1289125"/>
          <a:ext cx="3000000" cy="3000000"/>
        </p:xfrm>
        <a:graphic>
          <a:graphicData uri="http://schemas.openxmlformats.org/drawingml/2006/table">
            <a:tbl>
              <a:tblPr>
                <a:noFill/>
                <a:tableStyleId>{7DFA0E48-B86F-4438-8DBF-F219A67F2AD1}</a:tableStyleId>
              </a:tblPr>
              <a:tblGrid>
                <a:gridCol w="382850"/>
                <a:gridCol w="382850"/>
                <a:gridCol w="382850"/>
              </a:tblGrid>
              <a:tr h="3962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2" name="Google Shape;202;p16"/>
          <p:cNvSpPr txBox="1"/>
          <p:nvPr>
            <p:ph type="title"/>
          </p:nvPr>
        </p:nvSpPr>
        <p:spPr>
          <a:xfrm>
            <a:off x="5253825" y="410400"/>
            <a:ext cx="3468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a:t>
            </a:r>
            <a:endParaRPr/>
          </a:p>
        </p:txBody>
      </p:sp>
      <p:graphicFrame>
        <p:nvGraphicFramePr>
          <p:cNvPr id="203" name="Google Shape;203;p16"/>
          <p:cNvGraphicFramePr/>
          <p:nvPr/>
        </p:nvGraphicFramePr>
        <p:xfrm>
          <a:off x="4957100" y="2272850"/>
          <a:ext cx="3000000" cy="3000000"/>
        </p:xfrm>
        <a:graphic>
          <a:graphicData uri="http://schemas.openxmlformats.org/drawingml/2006/table">
            <a:tbl>
              <a:tblPr>
                <a:noFill/>
                <a:tableStyleId>{7DFA0E48-B86F-4438-8DBF-F219A67F2AD1}</a:tableStyleId>
              </a:tblPr>
              <a:tblGrid>
                <a:gridCol w="382850"/>
                <a:gridCol w="382850"/>
                <a:gridCol w="382850"/>
              </a:tblGrid>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04" name="Google Shape;204;p16"/>
          <p:cNvGraphicFramePr/>
          <p:nvPr/>
        </p:nvGraphicFramePr>
        <p:xfrm>
          <a:off x="6413850" y="2272850"/>
          <a:ext cx="3000000" cy="3000000"/>
        </p:xfrm>
        <a:graphic>
          <a:graphicData uri="http://schemas.openxmlformats.org/drawingml/2006/table">
            <a:tbl>
              <a:tblPr>
                <a:noFill/>
                <a:tableStyleId>{7DFA0E48-B86F-4438-8DBF-F219A67F2AD1}</a:tableStyleId>
              </a:tblPr>
              <a:tblGrid>
                <a:gridCol w="382850"/>
                <a:gridCol w="382850"/>
                <a:gridCol w="382850"/>
              </a:tblGrid>
              <a:tr h="3962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05" name="Google Shape;205;p16"/>
          <p:cNvGraphicFramePr/>
          <p:nvPr/>
        </p:nvGraphicFramePr>
        <p:xfrm>
          <a:off x="7870600" y="2272850"/>
          <a:ext cx="3000000" cy="3000000"/>
        </p:xfrm>
        <a:graphic>
          <a:graphicData uri="http://schemas.openxmlformats.org/drawingml/2006/table">
            <a:tbl>
              <a:tblPr>
                <a:noFill/>
                <a:tableStyleId>{7DFA0E48-B86F-4438-8DBF-F219A67F2AD1}</a:tableStyleId>
              </a:tblPr>
              <a:tblGrid>
                <a:gridCol w="382850"/>
                <a:gridCol w="382850"/>
                <a:gridCol w="382850"/>
              </a:tblGrid>
              <a:tr h="396200">
                <a:tc>
                  <a:txBody>
                    <a:bodyPr/>
                    <a:lstStyle/>
                    <a:p>
                      <a:pPr indent="0" lvl="0" marL="0" rtl="0" algn="l">
                        <a:spcBef>
                          <a:spcPts val="0"/>
                        </a:spcBef>
                        <a:spcAft>
                          <a:spcPts val="0"/>
                        </a:spcAft>
                        <a:buNone/>
                      </a:pPr>
                      <a:r>
                        <a:rPr lang="en"/>
                        <a:t>S</a:t>
                      </a:r>
                      <a:endParaRPr/>
                    </a:p>
                  </a:txBody>
                  <a:tcPr marT="91425" marB="91425" marR="91425" marL="91425"/>
                </a:tc>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06" name="Google Shape;206;p16"/>
          <p:cNvCxnSpPr/>
          <p:nvPr/>
        </p:nvCxnSpPr>
        <p:spPr>
          <a:xfrm flipH="1">
            <a:off x="5536375" y="1676525"/>
            <a:ext cx="881100" cy="5844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16"/>
          <p:cNvCxnSpPr/>
          <p:nvPr/>
        </p:nvCxnSpPr>
        <p:spPr>
          <a:xfrm>
            <a:off x="6800600" y="1686100"/>
            <a:ext cx="172500" cy="6033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16"/>
          <p:cNvCxnSpPr/>
          <p:nvPr/>
        </p:nvCxnSpPr>
        <p:spPr>
          <a:xfrm>
            <a:off x="7164575" y="1676525"/>
            <a:ext cx="1235700" cy="594000"/>
          </a:xfrm>
          <a:prstGeom prst="straightConnector1">
            <a:avLst/>
          </a:prstGeom>
          <a:noFill/>
          <a:ln cap="flat" cmpd="sng" w="9525">
            <a:solidFill>
              <a:schemeClr val="dk2"/>
            </a:solidFill>
            <a:prstDash val="solid"/>
            <a:round/>
            <a:headEnd len="med" w="med" type="none"/>
            <a:tailEnd len="med" w="med" type="none"/>
          </a:ln>
        </p:spPr>
      </p:cxnSp>
      <p:grpSp>
        <p:nvGrpSpPr>
          <p:cNvPr id="209" name="Google Shape;209;p16"/>
          <p:cNvGrpSpPr/>
          <p:nvPr/>
        </p:nvGrpSpPr>
        <p:grpSpPr>
          <a:xfrm rot="-1733562">
            <a:off x="5616444" y="1890688"/>
            <a:ext cx="720959" cy="156061"/>
            <a:chOff x="1907703" y="3382021"/>
            <a:chExt cx="1158837" cy="250845"/>
          </a:xfrm>
        </p:grpSpPr>
        <p:sp>
          <p:nvSpPr>
            <p:cNvPr id="210" name="Google Shape;210;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6"/>
          <p:cNvGrpSpPr/>
          <p:nvPr/>
        </p:nvGrpSpPr>
        <p:grpSpPr>
          <a:xfrm rot="1647780">
            <a:off x="7438838" y="1901058"/>
            <a:ext cx="720919" cy="156052"/>
            <a:chOff x="1907703" y="3382021"/>
            <a:chExt cx="1158837" cy="250845"/>
          </a:xfrm>
        </p:grpSpPr>
        <p:sp>
          <p:nvSpPr>
            <p:cNvPr id="227" name="Google Shape;227;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6"/>
          <p:cNvGrpSpPr/>
          <p:nvPr/>
        </p:nvGrpSpPr>
        <p:grpSpPr>
          <a:xfrm rot="4354178">
            <a:off x="6591092" y="1922634"/>
            <a:ext cx="591515" cy="130239"/>
            <a:chOff x="1907703" y="3382021"/>
            <a:chExt cx="1158837" cy="250845"/>
          </a:xfrm>
        </p:grpSpPr>
        <p:sp>
          <p:nvSpPr>
            <p:cNvPr id="244" name="Google Shape;244;p1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6"/>
          <p:cNvSpPr txBox="1"/>
          <p:nvPr/>
        </p:nvSpPr>
        <p:spPr>
          <a:xfrm>
            <a:off x="4850750" y="3724575"/>
            <a:ext cx="4072200" cy="36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Repetition of data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cxnSp>
        <p:nvCxnSpPr>
          <p:cNvPr id="261" name="Google Shape;261;p16"/>
          <p:cNvCxnSpPr/>
          <p:nvPr/>
        </p:nvCxnSpPr>
        <p:spPr>
          <a:xfrm>
            <a:off x="6101400" y="2481075"/>
            <a:ext cx="325800" cy="96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16"/>
          <p:cNvCxnSpPr/>
          <p:nvPr/>
        </p:nvCxnSpPr>
        <p:spPr>
          <a:xfrm>
            <a:off x="7566850" y="2481075"/>
            <a:ext cx="287400" cy="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16"/>
          <p:cNvSpPr txBox="1"/>
          <p:nvPr/>
        </p:nvSpPr>
        <p:spPr>
          <a:xfrm>
            <a:off x="4870600" y="3341375"/>
            <a:ext cx="3000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Leaves are linked together</a:t>
            </a:r>
            <a:endParaRPr/>
          </a:p>
        </p:txBody>
      </p:sp>
      <p:sp>
        <p:nvSpPr>
          <p:cNvPr id="264" name="Google Shape;264;p16"/>
          <p:cNvSpPr txBox="1"/>
          <p:nvPr/>
        </p:nvSpPr>
        <p:spPr>
          <a:xfrm>
            <a:off x="1228350" y="3778305"/>
            <a:ext cx="3000000" cy="32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No repetition of data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65" name="Google Shape;265;p16"/>
          <p:cNvSpPr txBox="1"/>
          <p:nvPr/>
        </p:nvSpPr>
        <p:spPr>
          <a:xfrm>
            <a:off x="1282375" y="3409000"/>
            <a:ext cx="31419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Leaves are not linked together</a:t>
            </a:r>
            <a:endParaRPr/>
          </a:p>
        </p:txBody>
      </p:sp>
      <p:sp>
        <p:nvSpPr>
          <p:cNvPr id="266" name="Google Shape;266;p16"/>
          <p:cNvSpPr txBox="1"/>
          <p:nvPr/>
        </p:nvSpPr>
        <p:spPr>
          <a:xfrm>
            <a:off x="4850750" y="3724575"/>
            <a:ext cx="4072200" cy="36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Data pointers  are only present in leaf nodes</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67" name="Google Shape;267;p16"/>
          <p:cNvSpPr txBox="1"/>
          <p:nvPr/>
        </p:nvSpPr>
        <p:spPr>
          <a:xfrm>
            <a:off x="4850750" y="4050300"/>
            <a:ext cx="4072200" cy="36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Indices</a:t>
            </a:r>
            <a:r>
              <a:rPr lang="en" sz="1200">
                <a:latin typeface="Roboto"/>
                <a:ea typeface="Roboto"/>
                <a:cs typeface="Roboto"/>
                <a:sym typeface="Roboto"/>
              </a:rPr>
              <a:t> to the data are stored in the internal node</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pic>
        <p:nvPicPr>
          <p:cNvPr id="1111" name="Google Shape;1111;p34"/>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112" name="Google Shape;1112;p34"/>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113" name="Google Shape;1113;p34"/>
          <p:cNvSpPr txBox="1"/>
          <p:nvPr/>
        </p:nvSpPr>
        <p:spPr>
          <a:xfrm>
            <a:off x="6214025" y="1001888"/>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1A</a:t>
            </a:r>
            <a:endParaRPr b="1" sz="1600">
              <a:solidFill>
                <a:schemeClr val="accent3"/>
              </a:solidFill>
              <a:latin typeface="Roboto"/>
              <a:ea typeface="Roboto"/>
              <a:cs typeface="Roboto"/>
              <a:sym typeface="Roboto"/>
            </a:endParaRPr>
          </a:p>
        </p:txBody>
      </p:sp>
      <p:sp>
        <p:nvSpPr>
          <p:cNvPr id="1114" name="Google Shape;1114;p34"/>
          <p:cNvSpPr txBox="1"/>
          <p:nvPr/>
        </p:nvSpPr>
        <p:spPr>
          <a:xfrm>
            <a:off x="6701675" y="13772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 </a:t>
            </a:r>
            <a:endParaRPr sz="1200">
              <a:solidFill>
                <a:srgbClr val="000000"/>
              </a:solidFill>
              <a:latin typeface="Roboto"/>
              <a:ea typeface="Roboto"/>
              <a:cs typeface="Roboto"/>
              <a:sym typeface="Roboto"/>
            </a:endParaRPr>
          </a:p>
        </p:txBody>
      </p:sp>
      <p:sp>
        <p:nvSpPr>
          <p:cNvPr id="1115" name="Google Shape;1115;p34"/>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116" name="Google Shape;1116;p34"/>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117" name="Google Shape;1117;p34"/>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118" name="Google Shape;1118;p34"/>
          <p:cNvSpPr/>
          <p:nvPr/>
        </p:nvSpPr>
        <p:spPr>
          <a:xfrm>
            <a:off x="44494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119" name="Google Shape;1119;p34"/>
          <p:cNvSpPr/>
          <p:nvPr/>
        </p:nvSpPr>
        <p:spPr>
          <a:xfrm>
            <a:off x="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1120" name="Google Shape;1120;p34"/>
          <p:cNvSpPr/>
          <p:nvPr/>
        </p:nvSpPr>
        <p:spPr>
          <a:xfrm>
            <a:off x="90847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121" name="Google Shape;1121;p34"/>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122" name="Google Shape;1122;p34"/>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123" name="Google Shape;1123;p34"/>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124" name="Google Shape;1124;p34"/>
          <p:cNvSpPr/>
          <p:nvPr/>
        </p:nvSpPr>
        <p:spPr>
          <a:xfrm>
            <a:off x="644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125" name="Google Shape;1125;p34"/>
          <p:cNvSpPr/>
          <p:nvPr/>
        </p:nvSpPr>
        <p:spPr>
          <a:xfrm>
            <a:off x="71178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126" name="Google Shape;1126;p34"/>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127" name="Google Shape;1127;p34"/>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128" name="Google Shape;1128;p34"/>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129" name="Google Shape;1129;p34"/>
          <p:cNvCxnSpPr>
            <a:stCxn id="1116"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130" name="Google Shape;1130;p34"/>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131" name="Google Shape;1131;p34"/>
          <p:cNvCxnSpPr>
            <a:endCxn id="1124" idx="0"/>
          </p:cNvCxnSpPr>
          <p:nvPr/>
        </p:nvCxnSpPr>
        <p:spPr>
          <a:xfrm>
            <a:off x="5134413" y="2552775"/>
            <a:ext cx="1642200" cy="496500"/>
          </a:xfrm>
          <a:prstGeom prst="straightConnector1">
            <a:avLst/>
          </a:prstGeom>
          <a:noFill/>
          <a:ln cap="flat" cmpd="sng" w="38100">
            <a:solidFill>
              <a:schemeClr val="dk2"/>
            </a:solidFill>
            <a:prstDash val="solid"/>
            <a:round/>
            <a:headEnd len="med" w="med" type="none"/>
            <a:tailEnd len="med" w="med" type="none"/>
          </a:ln>
        </p:spPr>
      </p:cxnSp>
      <p:grpSp>
        <p:nvGrpSpPr>
          <p:cNvPr id="1132" name="Google Shape;1132;p34"/>
          <p:cNvGrpSpPr/>
          <p:nvPr/>
        </p:nvGrpSpPr>
        <p:grpSpPr>
          <a:xfrm rot="-2736071">
            <a:off x="617670" y="2694954"/>
            <a:ext cx="726293" cy="220604"/>
            <a:chOff x="1907703" y="3382021"/>
            <a:chExt cx="1158837" cy="250845"/>
          </a:xfrm>
        </p:grpSpPr>
        <p:sp>
          <p:nvSpPr>
            <p:cNvPr id="1133" name="Google Shape;1133;p3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34"/>
          <p:cNvGrpSpPr/>
          <p:nvPr/>
        </p:nvGrpSpPr>
        <p:grpSpPr>
          <a:xfrm rot="-2700000">
            <a:off x="3114346" y="2690316"/>
            <a:ext cx="720927" cy="156054"/>
            <a:chOff x="1907703" y="3382021"/>
            <a:chExt cx="1158837" cy="250845"/>
          </a:xfrm>
        </p:grpSpPr>
        <p:sp>
          <p:nvSpPr>
            <p:cNvPr id="1150" name="Google Shape;1150;p3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34"/>
          <p:cNvGrpSpPr/>
          <p:nvPr/>
        </p:nvGrpSpPr>
        <p:grpSpPr>
          <a:xfrm rot="-900148">
            <a:off x="1889799" y="1723500"/>
            <a:ext cx="806699" cy="174620"/>
            <a:chOff x="1907703" y="3382021"/>
            <a:chExt cx="1158837" cy="250845"/>
          </a:xfrm>
        </p:grpSpPr>
        <p:sp>
          <p:nvSpPr>
            <p:cNvPr id="1167" name="Google Shape;1167;p3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34"/>
          <p:cNvGrpSpPr/>
          <p:nvPr/>
        </p:nvGrpSpPr>
        <p:grpSpPr>
          <a:xfrm rot="900115">
            <a:off x="5282378" y="2670125"/>
            <a:ext cx="1340815" cy="195266"/>
            <a:chOff x="1907703" y="3382021"/>
            <a:chExt cx="1158837" cy="250845"/>
          </a:xfrm>
        </p:grpSpPr>
        <p:sp>
          <p:nvSpPr>
            <p:cNvPr id="1184" name="Google Shape;1184;p3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0" name="Google Shape;1200;p34"/>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4" name="Google Shape;1204;p34"/>
          <p:cNvPicPr preferRelativeResize="0"/>
          <p:nvPr/>
        </p:nvPicPr>
        <p:blipFill>
          <a:blip r:embed="rId4">
            <a:alphaModFix/>
          </a:blip>
          <a:stretch>
            <a:fillRect/>
          </a:stretch>
        </p:blipFill>
        <p:spPr>
          <a:xfrm>
            <a:off x="358475" y="232071"/>
            <a:ext cx="1186125" cy="1186125"/>
          </a:xfrm>
          <a:prstGeom prst="rect">
            <a:avLst/>
          </a:prstGeom>
          <a:noFill/>
          <a:ln>
            <a:noFill/>
          </a:ln>
        </p:spPr>
      </p:pic>
      <p:cxnSp>
        <p:nvCxnSpPr>
          <p:cNvPr id="1205" name="Google Shape;1205;p34"/>
          <p:cNvCxnSpPr>
            <a:stCxn id="1119" idx="3"/>
            <a:endCxn id="1120" idx="1"/>
          </p:cNvCxnSpPr>
          <p:nvPr/>
        </p:nvCxnSpPr>
        <p:spPr>
          <a:xfrm>
            <a:off x="663900" y="3381225"/>
            <a:ext cx="244500" cy="0"/>
          </a:xfrm>
          <a:prstGeom prst="straightConnector1">
            <a:avLst/>
          </a:prstGeom>
          <a:noFill/>
          <a:ln cap="flat" cmpd="sng" w="9525">
            <a:solidFill>
              <a:schemeClr val="dk2"/>
            </a:solidFill>
            <a:prstDash val="solid"/>
            <a:round/>
            <a:headEnd len="med" w="med" type="none"/>
            <a:tailEnd len="med" w="med" type="triangle"/>
          </a:ln>
        </p:spPr>
      </p:cxnSp>
      <p:cxnSp>
        <p:nvCxnSpPr>
          <p:cNvPr id="1206" name="Google Shape;1206;p34"/>
          <p:cNvCxnSpPr>
            <a:endCxn id="1122" idx="1"/>
          </p:cNvCxnSpPr>
          <p:nvPr/>
        </p:nvCxnSpPr>
        <p:spPr>
          <a:xfrm>
            <a:off x="22085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207" name="Google Shape;1207;p34"/>
          <p:cNvCxnSpPr>
            <a:stCxn id="1123" idx="3"/>
            <a:endCxn id="1208" idx="1"/>
          </p:cNvCxnSpPr>
          <p:nvPr/>
        </p:nvCxnSpPr>
        <p:spPr>
          <a:xfrm>
            <a:off x="3682463" y="3381225"/>
            <a:ext cx="177300" cy="684000"/>
          </a:xfrm>
          <a:prstGeom prst="straightConnector1">
            <a:avLst/>
          </a:prstGeom>
          <a:noFill/>
          <a:ln cap="flat" cmpd="sng" w="9525">
            <a:solidFill>
              <a:schemeClr val="dk2"/>
            </a:solidFill>
            <a:prstDash val="solid"/>
            <a:round/>
            <a:headEnd len="med" w="med" type="none"/>
            <a:tailEnd len="med" w="med" type="triangle"/>
          </a:ln>
        </p:spPr>
      </p:cxnSp>
      <p:cxnSp>
        <p:nvCxnSpPr>
          <p:cNvPr id="1209" name="Google Shape;1209;p34"/>
          <p:cNvCxnSpPr>
            <a:endCxn id="1124" idx="1"/>
          </p:cNvCxnSpPr>
          <p:nvPr/>
        </p:nvCxnSpPr>
        <p:spPr>
          <a:xfrm flipH="1" rot="10800000">
            <a:off x="5787363" y="3381225"/>
            <a:ext cx="657300" cy="1178400"/>
          </a:xfrm>
          <a:prstGeom prst="straightConnector1">
            <a:avLst/>
          </a:prstGeom>
          <a:noFill/>
          <a:ln cap="flat" cmpd="sng" w="9525">
            <a:solidFill>
              <a:schemeClr val="dk2"/>
            </a:solidFill>
            <a:prstDash val="solid"/>
            <a:round/>
            <a:headEnd len="med" w="med" type="none"/>
            <a:tailEnd len="med" w="med" type="triangle"/>
          </a:ln>
        </p:spPr>
      </p:cxnSp>
      <p:sp>
        <p:nvSpPr>
          <p:cNvPr id="1210" name="Google Shape;1210;p34"/>
          <p:cNvSpPr/>
          <p:nvPr/>
        </p:nvSpPr>
        <p:spPr>
          <a:xfrm>
            <a:off x="3859775" y="334437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11" name="Google Shape;1211;p34"/>
          <p:cNvGraphicFramePr/>
          <p:nvPr/>
        </p:nvGraphicFramePr>
        <p:xfrm>
          <a:off x="4160113" y="3470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212" name="Google Shape;1212;p34"/>
          <p:cNvGraphicFramePr/>
          <p:nvPr/>
        </p:nvGraphicFramePr>
        <p:xfrm>
          <a:off x="4160113" y="3867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213" name="Google Shape;1213;p34"/>
          <p:cNvGraphicFramePr/>
          <p:nvPr/>
        </p:nvGraphicFramePr>
        <p:xfrm>
          <a:off x="4925813" y="3867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214" name="Google Shape;1214;p34"/>
          <p:cNvSpPr txBox="1"/>
          <p:nvPr/>
        </p:nvSpPr>
        <p:spPr>
          <a:xfrm>
            <a:off x="3859763" y="34689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208" name="Google Shape;1208;p34"/>
          <p:cNvSpPr txBox="1"/>
          <p:nvPr/>
        </p:nvSpPr>
        <p:spPr>
          <a:xfrm>
            <a:off x="3859763" y="3865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215" name="Google Shape;1215;p34"/>
          <p:cNvSpPr txBox="1"/>
          <p:nvPr/>
        </p:nvSpPr>
        <p:spPr>
          <a:xfrm>
            <a:off x="3859763" y="4368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216" name="Google Shape;1216;p34"/>
          <p:cNvSpPr txBox="1"/>
          <p:nvPr/>
        </p:nvSpPr>
        <p:spPr>
          <a:xfrm>
            <a:off x="5308663" y="4366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217" name="Google Shape;1217;p34"/>
          <p:cNvGraphicFramePr/>
          <p:nvPr/>
        </p:nvGraphicFramePr>
        <p:xfrm>
          <a:off x="4177763" y="4368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218" name="Google Shape;1218;p34"/>
          <p:cNvGraphicFramePr/>
          <p:nvPr/>
        </p:nvGraphicFramePr>
        <p:xfrm>
          <a:off x="5615263" y="4368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219" name="Google Shape;1219;p34"/>
          <p:cNvSpPr txBox="1"/>
          <p:nvPr/>
        </p:nvSpPr>
        <p:spPr>
          <a:xfrm>
            <a:off x="4161300" y="34847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1220" name="Google Shape;1220;p34"/>
          <p:cNvSpPr txBox="1"/>
          <p:nvPr/>
        </p:nvSpPr>
        <p:spPr>
          <a:xfrm>
            <a:off x="4529625" y="3468925"/>
            <a:ext cx="415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40</a:t>
            </a:r>
            <a:endParaRPr>
              <a:latin typeface="Roboto"/>
              <a:ea typeface="Roboto"/>
              <a:cs typeface="Roboto"/>
              <a:sym typeface="Roboto"/>
            </a:endParaRPr>
          </a:p>
        </p:txBody>
      </p:sp>
      <p:sp>
        <p:nvSpPr>
          <p:cNvPr id="1221" name="Google Shape;1221;p34"/>
          <p:cNvSpPr txBox="1"/>
          <p:nvPr/>
        </p:nvSpPr>
        <p:spPr>
          <a:xfrm>
            <a:off x="4215909" y="4368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1222" name="Google Shape;1222;p34"/>
          <p:cNvCxnSpPr/>
          <p:nvPr/>
        </p:nvCxnSpPr>
        <p:spPr>
          <a:xfrm>
            <a:off x="4432325" y="2515475"/>
            <a:ext cx="543300" cy="828900"/>
          </a:xfrm>
          <a:prstGeom prst="straightConnector1">
            <a:avLst/>
          </a:prstGeom>
          <a:noFill/>
          <a:ln cap="flat" cmpd="sng" w="38100">
            <a:solidFill>
              <a:schemeClr val="dk2"/>
            </a:solidFill>
            <a:prstDash val="solid"/>
            <a:round/>
            <a:headEnd len="med" w="med" type="none"/>
            <a:tailEnd len="med" w="med" type="none"/>
          </a:ln>
        </p:spPr>
      </p:cxnSp>
      <p:sp>
        <p:nvSpPr>
          <p:cNvPr id="1223" name="Google Shape;1223;p34"/>
          <p:cNvSpPr/>
          <p:nvPr/>
        </p:nvSpPr>
        <p:spPr>
          <a:xfrm flipH="1" rot="2580501">
            <a:off x="4715198" y="2893182"/>
            <a:ext cx="259131" cy="245072"/>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flipH="1" rot="2580501">
            <a:off x="4554069" y="2742872"/>
            <a:ext cx="259131" cy="245072"/>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pic>
        <p:nvPicPr>
          <p:cNvPr id="1229" name="Google Shape;1229;p35"/>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230" name="Google Shape;1230;p35"/>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231" name="Google Shape;1231;p35"/>
          <p:cNvSpPr txBox="1"/>
          <p:nvPr/>
        </p:nvSpPr>
        <p:spPr>
          <a:xfrm>
            <a:off x="6214025" y="1001888"/>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a:t>
            </a:r>
            <a:r>
              <a:rPr b="1" lang="en" sz="1600">
                <a:solidFill>
                  <a:schemeClr val="accent3"/>
                </a:solidFill>
                <a:latin typeface="Roboto"/>
                <a:ea typeface="Roboto"/>
                <a:cs typeface="Roboto"/>
                <a:sym typeface="Roboto"/>
              </a:rPr>
              <a:t>1</a:t>
            </a:r>
            <a:r>
              <a:rPr b="1" lang="en" sz="1600">
                <a:solidFill>
                  <a:schemeClr val="accent3"/>
                </a:solidFill>
                <a:latin typeface="Roboto"/>
                <a:ea typeface="Roboto"/>
                <a:cs typeface="Roboto"/>
                <a:sym typeface="Roboto"/>
              </a:rPr>
              <a:t>A</a:t>
            </a:r>
            <a:endParaRPr b="1" sz="1600">
              <a:solidFill>
                <a:schemeClr val="accent3"/>
              </a:solidFill>
              <a:latin typeface="Roboto"/>
              <a:ea typeface="Roboto"/>
              <a:cs typeface="Roboto"/>
              <a:sym typeface="Roboto"/>
            </a:endParaRPr>
          </a:p>
        </p:txBody>
      </p:sp>
      <p:sp>
        <p:nvSpPr>
          <p:cNvPr id="1232" name="Google Shape;1232;p35"/>
          <p:cNvSpPr txBox="1"/>
          <p:nvPr/>
        </p:nvSpPr>
        <p:spPr>
          <a:xfrm>
            <a:off x="6701675" y="13772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 </a:t>
            </a:r>
            <a:endParaRPr sz="1200">
              <a:solidFill>
                <a:srgbClr val="000000"/>
              </a:solidFill>
              <a:latin typeface="Roboto"/>
              <a:ea typeface="Roboto"/>
              <a:cs typeface="Roboto"/>
              <a:sym typeface="Roboto"/>
            </a:endParaRPr>
          </a:p>
        </p:txBody>
      </p:sp>
      <p:sp>
        <p:nvSpPr>
          <p:cNvPr id="1233" name="Google Shape;1233;p35"/>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234" name="Google Shape;1234;p35"/>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235" name="Google Shape;1235;p35"/>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236" name="Google Shape;1236;p35"/>
          <p:cNvSpPr/>
          <p:nvPr/>
        </p:nvSpPr>
        <p:spPr>
          <a:xfrm>
            <a:off x="44494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237" name="Google Shape;1237;p35"/>
          <p:cNvSpPr/>
          <p:nvPr/>
        </p:nvSpPr>
        <p:spPr>
          <a:xfrm>
            <a:off x="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1238" name="Google Shape;1238;p35"/>
          <p:cNvSpPr/>
          <p:nvPr/>
        </p:nvSpPr>
        <p:spPr>
          <a:xfrm>
            <a:off x="90847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239" name="Google Shape;1239;p35"/>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240" name="Google Shape;1240;p35"/>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241" name="Google Shape;1241;p35"/>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242" name="Google Shape;1242;p35"/>
          <p:cNvSpPr/>
          <p:nvPr/>
        </p:nvSpPr>
        <p:spPr>
          <a:xfrm>
            <a:off x="644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243" name="Google Shape;1243;p35"/>
          <p:cNvSpPr/>
          <p:nvPr/>
        </p:nvSpPr>
        <p:spPr>
          <a:xfrm>
            <a:off x="71178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244" name="Google Shape;1244;p35"/>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245" name="Google Shape;1245;p35"/>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246" name="Google Shape;1246;p35"/>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247" name="Google Shape;1247;p35"/>
          <p:cNvCxnSpPr>
            <a:stCxn id="1234"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248" name="Google Shape;1248;p35"/>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249" name="Google Shape;1249;p35"/>
          <p:cNvCxnSpPr>
            <a:endCxn id="1250" idx="0"/>
          </p:cNvCxnSpPr>
          <p:nvPr/>
        </p:nvCxnSpPr>
        <p:spPr>
          <a:xfrm>
            <a:off x="4432325" y="2515475"/>
            <a:ext cx="543300" cy="828900"/>
          </a:xfrm>
          <a:prstGeom prst="straightConnector1">
            <a:avLst/>
          </a:prstGeom>
          <a:noFill/>
          <a:ln cap="flat" cmpd="sng" w="38100">
            <a:solidFill>
              <a:schemeClr val="dk2"/>
            </a:solidFill>
            <a:prstDash val="solid"/>
            <a:round/>
            <a:headEnd len="med" w="med" type="none"/>
            <a:tailEnd len="med" w="med" type="none"/>
          </a:ln>
        </p:spPr>
      </p:cxnSp>
      <p:cxnSp>
        <p:nvCxnSpPr>
          <p:cNvPr id="1251" name="Google Shape;1251;p35"/>
          <p:cNvCxnSpPr>
            <a:endCxn id="1242" idx="0"/>
          </p:cNvCxnSpPr>
          <p:nvPr/>
        </p:nvCxnSpPr>
        <p:spPr>
          <a:xfrm>
            <a:off x="5134413" y="2552775"/>
            <a:ext cx="1642200" cy="496500"/>
          </a:xfrm>
          <a:prstGeom prst="straightConnector1">
            <a:avLst/>
          </a:prstGeom>
          <a:noFill/>
          <a:ln cap="flat" cmpd="sng" w="38100">
            <a:solidFill>
              <a:schemeClr val="dk2"/>
            </a:solidFill>
            <a:prstDash val="solid"/>
            <a:round/>
            <a:headEnd len="med" w="med" type="none"/>
            <a:tailEnd len="med" w="med" type="none"/>
          </a:ln>
        </p:spPr>
      </p:cxnSp>
      <p:grpSp>
        <p:nvGrpSpPr>
          <p:cNvPr id="1252" name="Google Shape;1252;p35"/>
          <p:cNvGrpSpPr/>
          <p:nvPr/>
        </p:nvGrpSpPr>
        <p:grpSpPr>
          <a:xfrm rot="-2736071">
            <a:off x="617670" y="2694954"/>
            <a:ext cx="726293" cy="220604"/>
            <a:chOff x="1907703" y="3382021"/>
            <a:chExt cx="1158837" cy="250845"/>
          </a:xfrm>
        </p:grpSpPr>
        <p:sp>
          <p:nvSpPr>
            <p:cNvPr id="1253" name="Google Shape;1253;p3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35"/>
          <p:cNvGrpSpPr/>
          <p:nvPr/>
        </p:nvGrpSpPr>
        <p:grpSpPr>
          <a:xfrm rot="-2700000">
            <a:off x="3114346" y="2690316"/>
            <a:ext cx="720927" cy="156054"/>
            <a:chOff x="1907703" y="3382021"/>
            <a:chExt cx="1158837" cy="250845"/>
          </a:xfrm>
        </p:grpSpPr>
        <p:sp>
          <p:nvSpPr>
            <p:cNvPr id="1270" name="Google Shape;1270;p3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5"/>
          <p:cNvGrpSpPr/>
          <p:nvPr/>
        </p:nvGrpSpPr>
        <p:grpSpPr>
          <a:xfrm rot="-900148">
            <a:off x="1889799" y="1723500"/>
            <a:ext cx="806699" cy="174620"/>
            <a:chOff x="1907703" y="3382021"/>
            <a:chExt cx="1158837" cy="250845"/>
          </a:xfrm>
        </p:grpSpPr>
        <p:sp>
          <p:nvSpPr>
            <p:cNvPr id="1287" name="Google Shape;1287;p3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35"/>
          <p:cNvGrpSpPr/>
          <p:nvPr/>
        </p:nvGrpSpPr>
        <p:grpSpPr>
          <a:xfrm rot="900115">
            <a:off x="5282378" y="2670125"/>
            <a:ext cx="1340815" cy="195266"/>
            <a:chOff x="1907703" y="3382021"/>
            <a:chExt cx="1158837" cy="250845"/>
          </a:xfrm>
        </p:grpSpPr>
        <p:sp>
          <p:nvSpPr>
            <p:cNvPr id="1304" name="Google Shape;1304;p3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35"/>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flipH="1" rot="2580501">
            <a:off x="4715198" y="2893182"/>
            <a:ext cx="259131" cy="245072"/>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5"/>
          <p:cNvSpPr/>
          <p:nvPr/>
        </p:nvSpPr>
        <p:spPr>
          <a:xfrm flipH="1" rot="2580501">
            <a:off x="4554069" y="2742872"/>
            <a:ext cx="259131" cy="245072"/>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5"/>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5"/>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6" name="Google Shape;1326;p35"/>
          <p:cNvPicPr preferRelativeResize="0"/>
          <p:nvPr/>
        </p:nvPicPr>
        <p:blipFill>
          <a:blip r:embed="rId4">
            <a:alphaModFix/>
          </a:blip>
          <a:stretch>
            <a:fillRect/>
          </a:stretch>
        </p:blipFill>
        <p:spPr>
          <a:xfrm>
            <a:off x="358475" y="232071"/>
            <a:ext cx="1186125" cy="1186125"/>
          </a:xfrm>
          <a:prstGeom prst="rect">
            <a:avLst/>
          </a:prstGeom>
          <a:noFill/>
          <a:ln>
            <a:noFill/>
          </a:ln>
        </p:spPr>
      </p:pic>
      <p:cxnSp>
        <p:nvCxnSpPr>
          <p:cNvPr id="1327" name="Google Shape;1327;p35"/>
          <p:cNvCxnSpPr>
            <a:stCxn id="1237" idx="3"/>
            <a:endCxn id="1238" idx="1"/>
          </p:cNvCxnSpPr>
          <p:nvPr/>
        </p:nvCxnSpPr>
        <p:spPr>
          <a:xfrm>
            <a:off x="663900" y="3381225"/>
            <a:ext cx="244500" cy="0"/>
          </a:xfrm>
          <a:prstGeom prst="straightConnector1">
            <a:avLst/>
          </a:prstGeom>
          <a:noFill/>
          <a:ln cap="flat" cmpd="sng" w="9525">
            <a:solidFill>
              <a:schemeClr val="dk2"/>
            </a:solidFill>
            <a:prstDash val="solid"/>
            <a:round/>
            <a:headEnd len="med" w="med" type="none"/>
            <a:tailEnd len="med" w="med" type="triangle"/>
          </a:ln>
        </p:spPr>
      </p:cxnSp>
      <p:cxnSp>
        <p:nvCxnSpPr>
          <p:cNvPr id="1328" name="Google Shape;1328;p35"/>
          <p:cNvCxnSpPr>
            <a:endCxn id="1240" idx="1"/>
          </p:cNvCxnSpPr>
          <p:nvPr/>
        </p:nvCxnSpPr>
        <p:spPr>
          <a:xfrm>
            <a:off x="22085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329" name="Google Shape;1329;p35"/>
          <p:cNvCxnSpPr>
            <a:stCxn id="1241" idx="3"/>
            <a:endCxn id="1330" idx="1"/>
          </p:cNvCxnSpPr>
          <p:nvPr/>
        </p:nvCxnSpPr>
        <p:spPr>
          <a:xfrm>
            <a:off x="3682463" y="3381225"/>
            <a:ext cx="177300" cy="684000"/>
          </a:xfrm>
          <a:prstGeom prst="straightConnector1">
            <a:avLst/>
          </a:prstGeom>
          <a:noFill/>
          <a:ln cap="flat" cmpd="sng" w="9525">
            <a:solidFill>
              <a:schemeClr val="dk2"/>
            </a:solidFill>
            <a:prstDash val="solid"/>
            <a:round/>
            <a:headEnd len="med" w="med" type="none"/>
            <a:tailEnd len="med" w="med" type="triangle"/>
          </a:ln>
        </p:spPr>
      </p:cxnSp>
      <p:cxnSp>
        <p:nvCxnSpPr>
          <p:cNvPr id="1331" name="Google Shape;1331;p35"/>
          <p:cNvCxnSpPr>
            <a:endCxn id="1242" idx="1"/>
          </p:cNvCxnSpPr>
          <p:nvPr/>
        </p:nvCxnSpPr>
        <p:spPr>
          <a:xfrm flipH="1" rot="10800000">
            <a:off x="5787363" y="3381225"/>
            <a:ext cx="657300" cy="1178400"/>
          </a:xfrm>
          <a:prstGeom prst="straightConnector1">
            <a:avLst/>
          </a:prstGeom>
          <a:noFill/>
          <a:ln cap="flat" cmpd="sng" w="9525">
            <a:solidFill>
              <a:schemeClr val="dk2"/>
            </a:solidFill>
            <a:prstDash val="solid"/>
            <a:round/>
            <a:headEnd len="med" w="med" type="none"/>
            <a:tailEnd len="med" w="med" type="triangle"/>
          </a:ln>
        </p:spPr>
      </p:cxnSp>
      <p:sp>
        <p:nvSpPr>
          <p:cNvPr id="1250" name="Google Shape;1250;p35"/>
          <p:cNvSpPr/>
          <p:nvPr/>
        </p:nvSpPr>
        <p:spPr>
          <a:xfrm>
            <a:off x="3859775" y="334437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32" name="Google Shape;1332;p35"/>
          <p:cNvGraphicFramePr/>
          <p:nvPr/>
        </p:nvGraphicFramePr>
        <p:xfrm>
          <a:off x="4160113" y="3470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333" name="Google Shape;1333;p35"/>
          <p:cNvGraphicFramePr/>
          <p:nvPr/>
        </p:nvGraphicFramePr>
        <p:xfrm>
          <a:off x="4160113" y="3867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334" name="Google Shape;1334;p35"/>
          <p:cNvGraphicFramePr/>
          <p:nvPr/>
        </p:nvGraphicFramePr>
        <p:xfrm>
          <a:off x="4925813" y="3867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335" name="Google Shape;1335;p35"/>
          <p:cNvSpPr txBox="1"/>
          <p:nvPr/>
        </p:nvSpPr>
        <p:spPr>
          <a:xfrm>
            <a:off x="3859763" y="34689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330" name="Google Shape;1330;p35"/>
          <p:cNvSpPr txBox="1"/>
          <p:nvPr/>
        </p:nvSpPr>
        <p:spPr>
          <a:xfrm>
            <a:off x="3859763" y="3865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336" name="Google Shape;1336;p35"/>
          <p:cNvSpPr txBox="1"/>
          <p:nvPr/>
        </p:nvSpPr>
        <p:spPr>
          <a:xfrm>
            <a:off x="3859763" y="4368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337" name="Google Shape;1337;p35"/>
          <p:cNvSpPr txBox="1"/>
          <p:nvPr/>
        </p:nvSpPr>
        <p:spPr>
          <a:xfrm>
            <a:off x="5308663" y="4366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338" name="Google Shape;1338;p35"/>
          <p:cNvGraphicFramePr/>
          <p:nvPr/>
        </p:nvGraphicFramePr>
        <p:xfrm>
          <a:off x="4177763" y="4368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339" name="Google Shape;1339;p35"/>
          <p:cNvGraphicFramePr/>
          <p:nvPr/>
        </p:nvGraphicFramePr>
        <p:xfrm>
          <a:off x="5615263" y="4368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340" name="Google Shape;1340;p35"/>
          <p:cNvSpPr txBox="1"/>
          <p:nvPr/>
        </p:nvSpPr>
        <p:spPr>
          <a:xfrm>
            <a:off x="4161300" y="34847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1341" name="Google Shape;1341;p35"/>
          <p:cNvSpPr txBox="1"/>
          <p:nvPr/>
        </p:nvSpPr>
        <p:spPr>
          <a:xfrm>
            <a:off x="4529625" y="3468925"/>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342" name="Google Shape;1342;p35"/>
          <p:cNvSpPr txBox="1"/>
          <p:nvPr/>
        </p:nvSpPr>
        <p:spPr>
          <a:xfrm>
            <a:off x="4215909" y="4368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pic>
        <p:nvPicPr>
          <p:cNvPr id="1347" name="Google Shape;1347;p36"/>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348" name="Google Shape;1348;p36"/>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349" name="Google Shape;1349;p36"/>
          <p:cNvSpPr txBox="1"/>
          <p:nvPr/>
        </p:nvSpPr>
        <p:spPr>
          <a:xfrm>
            <a:off x="6288875" y="1900313"/>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2A</a:t>
            </a:r>
            <a:endParaRPr b="1" sz="1600">
              <a:solidFill>
                <a:schemeClr val="accent3"/>
              </a:solidFill>
              <a:latin typeface="Roboto"/>
              <a:ea typeface="Roboto"/>
              <a:cs typeface="Roboto"/>
              <a:sym typeface="Roboto"/>
            </a:endParaRPr>
          </a:p>
        </p:txBody>
      </p:sp>
      <p:sp>
        <p:nvSpPr>
          <p:cNvPr id="1350" name="Google Shape;1350;p36"/>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chemeClr val="lt1"/>
                </a:highlight>
                <a:latin typeface="Roboto"/>
                <a:ea typeface="Roboto"/>
                <a:cs typeface="Roboto"/>
                <a:sym typeface="Roboto"/>
              </a:rPr>
              <a:t>There is an exact minimum number of keys in the node.</a:t>
            </a:r>
            <a:endParaRPr sz="1200">
              <a:solidFill>
                <a:srgbClr val="000000"/>
              </a:solidFill>
              <a:highlight>
                <a:schemeClr val="lt1"/>
              </a:highlight>
              <a:latin typeface="Roboto"/>
              <a:ea typeface="Roboto"/>
              <a:cs typeface="Roboto"/>
              <a:sym typeface="Roboto"/>
            </a:endParaRPr>
          </a:p>
        </p:txBody>
      </p:sp>
      <p:sp>
        <p:nvSpPr>
          <p:cNvPr id="1351" name="Google Shape;1351;p36"/>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352" name="Google Shape;1352;p36"/>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353" name="Google Shape;1353;p36"/>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354" name="Google Shape;1354;p36"/>
          <p:cNvSpPr/>
          <p:nvPr/>
        </p:nvSpPr>
        <p:spPr>
          <a:xfrm>
            <a:off x="44494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355" name="Google Shape;1355;p36"/>
          <p:cNvSpPr/>
          <p:nvPr/>
        </p:nvSpPr>
        <p:spPr>
          <a:xfrm>
            <a:off x="0" y="3049275"/>
            <a:ext cx="663900" cy="663900"/>
          </a:xfrm>
          <a:prstGeom prst="rect">
            <a:avLst/>
          </a:prstGeom>
          <a:solidFill>
            <a:srgbClr val="F4CCCC"/>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1356" name="Google Shape;1356;p36"/>
          <p:cNvSpPr/>
          <p:nvPr/>
        </p:nvSpPr>
        <p:spPr>
          <a:xfrm>
            <a:off x="90847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357" name="Google Shape;1357;p36"/>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358" name="Google Shape;1358;p36"/>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359" name="Google Shape;1359;p36"/>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360" name="Google Shape;1360;p36"/>
          <p:cNvSpPr/>
          <p:nvPr/>
        </p:nvSpPr>
        <p:spPr>
          <a:xfrm>
            <a:off x="4160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361" name="Google Shape;1361;p36"/>
          <p:cNvSpPr/>
          <p:nvPr/>
        </p:nvSpPr>
        <p:spPr>
          <a:xfrm>
            <a:off x="5302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362" name="Google Shape;1362;p36"/>
          <p:cNvSpPr/>
          <p:nvPr/>
        </p:nvSpPr>
        <p:spPr>
          <a:xfrm>
            <a:off x="59757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363" name="Google Shape;1363;p36"/>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364" name="Google Shape;1364;p36"/>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365" name="Google Shape;1365;p36"/>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366" name="Google Shape;1366;p36"/>
          <p:cNvCxnSpPr>
            <a:stCxn id="1352"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367" name="Google Shape;1367;p36"/>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368" name="Google Shape;1368;p36"/>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1369" name="Google Shape;1369;p36"/>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1370" name="Google Shape;1370;p36"/>
          <p:cNvGrpSpPr/>
          <p:nvPr/>
        </p:nvGrpSpPr>
        <p:grpSpPr>
          <a:xfrm rot="-2736071">
            <a:off x="617670" y="2694954"/>
            <a:ext cx="726293" cy="220604"/>
            <a:chOff x="1907703" y="3382021"/>
            <a:chExt cx="1158837" cy="250845"/>
          </a:xfrm>
        </p:grpSpPr>
        <p:sp>
          <p:nvSpPr>
            <p:cNvPr id="1371" name="Google Shape;1371;p3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6"/>
          <p:cNvGrpSpPr/>
          <p:nvPr/>
        </p:nvGrpSpPr>
        <p:grpSpPr>
          <a:xfrm rot="-2700000">
            <a:off x="3114346" y="2690316"/>
            <a:ext cx="720927" cy="156054"/>
            <a:chOff x="1907703" y="3382021"/>
            <a:chExt cx="1158837" cy="250845"/>
          </a:xfrm>
        </p:grpSpPr>
        <p:sp>
          <p:nvSpPr>
            <p:cNvPr id="1388" name="Google Shape;1388;p3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36"/>
          <p:cNvGrpSpPr/>
          <p:nvPr/>
        </p:nvGrpSpPr>
        <p:grpSpPr>
          <a:xfrm rot="-900148">
            <a:off x="1889799" y="1723500"/>
            <a:ext cx="806699" cy="174620"/>
            <a:chOff x="1907703" y="3382021"/>
            <a:chExt cx="1158837" cy="250845"/>
          </a:xfrm>
        </p:grpSpPr>
        <p:sp>
          <p:nvSpPr>
            <p:cNvPr id="1405" name="Google Shape;1405;p3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36"/>
          <p:cNvGrpSpPr/>
          <p:nvPr/>
        </p:nvGrpSpPr>
        <p:grpSpPr>
          <a:xfrm rot="1800031">
            <a:off x="5101409" y="2703484"/>
            <a:ext cx="902025" cy="195277"/>
            <a:chOff x="1907703" y="3382021"/>
            <a:chExt cx="1158837" cy="250845"/>
          </a:xfrm>
        </p:grpSpPr>
        <p:sp>
          <p:nvSpPr>
            <p:cNvPr id="1422" name="Google Shape;1422;p3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8" name="Google Shape;1438;p36"/>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4" name="Google Shape;1444;p36"/>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1445" name="Google Shape;1445;p36"/>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A node (except root node) should contain a minimum of </a:t>
            </a:r>
            <a:r>
              <a:rPr lang="en" sz="1050">
                <a:highlight>
                  <a:srgbClr val="EEEEEE"/>
                </a:highlight>
                <a:latin typeface="Courier New"/>
                <a:ea typeface="Courier New"/>
                <a:cs typeface="Courier New"/>
                <a:sym typeface="Courier New"/>
              </a:rPr>
              <a:t>⌈m/2⌉ - 1</a:t>
            </a:r>
            <a:r>
              <a:rPr lang="en" sz="1350">
                <a:highlight>
                  <a:srgbClr val="EEEEEE"/>
                </a:highlight>
              </a:rPr>
              <a:t> keys.</a:t>
            </a:r>
            <a:endParaRPr sz="1200">
              <a:solidFill>
                <a:srgbClr val="000000"/>
              </a:solidFill>
              <a:highlight>
                <a:srgbClr val="EEEEEE"/>
              </a:highlight>
              <a:latin typeface="Roboto"/>
              <a:ea typeface="Roboto"/>
              <a:cs typeface="Roboto"/>
              <a:sym typeface="Roboto"/>
            </a:endParaRPr>
          </a:p>
        </p:txBody>
      </p:sp>
      <p:sp>
        <p:nvSpPr>
          <p:cNvPr id="1446" name="Google Shape;1446;p36"/>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Recall:</a:t>
            </a:r>
            <a:endParaRPr b="1" sz="1600">
              <a:solidFill>
                <a:schemeClr val="accent3"/>
              </a:solidFill>
              <a:latin typeface="Roboto"/>
              <a:ea typeface="Roboto"/>
              <a:cs typeface="Roboto"/>
              <a:sym typeface="Roboto"/>
            </a:endParaRPr>
          </a:p>
        </p:txBody>
      </p:sp>
      <p:sp>
        <p:nvSpPr>
          <p:cNvPr id="1447" name="Google Shape;1447;p36"/>
          <p:cNvSpPr txBox="1"/>
          <p:nvPr/>
        </p:nvSpPr>
        <p:spPr>
          <a:xfrm>
            <a:off x="2484225" y="3953075"/>
            <a:ext cx="3192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50">
                <a:solidFill>
                  <a:schemeClr val="lt2"/>
                </a:solidFill>
                <a:highlight>
                  <a:srgbClr val="F9FAFC"/>
                </a:highlight>
                <a:latin typeface="Roboto"/>
                <a:ea typeface="Roboto"/>
                <a:cs typeface="Roboto"/>
                <a:sym typeface="Roboto"/>
              </a:rPr>
              <a:t>Underflow</a:t>
            </a:r>
            <a:r>
              <a:rPr lang="en" sz="2250">
                <a:solidFill>
                  <a:schemeClr val="lt2"/>
                </a:solidFill>
                <a:highlight>
                  <a:srgbClr val="F9FAFC"/>
                </a:highlight>
                <a:latin typeface="Roboto"/>
                <a:ea typeface="Roboto"/>
                <a:cs typeface="Roboto"/>
                <a:sym typeface="Roboto"/>
              </a:rPr>
              <a:t> </a:t>
            </a:r>
            <a:r>
              <a:rPr lang="en" sz="1350">
                <a:highlight>
                  <a:srgbClr val="F9FAFC"/>
                </a:highlight>
                <a:latin typeface="Roboto"/>
                <a:ea typeface="Roboto"/>
                <a:cs typeface="Roboto"/>
                <a:sym typeface="Roboto"/>
              </a:rPr>
              <a:t>is a situation when there is less number of keys in a node than the minimum number of keys it should hold</a:t>
            </a:r>
            <a:endParaRPr sz="2300">
              <a:solidFill>
                <a:schemeClr val="lt2"/>
              </a:solidFill>
              <a:latin typeface="Roboto"/>
              <a:ea typeface="Roboto"/>
              <a:cs typeface="Roboto"/>
              <a:sym typeface="Roboto"/>
            </a:endParaRPr>
          </a:p>
        </p:txBody>
      </p:sp>
      <p:cxnSp>
        <p:nvCxnSpPr>
          <p:cNvPr id="1448" name="Google Shape;1448;p36"/>
          <p:cNvCxnSpPr>
            <a:stCxn id="1355" idx="3"/>
            <a:endCxn id="1356" idx="1"/>
          </p:cNvCxnSpPr>
          <p:nvPr/>
        </p:nvCxnSpPr>
        <p:spPr>
          <a:xfrm>
            <a:off x="663900" y="3381225"/>
            <a:ext cx="244500" cy="0"/>
          </a:xfrm>
          <a:prstGeom prst="straightConnector1">
            <a:avLst/>
          </a:prstGeom>
          <a:noFill/>
          <a:ln cap="flat" cmpd="sng" w="9525">
            <a:solidFill>
              <a:schemeClr val="dk2"/>
            </a:solidFill>
            <a:prstDash val="solid"/>
            <a:round/>
            <a:headEnd len="med" w="med" type="none"/>
            <a:tailEnd len="med" w="med" type="triangle"/>
          </a:ln>
        </p:spPr>
      </p:cxnSp>
      <p:cxnSp>
        <p:nvCxnSpPr>
          <p:cNvPr id="1449" name="Google Shape;1449;p36"/>
          <p:cNvCxnSpPr>
            <a:stCxn id="1357" idx="3"/>
            <a:endCxn id="1358" idx="1"/>
          </p:cNvCxnSpPr>
          <p:nvPr/>
        </p:nvCxnSpPr>
        <p:spPr>
          <a:xfrm>
            <a:off x="2208500"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450" name="Google Shape;1450;p36"/>
          <p:cNvCxnSpPr>
            <a:stCxn id="1359" idx="3"/>
            <a:endCxn id="1360" idx="1"/>
          </p:cNvCxnSpPr>
          <p:nvPr/>
        </p:nvCxnSpPr>
        <p:spPr>
          <a:xfrm>
            <a:off x="3682463" y="3381225"/>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1451" name="Google Shape;1451;p36"/>
          <p:cNvCxnSpPr>
            <a:stCxn id="1360" idx="3"/>
            <a:endCxn id="1361" idx="1"/>
          </p:cNvCxnSpPr>
          <p:nvPr/>
        </p:nvCxnSpPr>
        <p:spPr>
          <a:xfrm>
            <a:off x="4824463" y="3381225"/>
            <a:ext cx="478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par>
                                <p:cTn fill="hold" nodeType="withEffect" presetClass="entr" presetID="10" presetSubtype="0">
                                  <p:stCondLst>
                                    <p:cond delay="0"/>
                                  </p:stCondLst>
                                  <p:childTnLst>
                                    <p:set>
                                      <p:cBhvr>
                                        <p:cTn dur="1" fill="hold">
                                          <p:stCondLst>
                                            <p:cond delay="0"/>
                                          </p:stCondLst>
                                        </p:cTn>
                                        <p:tgtEl>
                                          <p:spTgt spid="1350"/>
                                        </p:tgtEl>
                                        <p:attrNameLst>
                                          <p:attrName>style.visibility</p:attrName>
                                        </p:attrNameLst>
                                      </p:cBhvr>
                                      <p:to>
                                        <p:strVal val="visible"/>
                                      </p:to>
                                    </p:set>
                                    <p:animEffect filter="fade" transition="in">
                                      <p:cBhvr>
                                        <p:cTn dur="1000"/>
                                        <p:tgtEl>
                                          <p:spTgt spid="1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5"/>
                                        </p:tgtEl>
                                        <p:attrNameLst>
                                          <p:attrName>style.visibility</p:attrName>
                                        </p:attrNameLst>
                                      </p:cBhvr>
                                      <p:to>
                                        <p:strVal val="visible"/>
                                      </p:to>
                                    </p:set>
                                    <p:animEffect filter="fade" transition="in">
                                      <p:cBhvr>
                                        <p:cTn dur="1000"/>
                                        <p:tgtEl>
                                          <p:spTgt spid="1445"/>
                                        </p:tgtEl>
                                      </p:cBhvr>
                                    </p:animEffect>
                                  </p:childTnLst>
                                </p:cTn>
                              </p:par>
                              <p:par>
                                <p:cTn fill="hold" nodeType="withEffect" presetClass="entr" presetID="10" presetSubtype="0">
                                  <p:stCondLst>
                                    <p:cond delay="0"/>
                                  </p:stCondLst>
                                  <p:childTnLst>
                                    <p:set>
                                      <p:cBhvr>
                                        <p:cTn dur="1" fill="hold">
                                          <p:stCondLst>
                                            <p:cond delay="0"/>
                                          </p:stCondLst>
                                        </p:cTn>
                                        <p:tgtEl>
                                          <p:spTgt spid="1446"/>
                                        </p:tgtEl>
                                        <p:attrNameLst>
                                          <p:attrName>style.visibility</p:attrName>
                                        </p:attrNameLst>
                                      </p:cBhvr>
                                      <p:to>
                                        <p:strVal val="visible"/>
                                      </p:to>
                                    </p:set>
                                    <p:animEffect filter="fade" transition="in">
                                      <p:cBhvr>
                                        <p:cTn dur="1000"/>
                                        <p:tgtEl>
                                          <p:spTgt spid="1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1000"/>
                                        <p:tgtEl>
                                          <p:spTgt spid="1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55"/>
                                        </p:tgtEl>
                                      </p:cBhvr>
                                    </p:animEffect>
                                    <p:set>
                                      <p:cBhvr>
                                        <p:cTn dur="1" fill="hold">
                                          <p:stCondLst>
                                            <p:cond delay="1000"/>
                                          </p:stCondLst>
                                        </p:cTn>
                                        <p:tgtEl>
                                          <p:spTgt spid="13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37"/>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457" name="Google Shape;1457;p37"/>
          <p:cNvSpPr/>
          <p:nvPr/>
        </p:nvSpPr>
        <p:spPr>
          <a:xfrm>
            <a:off x="4298613" y="778175"/>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1458" name="Google Shape;1458;p37"/>
          <p:cNvCxnSpPr/>
          <p:nvPr/>
        </p:nvCxnSpPr>
        <p:spPr>
          <a:xfrm flipH="1">
            <a:off x="3391463" y="1442063"/>
            <a:ext cx="950100" cy="242400"/>
          </a:xfrm>
          <a:prstGeom prst="straightConnector1">
            <a:avLst/>
          </a:prstGeom>
          <a:noFill/>
          <a:ln cap="flat" cmpd="sng" w="38100">
            <a:solidFill>
              <a:schemeClr val="dk2"/>
            </a:solidFill>
            <a:prstDash val="solid"/>
            <a:round/>
            <a:headEnd len="med" w="med" type="none"/>
            <a:tailEnd len="med" w="med" type="triangle"/>
          </a:ln>
        </p:spPr>
      </p:cxnSp>
      <p:grpSp>
        <p:nvGrpSpPr>
          <p:cNvPr id="1459" name="Google Shape;1459;p37"/>
          <p:cNvGrpSpPr/>
          <p:nvPr/>
        </p:nvGrpSpPr>
        <p:grpSpPr>
          <a:xfrm rot="-900271">
            <a:off x="3326116" y="1475733"/>
            <a:ext cx="994586" cy="174620"/>
            <a:chOff x="1907703" y="3382021"/>
            <a:chExt cx="1158837" cy="250845"/>
          </a:xfrm>
        </p:grpSpPr>
        <p:sp>
          <p:nvSpPr>
            <p:cNvPr id="1460" name="Google Shape;1460;p3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6" name="Google Shape;1476;p37"/>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1477" name="Google Shape;1477;p37"/>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2A</a:t>
            </a:r>
            <a:endParaRPr b="1" sz="1600">
              <a:solidFill>
                <a:schemeClr val="accent3"/>
              </a:solidFill>
              <a:latin typeface="Roboto"/>
              <a:ea typeface="Roboto"/>
              <a:cs typeface="Roboto"/>
              <a:sym typeface="Roboto"/>
            </a:endParaRPr>
          </a:p>
        </p:txBody>
      </p:sp>
      <p:sp>
        <p:nvSpPr>
          <p:cNvPr id="1478" name="Google Shape;1478;p37"/>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chemeClr val="lt1"/>
                </a:highlight>
                <a:latin typeface="Roboto"/>
                <a:ea typeface="Roboto"/>
                <a:cs typeface="Roboto"/>
                <a:sym typeface="Roboto"/>
              </a:rPr>
              <a:t>There is an exact minimum number of keys in the node.</a:t>
            </a:r>
            <a:endParaRPr sz="1200">
              <a:solidFill>
                <a:srgbClr val="000000"/>
              </a:solidFill>
              <a:highlight>
                <a:schemeClr val="lt1"/>
              </a:highlight>
              <a:latin typeface="Roboto"/>
              <a:ea typeface="Roboto"/>
              <a:cs typeface="Roboto"/>
              <a:sym typeface="Roboto"/>
            </a:endParaRPr>
          </a:p>
        </p:txBody>
      </p:sp>
      <p:sp>
        <p:nvSpPr>
          <p:cNvPr id="1479" name="Google Shape;1479;p37"/>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Borrow a key left (less) of the median node to be put in the node where the deletion happened</a:t>
            </a:r>
            <a:endParaRPr sz="1200">
              <a:solidFill>
                <a:srgbClr val="000000"/>
              </a:solidFill>
              <a:highlight>
                <a:srgbClr val="EEEEEE"/>
              </a:highlight>
              <a:latin typeface="Roboto"/>
              <a:ea typeface="Roboto"/>
              <a:cs typeface="Roboto"/>
              <a:sym typeface="Roboto"/>
            </a:endParaRPr>
          </a:p>
        </p:txBody>
      </p:sp>
      <p:sp>
        <p:nvSpPr>
          <p:cNvPr id="1480" name="Google Shape;1480;p37"/>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
        <p:nvSpPr>
          <p:cNvPr id="1481" name="Google Shape;1481;p37"/>
          <p:cNvSpPr/>
          <p:nvPr/>
        </p:nvSpPr>
        <p:spPr>
          <a:xfrm>
            <a:off x="79050"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82" name="Google Shape;1482;p37"/>
          <p:cNvGraphicFramePr/>
          <p:nvPr/>
        </p:nvGraphicFramePr>
        <p:xfrm>
          <a:off x="379388"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483" name="Google Shape;1483;p37"/>
          <p:cNvGraphicFramePr/>
          <p:nvPr/>
        </p:nvGraphicFramePr>
        <p:xfrm>
          <a:off x="379388"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484" name="Google Shape;1484;p37"/>
          <p:cNvGraphicFramePr/>
          <p:nvPr/>
        </p:nvGraphicFramePr>
        <p:xfrm>
          <a:off x="1145088"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485" name="Google Shape;1485;p37"/>
          <p:cNvSpPr txBox="1"/>
          <p:nvPr/>
        </p:nvSpPr>
        <p:spPr>
          <a:xfrm>
            <a:off x="79038"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486" name="Google Shape;1486;p37"/>
          <p:cNvSpPr txBox="1"/>
          <p:nvPr/>
        </p:nvSpPr>
        <p:spPr>
          <a:xfrm>
            <a:off x="79038"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487" name="Google Shape;1487;p37"/>
          <p:cNvSpPr txBox="1"/>
          <p:nvPr/>
        </p:nvSpPr>
        <p:spPr>
          <a:xfrm>
            <a:off x="79038"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488" name="Google Shape;1488;p37"/>
          <p:cNvSpPr txBox="1"/>
          <p:nvPr/>
        </p:nvSpPr>
        <p:spPr>
          <a:xfrm>
            <a:off x="1527938"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489" name="Google Shape;1489;p37"/>
          <p:cNvGraphicFramePr/>
          <p:nvPr/>
        </p:nvGraphicFramePr>
        <p:xfrm>
          <a:off x="3970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490" name="Google Shape;1490;p37"/>
          <p:cNvGraphicFramePr/>
          <p:nvPr/>
        </p:nvGraphicFramePr>
        <p:xfrm>
          <a:off x="18345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491" name="Google Shape;1491;p37"/>
          <p:cNvSpPr txBox="1"/>
          <p:nvPr/>
        </p:nvSpPr>
        <p:spPr>
          <a:xfrm>
            <a:off x="380675" y="3571000"/>
            <a:ext cx="382800" cy="4002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1492" name="Google Shape;1492;p37"/>
          <p:cNvSpPr txBox="1"/>
          <p:nvPr/>
        </p:nvSpPr>
        <p:spPr>
          <a:xfrm>
            <a:off x="748900" y="3571000"/>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493" name="Google Shape;1493;p37"/>
          <p:cNvSpPr txBox="1"/>
          <p:nvPr/>
        </p:nvSpPr>
        <p:spPr>
          <a:xfrm>
            <a:off x="435184"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1494" name="Google Shape;1494;p37"/>
          <p:cNvSpPr/>
          <p:nvPr/>
        </p:nvSpPr>
        <p:spPr>
          <a:xfrm>
            <a:off x="1964425" y="17034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95" name="Google Shape;1495;p37"/>
          <p:cNvGraphicFramePr/>
          <p:nvPr/>
        </p:nvGraphicFramePr>
        <p:xfrm>
          <a:off x="2264763" y="18299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496" name="Google Shape;1496;p37"/>
          <p:cNvGraphicFramePr/>
          <p:nvPr/>
        </p:nvGraphicFramePr>
        <p:xfrm>
          <a:off x="2264763" y="22261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497" name="Google Shape;1497;p37"/>
          <p:cNvGraphicFramePr/>
          <p:nvPr/>
        </p:nvGraphicFramePr>
        <p:xfrm>
          <a:off x="3030463" y="2226173"/>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rPr lang="en" sz="1000">
                          <a:latin typeface="Roboto"/>
                          <a:ea typeface="Roboto"/>
                          <a:cs typeface="Roboto"/>
                          <a:sym typeface="Roboto"/>
                        </a:rPr>
                        <a:t>NIL</a:t>
                      </a:r>
                      <a:endParaRPr sz="10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498" name="Google Shape;1498;p37"/>
          <p:cNvSpPr txBox="1"/>
          <p:nvPr/>
        </p:nvSpPr>
        <p:spPr>
          <a:xfrm>
            <a:off x="1964413" y="18279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499" name="Google Shape;1499;p37"/>
          <p:cNvSpPr txBox="1"/>
          <p:nvPr/>
        </p:nvSpPr>
        <p:spPr>
          <a:xfrm>
            <a:off x="1964413" y="22241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500" name="Google Shape;1500;p37"/>
          <p:cNvSpPr txBox="1"/>
          <p:nvPr/>
        </p:nvSpPr>
        <p:spPr>
          <a:xfrm>
            <a:off x="1964413"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501" name="Google Shape;1501;p37"/>
          <p:cNvSpPr txBox="1"/>
          <p:nvPr/>
        </p:nvSpPr>
        <p:spPr>
          <a:xfrm>
            <a:off x="3413313" y="2725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502" name="Google Shape;1502;p37"/>
          <p:cNvGraphicFramePr/>
          <p:nvPr/>
        </p:nvGraphicFramePr>
        <p:xfrm>
          <a:off x="22824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03" name="Google Shape;1503;p37"/>
          <p:cNvGraphicFramePr/>
          <p:nvPr/>
        </p:nvGraphicFramePr>
        <p:xfrm>
          <a:off x="37199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04" name="Google Shape;1504;p37"/>
          <p:cNvSpPr txBox="1"/>
          <p:nvPr/>
        </p:nvSpPr>
        <p:spPr>
          <a:xfrm>
            <a:off x="2266050" y="18279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1505" name="Google Shape;1505;p37"/>
          <p:cNvSpPr txBox="1"/>
          <p:nvPr/>
        </p:nvSpPr>
        <p:spPr>
          <a:xfrm>
            <a:off x="2634275" y="1827975"/>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506" name="Google Shape;1506;p37"/>
          <p:cNvSpPr txBox="1"/>
          <p:nvPr/>
        </p:nvSpPr>
        <p:spPr>
          <a:xfrm>
            <a:off x="2320559"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507" name="Google Shape;1507;p37"/>
          <p:cNvCxnSpPr/>
          <p:nvPr/>
        </p:nvCxnSpPr>
        <p:spPr>
          <a:xfrm flipH="1">
            <a:off x="1014175" y="2440725"/>
            <a:ext cx="1456500" cy="1005600"/>
          </a:xfrm>
          <a:prstGeom prst="straightConnector1">
            <a:avLst/>
          </a:prstGeom>
          <a:noFill/>
          <a:ln cap="flat" cmpd="sng" w="38100">
            <a:solidFill>
              <a:schemeClr val="dk2"/>
            </a:solidFill>
            <a:prstDash val="solid"/>
            <a:round/>
            <a:headEnd len="med" w="med" type="none"/>
            <a:tailEnd len="med" w="med" type="triangle"/>
          </a:ln>
        </p:spPr>
      </p:cxnSp>
      <p:sp>
        <p:nvSpPr>
          <p:cNvPr id="1508" name="Google Shape;1508;p37"/>
          <p:cNvSpPr/>
          <p:nvPr/>
        </p:nvSpPr>
        <p:spPr>
          <a:xfrm>
            <a:off x="2450763"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09" name="Google Shape;1509;p37"/>
          <p:cNvGraphicFramePr/>
          <p:nvPr/>
        </p:nvGraphicFramePr>
        <p:xfrm>
          <a:off x="2898950"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10" name="Google Shape;1510;p37"/>
          <p:cNvGraphicFramePr/>
          <p:nvPr/>
        </p:nvGraphicFramePr>
        <p:xfrm>
          <a:off x="2898950"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11" name="Google Shape;1511;p37"/>
          <p:cNvGraphicFramePr/>
          <p:nvPr/>
        </p:nvGraphicFramePr>
        <p:xfrm>
          <a:off x="3664650"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12" name="Google Shape;1512;p37"/>
          <p:cNvSpPr txBox="1"/>
          <p:nvPr/>
        </p:nvSpPr>
        <p:spPr>
          <a:xfrm>
            <a:off x="2598600"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513" name="Google Shape;1513;p37"/>
          <p:cNvSpPr txBox="1"/>
          <p:nvPr/>
        </p:nvSpPr>
        <p:spPr>
          <a:xfrm>
            <a:off x="2598600"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514" name="Google Shape;1514;p37"/>
          <p:cNvSpPr txBox="1"/>
          <p:nvPr/>
        </p:nvSpPr>
        <p:spPr>
          <a:xfrm>
            <a:off x="2598600"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515" name="Google Shape;1515;p37"/>
          <p:cNvSpPr txBox="1"/>
          <p:nvPr/>
        </p:nvSpPr>
        <p:spPr>
          <a:xfrm>
            <a:off x="3998650"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516" name="Google Shape;1516;p37"/>
          <p:cNvGraphicFramePr/>
          <p:nvPr/>
        </p:nvGraphicFramePr>
        <p:xfrm>
          <a:off x="2916600"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17" name="Google Shape;1517;p37"/>
          <p:cNvGraphicFramePr/>
          <p:nvPr/>
        </p:nvGraphicFramePr>
        <p:xfrm>
          <a:off x="4245663"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18" name="Google Shape;1518;p37"/>
          <p:cNvSpPr txBox="1"/>
          <p:nvPr/>
        </p:nvSpPr>
        <p:spPr>
          <a:xfrm>
            <a:off x="2900238" y="3571000"/>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1519" name="Google Shape;1519;p37"/>
          <p:cNvSpPr txBox="1"/>
          <p:nvPr/>
        </p:nvSpPr>
        <p:spPr>
          <a:xfrm>
            <a:off x="3268472" y="35710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1520" name="Google Shape;1520;p37"/>
          <p:cNvSpPr txBox="1"/>
          <p:nvPr/>
        </p:nvSpPr>
        <p:spPr>
          <a:xfrm>
            <a:off x="2954747"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1521" name="Google Shape;1521;p37"/>
          <p:cNvCxnSpPr>
            <a:endCxn id="1508" idx="0"/>
          </p:cNvCxnSpPr>
          <p:nvPr/>
        </p:nvCxnSpPr>
        <p:spPr>
          <a:xfrm>
            <a:off x="2830113" y="2410850"/>
            <a:ext cx="736500" cy="1035600"/>
          </a:xfrm>
          <a:prstGeom prst="straightConnector1">
            <a:avLst/>
          </a:prstGeom>
          <a:noFill/>
          <a:ln cap="flat" cmpd="sng" w="38100">
            <a:solidFill>
              <a:schemeClr val="dk2"/>
            </a:solidFill>
            <a:prstDash val="solid"/>
            <a:round/>
            <a:headEnd len="med" w="med" type="none"/>
            <a:tailEnd len="med" w="med" type="triangle"/>
          </a:ln>
        </p:spPr>
      </p:cxnSp>
      <p:cxnSp>
        <p:nvCxnSpPr>
          <p:cNvPr id="1522" name="Google Shape;1522;p37"/>
          <p:cNvCxnSpPr/>
          <p:nvPr/>
        </p:nvCxnSpPr>
        <p:spPr>
          <a:xfrm>
            <a:off x="2006500" y="4694275"/>
            <a:ext cx="419400" cy="0"/>
          </a:xfrm>
          <a:prstGeom prst="straightConnector1">
            <a:avLst/>
          </a:prstGeom>
          <a:noFill/>
          <a:ln cap="flat" cmpd="sng" w="9525">
            <a:solidFill>
              <a:schemeClr val="dk2"/>
            </a:solidFill>
            <a:prstDash val="solid"/>
            <a:round/>
            <a:headEnd len="med" w="med" type="none"/>
            <a:tailEnd len="med" w="med" type="triangle"/>
          </a:ln>
        </p:spPr>
      </p:cxnSp>
      <p:cxnSp>
        <p:nvCxnSpPr>
          <p:cNvPr id="1523" name="Google Shape;1523;p37"/>
          <p:cNvCxnSpPr/>
          <p:nvPr/>
        </p:nvCxnSpPr>
        <p:spPr>
          <a:xfrm>
            <a:off x="4507125" y="4634400"/>
            <a:ext cx="561600" cy="0"/>
          </a:xfrm>
          <a:prstGeom prst="straightConnector1">
            <a:avLst/>
          </a:prstGeom>
          <a:noFill/>
          <a:ln cap="flat" cmpd="sng" w="9525">
            <a:solidFill>
              <a:schemeClr val="dk2"/>
            </a:solidFill>
            <a:prstDash val="solid"/>
            <a:round/>
            <a:headEnd len="med" w="med" type="none"/>
            <a:tailEnd len="med" w="med" type="triangle"/>
          </a:ln>
        </p:spPr>
      </p:cxnSp>
      <p:sp>
        <p:nvSpPr>
          <p:cNvPr id="1524" name="Google Shape;1524;p37"/>
          <p:cNvSpPr txBox="1"/>
          <p:nvPr/>
        </p:nvSpPr>
        <p:spPr>
          <a:xfrm>
            <a:off x="5263300" y="443972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1525" name="Google Shape;1525;p37"/>
          <p:cNvCxnSpPr/>
          <p:nvPr/>
        </p:nvCxnSpPr>
        <p:spPr>
          <a:xfrm>
            <a:off x="4978800" y="1430000"/>
            <a:ext cx="746400" cy="200100"/>
          </a:xfrm>
          <a:prstGeom prst="straightConnector1">
            <a:avLst/>
          </a:prstGeom>
          <a:noFill/>
          <a:ln cap="flat" cmpd="sng" w="28575">
            <a:solidFill>
              <a:schemeClr val="dk2"/>
            </a:solidFill>
            <a:prstDash val="solid"/>
            <a:round/>
            <a:headEnd len="med" w="med" type="none"/>
            <a:tailEnd len="med" w="med" type="triangle"/>
          </a:ln>
        </p:spPr>
      </p:cxnSp>
      <p:sp>
        <p:nvSpPr>
          <p:cNvPr id="1526" name="Google Shape;1526;p37"/>
          <p:cNvSpPr txBox="1"/>
          <p:nvPr/>
        </p:nvSpPr>
        <p:spPr>
          <a:xfrm>
            <a:off x="5725200" y="14420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1000"/>
                                        <p:tgtEl>
                                          <p:spTgt spid="1479"/>
                                        </p:tgtEl>
                                      </p:cBhvr>
                                    </p:animEffect>
                                  </p:childTnLst>
                                </p:cTn>
                              </p:par>
                              <p:par>
                                <p:cTn fill="hold" nodeType="with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1000"/>
                                        <p:tgtEl>
                                          <p:spTgt spid="1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38"/>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532" name="Google Shape;1532;p38"/>
          <p:cNvSpPr/>
          <p:nvPr/>
        </p:nvSpPr>
        <p:spPr>
          <a:xfrm>
            <a:off x="4298613" y="778175"/>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1533" name="Google Shape;1533;p38"/>
          <p:cNvCxnSpPr/>
          <p:nvPr/>
        </p:nvCxnSpPr>
        <p:spPr>
          <a:xfrm flipH="1">
            <a:off x="3391463" y="1442063"/>
            <a:ext cx="950100" cy="242400"/>
          </a:xfrm>
          <a:prstGeom prst="straightConnector1">
            <a:avLst/>
          </a:prstGeom>
          <a:noFill/>
          <a:ln cap="flat" cmpd="sng" w="38100">
            <a:solidFill>
              <a:schemeClr val="dk2"/>
            </a:solidFill>
            <a:prstDash val="solid"/>
            <a:round/>
            <a:headEnd len="med" w="med" type="none"/>
            <a:tailEnd len="med" w="med" type="none"/>
          </a:ln>
        </p:spPr>
      </p:cxnSp>
      <p:grpSp>
        <p:nvGrpSpPr>
          <p:cNvPr id="1534" name="Google Shape;1534;p38"/>
          <p:cNvGrpSpPr/>
          <p:nvPr/>
        </p:nvGrpSpPr>
        <p:grpSpPr>
          <a:xfrm rot="-900271">
            <a:off x="3326116" y="1475733"/>
            <a:ext cx="994586" cy="174620"/>
            <a:chOff x="1907703" y="3382021"/>
            <a:chExt cx="1158837" cy="250845"/>
          </a:xfrm>
        </p:grpSpPr>
        <p:sp>
          <p:nvSpPr>
            <p:cNvPr id="1535" name="Google Shape;1535;p3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1" name="Google Shape;1551;p38"/>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1552" name="Google Shape;1552;p38"/>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2A</a:t>
            </a:r>
            <a:endParaRPr b="1" sz="1600">
              <a:solidFill>
                <a:schemeClr val="accent3"/>
              </a:solidFill>
              <a:latin typeface="Roboto"/>
              <a:ea typeface="Roboto"/>
              <a:cs typeface="Roboto"/>
              <a:sym typeface="Roboto"/>
            </a:endParaRPr>
          </a:p>
        </p:txBody>
      </p:sp>
      <p:sp>
        <p:nvSpPr>
          <p:cNvPr id="1553" name="Google Shape;1553;p38"/>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chemeClr val="lt1"/>
                </a:highlight>
                <a:latin typeface="Roboto"/>
                <a:ea typeface="Roboto"/>
                <a:cs typeface="Roboto"/>
                <a:sym typeface="Roboto"/>
              </a:rPr>
              <a:t>There is an exact minimum number of keys in the node.</a:t>
            </a:r>
            <a:endParaRPr sz="1200">
              <a:solidFill>
                <a:srgbClr val="000000"/>
              </a:solidFill>
              <a:highlight>
                <a:schemeClr val="lt1"/>
              </a:highlight>
              <a:latin typeface="Roboto"/>
              <a:ea typeface="Roboto"/>
              <a:cs typeface="Roboto"/>
              <a:sym typeface="Roboto"/>
            </a:endParaRPr>
          </a:p>
        </p:txBody>
      </p:sp>
      <p:sp>
        <p:nvSpPr>
          <p:cNvPr id="1554" name="Google Shape;1554;p38"/>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Borrow a key left (less) of the median node to be put in the node where the deletion happened</a:t>
            </a:r>
            <a:endParaRPr sz="1200">
              <a:solidFill>
                <a:srgbClr val="000000"/>
              </a:solidFill>
              <a:highlight>
                <a:srgbClr val="EEEEEE"/>
              </a:highlight>
              <a:latin typeface="Roboto"/>
              <a:ea typeface="Roboto"/>
              <a:cs typeface="Roboto"/>
              <a:sym typeface="Roboto"/>
            </a:endParaRPr>
          </a:p>
        </p:txBody>
      </p:sp>
      <p:sp>
        <p:nvSpPr>
          <p:cNvPr id="1555" name="Google Shape;1555;p38"/>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
        <p:nvSpPr>
          <p:cNvPr id="1556" name="Google Shape;1556;p38"/>
          <p:cNvSpPr/>
          <p:nvPr/>
        </p:nvSpPr>
        <p:spPr>
          <a:xfrm>
            <a:off x="79050"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57" name="Google Shape;1557;p38"/>
          <p:cNvGraphicFramePr/>
          <p:nvPr/>
        </p:nvGraphicFramePr>
        <p:xfrm>
          <a:off x="379388"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58" name="Google Shape;1558;p38"/>
          <p:cNvGraphicFramePr/>
          <p:nvPr/>
        </p:nvGraphicFramePr>
        <p:xfrm>
          <a:off x="379388"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59" name="Google Shape;1559;p38"/>
          <p:cNvGraphicFramePr/>
          <p:nvPr/>
        </p:nvGraphicFramePr>
        <p:xfrm>
          <a:off x="1145088"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60" name="Google Shape;1560;p38"/>
          <p:cNvSpPr txBox="1"/>
          <p:nvPr/>
        </p:nvSpPr>
        <p:spPr>
          <a:xfrm>
            <a:off x="79038"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561" name="Google Shape;1561;p38"/>
          <p:cNvSpPr txBox="1"/>
          <p:nvPr/>
        </p:nvSpPr>
        <p:spPr>
          <a:xfrm>
            <a:off x="79038"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562" name="Google Shape;1562;p38"/>
          <p:cNvSpPr txBox="1"/>
          <p:nvPr/>
        </p:nvSpPr>
        <p:spPr>
          <a:xfrm>
            <a:off x="79038"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563" name="Google Shape;1563;p38"/>
          <p:cNvSpPr txBox="1"/>
          <p:nvPr/>
        </p:nvSpPr>
        <p:spPr>
          <a:xfrm>
            <a:off x="1527938"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564" name="Google Shape;1564;p38"/>
          <p:cNvGraphicFramePr/>
          <p:nvPr/>
        </p:nvGraphicFramePr>
        <p:xfrm>
          <a:off x="3970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65" name="Google Shape;1565;p38"/>
          <p:cNvGraphicFramePr/>
          <p:nvPr/>
        </p:nvGraphicFramePr>
        <p:xfrm>
          <a:off x="18345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66" name="Google Shape;1566;p38"/>
          <p:cNvSpPr txBox="1"/>
          <p:nvPr/>
        </p:nvSpPr>
        <p:spPr>
          <a:xfrm>
            <a:off x="380675" y="3571000"/>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1567" name="Google Shape;1567;p38"/>
          <p:cNvSpPr txBox="1"/>
          <p:nvPr/>
        </p:nvSpPr>
        <p:spPr>
          <a:xfrm>
            <a:off x="748900" y="3571000"/>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568" name="Google Shape;1568;p38"/>
          <p:cNvSpPr txBox="1"/>
          <p:nvPr/>
        </p:nvSpPr>
        <p:spPr>
          <a:xfrm>
            <a:off x="435184"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1569" name="Google Shape;1569;p38"/>
          <p:cNvSpPr/>
          <p:nvPr/>
        </p:nvSpPr>
        <p:spPr>
          <a:xfrm>
            <a:off x="1964425" y="17034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70" name="Google Shape;1570;p38"/>
          <p:cNvGraphicFramePr/>
          <p:nvPr/>
        </p:nvGraphicFramePr>
        <p:xfrm>
          <a:off x="2264763" y="18299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71" name="Google Shape;1571;p38"/>
          <p:cNvGraphicFramePr/>
          <p:nvPr/>
        </p:nvGraphicFramePr>
        <p:xfrm>
          <a:off x="2264763" y="22261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72" name="Google Shape;1572;p38"/>
          <p:cNvGraphicFramePr/>
          <p:nvPr/>
        </p:nvGraphicFramePr>
        <p:xfrm>
          <a:off x="3030463" y="2226173"/>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rPr lang="en" sz="1000">
                          <a:latin typeface="Roboto"/>
                          <a:ea typeface="Roboto"/>
                          <a:cs typeface="Roboto"/>
                          <a:sym typeface="Roboto"/>
                        </a:rPr>
                        <a:t>NIL</a:t>
                      </a:r>
                      <a:endParaRPr sz="10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73" name="Google Shape;1573;p38"/>
          <p:cNvSpPr txBox="1"/>
          <p:nvPr/>
        </p:nvSpPr>
        <p:spPr>
          <a:xfrm>
            <a:off x="1964413" y="18279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574" name="Google Shape;1574;p38"/>
          <p:cNvSpPr txBox="1"/>
          <p:nvPr/>
        </p:nvSpPr>
        <p:spPr>
          <a:xfrm>
            <a:off x="1964413" y="22241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575" name="Google Shape;1575;p38"/>
          <p:cNvSpPr txBox="1"/>
          <p:nvPr/>
        </p:nvSpPr>
        <p:spPr>
          <a:xfrm>
            <a:off x="1964413"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576" name="Google Shape;1576;p38"/>
          <p:cNvSpPr txBox="1"/>
          <p:nvPr/>
        </p:nvSpPr>
        <p:spPr>
          <a:xfrm>
            <a:off x="3413313" y="2725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577" name="Google Shape;1577;p38"/>
          <p:cNvGraphicFramePr/>
          <p:nvPr/>
        </p:nvGraphicFramePr>
        <p:xfrm>
          <a:off x="22824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78" name="Google Shape;1578;p38"/>
          <p:cNvGraphicFramePr/>
          <p:nvPr/>
        </p:nvGraphicFramePr>
        <p:xfrm>
          <a:off x="37199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79" name="Google Shape;1579;p38"/>
          <p:cNvSpPr txBox="1"/>
          <p:nvPr/>
        </p:nvSpPr>
        <p:spPr>
          <a:xfrm>
            <a:off x="2266050" y="18279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1580" name="Google Shape;1580;p38"/>
          <p:cNvSpPr txBox="1"/>
          <p:nvPr/>
        </p:nvSpPr>
        <p:spPr>
          <a:xfrm>
            <a:off x="2634275" y="1827975"/>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581" name="Google Shape;1581;p38"/>
          <p:cNvSpPr txBox="1"/>
          <p:nvPr/>
        </p:nvSpPr>
        <p:spPr>
          <a:xfrm>
            <a:off x="2320559"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582" name="Google Shape;1582;p38"/>
          <p:cNvCxnSpPr/>
          <p:nvPr/>
        </p:nvCxnSpPr>
        <p:spPr>
          <a:xfrm flipH="1">
            <a:off x="1014175" y="2440725"/>
            <a:ext cx="1456500" cy="1005600"/>
          </a:xfrm>
          <a:prstGeom prst="straightConnector1">
            <a:avLst/>
          </a:prstGeom>
          <a:noFill/>
          <a:ln cap="flat" cmpd="sng" w="38100">
            <a:solidFill>
              <a:schemeClr val="dk2"/>
            </a:solidFill>
            <a:prstDash val="solid"/>
            <a:round/>
            <a:headEnd len="med" w="med" type="none"/>
            <a:tailEnd len="med" w="med" type="triangle"/>
          </a:ln>
        </p:spPr>
      </p:cxnSp>
      <p:sp>
        <p:nvSpPr>
          <p:cNvPr id="1583" name="Google Shape;1583;p38"/>
          <p:cNvSpPr/>
          <p:nvPr/>
        </p:nvSpPr>
        <p:spPr>
          <a:xfrm>
            <a:off x="2450763"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84" name="Google Shape;1584;p38"/>
          <p:cNvGraphicFramePr/>
          <p:nvPr/>
        </p:nvGraphicFramePr>
        <p:xfrm>
          <a:off x="2898950"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85" name="Google Shape;1585;p38"/>
          <p:cNvGraphicFramePr/>
          <p:nvPr/>
        </p:nvGraphicFramePr>
        <p:xfrm>
          <a:off x="2898950"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86" name="Google Shape;1586;p38"/>
          <p:cNvGraphicFramePr/>
          <p:nvPr/>
        </p:nvGraphicFramePr>
        <p:xfrm>
          <a:off x="3664650"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87" name="Google Shape;1587;p38"/>
          <p:cNvSpPr txBox="1"/>
          <p:nvPr/>
        </p:nvSpPr>
        <p:spPr>
          <a:xfrm>
            <a:off x="2598600"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588" name="Google Shape;1588;p38"/>
          <p:cNvSpPr txBox="1"/>
          <p:nvPr/>
        </p:nvSpPr>
        <p:spPr>
          <a:xfrm>
            <a:off x="2598600"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589" name="Google Shape;1589;p38"/>
          <p:cNvSpPr txBox="1"/>
          <p:nvPr/>
        </p:nvSpPr>
        <p:spPr>
          <a:xfrm>
            <a:off x="2598600"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590" name="Google Shape;1590;p38"/>
          <p:cNvSpPr txBox="1"/>
          <p:nvPr/>
        </p:nvSpPr>
        <p:spPr>
          <a:xfrm>
            <a:off x="3998650"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591" name="Google Shape;1591;p38"/>
          <p:cNvGraphicFramePr/>
          <p:nvPr/>
        </p:nvGraphicFramePr>
        <p:xfrm>
          <a:off x="2916600"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592" name="Google Shape;1592;p38"/>
          <p:cNvGraphicFramePr/>
          <p:nvPr/>
        </p:nvGraphicFramePr>
        <p:xfrm>
          <a:off x="4245663"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93" name="Google Shape;1593;p38"/>
          <p:cNvSpPr txBox="1"/>
          <p:nvPr/>
        </p:nvSpPr>
        <p:spPr>
          <a:xfrm>
            <a:off x="2900238" y="35710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1594" name="Google Shape;1594;p38"/>
          <p:cNvSpPr txBox="1"/>
          <p:nvPr/>
        </p:nvSpPr>
        <p:spPr>
          <a:xfrm>
            <a:off x="3268472" y="35710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900">
              <a:latin typeface="Roboto"/>
              <a:ea typeface="Roboto"/>
              <a:cs typeface="Roboto"/>
              <a:sym typeface="Roboto"/>
            </a:endParaRPr>
          </a:p>
        </p:txBody>
      </p:sp>
      <p:sp>
        <p:nvSpPr>
          <p:cNvPr id="1595" name="Google Shape;1595;p38"/>
          <p:cNvSpPr txBox="1"/>
          <p:nvPr/>
        </p:nvSpPr>
        <p:spPr>
          <a:xfrm>
            <a:off x="2954747"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596" name="Google Shape;1596;p38"/>
          <p:cNvCxnSpPr>
            <a:endCxn id="1583" idx="0"/>
          </p:cNvCxnSpPr>
          <p:nvPr/>
        </p:nvCxnSpPr>
        <p:spPr>
          <a:xfrm>
            <a:off x="2830113" y="2410850"/>
            <a:ext cx="736500" cy="1035600"/>
          </a:xfrm>
          <a:prstGeom prst="straightConnector1">
            <a:avLst/>
          </a:prstGeom>
          <a:noFill/>
          <a:ln cap="flat" cmpd="sng" w="38100">
            <a:solidFill>
              <a:schemeClr val="dk2"/>
            </a:solidFill>
            <a:prstDash val="solid"/>
            <a:round/>
            <a:headEnd len="med" w="med" type="none"/>
            <a:tailEnd len="med" w="med" type="triangle"/>
          </a:ln>
        </p:spPr>
      </p:cxnSp>
      <p:cxnSp>
        <p:nvCxnSpPr>
          <p:cNvPr id="1597" name="Google Shape;1597;p38"/>
          <p:cNvCxnSpPr/>
          <p:nvPr/>
        </p:nvCxnSpPr>
        <p:spPr>
          <a:xfrm>
            <a:off x="4305250" y="4668675"/>
            <a:ext cx="838200" cy="0"/>
          </a:xfrm>
          <a:prstGeom prst="straightConnector1">
            <a:avLst/>
          </a:prstGeom>
          <a:noFill/>
          <a:ln cap="flat" cmpd="sng" w="9525">
            <a:solidFill>
              <a:schemeClr val="dk2"/>
            </a:solidFill>
            <a:prstDash val="solid"/>
            <a:round/>
            <a:headEnd len="med" w="med" type="none"/>
            <a:tailEnd len="med" w="med" type="triangle"/>
          </a:ln>
        </p:spPr>
      </p:cxnSp>
      <p:sp>
        <p:nvSpPr>
          <p:cNvPr id="1598" name="Google Shape;1598;p38"/>
          <p:cNvSpPr txBox="1"/>
          <p:nvPr/>
        </p:nvSpPr>
        <p:spPr>
          <a:xfrm>
            <a:off x="5263300" y="443972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1599" name="Google Shape;1599;p38"/>
          <p:cNvCxnSpPr/>
          <p:nvPr/>
        </p:nvCxnSpPr>
        <p:spPr>
          <a:xfrm flipH="1">
            <a:off x="3391463" y="1442063"/>
            <a:ext cx="950100" cy="242400"/>
          </a:xfrm>
          <a:prstGeom prst="straightConnector1">
            <a:avLst/>
          </a:prstGeom>
          <a:noFill/>
          <a:ln cap="flat" cmpd="sng" w="38100">
            <a:solidFill>
              <a:schemeClr val="dk2"/>
            </a:solidFill>
            <a:prstDash val="solid"/>
            <a:round/>
            <a:headEnd len="med" w="med" type="none"/>
            <a:tailEnd len="med" w="med" type="triangle"/>
          </a:ln>
        </p:spPr>
      </p:cxnSp>
      <p:grpSp>
        <p:nvGrpSpPr>
          <p:cNvPr id="1600" name="Google Shape;1600;p38"/>
          <p:cNvGrpSpPr/>
          <p:nvPr/>
        </p:nvGrpSpPr>
        <p:grpSpPr>
          <a:xfrm rot="-900271">
            <a:off x="3326116" y="1475733"/>
            <a:ext cx="994586" cy="174620"/>
            <a:chOff x="1907703" y="3382021"/>
            <a:chExt cx="1158837" cy="250845"/>
          </a:xfrm>
        </p:grpSpPr>
        <p:sp>
          <p:nvSpPr>
            <p:cNvPr id="1601" name="Google Shape;1601;p3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7" name="Google Shape;1617;p38"/>
          <p:cNvCxnSpPr/>
          <p:nvPr/>
        </p:nvCxnSpPr>
        <p:spPr>
          <a:xfrm flipH="1">
            <a:off x="1014175" y="2440725"/>
            <a:ext cx="1456500" cy="1005600"/>
          </a:xfrm>
          <a:prstGeom prst="straightConnector1">
            <a:avLst/>
          </a:prstGeom>
          <a:noFill/>
          <a:ln cap="flat" cmpd="sng" w="38100">
            <a:solidFill>
              <a:schemeClr val="dk2"/>
            </a:solidFill>
            <a:prstDash val="solid"/>
            <a:round/>
            <a:headEnd len="med" w="med" type="none"/>
            <a:tailEnd len="med" w="med" type="triangle"/>
          </a:ln>
        </p:spPr>
      </p:cxnSp>
      <p:cxnSp>
        <p:nvCxnSpPr>
          <p:cNvPr id="1618" name="Google Shape;1618;p38"/>
          <p:cNvCxnSpPr/>
          <p:nvPr/>
        </p:nvCxnSpPr>
        <p:spPr>
          <a:xfrm>
            <a:off x="2830113" y="2410850"/>
            <a:ext cx="736500" cy="1035600"/>
          </a:xfrm>
          <a:prstGeom prst="straightConnector1">
            <a:avLst/>
          </a:prstGeom>
          <a:noFill/>
          <a:ln cap="flat" cmpd="sng" w="38100">
            <a:solidFill>
              <a:schemeClr val="dk2"/>
            </a:solidFill>
            <a:prstDash val="solid"/>
            <a:round/>
            <a:headEnd len="med" w="med" type="none"/>
            <a:tailEnd len="med" w="med" type="triangle"/>
          </a:ln>
        </p:spPr>
      </p:cxnSp>
      <p:cxnSp>
        <p:nvCxnSpPr>
          <p:cNvPr id="1619" name="Google Shape;1619;p38"/>
          <p:cNvCxnSpPr/>
          <p:nvPr/>
        </p:nvCxnSpPr>
        <p:spPr>
          <a:xfrm>
            <a:off x="2006500" y="4694275"/>
            <a:ext cx="419400" cy="0"/>
          </a:xfrm>
          <a:prstGeom prst="straightConnector1">
            <a:avLst/>
          </a:prstGeom>
          <a:noFill/>
          <a:ln cap="flat" cmpd="sng" w="9525">
            <a:solidFill>
              <a:schemeClr val="dk2"/>
            </a:solidFill>
            <a:prstDash val="solid"/>
            <a:round/>
            <a:headEnd len="med" w="med" type="none"/>
            <a:tailEnd len="med" w="med" type="triangle"/>
          </a:ln>
        </p:spPr>
      </p:cxnSp>
      <p:sp>
        <p:nvSpPr>
          <p:cNvPr id="1620" name="Google Shape;1620;p38"/>
          <p:cNvSpPr txBox="1"/>
          <p:nvPr/>
        </p:nvSpPr>
        <p:spPr>
          <a:xfrm>
            <a:off x="5263300" y="443972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1621" name="Google Shape;1621;p38"/>
          <p:cNvCxnSpPr/>
          <p:nvPr/>
        </p:nvCxnSpPr>
        <p:spPr>
          <a:xfrm>
            <a:off x="4978800" y="1430000"/>
            <a:ext cx="746400" cy="200100"/>
          </a:xfrm>
          <a:prstGeom prst="straightConnector1">
            <a:avLst/>
          </a:prstGeom>
          <a:noFill/>
          <a:ln cap="flat" cmpd="sng" w="28575">
            <a:solidFill>
              <a:schemeClr val="dk2"/>
            </a:solidFill>
            <a:prstDash val="solid"/>
            <a:round/>
            <a:headEnd len="med" w="med" type="none"/>
            <a:tailEnd len="med" w="med" type="triangle"/>
          </a:ln>
        </p:spPr>
      </p:cxnSp>
      <p:sp>
        <p:nvSpPr>
          <p:cNvPr id="1622" name="Google Shape;1622;p38"/>
          <p:cNvSpPr txBox="1"/>
          <p:nvPr/>
        </p:nvSpPr>
        <p:spPr>
          <a:xfrm>
            <a:off x="5725200" y="14420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4"/>
                                        </p:tgtEl>
                                        <p:attrNameLst>
                                          <p:attrName>style.visibility</p:attrName>
                                        </p:attrNameLst>
                                      </p:cBhvr>
                                      <p:to>
                                        <p:strVal val="visible"/>
                                      </p:to>
                                    </p:set>
                                    <p:animEffect filter="fade" transition="in">
                                      <p:cBhvr>
                                        <p:cTn dur="1000"/>
                                        <p:tgtEl>
                                          <p:spTgt spid="1554"/>
                                        </p:tgtEl>
                                      </p:cBhvr>
                                    </p:animEffect>
                                  </p:childTnLst>
                                </p:cTn>
                              </p:par>
                              <p:par>
                                <p:cTn fill="hold" nodeType="withEffect" presetClass="entr" presetID="10" presetSubtype="0">
                                  <p:stCondLst>
                                    <p:cond delay="0"/>
                                  </p:stCondLst>
                                  <p:childTnLst>
                                    <p:set>
                                      <p:cBhvr>
                                        <p:cTn dur="1" fill="hold">
                                          <p:stCondLst>
                                            <p:cond delay="0"/>
                                          </p:stCondLst>
                                        </p:cTn>
                                        <p:tgtEl>
                                          <p:spTgt spid="1555"/>
                                        </p:tgtEl>
                                        <p:attrNameLst>
                                          <p:attrName>style.visibility</p:attrName>
                                        </p:attrNameLst>
                                      </p:cBhvr>
                                      <p:to>
                                        <p:strVal val="visible"/>
                                      </p:to>
                                    </p:set>
                                    <p:animEffect filter="fade" transition="in">
                                      <p:cBhvr>
                                        <p:cTn dur="1000"/>
                                        <p:tgtEl>
                                          <p:spTgt spid="1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39"/>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628" name="Google Shape;1628;p39"/>
          <p:cNvSpPr/>
          <p:nvPr/>
        </p:nvSpPr>
        <p:spPr>
          <a:xfrm>
            <a:off x="4298613" y="778175"/>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1629" name="Google Shape;1629;p39"/>
          <p:cNvCxnSpPr/>
          <p:nvPr/>
        </p:nvCxnSpPr>
        <p:spPr>
          <a:xfrm flipH="1">
            <a:off x="3391463" y="1442063"/>
            <a:ext cx="950100" cy="242400"/>
          </a:xfrm>
          <a:prstGeom prst="straightConnector1">
            <a:avLst/>
          </a:prstGeom>
          <a:noFill/>
          <a:ln cap="flat" cmpd="sng" w="38100">
            <a:solidFill>
              <a:schemeClr val="dk2"/>
            </a:solidFill>
            <a:prstDash val="solid"/>
            <a:round/>
            <a:headEnd len="med" w="med" type="none"/>
            <a:tailEnd len="med" w="med" type="none"/>
          </a:ln>
        </p:spPr>
      </p:cxnSp>
      <p:grpSp>
        <p:nvGrpSpPr>
          <p:cNvPr id="1630" name="Google Shape;1630;p39"/>
          <p:cNvGrpSpPr/>
          <p:nvPr/>
        </p:nvGrpSpPr>
        <p:grpSpPr>
          <a:xfrm rot="-900271">
            <a:off x="3326116" y="1475733"/>
            <a:ext cx="994586" cy="174620"/>
            <a:chOff x="1907703" y="3382021"/>
            <a:chExt cx="1158837" cy="250845"/>
          </a:xfrm>
        </p:grpSpPr>
        <p:sp>
          <p:nvSpPr>
            <p:cNvPr id="1631" name="Google Shape;1631;p3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7" name="Google Shape;1647;p39"/>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1648" name="Google Shape;1648;p39"/>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2A</a:t>
            </a:r>
            <a:endParaRPr b="1" sz="1600">
              <a:solidFill>
                <a:schemeClr val="accent3"/>
              </a:solidFill>
              <a:latin typeface="Roboto"/>
              <a:ea typeface="Roboto"/>
              <a:cs typeface="Roboto"/>
              <a:sym typeface="Roboto"/>
            </a:endParaRPr>
          </a:p>
        </p:txBody>
      </p:sp>
      <p:sp>
        <p:nvSpPr>
          <p:cNvPr id="1649" name="Google Shape;1649;p39"/>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chemeClr val="lt1"/>
                </a:highlight>
                <a:latin typeface="Roboto"/>
                <a:ea typeface="Roboto"/>
                <a:cs typeface="Roboto"/>
                <a:sym typeface="Roboto"/>
              </a:rPr>
              <a:t>There is an exact minimum number of keys in the node.</a:t>
            </a:r>
            <a:endParaRPr sz="1200">
              <a:solidFill>
                <a:srgbClr val="000000"/>
              </a:solidFill>
              <a:highlight>
                <a:schemeClr val="lt1"/>
              </a:highlight>
              <a:latin typeface="Roboto"/>
              <a:ea typeface="Roboto"/>
              <a:cs typeface="Roboto"/>
              <a:sym typeface="Roboto"/>
            </a:endParaRPr>
          </a:p>
        </p:txBody>
      </p:sp>
      <p:sp>
        <p:nvSpPr>
          <p:cNvPr id="1650" name="Google Shape;1650;p39"/>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
        <p:nvSpPr>
          <p:cNvPr id="1651" name="Google Shape;1651;p39"/>
          <p:cNvSpPr/>
          <p:nvPr/>
        </p:nvSpPr>
        <p:spPr>
          <a:xfrm>
            <a:off x="79050"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52" name="Google Shape;1652;p39"/>
          <p:cNvGraphicFramePr/>
          <p:nvPr/>
        </p:nvGraphicFramePr>
        <p:xfrm>
          <a:off x="379388"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53" name="Google Shape;1653;p39"/>
          <p:cNvGraphicFramePr/>
          <p:nvPr/>
        </p:nvGraphicFramePr>
        <p:xfrm>
          <a:off x="379388"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54" name="Google Shape;1654;p39"/>
          <p:cNvGraphicFramePr/>
          <p:nvPr/>
        </p:nvGraphicFramePr>
        <p:xfrm>
          <a:off x="1145088"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55" name="Google Shape;1655;p39"/>
          <p:cNvSpPr txBox="1"/>
          <p:nvPr/>
        </p:nvSpPr>
        <p:spPr>
          <a:xfrm>
            <a:off x="79038"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656" name="Google Shape;1656;p39"/>
          <p:cNvSpPr txBox="1"/>
          <p:nvPr/>
        </p:nvSpPr>
        <p:spPr>
          <a:xfrm>
            <a:off x="79038"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657" name="Google Shape;1657;p39"/>
          <p:cNvSpPr txBox="1"/>
          <p:nvPr/>
        </p:nvSpPr>
        <p:spPr>
          <a:xfrm>
            <a:off x="79038"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658" name="Google Shape;1658;p39"/>
          <p:cNvSpPr txBox="1"/>
          <p:nvPr/>
        </p:nvSpPr>
        <p:spPr>
          <a:xfrm>
            <a:off x="1527938"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659" name="Google Shape;1659;p39"/>
          <p:cNvGraphicFramePr/>
          <p:nvPr/>
        </p:nvGraphicFramePr>
        <p:xfrm>
          <a:off x="3970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60" name="Google Shape;1660;p39"/>
          <p:cNvGraphicFramePr/>
          <p:nvPr/>
        </p:nvGraphicFramePr>
        <p:xfrm>
          <a:off x="1834538"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61" name="Google Shape;1661;p39"/>
          <p:cNvSpPr txBox="1"/>
          <p:nvPr/>
        </p:nvSpPr>
        <p:spPr>
          <a:xfrm>
            <a:off x="380675" y="35710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1662" name="Google Shape;1662;p39"/>
          <p:cNvSpPr txBox="1"/>
          <p:nvPr/>
        </p:nvSpPr>
        <p:spPr>
          <a:xfrm>
            <a:off x="748900" y="3571000"/>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663" name="Google Shape;1663;p39"/>
          <p:cNvSpPr txBox="1"/>
          <p:nvPr/>
        </p:nvSpPr>
        <p:spPr>
          <a:xfrm>
            <a:off x="435184"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1664" name="Google Shape;1664;p39"/>
          <p:cNvSpPr/>
          <p:nvPr/>
        </p:nvSpPr>
        <p:spPr>
          <a:xfrm>
            <a:off x="1964425" y="17034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65" name="Google Shape;1665;p39"/>
          <p:cNvGraphicFramePr/>
          <p:nvPr/>
        </p:nvGraphicFramePr>
        <p:xfrm>
          <a:off x="2264763" y="18299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66" name="Google Shape;1666;p39"/>
          <p:cNvGraphicFramePr/>
          <p:nvPr/>
        </p:nvGraphicFramePr>
        <p:xfrm>
          <a:off x="2264763" y="22261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67" name="Google Shape;1667;p39"/>
          <p:cNvGraphicFramePr/>
          <p:nvPr/>
        </p:nvGraphicFramePr>
        <p:xfrm>
          <a:off x="3030463" y="2226173"/>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rPr lang="en" sz="1000">
                          <a:latin typeface="Roboto"/>
                          <a:ea typeface="Roboto"/>
                          <a:cs typeface="Roboto"/>
                          <a:sym typeface="Roboto"/>
                        </a:rPr>
                        <a:t>NIL</a:t>
                      </a:r>
                      <a:endParaRPr sz="10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68" name="Google Shape;1668;p39"/>
          <p:cNvSpPr txBox="1"/>
          <p:nvPr/>
        </p:nvSpPr>
        <p:spPr>
          <a:xfrm>
            <a:off x="1964413" y="18279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669" name="Google Shape;1669;p39"/>
          <p:cNvSpPr txBox="1"/>
          <p:nvPr/>
        </p:nvSpPr>
        <p:spPr>
          <a:xfrm>
            <a:off x="1964413" y="22241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670" name="Google Shape;1670;p39"/>
          <p:cNvSpPr txBox="1"/>
          <p:nvPr/>
        </p:nvSpPr>
        <p:spPr>
          <a:xfrm>
            <a:off x="1964413"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671" name="Google Shape;1671;p39"/>
          <p:cNvSpPr txBox="1"/>
          <p:nvPr/>
        </p:nvSpPr>
        <p:spPr>
          <a:xfrm>
            <a:off x="3413313" y="2725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672" name="Google Shape;1672;p39"/>
          <p:cNvGraphicFramePr/>
          <p:nvPr/>
        </p:nvGraphicFramePr>
        <p:xfrm>
          <a:off x="22824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73" name="Google Shape;1673;p39"/>
          <p:cNvGraphicFramePr/>
          <p:nvPr/>
        </p:nvGraphicFramePr>
        <p:xfrm>
          <a:off x="3719913" y="27275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74" name="Google Shape;1674;p39"/>
          <p:cNvSpPr txBox="1"/>
          <p:nvPr/>
        </p:nvSpPr>
        <p:spPr>
          <a:xfrm>
            <a:off x="2266050" y="1827975"/>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1675" name="Google Shape;1675;p39"/>
          <p:cNvSpPr txBox="1"/>
          <p:nvPr/>
        </p:nvSpPr>
        <p:spPr>
          <a:xfrm>
            <a:off x="2634275" y="1827975"/>
            <a:ext cx="5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NIL</a:t>
            </a:r>
            <a:endParaRPr>
              <a:latin typeface="Roboto"/>
              <a:ea typeface="Roboto"/>
              <a:cs typeface="Roboto"/>
              <a:sym typeface="Roboto"/>
            </a:endParaRPr>
          </a:p>
        </p:txBody>
      </p:sp>
      <p:sp>
        <p:nvSpPr>
          <p:cNvPr id="1676" name="Google Shape;1676;p39"/>
          <p:cNvSpPr txBox="1"/>
          <p:nvPr/>
        </p:nvSpPr>
        <p:spPr>
          <a:xfrm>
            <a:off x="2320559" y="27275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677" name="Google Shape;1677;p39"/>
          <p:cNvCxnSpPr/>
          <p:nvPr/>
        </p:nvCxnSpPr>
        <p:spPr>
          <a:xfrm flipH="1">
            <a:off x="1014175" y="2440725"/>
            <a:ext cx="1456500" cy="1005600"/>
          </a:xfrm>
          <a:prstGeom prst="straightConnector1">
            <a:avLst/>
          </a:prstGeom>
          <a:noFill/>
          <a:ln cap="flat" cmpd="sng" w="38100">
            <a:solidFill>
              <a:schemeClr val="dk2"/>
            </a:solidFill>
            <a:prstDash val="solid"/>
            <a:round/>
            <a:headEnd len="med" w="med" type="none"/>
            <a:tailEnd len="med" w="med" type="none"/>
          </a:ln>
        </p:spPr>
      </p:cxnSp>
      <p:sp>
        <p:nvSpPr>
          <p:cNvPr id="1678" name="Google Shape;1678;p39"/>
          <p:cNvSpPr/>
          <p:nvPr/>
        </p:nvSpPr>
        <p:spPr>
          <a:xfrm>
            <a:off x="2450763" y="34464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79" name="Google Shape;1679;p39"/>
          <p:cNvGraphicFramePr/>
          <p:nvPr/>
        </p:nvGraphicFramePr>
        <p:xfrm>
          <a:off x="2898950" y="35730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80" name="Google Shape;1680;p39"/>
          <p:cNvGraphicFramePr/>
          <p:nvPr/>
        </p:nvGraphicFramePr>
        <p:xfrm>
          <a:off x="2898950" y="3969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81" name="Google Shape;1681;p39"/>
          <p:cNvGraphicFramePr/>
          <p:nvPr/>
        </p:nvGraphicFramePr>
        <p:xfrm>
          <a:off x="3664650" y="39691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82" name="Google Shape;1682;p39"/>
          <p:cNvSpPr txBox="1"/>
          <p:nvPr/>
        </p:nvSpPr>
        <p:spPr>
          <a:xfrm>
            <a:off x="2598600" y="3571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683" name="Google Shape;1683;p39"/>
          <p:cNvSpPr txBox="1"/>
          <p:nvPr/>
        </p:nvSpPr>
        <p:spPr>
          <a:xfrm>
            <a:off x="2598600" y="3967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684" name="Google Shape;1684;p39"/>
          <p:cNvSpPr txBox="1"/>
          <p:nvPr/>
        </p:nvSpPr>
        <p:spPr>
          <a:xfrm>
            <a:off x="2598600"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685" name="Google Shape;1685;p39"/>
          <p:cNvSpPr txBox="1"/>
          <p:nvPr/>
        </p:nvSpPr>
        <p:spPr>
          <a:xfrm>
            <a:off x="3998650" y="4468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686" name="Google Shape;1686;p39"/>
          <p:cNvGraphicFramePr/>
          <p:nvPr/>
        </p:nvGraphicFramePr>
        <p:xfrm>
          <a:off x="2916600"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687" name="Google Shape;1687;p39"/>
          <p:cNvGraphicFramePr/>
          <p:nvPr/>
        </p:nvGraphicFramePr>
        <p:xfrm>
          <a:off x="4245663" y="4470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88" name="Google Shape;1688;p39"/>
          <p:cNvSpPr txBox="1"/>
          <p:nvPr/>
        </p:nvSpPr>
        <p:spPr>
          <a:xfrm>
            <a:off x="2900238" y="35710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1689" name="Google Shape;1689;p39"/>
          <p:cNvSpPr txBox="1"/>
          <p:nvPr/>
        </p:nvSpPr>
        <p:spPr>
          <a:xfrm>
            <a:off x="3268472" y="35710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900">
              <a:latin typeface="Roboto"/>
              <a:ea typeface="Roboto"/>
              <a:cs typeface="Roboto"/>
              <a:sym typeface="Roboto"/>
            </a:endParaRPr>
          </a:p>
        </p:txBody>
      </p:sp>
      <p:sp>
        <p:nvSpPr>
          <p:cNvPr id="1690" name="Google Shape;1690;p39"/>
          <p:cNvSpPr txBox="1"/>
          <p:nvPr/>
        </p:nvSpPr>
        <p:spPr>
          <a:xfrm>
            <a:off x="2954747" y="4470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691" name="Google Shape;1691;p39"/>
          <p:cNvCxnSpPr>
            <a:endCxn id="1678" idx="0"/>
          </p:cNvCxnSpPr>
          <p:nvPr/>
        </p:nvCxnSpPr>
        <p:spPr>
          <a:xfrm>
            <a:off x="2830113" y="2410850"/>
            <a:ext cx="736500" cy="1035600"/>
          </a:xfrm>
          <a:prstGeom prst="straightConnector1">
            <a:avLst/>
          </a:prstGeom>
          <a:noFill/>
          <a:ln cap="flat" cmpd="sng" w="38100">
            <a:solidFill>
              <a:schemeClr val="dk2"/>
            </a:solidFill>
            <a:prstDash val="solid"/>
            <a:round/>
            <a:headEnd len="med" w="med" type="none"/>
            <a:tailEnd len="med" w="med" type="none"/>
          </a:ln>
        </p:spPr>
      </p:cxnSp>
      <p:sp>
        <p:nvSpPr>
          <p:cNvPr id="1692" name="Google Shape;1692;p39"/>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Add the median key of the sibling node to the parent</a:t>
            </a:r>
            <a:endParaRPr sz="1200">
              <a:solidFill>
                <a:srgbClr val="000000"/>
              </a:solidFill>
              <a:highlight>
                <a:srgbClr val="EEEEEE"/>
              </a:highlight>
              <a:latin typeface="Roboto"/>
              <a:ea typeface="Roboto"/>
              <a:cs typeface="Roboto"/>
              <a:sym typeface="Roboto"/>
            </a:endParaRPr>
          </a:p>
        </p:txBody>
      </p:sp>
      <p:cxnSp>
        <p:nvCxnSpPr>
          <p:cNvPr id="1693" name="Google Shape;1693;p39"/>
          <p:cNvCxnSpPr/>
          <p:nvPr/>
        </p:nvCxnSpPr>
        <p:spPr>
          <a:xfrm flipH="1">
            <a:off x="3391463" y="1442063"/>
            <a:ext cx="950100" cy="242400"/>
          </a:xfrm>
          <a:prstGeom prst="straightConnector1">
            <a:avLst/>
          </a:prstGeom>
          <a:noFill/>
          <a:ln cap="flat" cmpd="sng" w="38100">
            <a:solidFill>
              <a:schemeClr val="dk2"/>
            </a:solidFill>
            <a:prstDash val="solid"/>
            <a:round/>
            <a:headEnd len="med" w="med" type="none"/>
            <a:tailEnd len="med" w="med" type="triangle"/>
          </a:ln>
        </p:spPr>
      </p:cxnSp>
      <p:grpSp>
        <p:nvGrpSpPr>
          <p:cNvPr id="1694" name="Google Shape;1694;p39"/>
          <p:cNvGrpSpPr/>
          <p:nvPr/>
        </p:nvGrpSpPr>
        <p:grpSpPr>
          <a:xfrm rot="-900271">
            <a:off x="3326116" y="1475733"/>
            <a:ext cx="994586" cy="174620"/>
            <a:chOff x="1907703" y="3382021"/>
            <a:chExt cx="1158837" cy="250845"/>
          </a:xfrm>
        </p:grpSpPr>
        <p:sp>
          <p:nvSpPr>
            <p:cNvPr id="1695" name="Google Shape;1695;p3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11" name="Google Shape;1711;p39"/>
          <p:cNvCxnSpPr/>
          <p:nvPr/>
        </p:nvCxnSpPr>
        <p:spPr>
          <a:xfrm flipH="1">
            <a:off x="1014175" y="2440725"/>
            <a:ext cx="1456500" cy="1005600"/>
          </a:xfrm>
          <a:prstGeom prst="straightConnector1">
            <a:avLst/>
          </a:prstGeom>
          <a:noFill/>
          <a:ln cap="flat" cmpd="sng" w="38100">
            <a:solidFill>
              <a:schemeClr val="dk2"/>
            </a:solidFill>
            <a:prstDash val="solid"/>
            <a:round/>
            <a:headEnd len="med" w="med" type="none"/>
            <a:tailEnd len="med" w="med" type="triangle"/>
          </a:ln>
        </p:spPr>
      </p:cxnSp>
      <p:cxnSp>
        <p:nvCxnSpPr>
          <p:cNvPr id="1712" name="Google Shape;1712;p39"/>
          <p:cNvCxnSpPr/>
          <p:nvPr/>
        </p:nvCxnSpPr>
        <p:spPr>
          <a:xfrm>
            <a:off x="2830113" y="2410850"/>
            <a:ext cx="736500" cy="1035600"/>
          </a:xfrm>
          <a:prstGeom prst="straightConnector1">
            <a:avLst/>
          </a:prstGeom>
          <a:noFill/>
          <a:ln cap="flat" cmpd="sng" w="38100">
            <a:solidFill>
              <a:schemeClr val="dk2"/>
            </a:solidFill>
            <a:prstDash val="solid"/>
            <a:round/>
            <a:headEnd len="med" w="med" type="none"/>
            <a:tailEnd len="med" w="med" type="triangle"/>
          </a:ln>
        </p:spPr>
      </p:cxnSp>
      <p:cxnSp>
        <p:nvCxnSpPr>
          <p:cNvPr id="1713" name="Google Shape;1713;p39"/>
          <p:cNvCxnSpPr/>
          <p:nvPr/>
        </p:nvCxnSpPr>
        <p:spPr>
          <a:xfrm>
            <a:off x="2006500" y="4694275"/>
            <a:ext cx="419400" cy="0"/>
          </a:xfrm>
          <a:prstGeom prst="straightConnector1">
            <a:avLst/>
          </a:prstGeom>
          <a:noFill/>
          <a:ln cap="flat" cmpd="sng" w="9525">
            <a:solidFill>
              <a:schemeClr val="dk2"/>
            </a:solidFill>
            <a:prstDash val="solid"/>
            <a:round/>
            <a:headEnd len="med" w="med" type="none"/>
            <a:tailEnd len="med" w="med" type="triangle"/>
          </a:ln>
        </p:spPr>
      </p:cxnSp>
      <p:cxnSp>
        <p:nvCxnSpPr>
          <p:cNvPr id="1714" name="Google Shape;1714;p39"/>
          <p:cNvCxnSpPr/>
          <p:nvPr/>
        </p:nvCxnSpPr>
        <p:spPr>
          <a:xfrm>
            <a:off x="4507125" y="4634400"/>
            <a:ext cx="561600" cy="0"/>
          </a:xfrm>
          <a:prstGeom prst="straightConnector1">
            <a:avLst/>
          </a:prstGeom>
          <a:noFill/>
          <a:ln cap="flat" cmpd="sng" w="9525">
            <a:solidFill>
              <a:schemeClr val="dk2"/>
            </a:solidFill>
            <a:prstDash val="solid"/>
            <a:round/>
            <a:headEnd len="med" w="med" type="none"/>
            <a:tailEnd len="med" w="med" type="triangle"/>
          </a:ln>
        </p:spPr>
      </p:cxnSp>
      <p:sp>
        <p:nvSpPr>
          <p:cNvPr id="1715" name="Google Shape;1715;p39"/>
          <p:cNvSpPr txBox="1"/>
          <p:nvPr/>
        </p:nvSpPr>
        <p:spPr>
          <a:xfrm>
            <a:off x="5263300" y="443972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1716" name="Google Shape;1716;p39"/>
          <p:cNvCxnSpPr/>
          <p:nvPr/>
        </p:nvCxnSpPr>
        <p:spPr>
          <a:xfrm>
            <a:off x="4978800" y="1430000"/>
            <a:ext cx="746400" cy="200100"/>
          </a:xfrm>
          <a:prstGeom prst="straightConnector1">
            <a:avLst/>
          </a:prstGeom>
          <a:noFill/>
          <a:ln cap="flat" cmpd="sng" w="28575">
            <a:solidFill>
              <a:schemeClr val="dk2"/>
            </a:solidFill>
            <a:prstDash val="solid"/>
            <a:round/>
            <a:headEnd len="med" w="med" type="none"/>
            <a:tailEnd len="med" w="med" type="triangle"/>
          </a:ln>
        </p:spPr>
      </p:cxnSp>
      <p:sp>
        <p:nvSpPr>
          <p:cNvPr id="1717" name="Google Shape;1717;p39"/>
          <p:cNvSpPr txBox="1"/>
          <p:nvPr/>
        </p:nvSpPr>
        <p:spPr>
          <a:xfrm>
            <a:off x="5725200" y="14420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0"/>
                                        </p:tgtEl>
                                        <p:attrNameLst>
                                          <p:attrName>style.visibility</p:attrName>
                                        </p:attrNameLst>
                                      </p:cBhvr>
                                      <p:to>
                                        <p:strVal val="visible"/>
                                      </p:to>
                                    </p:set>
                                    <p:animEffect filter="fade" transition="in">
                                      <p:cBhvr>
                                        <p:cTn dur="1000"/>
                                        <p:tgtEl>
                                          <p:spTgt spid="1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pic>
        <p:nvPicPr>
          <p:cNvPr id="1722" name="Google Shape;1722;p40"/>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723" name="Google Shape;1723;p40"/>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724" name="Google Shape;1724;p40"/>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725" name="Google Shape;1725;p40"/>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726" name="Google Shape;1726;p40"/>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727" name="Google Shape;1727;p40"/>
          <p:cNvSpPr/>
          <p:nvPr/>
        </p:nvSpPr>
        <p:spPr>
          <a:xfrm>
            <a:off x="44494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728" name="Google Shape;1728;p40"/>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729" name="Google Shape;1729;p40"/>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730" name="Google Shape;1730;p40"/>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731" name="Google Shape;1731;p40"/>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732" name="Google Shape;1732;p40"/>
          <p:cNvSpPr/>
          <p:nvPr/>
        </p:nvSpPr>
        <p:spPr>
          <a:xfrm>
            <a:off x="4160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733" name="Google Shape;1733;p40"/>
          <p:cNvSpPr/>
          <p:nvPr/>
        </p:nvSpPr>
        <p:spPr>
          <a:xfrm>
            <a:off x="5302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734" name="Google Shape;1734;p40"/>
          <p:cNvSpPr/>
          <p:nvPr/>
        </p:nvSpPr>
        <p:spPr>
          <a:xfrm>
            <a:off x="59757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735" name="Google Shape;1735;p40"/>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736" name="Google Shape;1736;p40"/>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737" name="Google Shape;1737;p40"/>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738" name="Google Shape;1738;p40"/>
          <p:cNvCxnSpPr>
            <a:stCxn id="1725"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739" name="Google Shape;1739;p40"/>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740" name="Google Shape;1740;p40"/>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1741" name="Google Shape;1741;p40"/>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1742" name="Google Shape;1742;p40"/>
          <p:cNvGrpSpPr/>
          <p:nvPr/>
        </p:nvGrpSpPr>
        <p:grpSpPr>
          <a:xfrm rot="-2736071">
            <a:off x="617670" y="2694954"/>
            <a:ext cx="726293" cy="220604"/>
            <a:chOff x="1907703" y="3382021"/>
            <a:chExt cx="1158837" cy="250845"/>
          </a:xfrm>
        </p:grpSpPr>
        <p:sp>
          <p:nvSpPr>
            <p:cNvPr id="1743" name="Google Shape;1743;p4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40"/>
          <p:cNvGrpSpPr/>
          <p:nvPr/>
        </p:nvGrpSpPr>
        <p:grpSpPr>
          <a:xfrm rot="-2700000">
            <a:off x="3114346" y="2690316"/>
            <a:ext cx="720927" cy="156054"/>
            <a:chOff x="1907703" y="3382021"/>
            <a:chExt cx="1158837" cy="250845"/>
          </a:xfrm>
        </p:grpSpPr>
        <p:sp>
          <p:nvSpPr>
            <p:cNvPr id="1760" name="Google Shape;1760;p4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40"/>
          <p:cNvGrpSpPr/>
          <p:nvPr/>
        </p:nvGrpSpPr>
        <p:grpSpPr>
          <a:xfrm rot="-900148">
            <a:off x="1889799" y="1723500"/>
            <a:ext cx="806699" cy="174620"/>
            <a:chOff x="1907703" y="3382021"/>
            <a:chExt cx="1158837" cy="250845"/>
          </a:xfrm>
        </p:grpSpPr>
        <p:sp>
          <p:nvSpPr>
            <p:cNvPr id="1777" name="Google Shape;1777;p4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40"/>
          <p:cNvGrpSpPr/>
          <p:nvPr/>
        </p:nvGrpSpPr>
        <p:grpSpPr>
          <a:xfrm rot="1800031">
            <a:off x="5101409" y="2703484"/>
            <a:ext cx="902025" cy="195277"/>
            <a:chOff x="1907703" y="3382021"/>
            <a:chExt cx="1158837" cy="250845"/>
          </a:xfrm>
        </p:grpSpPr>
        <p:sp>
          <p:nvSpPr>
            <p:cNvPr id="1794" name="Google Shape;1794;p4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0" name="Google Shape;1810;p40"/>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0"/>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0"/>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0"/>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0"/>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0"/>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6" name="Google Shape;1816;p40"/>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1817" name="Google Shape;1817;p40"/>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2A</a:t>
            </a:r>
            <a:endParaRPr b="1" sz="1600">
              <a:solidFill>
                <a:schemeClr val="accent3"/>
              </a:solidFill>
              <a:latin typeface="Roboto"/>
              <a:ea typeface="Roboto"/>
              <a:cs typeface="Roboto"/>
              <a:sym typeface="Roboto"/>
            </a:endParaRPr>
          </a:p>
        </p:txBody>
      </p:sp>
      <p:sp>
        <p:nvSpPr>
          <p:cNvPr id="1818" name="Google Shape;1818;p40"/>
          <p:cNvSpPr txBox="1"/>
          <p:nvPr/>
        </p:nvSpPr>
        <p:spPr>
          <a:xfrm>
            <a:off x="6776525" y="227566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chemeClr val="lt1"/>
                </a:highlight>
                <a:latin typeface="Roboto"/>
                <a:ea typeface="Roboto"/>
                <a:cs typeface="Roboto"/>
                <a:sym typeface="Roboto"/>
              </a:rPr>
              <a:t>There is an exact minimum number of keys in the node.</a:t>
            </a:r>
            <a:endParaRPr sz="1200">
              <a:solidFill>
                <a:srgbClr val="000000"/>
              </a:solidFill>
              <a:highlight>
                <a:schemeClr val="lt1"/>
              </a:highlight>
              <a:latin typeface="Roboto"/>
              <a:ea typeface="Roboto"/>
              <a:cs typeface="Roboto"/>
              <a:sym typeface="Roboto"/>
            </a:endParaRPr>
          </a:p>
        </p:txBody>
      </p:sp>
      <p:cxnSp>
        <p:nvCxnSpPr>
          <p:cNvPr id="1819" name="Google Shape;1819;p40"/>
          <p:cNvCxnSpPr>
            <a:stCxn id="1728" idx="3"/>
            <a:endCxn id="1729"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1820" name="Google Shape;1820;p40"/>
          <p:cNvCxnSpPr>
            <a:stCxn id="1729" idx="3"/>
            <a:endCxn id="1730" idx="1"/>
          </p:cNvCxnSpPr>
          <p:nvPr/>
        </p:nvCxnSpPr>
        <p:spPr>
          <a:xfrm>
            <a:off x="2208500"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821" name="Google Shape;1821;p40"/>
          <p:cNvCxnSpPr>
            <a:stCxn id="1731" idx="3"/>
            <a:endCxn id="1732" idx="1"/>
          </p:cNvCxnSpPr>
          <p:nvPr/>
        </p:nvCxnSpPr>
        <p:spPr>
          <a:xfrm>
            <a:off x="3682463" y="3381225"/>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1822" name="Google Shape;1822;p40"/>
          <p:cNvCxnSpPr>
            <a:stCxn id="1732" idx="3"/>
            <a:endCxn id="1733" idx="1"/>
          </p:cNvCxnSpPr>
          <p:nvPr/>
        </p:nvCxnSpPr>
        <p:spPr>
          <a:xfrm>
            <a:off x="4824463" y="3381225"/>
            <a:ext cx="478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5"/>
                                        </p:tgtEl>
                                        <p:attrNameLst>
                                          <p:attrName>style.visibility</p:attrName>
                                        </p:attrNameLst>
                                      </p:cBhvr>
                                      <p:to>
                                        <p:strVal val="visible"/>
                                      </p:to>
                                    </p:set>
                                    <p:animEffect filter="fade" transition="in">
                                      <p:cBhvr>
                                        <p:cTn dur="1000"/>
                                        <p:tgtEl>
                                          <p:spTgt spid="1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41"/>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828" name="Google Shape;1828;p41"/>
          <p:cNvSpPr/>
          <p:nvPr/>
        </p:nvSpPr>
        <p:spPr>
          <a:xfrm>
            <a:off x="2146858" y="4677553"/>
            <a:ext cx="1891" cy="2941"/>
          </a:xfrm>
          <a:custGeom>
            <a:rect b="b" l="l" r="r" t="t"/>
            <a:pathLst>
              <a:path extrusionOk="0" h="126" w="84">
                <a:moveTo>
                  <a:pt x="84" y="0"/>
                </a:moveTo>
                <a:cubicBezTo>
                  <a:pt x="63" y="0"/>
                  <a:pt x="42" y="21"/>
                  <a:pt x="0" y="21"/>
                </a:cubicBezTo>
                <a:cubicBezTo>
                  <a:pt x="42" y="63"/>
                  <a:pt x="84" y="105"/>
                  <a:pt x="84" y="126"/>
                </a:cubicBezTo>
                <a:lnTo>
                  <a:pt x="84" y="0"/>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1"/>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1"/>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1"/>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1"/>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1"/>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1"/>
          <p:cNvSpPr/>
          <p:nvPr/>
        </p:nvSpPr>
        <p:spPr>
          <a:xfrm>
            <a:off x="1654463" y="1017557"/>
            <a:ext cx="1221079" cy="2171996"/>
          </a:xfrm>
          <a:custGeom>
            <a:rect b="b" l="l" r="r" t="t"/>
            <a:pathLst>
              <a:path extrusionOk="0" h="93049" w="54228">
                <a:moveTo>
                  <a:pt x="14437" y="1"/>
                </a:moveTo>
                <a:cubicBezTo>
                  <a:pt x="14473" y="24"/>
                  <a:pt x="14509" y="47"/>
                  <a:pt x="14545" y="71"/>
                </a:cubicBezTo>
                <a:lnTo>
                  <a:pt x="14545" y="71"/>
                </a:lnTo>
                <a:cubicBezTo>
                  <a:pt x="14510" y="46"/>
                  <a:pt x="14474" y="23"/>
                  <a:pt x="14437" y="1"/>
                </a:cubicBezTo>
                <a:close/>
                <a:moveTo>
                  <a:pt x="14545" y="71"/>
                </a:moveTo>
                <a:cubicBezTo>
                  <a:pt x="16839" y="1669"/>
                  <a:pt x="16025" y="8257"/>
                  <a:pt x="15881" y="10400"/>
                </a:cubicBezTo>
                <a:cubicBezTo>
                  <a:pt x="15002" y="24147"/>
                  <a:pt x="5733" y="34650"/>
                  <a:pt x="2113" y="47393"/>
                </a:cubicBezTo>
                <a:cubicBezTo>
                  <a:pt x="105" y="54465"/>
                  <a:pt x="0" y="62416"/>
                  <a:pt x="3390" y="68965"/>
                </a:cubicBezTo>
                <a:cubicBezTo>
                  <a:pt x="5900" y="73819"/>
                  <a:pt x="9604" y="77711"/>
                  <a:pt x="13266" y="81561"/>
                </a:cubicBezTo>
                <a:cubicBezTo>
                  <a:pt x="13433" y="81728"/>
                  <a:pt x="13600" y="81917"/>
                  <a:pt x="13789" y="82105"/>
                </a:cubicBezTo>
                <a:cubicBezTo>
                  <a:pt x="17011" y="85599"/>
                  <a:pt x="19794" y="89470"/>
                  <a:pt x="22849" y="93048"/>
                </a:cubicBezTo>
                <a:cubicBezTo>
                  <a:pt x="34001" y="82733"/>
                  <a:pt x="48647" y="72836"/>
                  <a:pt x="50823" y="56034"/>
                </a:cubicBezTo>
                <a:cubicBezTo>
                  <a:pt x="54227" y="29680"/>
                  <a:pt x="32871" y="11976"/>
                  <a:pt x="14545" y="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1"/>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1"/>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1"/>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1"/>
          <p:cNvSpPr/>
          <p:nvPr/>
        </p:nvSpPr>
        <p:spPr>
          <a:xfrm>
            <a:off x="2494586" y="2203768"/>
            <a:ext cx="1858234" cy="1245976"/>
          </a:xfrm>
          <a:custGeom>
            <a:rect b="b" l="l" r="r" t="t"/>
            <a:pathLst>
              <a:path extrusionOk="0" h="53378" w="82524">
                <a:moveTo>
                  <a:pt x="82442" y="9955"/>
                </a:moveTo>
                <a:cubicBezTo>
                  <a:pt x="82469" y="9968"/>
                  <a:pt x="82496" y="9980"/>
                  <a:pt x="82524" y="9992"/>
                </a:cubicBezTo>
                <a:cubicBezTo>
                  <a:pt x="82497" y="9979"/>
                  <a:pt x="82470" y="9967"/>
                  <a:pt x="82442" y="9955"/>
                </a:cubicBezTo>
                <a:close/>
                <a:moveTo>
                  <a:pt x="44929" y="1"/>
                </a:moveTo>
                <a:cubicBezTo>
                  <a:pt x="35487" y="1"/>
                  <a:pt x="26209" y="2576"/>
                  <a:pt x="17681" y="9364"/>
                </a:cubicBezTo>
                <a:cubicBezTo>
                  <a:pt x="4960" y="19470"/>
                  <a:pt x="2030" y="34786"/>
                  <a:pt x="1" y="49140"/>
                </a:cubicBezTo>
                <a:cubicBezTo>
                  <a:pt x="4771" y="49893"/>
                  <a:pt x="9647" y="50291"/>
                  <a:pt x="14459" y="51232"/>
                </a:cubicBezTo>
                <a:cubicBezTo>
                  <a:pt x="14710" y="51274"/>
                  <a:pt x="14961" y="51337"/>
                  <a:pt x="15212" y="51379"/>
                </a:cubicBezTo>
                <a:cubicBezTo>
                  <a:pt x="19951" y="52378"/>
                  <a:pt x="24755" y="53378"/>
                  <a:pt x="29625" y="53378"/>
                </a:cubicBezTo>
                <a:cubicBezTo>
                  <a:pt x="30259" y="53378"/>
                  <a:pt x="30896" y="53361"/>
                  <a:pt x="31533" y="53325"/>
                </a:cubicBezTo>
                <a:cubicBezTo>
                  <a:pt x="39002" y="52885"/>
                  <a:pt x="45572" y="48868"/>
                  <a:pt x="50280" y="43721"/>
                </a:cubicBezTo>
                <a:cubicBezTo>
                  <a:pt x="58754" y="34410"/>
                  <a:pt x="62060" y="21500"/>
                  <a:pt x="73003" y="13967"/>
                </a:cubicBezTo>
                <a:cubicBezTo>
                  <a:pt x="74511" y="12932"/>
                  <a:pt x="78572" y="9753"/>
                  <a:pt x="81356" y="9753"/>
                </a:cubicBezTo>
                <a:cubicBezTo>
                  <a:pt x="81747" y="9753"/>
                  <a:pt x="82112" y="9815"/>
                  <a:pt x="82442" y="9955"/>
                </a:cubicBezTo>
                <a:lnTo>
                  <a:pt x="82442" y="9955"/>
                </a:lnTo>
                <a:cubicBezTo>
                  <a:pt x="70581" y="4641"/>
                  <a:pt x="57606" y="1"/>
                  <a:pt x="44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1"/>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1"/>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1"/>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1"/>
          <p:cNvSpPr/>
          <p:nvPr/>
        </p:nvSpPr>
        <p:spPr>
          <a:xfrm>
            <a:off x="426528" y="2610479"/>
            <a:ext cx="1682958" cy="1145813"/>
          </a:xfrm>
          <a:custGeom>
            <a:rect b="b" l="l" r="r" t="t"/>
            <a:pathLst>
              <a:path extrusionOk="0" h="49087" w="74740">
                <a:moveTo>
                  <a:pt x="59" y="20802"/>
                </a:moveTo>
                <a:cubicBezTo>
                  <a:pt x="39" y="20820"/>
                  <a:pt x="20" y="20839"/>
                  <a:pt x="0" y="20859"/>
                </a:cubicBezTo>
                <a:cubicBezTo>
                  <a:pt x="20" y="20840"/>
                  <a:pt x="40" y="20821"/>
                  <a:pt x="59" y="20802"/>
                </a:cubicBezTo>
                <a:close/>
                <a:moveTo>
                  <a:pt x="38249" y="0"/>
                </a:moveTo>
                <a:cubicBezTo>
                  <a:pt x="24172" y="0"/>
                  <a:pt x="11219" y="10093"/>
                  <a:pt x="59" y="20802"/>
                </a:cubicBezTo>
                <a:lnTo>
                  <a:pt x="59" y="20802"/>
                </a:lnTo>
                <a:cubicBezTo>
                  <a:pt x="555" y="20345"/>
                  <a:pt x="1248" y="20168"/>
                  <a:pt x="2031" y="20168"/>
                </a:cubicBezTo>
                <a:cubicBezTo>
                  <a:pt x="4289" y="20168"/>
                  <a:pt x="7301" y="21643"/>
                  <a:pt x="8516" y="22135"/>
                </a:cubicBezTo>
                <a:cubicBezTo>
                  <a:pt x="18915" y="26424"/>
                  <a:pt x="24292" y="37765"/>
                  <a:pt x="33080" y="44356"/>
                </a:cubicBezTo>
                <a:cubicBezTo>
                  <a:pt x="36873" y="47192"/>
                  <a:pt x="41406" y="49087"/>
                  <a:pt x="46097" y="49087"/>
                </a:cubicBezTo>
                <a:cubicBezTo>
                  <a:pt x="47462" y="49087"/>
                  <a:pt x="48840" y="48927"/>
                  <a:pt x="50217" y="48582"/>
                </a:cubicBezTo>
                <a:cubicBezTo>
                  <a:pt x="54715" y="47452"/>
                  <a:pt x="58858" y="44963"/>
                  <a:pt x="62938" y="42515"/>
                </a:cubicBezTo>
                <a:cubicBezTo>
                  <a:pt x="63127" y="42389"/>
                  <a:pt x="63336" y="42284"/>
                  <a:pt x="63524" y="42180"/>
                </a:cubicBezTo>
                <a:cubicBezTo>
                  <a:pt x="67207" y="40025"/>
                  <a:pt x="71057" y="38393"/>
                  <a:pt x="74739" y="36447"/>
                </a:cubicBezTo>
                <a:cubicBezTo>
                  <a:pt x="70073" y="23390"/>
                  <a:pt x="64508" y="9685"/>
                  <a:pt x="52121" y="3429"/>
                </a:cubicBezTo>
                <a:cubicBezTo>
                  <a:pt x="47396" y="1039"/>
                  <a:pt x="42764" y="0"/>
                  <a:pt x="38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3" name="Google Shape;1843;p41"/>
          <p:cNvGrpSpPr/>
          <p:nvPr/>
        </p:nvGrpSpPr>
        <p:grpSpPr>
          <a:xfrm>
            <a:off x="1483806" y="2520263"/>
            <a:ext cx="1436768" cy="2212519"/>
            <a:chOff x="3570831" y="3134550"/>
            <a:chExt cx="1595169" cy="2369625"/>
          </a:xfrm>
        </p:grpSpPr>
        <p:sp>
          <p:nvSpPr>
            <p:cNvPr id="1844" name="Google Shape;1844;p41"/>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1"/>
            <p:cNvSpPr/>
            <p:nvPr/>
          </p:nvSpPr>
          <p:spPr>
            <a:xfrm>
              <a:off x="4578025" y="5242600"/>
              <a:ext cx="14150" cy="21475"/>
            </a:xfrm>
            <a:custGeom>
              <a:rect b="b" l="l" r="r" t="t"/>
              <a:pathLst>
                <a:path extrusionOk="0" h="859" w="566">
                  <a:moveTo>
                    <a:pt x="42" y="1"/>
                  </a:moveTo>
                  <a:cubicBezTo>
                    <a:pt x="21" y="273"/>
                    <a:pt x="21" y="566"/>
                    <a:pt x="1" y="817"/>
                  </a:cubicBezTo>
                  <a:cubicBezTo>
                    <a:pt x="1" y="838"/>
                    <a:pt x="1" y="859"/>
                    <a:pt x="1" y="859"/>
                  </a:cubicBezTo>
                  <a:lnTo>
                    <a:pt x="21" y="859"/>
                  </a:lnTo>
                  <a:cubicBezTo>
                    <a:pt x="63" y="796"/>
                    <a:pt x="105" y="754"/>
                    <a:pt x="147" y="691"/>
                  </a:cubicBezTo>
                  <a:cubicBezTo>
                    <a:pt x="231" y="587"/>
                    <a:pt x="314" y="503"/>
                    <a:pt x="377" y="440"/>
                  </a:cubicBezTo>
                  <a:cubicBezTo>
                    <a:pt x="503" y="294"/>
                    <a:pt x="565" y="210"/>
                    <a:pt x="565" y="210"/>
                  </a:cubicBezTo>
                  <a:lnTo>
                    <a:pt x="231" y="64"/>
                  </a:lnTo>
                  <a:lnTo>
                    <a:pt x="42"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1"/>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1"/>
            <p:cNvSpPr/>
            <p:nvPr/>
          </p:nvSpPr>
          <p:spPr>
            <a:xfrm>
              <a:off x="4539850" y="5221175"/>
              <a:ext cx="40300" cy="21450"/>
            </a:xfrm>
            <a:custGeom>
              <a:rect b="b" l="l" r="r" t="t"/>
              <a:pathLst>
                <a:path extrusionOk="0" h="858" w="1612">
                  <a:moveTo>
                    <a:pt x="1611" y="0"/>
                  </a:moveTo>
                  <a:lnTo>
                    <a:pt x="0" y="209"/>
                  </a:lnTo>
                  <a:lnTo>
                    <a:pt x="1569" y="858"/>
                  </a:lnTo>
                  <a:cubicBezTo>
                    <a:pt x="1569" y="774"/>
                    <a:pt x="1569" y="691"/>
                    <a:pt x="1590" y="607"/>
                  </a:cubicBezTo>
                  <a:cubicBezTo>
                    <a:pt x="1590" y="419"/>
                    <a:pt x="1611" y="209"/>
                    <a:pt x="1611" y="0"/>
                  </a:cubicBez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1"/>
            <p:cNvSpPr/>
            <p:nvPr/>
          </p:nvSpPr>
          <p:spPr>
            <a:xfrm>
              <a:off x="3822675" y="5057950"/>
              <a:ext cx="652850" cy="229150"/>
            </a:xfrm>
            <a:custGeom>
              <a:rect b="b" l="l" r="r" t="t"/>
              <a:pathLst>
                <a:path extrusionOk="0" h="9166" w="26114">
                  <a:moveTo>
                    <a:pt x="26114" y="4290"/>
                  </a:moveTo>
                  <a:cubicBezTo>
                    <a:pt x="26114" y="4290"/>
                    <a:pt x="26030" y="4353"/>
                    <a:pt x="25904" y="4499"/>
                  </a:cubicBezTo>
                  <a:cubicBezTo>
                    <a:pt x="25842" y="4562"/>
                    <a:pt x="25758" y="4625"/>
                    <a:pt x="25674" y="4730"/>
                  </a:cubicBezTo>
                  <a:cubicBezTo>
                    <a:pt x="25570" y="4834"/>
                    <a:pt x="25486" y="4897"/>
                    <a:pt x="25256" y="5127"/>
                  </a:cubicBezTo>
                  <a:cubicBezTo>
                    <a:pt x="25067" y="5295"/>
                    <a:pt x="24837" y="5504"/>
                    <a:pt x="24607" y="5713"/>
                  </a:cubicBezTo>
                  <a:cubicBezTo>
                    <a:pt x="24544" y="5776"/>
                    <a:pt x="24481" y="5818"/>
                    <a:pt x="24419" y="5880"/>
                  </a:cubicBezTo>
                  <a:cubicBezTo>
                    <a:pt x="24356" y="5922"/>
                    <a:pt x="24293" y="5964"/>
                    <a:pt x="24251" y="6006"/>
                  </a:cubicBezTo>
                  <a:cubicBezTo>
                    <a:pt x="24126" y="6090"/>
                    <a:pt x="24000" y="6173"/>
                    <a:pt x="23875" y="6278"/>
                  </a:cubicBezTo>
                  <a:cubicBezTo>
                    <a:pt x="23749" y="6362"/>
                    <a:pt x="23603" y="6445"/>
                    <a:pt x="23477" y="6550"/>
                  </a:cubicBezTo>
                  <a:cubicBezTo>
                    <a:pt x="23331" y="6634"/>
                    <a:pt x="23184" y="6717"/>
                    <a:pt x="23038" y="6801"/>
                  </a:cubicBezTo>
                  <a:cubicBezTo>
                    <a:pt x="22745" y="6989"/>
                    <a:pt x="22431" y="7178"/>
                    <a:pt x="22096" y="7324"/>
                  </a:cubicBezTo>
                  <a:cubicBezTo>
                    <a:pt x="21761" y="7471"/>
                    <a:pt x="21427" y="7659"/>
                    <a:pt x="21071" y="7785"/>
                  </a:cubicBezTo>
                  <a:cubicBezTo>
                    <a:pt x="20694" y="7910"/>
                    <a:pt x="20339" y="8057"/>
                    <a:pt x="19962" y="8182"/>
                  </a:cubicBezTo>
                  <a:cubicBezTo>
                    <a:pt x="19585" y="8287"/>
                    <a:pt x="19188" y="8412"/>
                    <a:pt x="18790" y="8496"/>
                  </a:cubicBezTo>
                  <a:cubicBezTo>
                    <a:pt x="18602" y="8538"/>
                    <a:pt x="18393" y="8601"/>
                    <a:pt x="18204" y="8642"/>
                  </a:cubicBezTo>
                  <a:cubicBezTo>
                    <a:pt x="17995" y="8684"/>
                    <a:pt x="17807" y="8726"/>
                    <a:pt x="17598" y="8747"/>
                  </a:cubicBezTo>
                  <a:cubicBezTo>
                    <a:pt x="16782" y="8914"/>
                    <a:pt x="15966" y="8998"/>
                    <a:pt x="15129" y="9082"/>
                  </a:cubicBezTo>
                  <a:cubicBezTo>
                    <a:pt x="14710" y="9103"/>
                    <a:pt x="14292" y="9124"/>
                    <a:pt x="13873" y="9145"/>
                  </a:cubicBezTo>
                  <a:cubicBezTo>
                    <a:pt x="13455" y="9145"/>
                    <a:pt x="13036" y="9165"/>
                    <a:pt x="12618" y="9145"/>
                  </a:cubicBezTo>
                  <a:cubicBezTo>
                    <a:pt x="11802" y="9145"/>
                    <a:pt x="10986" y="9124"/>
                    <a:pt x="10191" y="9061"/>
                  </a:cubicBezTo>
                  <a:cubicBezTo>
                    <a:pt x="9396" y="8998"/>
                    <a:pt x="8600" y="8914"/>
                    <a:pt x="7868" y="8810"/>
                  </a:cubicBezTo>
                  <a:cubicBezTo>
                    <a:pt x="7115" y="8726"/>
                    <a:pt x="6403" y="8621"/>
                    <a:pt x="5713" y="8496"/>
                  </a:cubicBezTo>
                  <a:cubicBezTo>
                    <a:pt x="5043" y="8391"/>
                    <a:pt x="4416" y="8266"/>
                    <a:pt x="3830" y="8140"/>
                  </a:cubicBezTo>
                  <a:cubicBezTo>
                    <a:pt x="1507" y="7659"/>
                    <a:pt x="1" y="7199"/>
                    <a:pt x="1" y="7199"/>
                  </a:cubicBezTo>
                  <a:cubicBezTo>
                    <a:pt x="1" y="7199"/>
                    <a:pt x="1570" y="7220"/>
                    <a:pt x="3893" y="7031"/>
                  </a:cubicBezTo>
                  <a:cubicBezTo>
                    <a:pt x="4479" y="6989"/>
                    <a:pt x="5106" y="6927"/>
                    <a:pt x="5776" y="6864"/>
                  </a:cubicBezTo>
                  <a:cubicBezTo>
                    <a:pt x="6424" y="6780"/>
                    <a:pt x="7115" y="6676"/>
                    <a:pt x="7826" y="6571"/>
                  </a:cubicBezTo>
                  <a:cubicBezTo>
                    <a:pt x="8538" y="6466"/>
                    <a:pt x="9270" y="6341"/>
                    <a:pt x="10002" y="6173"/>
                  </a:cubicBezTo>
                  <a:cubicBezTo>
                    <a:pt x="10735" y="6027"/>
                    <a:pt x="11446" y="5839"/>
                    <a:pt x="12178" y="5629"/>
                  </a:cubicBezTo>
                  <a:cubicBezTo>
                    <a:pt x="12534" y="5525"/>
                    <a:pt x="12890" y="5420"/>
                    <a:pt x="13225" y="5316"/>
                  </a:cubicBezTo>
                  <a:cubicBezTo>
                    <a:pt x="13580" y="5190"/>
                    <a:pt x="13915" y="5085"/>
                    <a:pt x="14250" y="4939"/>
                  </a:cubicBezTo>
                  <a:cubicBezTo>
                    <a:pt x="14919" y="4688"/>
                    <a:pt x="15547" y="4416"/>
                    <a:pt x="16133" y="4123"/>
                  </a:cubicBezTo>
                  <a:cubicBezTo>
                    <a:pt x="16279" y="4060"/>
                    <a:pt x="16405" y="3976"/>
                    <a:pt x="16551" y="3914"/>
                  </a:cubicBezTo>
                  <a:cubicBezTo>
                    <a:pt x="16677" y="3830"/>
                    <a:pt x="16823" y="3746"/>
                    <a:pt x="16949" y="3683"/>
                  </a:cubicBezTo>
                  <a:cubicBezTo>
                    <a:pt x="17221" y="3537"/>
                    <a:pt x="17451" y="3370"/>
                    <a:pt x="17681" y="3202"/>
                  </a:cubicBezTo>
                  <a:cubicBezTo>
                    <a:pt x="17932" y="3056"/>
                    <a:pt x="18121" y="2888"/>
                    <a:pt x="18330" y="2742"/>
                  </a:cubicBezTo>
                  <a:cubicBezTo>
                    <a:pt x="18518" y="2595"/>
                    <a:pt x="18686" y="2428"/>
                    <a:pt x="18853" y="2282"/>
                  </a:cubicBezTo>
                  <a:cubicBezTo>
                    <a:pt x="19020" y="2135"/>
                    <a:pt x="19146" y="1968"/>
                    <a:pt x="19292" y="1821"/>
                  </a:cubicBezTo>
                  <a:cubicBezTo>
                    <a:pt x="19355" y="1759"/>
                    <a:pt x="19418" y="1696"/>
                    <a:pt x="19481" y="1633"/>
                  </a:cubicBezTo>
                  <a:cubicBezTo>
                    <a:pt x="19523" y="1549"/>
                    <a:pt x="19564" y="1486"/>
                    <a:pt x="19627" y="1424"/>
                  </a:cubicBezTo>
                  <a:cubicBezTo>
                    <a:pt x="19669" y="1361"/>
                    <a:pt x="19711" y="1298"/>
                    <a:pt x="19753" y="1235"/>
                  </a:cubicBezTo>
                  <a:cubicBezTo>
                    <a:pt x="19795" y="1194"/>
                    <a:pt x="19816" y="1173"/>
                    <a:pt x="19836" y="1152"/>
                  </a:cubicBezTo>
                  <a:cubicBezTo>
                    <a:pt x="19836" y="1110"/>
                    <a:pt x="19857" y="1089"/>
                    <a:pt x="19857" y="1068"/>
                  </a:cubicBezTo>
                  <a:cubicBezTo>
                    <a:pt x="19899" y="984"/>
                    <a:pt x="19941" y="922"/>
                    <a:pt x="19962" y="859"/>
                  </a:cubicBezTo>
                  <a:cubicBezTo>
                    <a:pt x="20276" y="315"/>
                    <a:pt x="20443" y="1"/>
                    <a:pt x="20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1"/>
            <p:cNvSpPr/>
            <p:nvPr/>
          </p:nvSpPr>
          <p:spPr>
            <a:xfrm>
              <a:off x="4359375" y="5127525"/>
              <a:ext cx="652850" cy="229150"/>
            </a:xfrm>
            <a:custGeom>
              <a:rect b="b" l="l" r="r" t="t"/>
              <a:pathLst>
                <a:path extrusionOk="0" h="9166" w="26114">
                  <a:moveTo>
                    <a:pt x="5671" y="1"/>
                  </a:moveTo>
                  <a:cubicBezTo>
                    <a:pt x="5671" y="1"/>
                    <a:pt x="5838" y="315"/>
                    <a:pt x="6131" y="859"/>
                  </a:cubicBezTo>
                  <a:cubicBezTo>
                    <a:pt x="6173" y="921"/>
                    <a:pt x="6215" y="984"/>
                    <a:pt x="6257" y="1068"/>
                  </a:cubicBezTo>
                  <a:cubicBezTo>
                    <a:pt x="6257" y="1089"/>
                    <a:pt x="6278" y="1110"/>
                    <a:pt x="6278" y="1131"/>
                  </a:cubicBezTo>
                  <a:cubicBezTo>
                    <a:pt x="6298" y="1172"/>
                    <a:pt x="6319" y="1193"/>
                    <a:pt x="6340" y="1235"/>
                  </a:cubicBezTo>
                  <a:cubicBezTo>
                    <a:pt x="6382" y="1277"/>
                    <a:pt x="6445" y="1340"/>
                    <a:pt x="6487" y="1424"/>
                  </a:cubicBezTo>
                  <a:cubicBezTo>
                    <a:pt x="6529" y="1486"/>
                    <a:pt x="6570" y="1549"/>
                    <a:pt x="6633" y="1612"/>
                  </a:cubicBezTo>
                  <a:cubicBezTo>
                    <a:pt x="6696" y="1696"/>
                    <a:pt x="6759" y="1758"/>
                    <a:pt x="6822" y="1821"/>
                  </a:cubicBezTo>
                  <a:cubicBezTo>
                    <a:pt x="6947" y="1968"/>
                    <a:pt x="7073" y="2135"/>
                    <a:pt x="7261" y="2281"/>
                  </a:cubicBezTo>
                  <a:cubicBezTo>
                    <a:pt x="7428" y="2428"/>
                    <a:pt x="7575" y="2595"/>
                    <a:pt x="7784" y="2742"/>
                  </a:cubicBezTo>
                  <a:cubicBezTo>
                    <a:pt x="7993" y="2888"/>
                    <a:pt x="8182" y="3056"/>
                    <a:pt x="8412" y="3202"/>
                  </a:cubicBezTo>
                  <a:cubicBezTo>
                    <a:pt x="8642" y="3369"/>
                    <a:pt x="8893" y="3537"/>
                    <a:pt x="9165" y="3683"/>
                  </a:cubicBezTo>
                  <a:cubicBezTo>
                    <a:pt x="9291" y="3746"/>
                    <a:pt x="9416" y="3830"/>
                    <a:pt x="9563" y="3913"/>
                  </a:cubicBezTo>
                  <a:cubicBezTo>
                    <a:pt x="9688" y="3976"/>
                    <a:pt x="9835" y="4060"/>
                    <a:pt x="9981" y="4123"/>
                  </a:cubicBezTo>
                  <a:cubicBezTo>
                    <a:pt x="10546" y="4416"/>
                    <a:pt x="11195" y="4688"/>
                    <a:pt x="11843" y="4939"/>
                  </a:cubicBezTo>
                  <a:cubicBezTo>
                    <a:pt x="12178" y="5064"/>
                    <a:pt x="12534" y="5190"/>
                    <a:pt x="12869" y="5315"/>
                  </a:cubicBezTo>
                  <a:cubicBezTo>
                    <a:pt x="13224" y="5420"/>
                    <a:pt x="13580" y="5525"/>
                    <a:pt x="13936" y="5629"/>
                  </a:cubicBezTo>
                  <a:cubicBezTo>
                    <a:pt x="14647" y="5838"/>
                    <a:pt x="15379" y="6027"/>
                    <a:pt x="16112" y="6173"/>
                  </a:cubicBezTo>
                  <a:cubicBezTo>
                    <a:pt x="16844" y="6320"/>
                    <a:pt x="17576" y="6445"/>
                    <a:pt x="18267" y="6571"/>
                  </a:cubicBezTo>
                  <a:cubicBezTo>
                    <a:pt x="18978" y="6696"/>
                    <a:pt x="19669" y="6780"/>
                    <a:pt x="20338" y="6843"/>
                  </a:cubicBezTo>
                  <a:cubicBezTo>
                    <a:pt x="20987" y="6926"/>
                    <a:pt x="21615" y="6989"/>
                    <a:pt x="22200" y="7031"/>
                  </a:cubicBezTo>
                  <a:cubicBezTo>
                    <a:pt x="24523" y="7219"/>
                    <a:pt x="26113" y="7178"/>
                    <a:pt x="26113" y="7178"/>
                  </a:cubicBezTo>
                  <a:cubicBezTo>
                    <a:pt x="26113" y="7178"/>
                    <a:pt x="24607" y="7659"/>
                    <a:pt x="22284" y="8140"/>
                  </a:cubicBezTo>
                  <a:cubicBezTo>
                    <a:pt x="21698" y="8266"/>
                    <a:pt x="21050" y="8391"/>
                    <a:pt x="20380" y="8496"/>
                  </a:cubicBezTo>
                  <a:cubicBezTo>
                    <a:pt x="19711" y="8621"/>
                    <a:pt x="18999" y="8726"/>
                    <a:pt x="18246" y="8810"/>
                  </a:cubicBezTo>
                  <a:cubicBezTo>
                    <a:pt x="17493" y="8914"/>
                    <a:pt x="16718" y="8998"/>
                    <a:pt x="15923" y="9061"/>
                  </a:cubicBezTo>
                  <a:cubicBezTo>
                    <a:pt x="15128" y="9123"/>
                    <a:pt x="14312" y="9144"/>
                    <a:pt x="13475" y="9144"/>
                  </a:cubicBezTo>
                  <a:cubicBezTo>
                    <a:pt x="13057" y="9165"/>
                    <a:pt x="12659" y="9144"/>
                    <a:pt x="12241" y="9144"/>
                  </a:cubicBezTo>
                  <a:cubicBezTo>
                    <a:pt x="11822" y="9123"/>
                    <a:pt x="11404" y="9103"/>
                    <a:pt x="10985" y="9061"/>
                  </a:cubicBezTo>
                  <a:cubicBezTo>
                    <a:pt x="10148" y="8998"/>
                    <a:pt x="9311" y="8914"/>
                    <a:pt x="8516" y="8747"/>
                  </a:cubicBezTo>
                  <a:cubicBezTo>
                    <a:pt x="8307" y="8705"/>
                    <a:pt x="8098" y="8684"/>
                    <a:pt x="7910" y="8642"/>
                  </a:cubicBezTo>
                  <a:cubicBezTo>
                    <a:pt x="7700" y="8600"/>
                    <a:pt x="7512" y="8538"/>
                    <a:pt x="7303" y="8496"/>
                  </a:cubicBezTo>
                  <a:cubicBezTo>
                    <a:pt x="6905" y="8412"/>
                    <a:pt x="6529" y="8287"/>
                    <a:pt x="6152" y="8161"/>
                  </a:cubicBezTo>
                  <a:cubicBezTo>
                    <a:pt x="5775" y="8056"/>
                    <a:pt x="5399" y="7910"/>
                    <a:pt x="5043" y="7784"/>
                  </a:cubicBezTo>
                  <a:cubicBezTo>
                    <a:pt x="4687" y="7638"/>
                    <a:pt x="4353" y="7470"/>
                    <a:pt x="4018" y="7324"/>
                  </a:cubicBezTo>
                  <a:cubicBezTo>
                    <a:pt x="3683" y="7178"/>
                    <a:pt x="3369" y="6989"/>
                    <a:pt x="3076" y="6801"/>
                  </a:cubicBezTo>
                  <a:cubicBezTo>
                    <a:pt x="2930" y="6717"/>
                    <a:pt x="2783" y="6634"/>
                    <a:pt x="2637" y="6550"/>
                  </a:cubicBezTo>
                  <a:cubicBezTo>
                    <a:pt x="2511" y="6445"/>
                    <a:pt x="2365" y="6362"/>
                    <a:pt x="2239" y="6278"/>
                  </a:cubicBezTo>
                  <a:cubicBezTo>
                    <a:pt x="2114" y="6173"/>
                    <a:pt x="1988" y="6090"/>
                    <a:pt x="1863" y="6006"/>
                  </a:cubicBezTo>
                  <a:cubicBezTo>
                    <a:pt x="1800" y="5964"/>
                    <a:pt x="1737" y="5922"/>
                    <a:pt x="1695" y="5880"/>
                  </a:cubicBezTo>
                  <a:cubicBezTo>
                    <a:pt x="1633" y="5818"/>
                    <a:pt x="1570" y="5755"/>
                    <a:pt x="1507" y="5713"/>
                  </a:cubicBezTo>
                  <a:cubicBezTo>
                    <a:pt x="1256" y="5504"/>
                    <a:pt x="1047" y="5294"/>
                    <a:pt x="837" y="5106"/>
                  </a:cubicBezTo>
                  <a:cubicBezTo>
                    <a:pt x="628" y="4897"/>
                    <a:pt x="545" y="4813"/>
                    <a:pt x="440" y="4729"/>
                  </a:cubicBezTo>
                  <a:cubicBezTo>
                    <a:pt x="356" y="4625"/>
                    <a:pt x="273" y="4541"/>
                    <a:pt x="210" y="4478"/>
                  </a:cubicBezTo>
                  <a:cubicBezTo>
                    <a:pt x="63" y="4353"/>
                    <a:pt x="0" y="4290"/>
                    <a:pt x="0" y="42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0" name="Google Shape;1850;p41"/>
            <p:cNvGrpSpPr/>
            <p:nvPr/>
          </p:nvGrpSpPr>
          <p:grpSpPr>
            <a:xfrm>
              <a:off x="3570831" y="3134550"/>
              <a:ext cx="1595169" cy="2369625"/>
              <a:chOff x="3570831" y="3134550"/>
              <a:chExt cx="1595169" cy="2369625"/>
            </a:xfrm>
          </p:grpSpPr>
          <p:sp>
            <p:nvSpPr>
              <p:cNvPr id="1851" name="Google Shape;1851;p41"/>
              <p:cNvSpPr/>
              <p:nvPr/>
            </p:nvSpPr>
            <p:spPr>
              <a:xfrm>
                <a:off x="3570831" y="3134550"/>
                <a:ext cx="826000" cy="2325175"/>
              </a:xfrm>
              <a:custGeom>
                <a:rect b="b" l="l" r="r" t="t"/>
                <a:pathLst>
                  <a:path extrusionOk="0" h="93007" w="33040">
                    <a:moveTo>
                      <a:pt x="33039" y="90977"/>
                    </a:moveTo>
                    <a:lnTo>
                      <a:pt x="33039" y="91102"/>
                    </a:lnTo>
                    <a:cubicBezTo>
                      <a:pt x="32977" y="91144"/>
                      <a:pt x="32914" y="91165"/>
                      <a:pt x="32830" y="91186"/>
                    </a:cubicBezTo>
                    <a:cubicBezTo>
                      <a:pt x="32621" y="91270"/>
                      <a:pt x="32412" y="91374"/>
                      <a:pt x="32182" y="91437"/>
                    </a:cubicBezTo>
                    <a:cubicBezTo>
                      <a:pt x="31972" y="91521"/>
                      <a:pt x="31742" y="91583"/>
                      <a:pt x="31533" y="91667"/>
                    </a:cubicBezTo>
                    <a:cubicBezTo>
                      <a:pt x="30633" y="91960"/>
                      <a:pt x="29754" y="92169"/>
                      <a:pt x="28855" y="92358"/>
                    </a:cubicBezTo>
                    <a:cubicBezTo>
                      <a:pt x="28415" y="92441"/>
                      <a:pt x="27976" y="92525"/>
                      <a:pt x="27536" y="92588"/>
                    </a:cubicBezTo>
                    <a:cubicBezTo>
                      <a:pt x="27076" y="92651"/>
                      <a:pt x="26637" y="92734"/>
                      <a:pt x="26197" y="92776"/>
                    </a:cubicBezTo>
                    <a:cubicBezTo>
                      <a:pt x="25339" y="92860"/>
                      <a:pt x="24461" y="92923"/>
                      <a:pt x="23624" y="92964"/>
                    </a:cubicBezTo>
                    <a:cubicBezTo>
                      <a:pt x="22787" y="93006"/>
                      <a:pt x="21971" y="93006"/>
                      <a:pt x="21197" y="92985"/>
                    </a:cubicBezTo>
                    <a:cubicBezTo>
                      <a:pt x="20422" y="92985"/>
                      <a:pt x="19669" y="92943"/>
                      <a:pt x="18958" y="92902"/>
                    </a:cubicBezTo>
                    <a:cubicBezTo>
                      <a:pt x="18267" y="92860"/>
                      <a:pt x="17598" y="92818"/>
                      <a:pt x="16991" y="92755"/>
                    </a:cubicBezTo>
                    <a:cubicBezTo>
                      <a:pt x="14564" y="92525"/>
                      <a:pt x="12995" y="92211"/>
                      <a:pt x="12995" y="92211"/>
                    </a:cubicBezTo>
                    <a:cubicBezTo>
                      <a:pt x="12995" y="92211"/>
                      <a:pt x="14459" y="91542"/>
                      <a:pt x="16468" y="90349"/>
                    </a:cubicBezTo>
                    <a:cubicBezTo>
                      <a:pt x="16970" y="90056"/>
                      <a:pt x="17514" y="89721"/>
                      <a:pt x="18079" y="89366"/>
                    </a:cubicBezTo>
                    <a:cubicBezTo>
                      <a:pt x="22243" y="86687"/>
                      <a:pt x="25130" y="83988"/>
                      <a:pt x="26407" y="78967"/>
                    </a:cubicBezTo>
                    <a:cubicBezTo>
                      <a:pt x="27641" y="74029"/>
                      <a:pt x="27578" y="68505"/>
                      <a:pt x="27997" y="63462"/>
                    </a:cubicBezTo>
                    <a:cubicBezTo>
                      <a:pt x="28039" y="62855"/>
                      <a:pt x="28080" y="62269"/>
                      <a:pt x="28143" y="61663"/>
                    </a:cubicBezTo>
                    <a:cubicBezTo>
                      <a:pt x="28185" y="61056"/>
                      <a:pt x="28227" y="60449"/>
                      <a:pt x="28269" y="59842"/>
                    </a:cubicBezTo>
                    <a:cubicBezTo>
                      <a:pt x="28332" y="58608"/>
                      <a:pt x="28394" y="57373"/>
                      <a:pt x="28457" y="56118"/>
                    </a:cubicBezTo>
                    <a:cubicBezTo>
                      <a:pt x="28624" y="53607"/>
                      <a:pt x="28666" y="51054"/>
                      <a:pt x="28750" y="48502"/>
                    </a:cubicBezTo>
                    <a:cubicBezTo>
                      <a:pt x="28771" y="47874"/>
                      <a:pt x="28792" y="47225"/>
                      <a:pt x="28792" y="46598"/>
                    </a:cubicBezTo>
                    <a:cubicBezTo>
                      <a:pt x="28792" y="45949"/>
                      <a:pt x="28813" y="45321"/>
                      <a:pt x="28813" y="44673"/>
                    </a:cubicBezTo>
                    <a:cubicBezTo>
                      <a:pt x="28813" y="43919"/>
                      <a:pt x="28813" y="43166"/>
                      <a:pt x="28834" y="42413"/>
                    </a:cubicBezTo>
                    <a:lnTo>
                      <a:pt x="28792" y="42392"/>
                    </a:lnTo>
                    <a:lnTo>
                      <a:pt x="28771" y="42371"/>
                    </a:lnTo>
                    <a:cubicBezTo>
                      <a:pt x="28750" y="42350"/>
                      <a:pt x="28729" y="42329"/>
                      <a:pt x="28687" y="42308"/>
                    </a:cubicBezTo>
                    <a:cubicBezTo>
                      <a:pt x="28645" y="42266"/>
                      <a:pt x="28604" y="42225"/>
                      <a:pt x="28541" y="42162"/>
                    </a:cubicBezTo>
                    <a:cubicBezTo>
                      <a:pt x="28436" y="42078"/>
                      <a:pt x="28311" y="41953"/>
                      <a:pt x="28185" y="41848"/>
                    </a:cubicBezTo>
                    <a:cubicBezTo>
                      <a:pt x="27892" y="41618"/>
                      <a:pt x="27536" y="41325"/>
                      <a:pt x="27139" y="41053"/>
                    </a:cubicBezTo>
                    <a:cubicBezTo>
                      <a:pt x="26741" y="40760"/>
                      <a:pt x="26281" y="40488"/>
                      <a:pt x="25800" y="40174"/>
                    </a:cubicBezTo>
                    <a:cubicBezTo>
                      <a:pt x="25549" y="40028"/>
                      <a:pt x="25277" y="39881"/>
                      <a:pt x="25026" y="39735"/>
                    </a:cubicBezTo>
                    <a:cubicBezTo>
                      <a:pt x="24754" y="39588"/>
                      <a:pt x="24461" y="39421"/>
                      <a:pt x="24168" y="39274"/>
                    </a:cubicBezTo>
                    <a:cubicBezTo>
                      <a:pt x="23603" y="38981"/>
                      <a:pt x="22975" y="38689"/>
                      <a:pt x="22326" y="38417"/>
                    </a:cubicBezTo>
                    <a:cubicBezTo>
                      <a:pt x="21699" y="38145"/>
                      <a:pt x="21029" y="37893"/>
                      <a:pt x="20339" y="37642"/>
                    </a:cubicBezTo>
                    <a:cubicBezTo>
                      <a:pt x="16886" y="36450"/>
                      <a:pt x="13287" y="36178"/>
                      <a:pt x="9898" y="34839"/>
                    </a:cubicBezTo>
                    <a:cubicBezTo>
                      <a:pt x="6320" y="33437"/>
                      <a:pt x="2972" y="31470"/>
                      <a:pt x="1" y="29001"/>
                    </a:cubicBezTo>
                    <a:cubicBezTo>
                      <a:pt x="3056" y="29942"/>
                      <a:pt x="6278" y="30047"/>
                      <a:pt x="9479" y="30152"/>
                    </a:cubicBezTo>
                    <a:cubicBezTo>
                      <a:pt x="11635" y="30235"/>
                      <a:pt x="13811" y="30319"/>
                      <a:pt x="15987" y="30382"/>
                    </a:cubicBezTo>
                    <a:cubicBezTo>
                      <a:pt x="19858" y="30528"/>
                      <a:pt x="23687" y="30612"/>
                      <a:pt x="27495" y="31010"/>
                    </a:cubicBezTo>
                    <a:cubicBezTo>
                      <a:pt x="27892" y="31051"/>
                      <a:pt x="28290" y="31114"/>
                      <a:pt x="28687" y="31156"/>
                    </a:cubicBezTo>
                    <a:cubicBezTo>
                      <a:pt x="28687" y="31156"/>
                      <a:pt x="28687" y="31156"/>
                      <a:pt x="28687" y="31156"/>
                    </a:cubicBezTo>
                    <a:cubicBezTo>
                      <a:pt x="30905" y="31219"/>
                      <a:pt x="30382" y="19732"/>
                      <a:pt x="30361" y="18372"/>
                    </a:cubicBezTo>
                    <a:cubicBezTo>
                      <a:pt x="30340" y="16133"/>
                      <a:pt x="30403" y="13831"/>
                      <a:pt x="30173" y="11613"/>
                    </a:cubicBezTo>
                    <a:cubicBezTo>
                      <a:pt x="29754" y="7659"/>
                      <a:pt x="31345" y="3704"/>
                      <a:pt x="32788" y="1"/>
                    </a:cubicBezTo>
                    <a:cubicBezTo>
                      <a:pt x="32809" y="4667"/>
                      <a:pt x="32391" y="9312"/>
                      <a:pt x="32391" y="13957"/>
                    </a:cubicBezTo>
                    <a:cubicBezTo>
                      <a:pt x="32391" y="29315"/>
                      <a:pt x="32642" y="44652"/>
                      <a:pt x="32767" y="60010"/>
                    </a:cubicBezTo>
                    <a:cubicBezTo>
                      <a:pt x="32851" y="70325"/>
                      <a:pt x="32956" y="80640"/>
                      <a:pt x="33039" y="90956"/>
                    </a:cubicBezTo>
                    <a:cubicBezTo>
                      <a:pt x="33018" y="90956"/>
                      <a:pt x="33018" y="90977"/>
                      <a:pt x="33039" y="909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1"/>
              <p:cNvSpPr/>
              <p:nvPr/>
            </p:nvSpPr>
            <p:spPr>
              <a:xfrm>
                <a:off x="4379250" y="3143450"/>
                <a:ext cx="786750" cy="2360725"/>
              </a:xfrm>
              <a:custGeom>
                <a:rect b="b" l="l" r="r" t="t"/>
                <a:pathLst>
                  <a:path extrusionOk="0" h="94429" w="31470">
                    <a:moveTo>
                      <a:pt x="23226" y="28875"/>
                    </a:moveTo>
                    <a:cubicBezTo>
                      <a:pt x="23602" y="28310"/>
                      <a:pt x="24021" y="27766"/>
                      <a:pt x="24544" y="27243"/>
                    </a:cubicBezTo>
                    <a:cubicBezTo>
                      <a:pt x="26322" y="25465"/>
                      <a:pt x="28917" y="23791"/>
                      <a:pt x="31470" y="23477"/>
                    </a:cubicBezTo>
                    <a:cubicBezTo>
                      <a:pt x="28415" y="23853"/>
                      <a:pt x="25255" y="24272"/>
                      <a:pt x="22535" y="25757"/>
                    </a:cubicBezTo>
                    <a:cubicBezTo>
                      <a:pt x="21677" y="26239"/>
                      <a:pt x="20861" y="26804"/>
                      <a:pt x="20066" y="27389"/>
                    </a:cubicBezTo>
                    <a:cubicBezTo>
                      <a:pt x="17786" y="29022"/>
                      <a:pt x="15568" y="30988"/>
                      <a:pt x="13182" y="32432"/>
                    </a:cubicBezTo>
                    <a:cubicBezTo>
                      <a:pt x="10672" y="33939"/>
                      <a:pt x="7972" y="35152"/>
                      <a:pt x="5922" y="35905"/>
                    </a:cubicBezTo>
                    <a:cubicBezTo>
                      <a:pt x="5545" y="36031"/>
                      <a:pt x="5190" y="36156"/>
                      <a:pt x="4876" y="36282"/>
                    </a:cubicBezTo>
                    <a:cubicBezTo>
                      <a:pt x="4855" y="36219"/>
                      <a:pt x="4855" y="36136"/>
                      <a:pt x="4834" y="36073"/>
                    </a:cubicBezTo>
                    <a:cubicBezTo>
                      <a:pt x="4227" y="31825"/>
                      <a:pt x="5692" y="27348"/>
                      <a:pt x="5190" y="22954"/>
                    </a:cubicBezTo>
                    <a:cubicBezTo>
                      <a:pt x="4311" y="15170"/>
                      <a:pt x="1570" y="7784"/>
                      <a:pt x="796" y="0"/>
                    </a:cubicBezTo>
                    <a:cubicBezTo>
                      <a:pt x="42" y="879"/>
                      <a:pt x="1" y="2135"/>
                      <a:pt x="1" y="3306"/>
                    </a:cubicBezTo>
                    <a:cubicBezTo>
                      <a:pt x="1" y="19187"/>
                      <a:pt x="126" y="35068"/>
                      <a:pt x="273" y="50970"/>
                    </a:cubicBezTo>
                    <a:cubicBezTo>
                      <a:pt x="377" y="63713"/>
                      <a:pt x="482" y="76455"/>
                      <a:pt x="586" y="89198"/>
                    </a:cubicBezTo>
                    <a:cubicBezTo>
                      <a:pt x="586" y="89574"/>
                      <a:pt x="607" y="89972"/>
                      <a:pt x="607" y="90349"/>
                    </a:cubicBezTo>
                    <a:cubicBezTo>
                      <a:pt x="607" y="90474"/>
                      <a:pt x="628" y="90579"/>
                      <a:pt x="691" y="90663"/>
                    </a:cubicBezTo>
                    <a:cubicBezTo>
                      <a:pt x="712" y="90683"/>
                      <a:pt x="712" y="90704"/>
                      <a:pt x="691" y="90725"/>
                    </a:cubicBezTo>
                    <a:cubicBezTo>
                      <a:pt x="733" y="90767"/>
                      <a:pt x="796" y="90830"/>
                      <a:pt x="838" y="90872"/>
                    </a:cubicBezTo>
                    <a:cubicBezTo>
                      <a:pt x="1151" y="91144"/>
                      <a:pt x="1486" y="91395"/>
                      <a:pt x="1821" y="91646"/>
                    </a:cubicBezTo>
                    <a:lnTo>
                      <a:pt x="1842" y="91667"/>
                    </a:lnTo>
                    <a:cubicBezTo>
                      <a:pt x="2198" y="91897"/>
                      <a:pt x="2532" y="92127"/>
                      <a:pt x="2909" y="92336"/>
                    </a:cubicBezTo>
                    <a:cubicBezTo>
                      <a:pt x="3265" y="92525"/>
                      <a:pt x="3641" y="92734"/>
                      <a:pt x="4018" y="92901"/>
                    </a:cubicBezTo>
                    <a:cubicBezTo>
                      <a:pt x="4185" y="92985"/>
                      <a:pt x="4374" y="93069"/>
                      <a:pt x="4562" y="93131"/>
                    </a:cubicBezTo>
                    <a:cubicBezTo>
                      <a:pt x="4750" y="93215"/>
                      <a:pt x="4939" y="93278"/>
                      <a:pt x="5127" y="93362"/>
                    </a:cubicBezTo>
                    <a:cubicBezTo>
                      <a:pt x="5901" y="93634"/>
                      <a:pt x="6654" y="93822"/>
                      <a:pt x="7387" y="93989"/>
                    </a:cubicBezTo>
                    <a:cubicBezTo>
                      <a:pt x="8140" y="94136"/>
                      <a:pt x="8872" y="94261"/>
                      <a:pt x="9584" y="94324"/>
                    </a:cubicBezTo>
                    <a:cubicBezTo>
                      <a:pt x="10295" y="94387"/>
                      <a:pt x="10985" y="94408"/>
                      <a:pt x="11634" y="94429"/>
                    </a:cubicBezTo>
                    <a:cubicBezTo>
                      <a:pt x="12283" y="94429"/>
                      <a:pt x="12910" y="94429"/>
                      <a:pt x="13496" y="94387"/>
                    </a:cubicBezTo>
                    <a:cubicBezTo>
                      <a:pt x="14082" y="94366"/>
                      <a:pt x="14647" y="94324"/>
                      <a:pt x="15149" y="94261"/>
                    </a:cubicBezTo>
                    <a:cubicBezTo>
                      <a:pt x="16154" y="94157"/>
                      <a:pt x="16970" y="94010"/>
                      <a:pt x="17535" y="93906"/>
                    </a:cubicBezTo>
                    <a:cubicBezTo>
                      <a:pt x="18120" y="93801"/>
                      <a:pt x="18434" y="93738"/>
                      <a:pt x="18434" y="93738"/>
                    </a:cubicBezTo>
                    <a:cubicBezTo>
                      <a:pt x="18434" y="93738"/>
                      <a:pt x="18120" y="93634"/>
                      <a:pt x="17597" y="93404"/>
                    </a:cubicBezTo>
                    <a:cubicBezTo>
                      <a:pt x="17074" y="93194"/>
                      <a:pt x="16321" y="92880"/>
                      <a:pt x="15463" y="92441"/>
                    </a:cubicBezTo>
                    <a:cubicBezTo>
                      <a:pt x="15024" y="92232"/>
                      <a:pt x="14563" y="91981"/>
                      <a:pt x="14103" y="91730"/>
                    </a:cubicBezTo>
                    <a:cubicBezTo>
                      <a:pt x="12576" y="90872"/>
                      <a:pt x="10965" y="89972"/>
                      <a:pt x="9835" y="88612"/>
                    </a:cubicBezTo>
                    <a:cubicBezTo>
                      <a:pt x="9270" y="87963"/>
                      <a:pt x="8935" y="87085"/>
                      <a:pt x="8663" y="86269"/>
                    </a:cubicBezTo>
                    <a:cubicBezTo>
                      <a:pt x="8370" y="85369"/>
                      <a:pt x="8098" y="84385"/>
                      <a:pt x="8119" y="83423"/>
                    </a:cubicBezTo>
                    <a:cubicBezTo>
                      <a:pt x="8119" y="83256"/>
                      <a:pt x="7638" y="77711"/>
                      <a:pt x="7617" y="75033"/>
                    </a:cubicBezTo>
                    <a:cubicBezTo>
                      <a:pt x="7617" y="71706"/>
                      <a:pt x="7784" y="68379"/>
                      <a:pt x="7659" y="65052"/>
                    </a:cubicBezTo>
                    <a:cubicBezTo>
                      <a:pt x="7408" y="58587"/>
                      <a:pt x="6989" y="52142"/>
                      <a:pt x="6152" y="45719"/>
                    </a:cubicBezTo>
                    <a:cubicBezTo>
                      <a:pt x="6089" y="45279"/>
                      <a:pt x="6048" y="44861"/>
                      <a:pt x="5985" y="44421"/>
                    </a:cubicBezTo>
                    <a:cubicBezTo>
                      <a:pt x="5964" y="44191"/>
                      <a:pt x="6068" y="43961"/>
                      <a:pt x="6299" y="43856"/>
                    </a:cubicBezTo>
                    <a:cubicBezTo>
                      <a:pt x="6989" y="43522"/>
                      <a:pt x="7931" y="43040"/>
                      <a:pt x="9019" y="42392"/>
                    </a:cubicBezTo>
                    <a:cubicBezTo>
                      <a:pt x="13015" y="40111"/>
                      <a:pt x="17074" y="37098"/>
                      <a:pt x="20150" y="33667"/>
                    </a:cubicBezTo>
                    <a:cubicBezTo>
                      <a:pt x="21468" y="32181"/>
                      <a:pt x="22159" y="30465"/>
                      <a:pt x="23226" y="288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3" name="Google Shape;1853;p41"/>
          <p:cNvSpPr/>
          <p:nvPr/>
        </p:nvSpPr>
        <p:spPr>
          <a:xfrm>
            <a:off x="4572013" y="1829400"/>
            <a:ext cx="369900" cy="36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1"/>
          <p:cNvSpPr/>
          <p:nvPr/>
        </p:nvSpPr>
        <p:spPr>
          <a:xfrm>
            <a:off x="4572013" y="2802578"/>
            <a:ext cx="369900" cy="36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1"/>
          <p:cNvSpPr/>
          <p:nvPr/>
        </p:nvSpPr>
        <p:spPr>
          <a:xfrm>
            <a:off x="6174900" y="2603625"/>
            <a:ext cx="2711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l">
              <a:spcBef>
                <a:spcPts val="0"/>
              </a:spcBef>
              <a:spcAft>
                <a:spcPts val="0"/>
              </a:spcAft>
              <a:buNone/>
            </a:pPr>
            <a:r>
              <a:rPr lang="en" sz="1200">
                <a:highlight>
                  <a:srgbClr val="EEEEEE"/>
                </a:highlight>
                <a:latin typeface="Roboto"/>
                <a:ea typeface="Roboto"/>
                <a:cs typeface="Roboto"/>
                <a:sym typeface="Roboto"/>
              </a:rPr>
              <a:t>The key to be deleted is present in the internal nodes as well. Then we have to remove them from the internal nodes as too.</a:t>
            </a:r>
            <a:endParaRPr sz="1200">
              <a:highlight>
                <a:srgbClr val="EEEEEE"/>
              </a:highlight>
              <a:latin typeface="Roboto"/>
              <a:ea typeface="Roboto"/>
              <a:cs typeface="Roboto"/>
              <a:sym typeface="Roboto"/>
            </a:endParaRPr>
          </a:p>
        </p:txBody>
      </p:sp>
      <p:sp>
        <p:nvSpPr>
          <p:cNvPr id="1856" name="Google Shape;1856;p41"/>
          <p:cNvSpPr/>
          <p:nvPr/>
        </p:nvSpPr>
        <p:spPr>
          <a:xfrm>
            <a:off x="5086200" y="1628775"/>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sz="1600">
              <a:solidFill>
                <a:srgbClr val="000000"/>
              </a:solidFill>
            </a:endParaRPr>
          </a:p>
        </p:txBody>
      </p:sp>
      <p:sp>
        <p:nvSpPr>
          <p:cNvPr id="1857" name="Google Shape;1857;p41"/>
          <p:cNvSpPr/>
          <p:nvPr/>
        </p:nvSpPr>
        <p:spPr>
          <a:xfrm>
            <a:off x="5086200" y="2603636"/>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B</a:t>
            </a:r>
            <a:endParaRPr b="1" sz="1600">
              <a:solidFill>
                <a:srgbClr val="000000"/>
              </a:solidFill>
            </a:endParaRPr>
          </a:p>
        </p:txBody>
      </p:sp>
      <p:sp>
        <p:nvSpPr>
          <p:cNvPr id="1858" name="Google Shape;1858;p41"/>
          <p:cNvSpPr/>
          <p:nvPr/>
        </p:nvSpPr>
        <p:spPr>
          <a:xfrm>
            <a:off x="4572788" y="1829400"/>
            <a:ext cx="369900" cy="369900"/>
          </a:xfrm>
          <a:prstGeom prst="pie">
            <a:avLst>
              <a:gd fmla="val 5386304"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1"/>
          <p:cNvSpPr/>
          <p:nvPr/>
        </p:nvSpPr>
        <p:spPr>
          <a:xfrm>
            <a:off x="4572788" y="2800950"/>
            <a:ext cx="369900" cy="369900"/>
          </a:xfrm>
          <a:prstGeom prst="pie">
            <a:avLst>
              <a:gd fmla="val 5386304"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1"/>
          <p:cNvSpPr txBox="1"/>
          <p:nvPr/>
        </p:nvSpPr>
        <p:spPr>
          <a:xfrm>
            <a:off x="1708363" y="1858025"/>
            <a:ext cx="1113300" cy="429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A</a:t>
            </a:r>
            <a:endParaRPr b="1" sz="1600">
              <a:solidFill>
                <a:schemeClr val="accent3"/>
              </a:solidFill>
              <a:latin typeface="Roboto"/>
              <a:ea typeface="Roboto"/>
              <a:cs typeface="Roboto"/>
              <a:sym typeface="Roboto"/>
            </a:endParaRPr>
          </a:p>
        </p:txBody>
      </p:sp>
      <p:sp>
        <p:nvSpPr>
          <p:cNvPr id="1861" name="Google Shape;1861;p41"/>
          <p:cNvSpPr txBox="1"/>
          <p:nvPr/>
        </p:nvSpPr>
        <p:spPr>
          <a:xfrm>
            <a:off x="801199" y="2865100"/>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B</a:t>
            </a:r>
            <a:endParaRPr b="1" sz="1600">
              <a:solidFill>
                <a:schemeClr val="accent3"/>
              </a:solidFill>
              <a:latin typeface="Roboto"/>
              <a:ea typeface="Roboto"/>
              <a:cs typeface="Roboto"/>
              <a:sym typeface="Roboto"/>
            </a:endParaRPr>
          </a:p>
        </p:txBody>
      </p:sp>
      <p:sp>
        <p:nvSpPr>
          <p:cNvPr id="1862" name="Google Shape;1862;p41"/>
          <p:cNvSpPr txBox="1"/>
          <p:nvPr/>
        </p:nvSpPr>
        <p:spPr>
          <a:xfrm>
            <a:off x="2867049" y="2520275"/>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1863" name="Google Shape;1863;p41"/>
          <p:cNvSpPr txBox="1"/>
          <p:nvPr/>
        </p:nvSpPr>
        <p:spPr>
          <a:xfrm>
            <a:off x="6174100" y="1599050"/>
            <a:ext cx="2711400" cy="794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 There are 2 cases for it</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4"/>
                                        </p:tgtEl>
                                        <p:attrNameLst>
                                          <p:attrName>style.visibility</p:attrName>
                                        </p:attrNameLst>
                                      </p:cBhvr>
                                      <p:to>
                                        <p:strVal val="visible"/>
                                      </p:to>
                                    </p:set>
                                    <p:animEffect filter="fade" transition="in">
                                      <p:cBhvr>
                                        <p:cTn dur="1000"/>
                                        <p:tgtEl>
                                          <p:spTgt spid="1854"/>
                                        </p:tgtEl>
                                      </p:cBhvr>
                                    </p:animEffect>
                                  </p:childTnLst>
                                </p:cTn>
                              </p:par>
                              <p:par>
                                <p:cTn fill="hold" nodeType="withEffect" presetClass="entr" presetID="10" presetSubtype="0">
                                  <p:stCondLst>
                                    <p:cond delay="0"/>
                                  </p:stCondLst>
                                  <p:childTnLst>
                                    <p:set>
                                      <p:cBhvr>
                                        <p:cTn dur="1" fill="hold">
                                          <p:stCondLst>
                                            <p:cond delay="0"/>
                                          </p:stCondLst>
                                        </p:cTn>
                                        <p:tgtEl>
                                          <p:spTgt spid="1855"/>
                                        </p:tgtEl>
                                        <p:attrNameLst>
                                          <p:attrName>style.visibility</p:attrName>
                                        </p:attrNameLst>
                                      </p:cBhvr>
                                      <p:to>
                                        <p:strVal val="visible"/>
                                      </p:to>
                                    </p:set>
                                    <p:animEffect filter="fade" transition="in">
                                      <p:cBhvr>
                                        <p:cTn dur="1000"/>
                                        <p:tgtEl>
                                          <p:spTgt spid="1855"/>
                                        </p:tgtEl>
                                      </p:cBhvr>
                                    </p:animEffect>
                                  </p:childTnLst>
                                </p:cTn>
                              </p:par>
                              <p:par>
                                <p:cTn fill="hold" nodeType="with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1000"/>
                                        <p:tgtEl>
                                          <p:spTgt spid="1857"/>
                                        </p:tgtEl>
                                      </p:cBhvr>
                                    </p:animEffect>
                                  </p:childTnLst>
                                </p:cTn>
                              </p:par>
                              <p:par>
                                <p:cTn fill="hold" nodeType="withEffect" presetClass="entr" presetID="10" presetSubtype="0">
                                  <p:stCondLst>
                                    <p:cond delay="0"/>
                                  </p:stCondLst>
                                  <p:childTnLst>
                                    <p:set>
                                      <p:cBhvr>
                                        <p:cTn dur="1" fill="hold">
                                          <p:stCondLst>
                                            <p:cond delay="0"/>
                                          </p:stCondLst>
                                        </p:cTn>
                                        <p:tgtEl>
                                          <p:spTgt spid="1859"/>
                                        </p:tgtEl>
                                        <p:attrNameLst>
                                          <p:attrName>style.visibility</p:attrName>
                                        </p:attrNameLst>
                                      </p:cBhvr>
                                      <p:to>
                                        <p:strVal val="visible"/>
                                      </p:to>
                                    </p:set>
                                    <p:animEffect filter="fade" transition="in">
                                      <p:cBhvr>
                                        <p:cTn dur="1000"/>
                                        <p:tgtEl>
                                          <p:spTgt spid="1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pic>
        <p:nvPicPr>
          <p:cNvPr id="1868" name="Google Shape;1868;p42"/>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1869" name="Google Shape;1869;p42"/>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870" name="Google Shape;1870;p42"/>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871" name="Google Shape;1871;p42"/>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872" name="Google Shape;1872;p42"/>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873" name="Google Shape;1873;p42"/>
          <p:cNvSpPr/>
          <p:nvPr/>
        </p:nvSpPr>
        <p:spPr>
          <a:xfrm>
            <a:off x="4449475" y="1872850"/>
            <a:ext cx="663900" cy="663900"/>
          </a:xfrm>
          <a:prstGeom prst="rect">
            <a:avLst/>
          </a:prstGeom>
          <a:solidFill>
            <a:srgbClr val="EA9999"/>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874" name="Google Shape;1874;p42"/>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1875" name="Google Shape;1875;p42"/>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1876" name="Google Shape;1876;p42"/>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1877" name="Google Shape;1877;p42"/>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1878" name="Google Shape;1878;p42"/>
          <p:cNvSpPr/>
          <p:nvPr/>
        </p:nvSpPr>
        <p:spPr>
          <a:xfrm>
            <a:off x="4160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1879" name="Google Shape;1879;p42"/>
          <p:cNvSpPr/>
          <p:nvPr/>
        </p:nvSpPr>
        <p:spPr>
          <a:xfrm>
            <a:off x="5302563" y="3049275"/>
            <a:ext cx="663900" cy="663900"/>
          </a:xfrm>
          <a:prstGeom prst="rect">
            <a:avLst/>
          </a:prstGeom>
          <a:solidFill>
            <a:srgbClr val="F4CCCC"/>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1880" name="Google Shape;1880;p42"/>
          <p:cNvSpPr/>
          <p:nvPr/>
        </p:nvSpPr>
        <p:spPr>
          <a:xfrm>
            <a:off x="59757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1881" name="Google Shape;1881;p42"/>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1882" name="Google Shape;1882;p42"/>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1883" name="Google Shape;1883;p42"/>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884" name="Google Shape;1884;p42"/>
          <p:cNvCxnSpPr>
            <a:stCxn id="1871"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1885" name="Google Shape;1885;p42"/>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1886" name="Google Shape;1886;p42"/>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1887" name="Google Shape;1887;p42"/>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1888" name="Google Shape;1888;p42"/>
          <p:cNvGrpSpPr/>
          <p:nvPr/>
        </p:nvGrpSpPr>
        <p:grpSpPr>
          <a:xfrm rot="-2736071">
            <a:off x="617670" y="2694954"/>
            <a:ext cx="726293" cy="220604"/>
            <a:chOff x="1907703" y="3382021"/>
            <a:chExt cx="1158837" cy="250845"/>
          </a:xfrm>
        </p:grpSpPr>
        <p:sp>
          <p:nvSpPr>
            <p:cNvPr id="1889" name="Google Shape;1889;p4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42"/>
          <p:cNvGrpSpPr/>
          <p:nvPr/>
        </p:nvGrpSpPr>
        <p:grpSpPr>
          <a:xfrm rot="-2700000">
            <a:off x="3114346" y="2690316"/>
            <a:ext cx="720927" cy="156054"/>
            <a:chOff x="1907703" y="3382021"/>
            <a:chExt cx="1158837" cy="250845"/>
          </a:xfrm>
        </p:grpSpPr>
        <p:sp>
          <p:nvSpPr>
            <p:cNvPr id="1906" name="Google Shape;1906;p4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42"/>
          <p:cNvGrpSpPr/>
          <p:nvPr/>
        </p:nvGrpSpPr>
        <p:grpSpPr>
          <a:xfrm rot="-900148">
            <a:off x="1889799" y="1723500"/>
            <a:ext cx="806699" cy="174620"/>
            <a:chOff x="1907703" y="3382021"/>
            <a:chExt cx="1158837" cy="250845"/>
          </a:xfrm>
        </p:grpSpPr>
        <p:sp>
          <p:nvSpPr>
            <p:cNvPr id="1923" name="Google Shape;1923;p4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42"/>
          <p:cNvGrpSpPr/>
          <p:nvPr/>
        </p:nvGrpSpPr>
        <p:grpSpPr>
          <a:xfrm rot="1800031">
            <a:off x="5101409" y="2703484"/>
            <a:ext cx="902025" cy="195277"/>
            <a:chOff x="1907703" y="3382021"/>
            <a:chExt cx="1158837" cy="250845"/>
          </a:xfrm>
        </p:grpSpPr>
        <p:sp>
          <p:nvSpPr>
            <p:cNvPr id="1940" name="Google Shape;1940;p4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42"/>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2"/>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2"/>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2"/>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2"/>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2"/>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2" name="Google Shape;1962;p42"/>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1963" name="Google Shape;1963;p42"/>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1B</a:t>
            </a:r>
            <a:endParaRPr b="1" sz="1600">
              <a:solidFill>
                <a:schemeClr val="accent3"/>
              </a:solidFill>
              <a:latin typeface="Roboto"/>
              <a:ea typeface="Roboto"/>
              <a:cs typeface="Roboto"/>
              <a:sym typeface="Roboto"/>
            </a:endParaRPr>
          </a:p>
        </p:txBody>
      </p:sp>
      <p:sp>
        <p:nvSpPr>
          <p:cNvPr id="1964" name="Google Shape;1964;p42"/>
          <p:cNvSpPr txBox="1"/>
          <p:nvPr/>
        </p:nvSpPr>
        <p:spPr>
          <a:xfrm>
            <a:off x="6776525" y="2275663"/>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1965" name="Google Shape;1965;p42"/>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Just delete it immediately.</a:t>
            </a:r>
            <a:endParaRPr sz="1200">
              <a:solidFill>
                <a:srgbClr val="000000"/>
              </a:solidFill>
              <a:highlight>
                <a:srgbClr val="EEEEEE"/>
              </a:highlight>
              <a:latin typeface="Roboto"/>
              <a:ea typeface="Roboto"/>
              <a:cs typeface="Roboto"/>
              <a:sym typeface="Roboto"/>
            </a:endParaRPr>
          </a:p>
        </p:txBody>
      </p:sp>
      <p:sp>
        <p:nvSpPr>
          <p:cNvPr id="1966" name="Google Shape;1966;p42"/>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cxnSp>
        <p:nvCxnSpPr>
          <p:cNvPr id="1967" name="Google Shape;1967;p42"/>
          <p:cNvCxnSpPr>
            <a:stCxn id="1874" idx="3"/>
            <a:endCxn id="1875"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1968" name="Google Shape;1968;p42"/>
          <p:cNvCxnSpPr>
            <a:stCxn id="1875" idx="3"/>
            <a:endCxn id="1876" idx="1"/>
          </p:cNvCxnSpPr>
          <p:nvPr/>
        </p:nvCxnSpPr>
        <p:spPr>
          <a:xfrm>
            <a:off x="2208500"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1969" name="Google Shape;1969;p42"/>
          <p:cNvCxnSpPr>
            <a:stCxn id="1877" idx="3"/>
            <a:endCxn id="1878" idx="1"/>
          </p:cNvCxnSpPr>
          <p:nvPr/>
        </p:nvCxnSpPr>
        <p:spPr>
          <a:xfrm>
            <a:off x="3682463" y="3381225"/>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1970" name="Google Shape;1970;p42"/>
          <p:cNvCxnSpPr>
            <a:stCxn id="1878" idx="3"/>
            <a:endCxn id="1879" idx="1"/>
          </p:cNvCxnSpPr>
          <p:nvPr/>
        </p:nvCxnSpPr>
        <p:spPr>
          <a:xfrm>
            <a:off x="4824463" y="3381225"/>
            <a:ext cx="478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5"/>
                                        </p:tgtEl>
                                        <p:attrNameLst>
                                          <p:attrName>style.visibility</p:attrName>
                                        </p:attrNameLst>
                                      </p:cBhvr>
                                      <p:to>
                                        <p:strVal val="visible"/>
                                      </p:to>
                                    </p:set>
                                    <p:animEffect filter="fade" transition="in">
                                      <p:cBhvr>
                                        <p:cTn dur="1000"/>
                                        <p:tgtEl>
                                          <p:spTgt spid="1965"/>
                                        </p:tgtEl>
                                      </p:cBhvr>
                                    </p:animEffect>
                                  </p:childTnLst>
                                </p:cTn>
                              </p:par>
                              <p:par>
                                <p:cTn fill="hold" nodeType="with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73"/>
                                        </p:tgtEl>
                                      </p:cBhvr>
                                    </p:animEffect>
                                    <p:set>
                                      <p:cBhvr>
                                        <p:cTn dur="1" fill="hold">
                                          <p:stCondLst>
                                            <p:cond delay="1000"/>
                                          </p:stCondLst>
                                        </p:cTn>
                                        <p:tgtEl>
                                          <p:spTgt spid="18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79"/>
                                        </p:tgtEl>
                                      </p:cBhvr>
                                    </p:animEffect>
                                    <p:set>
                                      <p:cBhvr>
                                        <p:cTn dur="1" fill="hold">
                                          <p:stCondLst>
                                            <p:cond delay="1000"/>
                                          </p:stCondLst>
                                        </p:cTn>
                                        <p:tgtEl>
                                          <p:spTgt spid="18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43"/>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1976" name="Google Shape;1976;p43"/>
          <p:cNvSpPr/>
          <p:nvPr/>
        </p:nvSpPr>
        <p:spPr>
          <a:xfrm>
            <a:off x="1544600" y="813613"/>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1977" name="Google Shape;1977;p43"/>
          <p:cNvCxnSpPr/>
          <p:nvPr/>
        </p:nvCxnSpPr>
        <p:spPr>
          <a:xfrm rot="10800000">
            <a:off x="2124775" y="1443875"/>
            <a:ext cx="511500" cy="132300"/>
          </a:xfrm>
          <a:prstGeom prst="straightConnector1">
            <a:avLst/>
          </a:prstGeom>
          <a:noFill/>
          <a:ln cap="flat" cmpd="sng" w="38100">
            <a:solidFill>
              <a:schemeClr val="dk2"/>
            </a:solidFill>
            <a:prstDash val="solid"/>
            <a:round/>
            <a:headEnd len="med" w="med" type="triangle"/>
            <a:tailEnd len="med" w="med" type="none"/>
          </a:ln>
        </p:spPr>
      </p:cxnSp>
      <p:sp>
        <p:nvSpPr>
          <p:cNvPr id="1978" name="Google Shape;1978;p43"/>
          <p:cNvSpPr/>
          <p:nvPr/>
        </p:nvSpPr>
        <p:spPr>
          <a:xfrm rot="1436731">
            <a:off x="2292157" y="1446443"/>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3"/>
          <p:cNvSpPr/>
          <p:nvPr/>
        </p:nvSpPr>
        <p:spPr>
          <a:xfrm rot="1436731">
            <a:off x="2369447" y="1480762"/>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0" name="Google Shape;1980;p43"/>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1981" name="Google Shape;1981;p43"/>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1B</a:t>
            </a:r>
            <a:endParaRPr b="1" sz="1600">
              <a:solidFill>
                <a:schemeClr val="accent3"/>
              </a:solidFill>
              <a:latin typeface="Roboto"/>
              <a:ea typeface="Roboto"/>
              <a:cs typeface="Roboto"/>
              <a:sym typeface="Roboto"/>
            </a:endParaRPr>
          </a:p>
        </p:txBody>
      </p:sp>
      <p:sp>
        <p:nvSpPr>
          <p:cNvPr id="1982" name="Google Shape;1982;p43"/>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1983" name="Google Shape;1983;p43"/>
          <p:cNvSpPr txBox="1"/>
          <p:nvPr/>
        </p:nvSpPr>
        <p:spPr>
          <a:xfrm>
            <a:off x="6649025" y="1890250"/>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
        <p:nvSpPr>
          <p:cNvPr id="1984" name="Google Shape;1984;p43"/>
          <p:cNvSpPr/>
          <p:nvPr/>
        </p:nvSpPr>
        <p:spPr>
          <a:xfrm>
            <a:off x="179975" y="32533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85" name="Google Shape;1985;p43"/>
          <p:cNvGraphicFramePr/>
          <p:nvPr/>
        </p:nvGraphicFramePr>
        <p:xfrm>
          <a:off x="480313" y="33798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986" name="Google Shape;1986;p43"/>
          <p:cNvGraphicFramePr/>
          <p:nvPr/>
        </p:nvGraphicFramePr>
        <p:xfrm>
          <a:off x="480313" y="37760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987" name="Google Shape;1987;p43"/>
          <p:cNvGraphicFramePr/>
          <p:nvPr/>
        </p:nvGraphicFramePr>
        <p:xfrm>
          <a:off x="1246013" y="37760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988" name="Google Shape;1988;p43"/>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1989" name="Google Shape;1989;p43"/>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1990" name="Google Shape;1990;p43"/>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991" name="Google Shape;1991;p43"/>
          <p:cNvSpPr txBox="1"/>
          <p:nvPr/>
        </p:nvSpPr>
        <p:spPr>
          <a:xfrm>
            <a:off x="1628863" y="4275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1992" name="Google Shape;1992;p43"/>
          <p:cNvGraphicFramePr/>
          <p:nvPr/>
        </p:nvGraphicFramePr>
        <p:xfrm>
          <a:off x="497963" y="4277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993" name="Google Shape;1993;p43"/>
          <p:cNvGraphicFramePr/>
          <p:nvPr/>
        </p:nvGraphicFramePr>
        <p:xfrm>
          <a:off x="1907363" y="4227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994" name="Google Shape;1994;p43"/>
          <p:cNvSpPr txBox="1"/>
          <p:nvPr/>
        </p:nvSpPr>
        <p:spPr>
          <a:xfrm>
            <a:off x="481600"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1995" name="Google Shape;1995;p43"/>
          <p:cNvSpPr txBox="1"/>
          <p:nvPr/>
        </p:nvSpPr>
        <p:spPr>
          <a:xfrm>
            <a:off x="849825"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1996" name="Google Shape;1996;p43"/>
          <p:cNvSpPr txBox="1"/>
          <p:nvPr/>
        </p:nvSpPr>
        <p:spPr>
          <a:xfrm>
            <a:off x="536109"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1997" name="Google Shape;1997;p43"/>
          <p:cNvCxnSpPr/>
          <p:nvPr/>
        </p:nvCxnSpPr>
        <p:spPr>
          <a:xfrm>
            <a:off x="2079325" y="4450725"/>
            <a:ext cx="419400" cy="0"/>
          </a:xfrm>
          <a:prstGeom prst="straightConnector1">
            <a:avLst/>
          </a:prstGeom>
          <a:noFill/>
          <a:ln cap="flat" cmpd="sng" w="9525">
            <a:solidFill>
              <a:schemeClr val="dk2"/>
            </a:solidFill>
            <a:prstDash val="solid"/>
            <a:round/>
            <a:headEnd len="med" w="med" type="none"/>
            <a:tailEnd len="med" w="med" type="triangle"/>
          </a:ln>
        </p:spPr>
      </p:cxnSp>
      <p:sp>
        <p:nvSpPr>
          <p:cNvPr id="1998" name="Google Shape;1998;p43"/>
          <p:cNvSpPr/>
          <p:nvPr/>
        </p:nvSpPr>
        <p:spPr>
          <a:xfrm>
            <a:off x="2498713"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99" name="Google Shape;1999;p43"/>
          <p:cNvGraphicFramePr/>
          <p:nvPr/>
        </p:nvGraphicFramePr>
        <p:xfrm>
          <a:off x="2806063" y="3436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00" name="Google Shape;2000;p43"/>
          <p:cNvGraphicFramePr/>
          <p:nvPr/>
        </p:nvGraphicFramePr>
        <p:xfrm>
          <a:off x="2806063" y="3833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01" name="Google Shape;2001;p43"/>
          <p:cNvGraphicFramePr/>
          <p:nvPr/>
        </p:nvGraphicFramePr>
        <p:xfrm>
          <a:off x="3571763" y="3833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02" name="Google Shape;2002;p43"/>
          <p:cNvSpPr txBox="1"/>
          <p:nvPr/>
        </p:nvSpPr>
        <p:spPr>
          <a:xfrm>
            <a:off x="3954613" y="4332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003" name="Google Shape;2003;p43"/>
          <p:cNvGraphicFramePr/>
          <p:nvPr/>
        </p:nvGraphicFramePr>
        <p:xfrm>
          <a:off x="2823713" y="4334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04" name="Google Shape;2004;p43"/>
          <p:cNvGraphicFramePr/>
          <p:nvPr/>
        </p:nvGraphicFramePr>
        <p:xfrm>
          <a:off x="4233113" y="4284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05" name="Google Shape;2005;p43"/>
          <p:cNvSpPr txBox="1"/>
          <p:nvPr/>
        </p:nvSpPr>
        <p:spPr>
          <a:xfrm>
            <a:off x="2807350" y="34349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006" name="Google Shape;2006;p43"/>
          <p:cNvSpPr txBox="1"/>
          <p:nvPr/>
        </p:nvSpPr>
        <p:spPr>
          <a:xfrm>
            <a:off x="3175575" y="34349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007" name="Google Shape;2007;p43"/>
          <p:cNvSpPr txBox="1"/>
          <p:nvPr/>
        </p:nvSpPr>
        <p:spPr>
          <a:xfrm>
            <a:off x="2861859" y="4334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008" name="Google Shape;2008;p43"/>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009" name="Google Shape;2009;p43"/>
          <p:cNvSpPr/>
          <p:nvPr/>
        </p:nvSpPr>
        <p:spPr>
          <a:xfrm>
            <a:off x="4817475"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10" name="Google Shape;2010;p43"/>
          <p:cNvGraphicFramePr/>
          <p:nvPr/>
        </p:nvGraphicFramePr>
        <p:xfrm>
          <a:off x="5117813" y="33805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11" name="Google Shape;2011;p43"/>
          <p:cNvGraphicFramePr/>
          <p:nvPr/>
        </p:nvGraphicFramePr>
        <p:xfrm>
          <a:off x="5117813" y="37767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12" name="Google Shape;2012;p43"/>
          <p:cNvGraphicFramePr/>
          <p:nvPr/>
        </p:nvGraphicFramePr>
        <p:xfrm>
          <a:off x="5883513" y="37766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13" name="Google Shape;2013;p43"/>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014" name="Google Shape;2014;p43"/>
          <p:cNvGraphicFramePr/>
          <p:nvPr/>
        </p:nvGraphicFramePr>
        <p:xfrm>
          <a:off x="5135463" y="4278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15" name="Google Shape;2015;p43"/>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16" name="Google Shape;2016;p43"/>
          <p:cNvSpPr txBox="1"/>
          <p:nvPr/>
        </p:nvSpPr>
        <p:spPr>
          <a:xfrm>
            <a:off x="5119100" y="3378500"/>
            <a:ext cx="382800" cy="400200"/>
          </a:xfrm>
          <a:prstGeom prst="rect">
            <a:avLst/>
          </a:prstGeom>
          <a:solidFill>
            <a:srgbClr val="F4CCCC"/>
          </a:solid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45</a:t>
            </a:r>
            <a:endParaRPr>
              <a:latin typeface="Roboto"/>
              <a:ea typeface="Roboto"/>
              <a:cs typeface="Roboto"/>
              <a:sym typeface="Roboto"/>
            </a:endParaRPr>
          </a:p>
        </p:txBody>
      </p:sp>
      <p:sp>
        <p:nvSpPr>
          <p:cNvPr id="2017" name="Google Shape;2017;p43"/>
          <p:cNvSpPr txBox="1"/>
          <p:nvPr/>
        </p:nvSpPr>
        <p:spPr>
          <a:xfrm>
            <a:off x="5487325" y="33785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018" name="Google Shape;2018;p43"/>
          <p:cNvSpPr txBox="1"/>
          <p:nvPr/>
        </p:nvSpPr>
        <p:spPr>
          <a:xfrm>
            <a:off x="5173609" y="4278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019" name="Google Shape;2019;p43"/>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020" name="Google Shape;2020;p43"/>
          <p:cNvSpPr/>
          <p:nvPr/>
        </p:nvSpPr>
        <p:spPr>
          <a:xfrm>
            <a:off x="2502888" y="1611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21" name="Google Shape;2021;p43"/>
          <p:cNvGraphicFramePr/>
          <p:nvPr/>
        </p:nvGraphicFramePr>
        <p:xfrm>
          <a:off x="2803225" y="1738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22" name="Google Shape;2022;p43"/>
          <p:cNvGraphicFramePr/>
          <p:nvPr/>
        </p:nvGraphicFramePr>
        <p:xfrm>
          <a:off x="2803225" y="2134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23" name="Google Shape;2023;p43"/>
          <p:cNvGraphicFramePr/>
          <p:nvPr/>
        </p:nvGraphicFramePr>
        <p:xfrm>
          <a:off x="3568925" y="21343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24" name="Google Shape;2024;p43"/>
          <p:cNvSpPr txBox="1"/>
          <p:nvPr/>
        </p:nvSpPr>
        <p:spPr>
          <a:xfrm>
            <a:off x="3949375" y="26921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025" name="Google Shape;2025;p43"/>
          <p:cNvGraphicFramePr/>
          <p:nvPr/>
        </p:nvGraphicFramePr>
        <p:xfrm>
          <a:off x="2820875" y="263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26" name="Google Shape;2026;p43"/>
          <p:cNvGraphicFramePr/>
          <p:nvPr/>
        </p:nvGraphicFramePr>
        <p:xfrm>
          <a:off x="4189175" y="26941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27" name="Google Shape;2027;p43"/>
          <p:cNvSpPr txBox="1"/>
          <p:nvPr/>
        </p:nvSpPr>
        <p:spPr>
          <a:xfrm>
            <a:off x="2804513" y="17361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028" name="Google Shape;2028;p43"/>
          <p:cNvSpPr txBox="1"/>
          <p:nvPr/>
        </p:nvSpPr>
        <p:spPr>
          <a:xfrm>
            <a:off x="3172738" y="17361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45</a:t>
            </a:r>
            <a:endParaRPr>
              <a:latin typeface="Roboto"/>
              <a:ea typeface="Roboto"/>
              <a:cs typeface="Roboto"/>
              <a:sym typeface="Roboto"/>
            </a:endParaRPr>
          </a:p>
        </p:txBody>
      </p:sp>
      <p:sp>
        <p:nvSpPr>
          <p:cNvPr id="2029" name="Google Shape;2029;p43"/>
          <p:cNvSpPr txBox="1"/>
          <p:nvPr/>
        </p:nvSpPr>
        <p:spPr>
          <a:xfrm>
            <a:off x="2859022" y="2635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030" name="Google Shape;2030;p43"/>
          <p:cNvCxnSpPr/>
          <p:nvPr/>
        </p:nvCxnSpPr>
        <p:spPr>
          <a:xfrm flipH="1">
            <a:off x="1767325" y="23106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031" name="Google Shape;2031;p43"/>
          <p:cNvCxnSpPr/>
          <p:nvPr/>
        </p:nvCxnSpPr>
        <p:spPr>
          <a:xfrm>
            <a:off x="3407179" y="23049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032" name="Google Shape;2032;p43"/>
          <p:cNvCxnSpPr/>
          <p:nvPr/>
        </p:nvCxnSpPr>
        <p:spPr>
          <a:xfrm>
            <a:off x="3702499" y="23241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033" name="Google Shape;2033;p43"/>
          <p:cNvGrpSpPr/>
          <p:nvPr/>
        </p:nvGrpSpPr>
        <p:grpSpPr>
          <a:xfrm rot="-2719257">
            <a:off x="1853385" y="2664268"/>
            <a:ext cx="1023965" cy="277841"/>
            <a:chOff x="1907703" y="3382021"/>
            <a:chExt cx="1158837" cy="250845"/>
          </a:xfrm>
        </p:grpSpPr>
        <p:sp>
          <p:nvSpPr>
            <p:cNvPr id="2034" name="Google Shape;2034;p4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43"/>
          <p:cNvGrpSpPr/>
          <p:nvPr/>
        </p:nvGrpSpPr>
        <p:grpSpPr>
          <a:xfrm rot="1869766">
            <a:off x="4016645" y="2670039"/>
            <a:ext cx="801042" cy="268044"/>
            <a:chOff x="1907703" y="3382021"/>
            <a:chExt cx="1158837" cy="250845"/>
          </a:xfrm>
        </p:grpSpPr>
        <p:sp>
          <p:nvSpPr>
            <p:cNvPr id="2051" name="Google Shape;2051;p4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7" name="Google Shape;2067;p43"/>
          <p:cNvSpPr/>
          <p:nvPr/>
        </p:nvSpPr>
        <p:spPr>
          <a:xfrm rot="-5400000">
            <a:off x="3305951" y="27383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3"/>
          <p:cNvSpPr/>
          <p:nvPr/>
        </p:nvSpPr>
        <p:spPr>
          <a:xfrm rot="-5400000">
            <a:off x="3305951" y="26016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9" name="Google Shape;2069;p43"/>
          <p:cNvCxnSpPr/>
          <p:nvPr/>
        </p:nvCxnSpPr>
        <p:spPr>
          <a:xfrm flipH="1">
            <a:off x="1259100" y="1466500"/>
            <a:ext cx="314700" cy="178800"/>
          </a:xfrm>
          <a:prstGeom prst="straightConnector1">
            <a:avLst/>
          </a:prstGeom>
          <a:noFill/>
          <a:ln cap="flat" cmpd="sng" w="28575">
            <a:solidFill>
              <a:schemeClr val="dk2"/>
            </a:solidFill>
            <a:prstDash val="solid"/>
            <a:round/>
            <a:headEnd len="med" w="med" type="none"/>
            <a:tailEnd len="med" w="med" type="triangle"/>
          </a:ln>
        </p:spPr>
      </p:cxnSp>
      <p:sp>
        <p:nvSpPr>
          <p:cNvPr id="2070" name="Google Shape;2070;p43"/>
          <p:cNvSpPr txBox="1"/>
          <p:nvPr/>
        </p:nvSpPr>
        <p:spPr>
          <a:xfrm>
            <a:off x="880825" y="1418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2071" name="Google Shape;2071;p43"/>
          <p:cNvSpPr txBox="1"/>
          <p:nvPr/>
        </p:nvSpPr>
        <p:spPr>
          <a:xfrm>
            <a:off x="6776525" y="2211713"/>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Just delete it immediately. Then update the keys in the nodes from bottom to top</a:t>
            </a:r>
            <a:endParaRPr sz="1350">
              <a:highlight>
                <a:srgbClr val="EEEEEE"/>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3"/>
                                        </p:tgtEl>
                                        <p:attrNameLst>
                                          <p:attrName>style.visibility</p:attrName>
                                        </p:attrNameLst>
                                      </p:cBhvr>
                                      <p:to>
                                        <p:strVal val="visible"/>
                                      </p:to>
                                    </p:set>
                                    <p:animEffect filter="fade" transition="in">
                                      <p:cBhvr>
                                        <p:cTn dur="1000"/>
                                        <p:tgtEl>
                                          <p:spTgt spid="19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336050" y="410400"/>
            <a:ext cx="3468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a:t>
            </a:r>
            <a:endParaRPr/>
          </a:p>
        </p:txBody>
      </p:sp>
      <p:grpSp>
        <p:nvGrpSpPr>
          <p:cNvPr id="273" name="Google Shape;273;p17"/>
          <p:cNvGrpSpPr/>
          <p:nvPr/>
        </p:nvGrpSpPr>
        <p:grpSpPr>
          <a:xfrm rot="5400000">
            <a:off x="4120973" y="382436"/>
            <a:ext cx="902039" cy="195283"/>
            <a:chOff x="1907703" y="3382021"/>
            <a:chExt cx="1158837" cy="250845"/>
          </a:xfrm>
        </p:grpSpPr>
        <p:sp>
          <p:nvSpPr>
            <p:cNvPr id="274" name="Google Shape;274;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0" name="Google Shape;290;p17"/>
          <p:cNvCxnSpPr/>
          <p:nvPr/>
        </p:nvCxnSpPr>
        <p:spPr>
          <a:xfrm>
            <a:off x="4578450" y="29050"/>
            <a:ext cx="300" cy="5066700"/>
          </a:xfrm>
          <a:prstGeom prst="straightConnector1">
            <a:avLst/>
          </a:prstGeom>
          <a:noFill/>
          <a:ln cap="flat" cmpd="sng" w="38100">
            <a:solidFill>
              <a:schemeClr val="dk2"/>
            </a:solidFill>
            <a:prstDash val="solid"/>
            <a:round/>
            <a:headEnd len="med" w="med" type="none"/>
            <a:tailEnd len="med" w="med" type="none"/>
          </a:ln>
        </p:spPr>
      </p:cxnSp>
      <p:grpSp>
        <p:nvGrpSpPr>
          <p:cNvPr id="291" name="Google Shape;291;p17"/>
          <p:cNvGrpSpPr/>
          <p:nvPr/>
        </p:nvGrpSpPr>
        <p:grpSpPr>
          <a:xfrm rot="-5400000">
            <a:off x="4211502" y="1333424"/>
            <a:ext cx="721028" cy="156076"/>
            <a:chOff x="1907703" y="3382021"/>
            <a:chExt cx="1158837" cy="250845"/>
          </a:xfrm>
        </p:grpSpPr>
        <p:sp>
          <p:nvSpPr>
            <p:cNvPr id="292" name="Google Shape;292;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17"/>
          <p:cNvGrpSpPr/>
          <p:nvPr/>
        </p:nvGrpSpPr>
        <p:grpSpPr>
          <a:xfrm rot="5400000">
            <a:off x="4127586" y="2245211"/>
            <a:ext cx="902039" cy="195283"/>
            <a:chOff x="1907703" y="3382021"/>
            <a:chExt cx="1158837" cy="250845"/>
          </a:xfrm>
        </p:grpSpPr>
        <p:sp>
          <p:nvSpPr>
            <p:cNvPr id="309" name="Google Shape;309;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7"/>
          <p:cNvGrpSpPr/>
          <p:nvPr/>
        </p:nvGrpSpPr>
        <p:grpSpPr>
          <a:xfrm rot="-5400000">
            <a:off x="4218102" y="3152449"/>
            <a:ext cx="721028" cy="156076"/>
            <a:chOff x="1907703" y="3382021"/>
            <a:chExt cx="1158837" cy="250845"/>
          </a:xfrm>
        </p:grpSpPr>
        <p:sp>
          <p:nvSpPr>
            <p:cNvPr id="326" name="Google Shape;326;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7"/>
          <p:cNvGrpSpPr/>
          <p:nvPr/>
        </p:nvGrpSpPr>
        <p:grpSpPr>
          <a:xfrm rot="5400000">
            <a:off x="4120961" y="4020486"/>
            <a:ext cx="902039" cy="195283"/>
            <a:chOff x="1907703" y="3382021"/>
            <a:chExt cx="1158837" cy="250845"/>
          </a:xfrm>
        </p:grpSpPr>
        <p:sp>
          <p:nvSpPr>
            <p:cNvPr id="343" name="Google Shape;343;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7"/>
          <p:cNvGrpSpPr/>
          <p:nvPr/>
        </p:nvGrpSpPr>
        <p:grpSpPr>
          <a:xfrm rot="-5400000">
            <a:off x="4218089" y="4927724"/>
            <a:ext cx="721028" cy="156076"/>
            <a:chOff x="1907703" y="3382021"/>
            <a:chExt cx="1158837" cy="250845"/>
          </a:xfrm>
        </p:grpSpPr>
        <p:sp>
          <p:nvSpPr>
            <p:cNvPr id="360" name="Google Shape;360;p1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7"/>
          <p:cNvSpPr/>
          <p:nvPr/>
        </p:nvSpPr>
        <p:spPr>
          <a:xfrm>
            <a:off x="38375" y="1082675"/>
            <a:ext cx="479700" cy="809100"/>
          </a:xfrm>
          <a:prstGeom prst="rect">
            <a:avLst/>
          </a:prstGeom>
          <a:solidFill>
            <a:srgbClr val="F9FAF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txBox="1"/>
          <p:nvPr>
            <p:ph type="title"/>
          </p:nvPr>
        </p:nvSpPr>
        <p:spPr>
          <a:xfrm>
            <a:off x="5253825" y="410400"/>
            <a:ext cx="3468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a:t>
            </a:r>
            <a:endParaRPr/>
          </a:p>
        </p:txBody>
      </p:sp>
      <p:pic>
        <p:nvPicPr>
          <p:cNvPr id="378" name="Google Shape;378;p17"/>
          <p:cNvPicPr preferRelativeResize="0"/>
          <p:nvPr/>
        </p:nvPicPr>
        <p:blipFill>
          <a:blip r:embed="rId3">
            <a:alphaModFix/>
          </a:blip>
          <a:stretch>
            <a:fillRect/>
          </a:stretch>
        </p:blipFill>
        <p:spPr>
          <a:xfrm>
            <a:off x="184750" y="1615275"/>
            <a:ext cx="4236675" cy="1711338"/>
          </a:xfrm>
          <a:prstGeom prst="rect">
            <a:avLst/>
          </a:prstGeom>
          <a:noFill/>
          <a:ln>
            <a:noFill/>
          </a:ln>
        </p:spPr>
      </p:pic>
      <p:pic>
        <p:nvPicPr>
          <p:cNvPr id="379" name="Google Shape;379;p17"/>
          <p:cNvPicPr preferRelativeResize="0"/>
          <p:nvPr/>
        </p:nvPicPr>
        <p:blipFill>
          <a:blip r:embed="rId4">
            <a:alphaModFix/>
          </a:blip>
          <a:stretch>
            <a:fillRect/>
          </a:stretch>
        </p:blipFill>
        <p:spPr>
          <a:xfrm>
            <a:off x="4823800" y="1504925"/>
            <a:ext cx="4206892" cy="1932050"/>
          </a:xfrm>
          <a:prstGeom prst="rect">
            <a:avLst/>
          </a:prstGeom>
          <a:noFill/>
          <a:ln>
            <a:noFill/>
          </a:ln>
        </p:spPr>
      </p:pic>
      <p:sp>
        <p:nvSpPr>
          <p:cNvPr id="380" name="Google Shape;380;p17"/>
          <p:cNvSpPr txBox="1"/>
          <p:nvPr/>
        </p:nvSpPr>
        <p:spPr>
          <a:xfrm>
            <a:off x="4895275" y="3922650"/>
            <a:ext cx="398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04040"/>
                </a:solidFill>
                <a:highlight>
                  <a:srgbClr val="F8F8F8"/>
                </a:highlight>
              </a:rPr>
              <a:t>disk file</a:t>
            </a:r>
            <a:r>
              <a:rPr lang="en" sz="1000">
                <a:solidFill>
                  <a:srgbClr val="404040"/>
                </a:solidFill>
                <a:highlight>
                  <a:srgbClr val="F8F8F8"/>
                </a:highlight>
              </a:rPr>
              <a:t> - (computer science) a computer file stored on a magnetic disk and identified by a unique label</a:t>
            </a:r>
            <a:endParaRPr/>
          </a:p>
        </p:txBody>
      </p:sp>
      <p:cxnSp>
        <p:nvCxnSpPr>
          <p:cNvPr id="381" name="Google Shape;381;p17"/>
          <p:cNvCxnSpPr/>
          <p:nvPr/>
        </p:nvCxnSpPr>
        <p:spPr>
          <a:xfrm flipH="1">
            <a:off x="1906175" y="3161125"/>
            <a:ext cx="249000" cy="795000"/>
          </a:xfrm>
          <a:prstGeom prst="straightConnector1">
            <a:avLst/>
          </a:prstGeom>
          <a:noFill/>
          <a:ln cap="flat" cmpd="sng" w="9525">
            <a:solidFill>
              <a:schemeClr val="dk2"/>
            </a:solidFill>
            <a:prstDash val="dot"/>
            <a:round/>
            <a:headEnd len="med" w="med" type="none"/>
            <a:tailEnd len="med" w="med" type="triangle"/>
          </a:ln>
        </p:spPr>
      </p:cxnSp>
      <p:sp>
        <p:nvSpPr>
          <p:cNvPr id="382" name="Google Shape;382;p17"/>
          <p:cNvSpPr/>
          <p:nvPr/>
        </p:nvSpPr>
        <p:spPr>
          <a:xfrm>
            <a:off x="368238" y="3965700"/>
            <a:ext cx="3869700" cy="39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txBox="1"/>
          <p:nvPr/>
        </p:nvSpPr>
        <p:spPr>
          <a:xfrm>
            <a:off x="1664125" y="3992700"/>
            <a:ext cx="34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04040"/>
                </a:solidFill>
                <a:highlight>
                  <a:srgbClr val="F8F8F8"/>
                </a:highlight>
              </a:rPr>
              <a:t>d</a:t>
            </a:r>
            <a:endParaRPr/>
          </a:p>
        </p:txBody>
      </p:sp>
      <p:sp>
        <p:nvSpPr>
          <p:cNvPr id="384" name="Google Shape;384;p17"/>
          <p:cNvSpPr txBox="1"/>
          <p:nvPr/>
        </p:nvSpPr>
        <p:spPr>
          <a:xfrm>
            <a:off x="1453375" y="4306550"/>
            <a:ext cx="76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04040"/>
                </a:solidFill>
                <a:highlight>
                  <a:srgbClr val="F8F8F8"/>
                </a:highlight>
              </a:rPr>
              <a:t>disk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44"/>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077" name="Google Shape;2077;p44"/>
          <p:cNvSpPr/>
          <p:nvPr/>
        </p:nvSpPr>
        <p:spPr>
          <a:xfrm>
            <a:off x="1544600" y="813613"/>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2078" name="Google Shape;2078;p44"/>
          <p:cNvCxnSpPr/>
          <p:nvPr/>
        </p:nvCxnSpPr>
        <p:spPr>
          <a:xfrm rot="10800000">
            <a:off x="2124775" y="1443875"/>
            <a:ext cx="511500" cy="132300"/>
          </a:xfrm>
          <a:prstGeom prst="straightConnector1">
            <a:avLst/>
          </a:prstGeom>
          <a:noFill/>
          <a:ln cap="flat" cmpd="sng" w="38100">
            <a:solidFill>
              <a:schemeClr val="dk2"/>
            </a:solidFill>
            <a:prstDash val="solid"/>
            <a:round/>
            <a:headEnd len="med" w="med" type="triangle"/>
            <a:tailEnd len="med" w="med" type="none"/>
          </a:ln>
        </p:spPr>
      </p:cxnSp>
      <p:sp>
        <p:nvSpPr>
          <p:cNvPr id="2079" name="Google Shape;2079;p44"/>
          <p:cNvSpPr/>
          <p:nvPr/>
        </p:nvSpPr>
        <p:spPr>
          <a:xfrm rot="1436731">
            <a:off x="2292157" y="1446443"/>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4"/>
          <p:cNvSpPr/>
          <p:nvPr/>
        </p:nvSpPr>
        <p:spPr>
          <a:xfrm rot="1436731">
            <a:off x="2369447" y="1480762"/>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1" name="Google Shape;2081;p44"/>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2082" name="Google Shape;2082;p44"/>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1B</a:t>
            </a:r>
            <a:endParaRPr b="1" sz="1600">
              <a:solidFill>
                <a:schemeClr val="accent3"/>
              </a:solidFill>
              <a:latin typeface="Roboto"/>
              <a:ea typeface="Roboto"/>
              <a:cs typeface="Roboto"/>
              <a:sym typeface="Roboto"/>
            </a:endParaRPr>
          </a:p>
        </p:txBody>
      </p:sp>
      <p:sp>
        <p:nvSpPr>
          <p:cNvPr id="2083" name="Google Shape;2083;p44"/>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2084" name="Google Shape;2084;p44"/>
          <p:cNvSpPr/>
          <p:nvPr/>
        </p:nvSpPr>
        <p:spPr>
          <a:xfrm>
            <a:off x="179975" y="32533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85" name="Google Shape;2085;p44"/>
          <p:cNvGraphicFramePr/>
          <p:nvPr/>
        </p:nvGraphicFramePr>
        <p:xfrm>
          <a:off x="480313" y="33798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86" name="Google Shape;2086;p44"/>
          <p:cNvGraphicFramePr/>
          <p:nvPr/>
        </p:nvGraphicFramePr>
        <p:xfrm>
          <a:off x="480313" y="37760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87" name="Google Shape;2087;p44"/>
          <p:cNvGraphicFramePr/>
          <p:nvPr/>
        </p:nvGraphicFramePr>
        <p:xfrm>
          <a:off x="1246013" y="37760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88" name="Google Shape;2088;p44"/>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089" name="Google Shape;2089;p44"/>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090" name="Google Shape;2090;p44"/>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091" name="Google Shape;2091;p44"/>
          <p:cNvSpPr txBox="1"/>
          <p:nvPr/>
        </p:nvSpPr>
        <p:spPr>
          <a:xfrm>
            <a:off x="1628863" y="4275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092" name="Google Shape;2092;p44"/>
          <p:cNvGraphicFramePr/>
          <p:nvPr/>
        </p:nvGraphicFramePr>
        <p:xfrm>
          <a:off x="497963" y="4277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093" name="Google Shape;2093;p44"/>
          <p:cNvGraphicFramePr/>
          <p:nvPr/>
        </p:nvGraphicFramePr>
        <p:xfrm>
          <a:off x="1907363" y="4227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094" name="Google Shape;2094;p44"/>
          <p:cNvSpPr txBox="1"/>
          <p:nvPr/>
        </p:nvSpPr>
        <p:spPr>
          <a:xfrm>
            <a:off x="481600"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095" name="Google Shape;2095;p44"/>
          <p:cNvSpPr txBox="1"/>
          <p:nvPr/>
        </p:nvSpPr>
        <p:spPr>
          <a:xfrm>
            <a:off x="849825"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096" name="Google Shape;2096;p44"/>
          <p:cNvSpPr txBox="1"/>
          <p:nvPr/>
        </p:nvSpPr>
        <p:spPr>
          <a:xfrm>
            <a:off x="536109"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097" name="Google Shape;2097;p44"/>
          <p:cNvCxnSpPr/>
          <p:nvPr/>
        </p:nvCxnSpPr>
        <p:spPr>
          <a:xfrm>
            <a:off x="2079325" y="44507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098" name="Google Shape;2098;p44"/>
          <p:cNvSpPr/>
          <p:nvPr/>
        </p:nvSpPr>
        <p:spPr>
          <a:xfrm>
            <a:off x="2498713"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99" name="Google Shape;2099;p44"/>
          <p:cNvGraphicFramePr/>
          <p:nvPr/>
        </p:nvGraphicFramePr>
        <p:xfrm>
          <a:off x="2806063" y="3436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00" name="Google Shape;2100;p44"/>
          <p:cNvGraphicFramePr/>
          <p:nvPr/>
        </p:nvGraphicFramePr>
        <p:xfrm>
          <a:off x="2806063" y="3833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01" name="Google Shape;2101;p44"/>
          <p:cNvGraphicFramePr/>
          <p:nvPr/>
        </p:nvGraphicFramePr>
        <p:xfrm>
          <a:off x="3571763" y="3833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02" name="Google Shape;2102;p44"/>
          <p:cNvSpPr txBox="1"/>
          <p:nvPr/>
        </p:nvSpPr>
        <p:spPr>
          <a:xfrm>
            <a:off x="3954613" y="4332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103" name="Google Shape;2103;p44"/>
          <p:cNvGraphicFramePr/>
          <p:nvPr/>
        </p:nvGraphicFramePr>
        <p:xfrm>
          <a:off x="2823713" y="4334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04" name="Google Shape;2104;p44"/>
          <p:cNvGraphicFramePr/>
          <p:nvPr/>
        </p:nvGraphicFramePr>
        <p:xfrm>
          <a:off x="4233113" y="4284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05" name="Google Shape;2105;p44"/>
          <p:cNvSpPr txBox="1"/>
          <p:nvPr/>
        </p:nvSpPr>
        <p:spPr>
          <a:xfrm>
            <a:off x="2807350" y="34349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106" name="Google Shape;2106;p44"/>
          <p:cNvSpPr txBox="1"/>
          <p:nvPr/>
        </p:nvSpPr>
        <p:spPr>
          <a:xfrm>
            <a:off x="3175575" y="34349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107" name="Google Shape;2107;p44"/>
          <p:cNvSpPr txBox="1"/>
          <p:nvPr/>
        </p:nvSpPr>
        <p:spPr>
          <a:xfrm>
            <a:off x="2861859" y="4334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108" name="Google Shape;2108;p44"/>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109" name="Google Shape;2109;p44"/>
          <p:cNvSpPr/>
          <p:nvPr/>
        </p:nvSpPr>
        <p:spPr>
          <a:xfrm>
            <a:off x="4817475"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10" name="Google Shape;2110;p44"/>
          <p:cNvGraphicFramePr/>
          <p:nvPr/>
        </p:nvGraphicFramePr>
        <p:xfrm>
          <a:off x="5117813" y="33805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11" name="Google Shape;2111;p44"/>
          <p:cNvGraphicFramePr/>
          <p:nvPr/>
        </p:nvGraphicFramePr>
        <p:xfrm>
          <a:off x="5117813" y="37767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12" name="Google Shape;2112;p44"/>
          <p:cNvGraphicFramePr/>
          <p:nvPr/>
        </p:nvGraphicFramePr>
        <p:xfrm>
          <a:off x="5883513" y="37766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13" name="Google Shape;2113;p44"/>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114" name="Google Shape;2114;p44"/>
          <p:cNvGraphicFramePr/>
          <p:nvPr/>
        </p:nvGraphicFramePr>
        <p:xfrm>
          <a:off x="5135463" y="4278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15" name="Google Shape;2115;p44"/>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16" name="Google Shape;2116;p44"/>
          <p:cNvSpPr txBox="1"/>
          <p:nvPr/>
        </p:nvSpPr>
        <p:spPr>
          <a:xfrm>
            <a:off x="5119100" y="3378500"/>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117" name="Google Shape;2117;p44"/>
          <p:cNvSpPr txBox="1"/>
          <p:nvPr/>
        </p:nvSpPr>
        <p:spPr>
          <a:xfrm>
            <a:off x="5487325" y="33785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118" name="Google Shape;2118;p44"/>
          <p:cNvSpPr txBox="1"/>
          <p:nvPr/>
        </p:nvSpPr>
        <p:spPr>
          <a:xfrm>
            <a:off x="5173609" y="4278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119" name="Google Shape;2119;p44"/>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120" name="Google Shape;2120;p44"/>
          <p:cNvSpPr/>
          <p:nvPr/>
        </p:nvSpPr>
        <p:spPr>
          <a:xfrm>
            <a:off x="2502888" y="1611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21" name="Google Shape;2121;p44"/>
          <p:cNvGraphicFramePr/>
          <p:nvPr/>
        </p:nvGraphicFramePr>
        <p:xfrm>
          <a:off x="2803225" y="1738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22" name="Google Shape;2122;p44"/>
          <p:cNvGraphicFramePr/>
          <p:nvPr/>
        </p:nvGraphicFramePr>
        <p:xfrm>
          <a:off x="2803225" y="2134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23" name="Google Shape;2123;p44"/>
          <p:cNvGraphicFramePr/>
          <p:nvPr/>
        </p:nvGraphicFramePr>
        <p:xfrm>
          <a:off x="3568925" y="21343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24" name="Google Shape;2124;p44"/>
          <p:cNvSpPr txBox="1"/>
          <p:nvPr/>
        </p:nvSpPr>
        <p:spPr>
          <a:xfrm>
            <a:off x="3949375" y="26921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125" name="Google Shape;2125;p44"/>
          <p:cNvGraphicFramePr/>
          <p:nvPr/>
        </p:nvGraphicFramePr>
        <p:xfrm>
          <a:off x="2820875" y="263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26" name="Google Shape;2126;p44"/>
          <p:cNvGraphicFramePr/>
          <p:nvPr/>
        </p:nvGraphicFramePr>
        <p:xfrm>
          <a:off x="4189175" y="26941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27" name="Google Shape;2127;p44"/>
          <p:cNvSpPr txBox="1"/>
          <p:nvPr/>
        </p:nvSpPr>
        <p:spPr>
          <a:xfrm>
            <a:off x="2804513" y="17361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128" name="Google Shape;2128;p44"/>
          <p:cNvSpPr txBox="1"/>
          <p:nvPr/>
        </p:nvSpPr>
        <p:spPr>
          <a:xfrm>
            <a:off x="3172738" y="1736175"/>
            <a:ext cx="382800" cy="400200"/>
          </a:xfrm>
          <a:prstGeom prst="rect">
            <a:avLst/>
          </a:prstGeom>
          <a:solidFill>
            <a:srgbClr val="F4CCCC"/>
          </a:solid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45</a:t>
            </a:r>
            <a:endParaRPr>
              <a:latin typeface="Roboto"/>
              <a:ea typeface="Roboto"/>
              <a:cs typeface="Roboto"/>
              <a:sym typeface="Roboto"/>
            </a:endParaRPr>
          </a:p>
        </p:txBody>
      </p:sp>
      <p:sp>
        <p:nvSpPr>
          <p:cNvPr id="2129" name="Google Shape;2129;p44"/>
          <p:cNvSpPr txBox="1"/>
          <p:nvPr/>
        </p:nvSpPr>
        <p:spPr>
          <a:xfrm>
            <a:off x="2859022" y="2635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130" name="Google Shape;2130;p44"/>
          <p:cNvCxnSpPr/>
          <p:nvPr/>
        </p:nvCxnSpPr>
        <p:spPr>
          <a:xfrm flipH="1">
            <a:off x="1767325" y="23106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131" name="Google Shape;2131;p44"/>
          <p:cNvCxnSpPr/>
          <p:nvPr/>
        </p:nvCxnSpPr>
        <p:spPr>
          <a:xfrm>
            <a:off x="3407179" y="23049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132" name="Google Shape;2132;p44"/>
          <p:cNvCxnSpPr/>
          <p:nvPr/>
        </p:nvCxnSpPr>
        <p:spPr>
          <a:xfrm>
            <a:off x="3702499" y="23241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133" name="Google Shape;2133;p44"/>
          <p:cNvGrpSpPr/>
          <p:nvPr/>
        </p:nvGrpSpPr>
        <p:grpSpPr>
          <a:xfrm rot="-2719257">
            <a:off x="1853385" y="2664268"/>
            <a:ext cx="1023965" cy="277841"/>
            <a:chOff x="1907703" y="3382021"/>
            <a:chExt cx="1158837" cy="250845"/>
          </a:xfrm>
        </p:grpSpPr>
        <p:sp>
          <p:nvSpPr>
            <p:cNvPr id="2134" name="Google Shape;2134;p4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44"/>
          <p:cNvGrpSpPr/>
          <p:nvPr/>
        </p:nvGrpSpPr>
        <p:grpSpPr>
          <a:xfrm rot="1869766">
            <a:off x="4016645" y="2670039"/>
            <a:ext cx="801042" cy="268044"/>
            <a:chOff x="1907703" y="3382021"/>
            <a:chExt cx="1158837" cy="250845"/>
          </a:xfrm>
        </p:grpSpPr>
        <p:sp>
          <p:nvSpPr>
            <p:cNvPr id="2151" name="Google Shape;2151;p4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7" name="Google Shape;2167;p44"/>
          <p:cNvSpPr/>
          <p:nvPr/>
        </p:nvSpPr>
        <p:spPr>
          <a:xfrm rot="-5400000">
            <a:off x="3305951" y="27383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4"/>
          <p:cNvSpPr/>
          <p:nvPr/>
        </p:nvSpPr>
        <p:spPr>
          <a:xfrm rot="-5400000">
            <a:off x="3305951" y="26016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9" name="Google Shape;2169;p44"/>
          <p:cNvCxnSpPr/>
          <p:nvPr/>
        </p:nvCxnSpPr>
        <p:spPr>
          <a:xfrm flipH="1">
            <a:off x="1259100" y="1466500"/>
            <a:ext cx="314700" cy="178800"/>
          </a:xfrm>
          <a:prstGeom prst="straightConnector1">
            <a:avLst/>
          </a:prstGeom>
          <a:noFill/>
          <a:ln cap="flat" cmpd="sng" w="28575">
            <a:solidFill>
              <a:schemeClr val="dk2"/>
            </a:solidFill>
            <a:prstDash val="solid"/>
            <a:round/>
            <a:headEnd len="med" w="med" type="none"/>
            <a:tailEnd len="med" w="med" type="triangle"/>
          </a:ln>
        </p:spPr>
      </p:cxnSp>
      <p:sp>
        <p:nvSpPr>
          <p:cNvPr id="2170" name="Google Shape;2170;p44"/>
          <p:cNvSpPr txBox="1"/>
          <p:nvPr/>
        </p:nvSpPr>
        <p:spPr>
          <a:xfrm>
            <a:off x="880825" y="1418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2171" name="Google Shape;2171;p44"/>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Fill the empty space in the internal node with the inorder successor</a:t>
            </a:r>
            <a:endParaRPr sz="1200">
              <a:solidFill>
                <a:srgbClr val="000000"/>
              </a:solidFill>
              <a:highlight>
                <a:srgbClr val="EEEEEE"/>
              </a:highlight>
              <a:latin typeface="Roboto"/>
              <a:ea typeface="Roboto"/>
              <a:cs typeface="Roboto"/>
              <a:sym typeface="Roboto"/>
            </a:endParaRPr>
          </a:p>
        </p:txBody>
      </p:sp>
      <p:sp>
        <p:nvSpPr>
          <p:cNvPr id="2172" name="Google Shape;2172;p44"/>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45"/>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178" name="Google Shape;2178;p45"/>
          <p:cNvSpPr/>
          <p:nvPr/>
        </p:nvSpPr>
        <p:spPr>
          <a:xfrm>
            <a:off x="1544600" y="813613"/>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2179" name="Google Shape;2179;p45"/>
          <p:cNvCxnSpPr/>
          <p:nvPr/>
        </p:nvCxnSpPr>
        <p:spPr>
          <a:xfrm rot="10800000">
            <a:off x="2124775" y="1443875"/>
            <a:ext cx="511500" cy="132300"/>
          </a:xfrm>
          <a:prstGeom prst="straightConnector1">
            <a:avLst/>
          </a:prstGeom>
          <a:noFill/>
          <a:ln cap="flat" cmpd="sng" w="38100">
            <a:solidFill>
              <a:schemeClr val="dk2"/>
            </a:solidFill>
            <a:prstDash val="solid"/>
            <a:round/>
            <a:headEnd len="med" w="med" type="triangle"/>
            <a:tailEnd len="med" w="med" type="none"/>
          </a:ln>
        </p:spPr>
      </p:cxnSp>
      <p:sp>
        <p:nvSpPr>
          <p:cNvPr id="2180" name="Google Shape;2180;p45"/>
          <p:cNvSpPr/>
          <p:nvPr/>
        </p:nvSpPr>
        <p:spPr>
          <a:xfrm rot="1436731">
            <a:off x="2292157" y="1446443"/>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rot="1436731">
            <a:off x="2369447" y="1480762"/>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2" name="Google Shape;2182;p45"/>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2183" name="Google Shape;2183;p45"/>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1B</a:t>
            </a:r>
            <a:endParaRPr b="1" sz="1600">
              <a:solidFill>
                <a:schemeClr val="accent3"/>
              </a:solidFill>
              <a:latin typeface="Roboto"/>
              <a:ea typeface="Roboto"/>
              <a:cs typeface="Roboto"/>
              <a:sym typeface="Roboto"/>
            </a:endParaRPr>
          </a:p>
        </p:txBody>
      </p:sp>
      <p:sp>
        <p:nvSpPr>
          <p:cNvPr id="2184" name="Google Shape;2184;p45"/>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2185" name="Google Shape;2185;p45"/>
          <p:cNvSpPr/>
          <p:nvPr/>
        </p:nvSpPr>
        <p:spPr>
          <a:xfrm>
            <a:off x="179975" y="32533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86" name="Google Shape;2186;p45"/>
          <p:cNvGraphicFramePr/>
          <p:nvPr/>
        </p:nvGraphicFramePr>
        <p:xfrm>
          <a:off x="480313" y="33798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87" name="Google Shape;2187;p45"/>
          <p:cNvGraphicFramePr/>
          <p:nvPr/>
        </p:nvGraphicFramePr>
        <p:xfrm>
          <a:off x="480313" y="37760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88" name="Google Shape;2188;p45"/>
          <p:cNvGraphicFramePr/>
          <p:nvPr/>
        </p:nvGraphicFramePr>
        <p:xfrm>
          <a:off x="1246013" y="37760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89" name="Google Shape;2189;p45"/>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190" name="Google Shape;2190;p45"/>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191" name="Google Shape;2191;p45"/>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192" name="Google Shape;2192;p45"/>
          <p:cNvSpPr txBox="1"/>
          <p:nvPr/>
        </p:nvSpPr>
        <p:spPr>
          <a:xfrm>
            <a:off x="1628863" y="4275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193" name="Google Shape;2193;p45"/>
          <p:cNvGraphicFramePr/>
          <p:nvPr/>
        </p:nvGraphicFramePr>
        <p:xfrm>
          <a:off x="497963" y="4277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194" name="Google Shape;2194;p45"/>
          <p:cNvGraphicFramePr/>
          <p:nvPr/>
        </p:nvGraphicFramePr>
        <p:xfrm>
          <a:off x="1907363" y="4227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195" name="Google Shape;2195;p45"/>
          <p:cNvSpPr txBox="1"/>
          <p:nvPr/>
        </p:nvSpPr>
        <p:spPr>
          <a:xfrm>
            <a:off x="481600"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196" name="Google Shape;2196;p45"/>
          <p:cNvSpPr txBox="1"/>
          <p:nvPr/>
        </p:nvSpPr>
        <p:spPr>
          <a:xfrm>
            <a:off x="849825"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197" name="Google Shape;2197;p45"/>
          <p:cNvSpPr txBox="1"/>
          <p:nvPr/>
        </p:nvSpPr>
        <p:spPr>
          <a:xfrm>
            <a:off x="536109"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198" name="Google Shape;2198;p45"/>
          <p:cNvCxnSpPr/>
          <p:nvPr/>
        </p:nvCxnSpPr>
        <p:spPr>
          <a:xfrm>
            <a:off x="2079325" y="44507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199" name="Google Shape;2199;p45"/>
          <p:cNvSpPr/>
          <p:nvPr/>
        </p:nvSpPr>
        <p:spPr>
          <a:xfrm>
            <a:off x="2498713"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00" name="Google Shape;2200;p45"/>
          <p:cNvGraphicFramePr/>
          <p:nvPr/>
        </p:nvGraphicFramePr>
        <p:xfrm>
          <a:off x="2806063" y="3436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01" name="Google Shape;2201;p45"/>
          <p:cNvGraphicFramePr/>
          <p:nvPr/>
        </p:nvGraphicFramePr>
        <p:xfrm>
          <a:off x="2806063" y="3833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02" name="Google Shape;2202;p45"/>
          <p:cNvGraphicFramePr/>
          <p:nvPr/>
        </p:nvGraphicFramePr>
        <p:xfrm>
          <a:off x="3571763" y="3833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03" name="Google Shape;2203;p45"/>
          <p:cNvSpPr txBox="1"/>
          <p:nvPr/>
        </p:nvSpPr>
        <p:spPr>
          <a:xfrm>
            <a:off x="3954613" y="4332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204" name="Google Shape;2204;p45"/>
          <p:cNvGraphicFramePr/>
          <p:nvPr/>
        </p:nvGraphicFramePr>
        <p:xfrm>
          <a:off x="2823713" y="4334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05" name="Google Shape;2205;p45"/>
          <p:cNvGraphicFramePr/>
          <p:nvPr/>
        </p:nvGraphicFramePr>
        <p:xfrm>
          <a:off x="4233113" y="4284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06" name="Google Shape;2206;p45"/>
          <p:cNvSpPr txBox="1"/>
          <p:nvPr/>
        </p:nvSpPr>
        <p:spPr>
          <a:xfrm>
            <a:off x="2807350" y="34349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207" name="Google Shape;2207;p45"/>
          <p:cNvSpPr txBox="1"/>
          <p:nvPr/>
        </p:nvSpPr>
        <p:spPr>
          <a:xfrm>
            <a:off x="3175575" y="34349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208" name="Google Shape;2208;p45"/>
          <p:cNvSpPr txBox="1"/>
          <p:nvPr/>
        </p:nvSpPr>
        <p:spPr>
          <a:xfrm>
            <a:off x="2861859" y="4334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209" name="Google Shape;2209;p45"/>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210" name="Google Shape;2210;p45"/>
          <p:cNvSpPr/>
          <p:nvPr/>
        </p:nvSpPr>
        <p:spPr>
          <a:xfrm>
            <a:off x="4817475"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11" name="Google Shape;2211;p45"/>
          <p:cNvGraphicFramePr/>
          <p:nvPr/>
        </p:nvGraphicFramePr>
        <p:xfrm>
          <a:off x="5117813" y="33805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12" name="Google Shape;2212;p45"/>
          <p:cNvGraphicFramePr/>
          <p:nvPr/>
        </p:nvGraphicFramePr>
        <p:xfrm>
          <a:off x="5117813" y="37767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13" name="Google Shape;2213;p45"/>
          <p:cNvGraphicFramePr/>
          <p:nvPr/>
        </p:nvGraphicFramePr>
        <p:xfrm>
          <a:off x="5883513" y="37766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14" name="Google Shape;2214;p45"/>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215" name="Google Shape;2215;p45"/>
          <p:cNvGraphicFramePr/>
          <p:nvPr/>
        </p:nvGraphicFramePr>
        <p:xfrm>
          <a:off x="5135463" y="4278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16" name="Google Shape;2216;p45"/>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17" name="Google Shape;2217;p45"/>
          <p:cNvSpPr txBox="1"/>
          <p:nvPr/>
        </p:nvSpPr>
        <p:spPr>
          <a:xfrm>
            <a:off x="5119100" y="33785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218" name="Google Shape;2218;p45"/>
          <p:cNvSpPr txBox="1"/>
          <p:nvPr/>
        </p:nvSpPr>
        <p:spPr>
          <a:xfrm>
            <a:off x="5487325" y="33785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219" name="Google Shape;2219;p45"/>
          <p:cNvSpPr txBox="1"/>
          <p:nvPr/>
        </p:nvSpPr>
        <p:spPr>
          <a:xfrm>
            <a:off x="5173609" y="4278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220" name="Google Shape;2220;p45"/>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221" name="Google Shape;2221;p45"/>
          <p:cNvSpPr/>
          <p:nvPr/>
        </p:nvSpPr>
        <p:spPr>
          <a:xfrm>
            <a:off x="2502888" y="1611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22" name="Google Shape;2222;p45"/>
          <p:cNvGraphicFramePr/>
          <p:nvPr/>
        </p:nvGraphicFramePr>
        <p:xfrm>
          <a:off x="2803225" y="1738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23" name="Google Shape;2223;p45"/>
          <p:cNvGraphicFramePr/>
          <p:nvPr/>
        </p:nvGraphicFramePr>
        <p:xfrm>
          <a:off x="2803225" y="2134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24" name="Google Shape;2224;p45"/>
          <p:cNvGraphicFramePr/>
          <p:nvPr/>
        </p:nvGraphicFramePr>
        <p:xfrm>
          <a:off x="3568925" y="21343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25" name="Google Shape;2225;p45"/>
          <p:cNvSpPr txBox="1"/>
          <p:nvPr/>
        </p:nvSpPr>
        <p:spPr>
          <a:xfrm>
            <a:off x="3949375" y="26921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226" name="Google Shape;2226;p45"/>
          <p:cNvGraphicFramePr/>
          <p:nvPr/>
        </p:nvGraphicFramePr>
        <p:xfrm>
          <a:off x="2820875" y="263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227" name="Google Shape;2227;p45"/>
          <p:cNvGraphicFramePr/>
          <p:nvPr/>
        </p:nvGraphicFramePr>
        <p:xfrm>
          <a:off x="4189175" y="26941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228" name="Google Shape;2228;p45"/>
          <p:cNvSpPr txBox="1"/>
          <p:nvPr/>
        </p:nvSpPr>
        <p:spPr>
          <a:xfrm>
            <a:off x="2804513" y="17361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229" name="Google Shape;2229;p45"/>
          <p:cNvSpPr txBox="1"/>
          <p:nvPr/>
        </p:nvSpPr>
        <p:spPr>
          <a:xfrm>
            <a:off x="3172738" y="1736175"/>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230" name="Google Shape;2230;p45"/>
          <p:cNvSpPr txBox="1"/>
          <p:nvPr/>
        </p:nvSpPr>
        <p:spPr>
          <a:xfrm>
            <a:off x="2859022" y="2635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231" name="Google Shape;2231;p45"/>
          <p:cNvCxnSpPr/>
          <p:nvPr/>
        </p:nvCxnSpPr>
        <p:spPr>
          <a:xfrm flipH="1">
            <a:off x="1767325" y="23106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232" name="Google Shape;2232;p45"/>
          <p:cNvCxnSpPr/>
          <p:nvPr/>
        </p:nvCxnSpPr>
        <p:spPr>
          <a:xfrm>
            <a:off x="3407179" y="23049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233" name="Google Shape;2233;p45"/>
          <p:cNvCxnSpPr/>
          <p:nvPr/>
        </p:nvCxnSpPr>
        <p:spPr>
          <a:xfrm>
            <a:off x="3702499" y="23241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234" name="Google Shape;2234;p45"/>
          <p:cNvGrpSpPr/>
          <p:nvPr/>
        </p:nvGrpSpPr>
        <p:grpSpPr>
          <a:xfrm rot="-2719257">
            <a:off x="1853385" y="2664268"/>
            <a:ext cx="1023965" cy="277841"/>
            <a:chOff x="1907703" y="3382021"/>
            <a:chExt cx="1158837" cy="250845"/>
          </a:xfrm>
        </p:grpSpPr>
        <p:sp>
          <p:nvSpPr>
            <p:cNvPr id="2235" name="Google Shape;2235;p4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45"/>
          <p:cNvGrpSpPr/>
          <p:nvPr/>
        </p:nvGrpSpPr>
        <p:grpSpPr>
          <a:xfrm rot="1869766">
            <a:off x="4016645" y="2670039"/>
            <a:ext cx="801042" cy="268044"/>
            <a:chOff x="1907703" y="3382021"/>
            <a:chExt cx="1158837" cy="250845"/>
          </a:xfrm>
        </p:grpSpPr>
        <p:sp>
          <p:nvSpPr>
            <p:cNvPr id="2252" name="Google Shape;2252;p4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8" name="Google Shape;2268;p45"/>
          <p:cNvSpPr/>
          <p:nvPr/>
        </p:nvSpPr>
        <p:spPr>
          <a:xfrm rot="-5400000">
            <a:off x="3305951" y="27383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5"/>
          <p:cNvSpPr/>
          <p:nvPr/>
        </p:nvSpPr>
        <p:spPr>
          <a:xfrm rot="-5400000">
            <a:off x="3305951" y="26016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0" name="Google Shape;2270;p45"/>
          <p:cNvCxnSpPr/>
          <p:nvPr/>
        </p:nvCxnSpPr>
        <p:spPr>
          <a:xfrm flipH="1">
            <a:off x="1259100" y="1466500"/>
            <a:ext cx="314700" cy="178800"/>
          </a:xfrm>
          <a:prstGeom prst="straightConnector1">
            <a:avLst/>
          </a:prstGeom>
          <a:noFill/>
          <a:ln cap="flat" cmpd="sng" w="28575">
            <a:solidFill>
              <a:schemeClr val="dk2"/>
            </a:solidFill>
            <a:prstDash val="solid"/>
            <a:round/>
            <a:headEnd len="med" w="med" type="none"/>
            <a:tailEnd len="med" w="med" type="triangle"/>
          </a:ln>
        </p:spPr>
      </p:cxnSp>
      <p:sp>
        <p:nvSpPr>
          <p:cNvPr id="2271" name="Google Shape;2271;p45"/>
          <p:cNvSpPr txBox="1"/>
          <p:nvPr/>
        </p:nvSpPr>
        <p:spPr>
          <a:xfrm>
            <a:off x="880825" y="1418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2272" name="Google Shape;2272;p45"/>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Fill the empty space in the internal node with the inorder successor</a:t>
            </a:r>
            <a:endParaRPr sz="1200">
              <a:solidFill>
                <a:srgbClr val="000000"/>
              </a:solidFill>
              <a:highlight>
                <a:srgbClr val="EEEEEE"/>
              </a:highlight>
              <a:latin typeface="Roboto"/>
              <a:ea typeface="Roboto"/>
              <a:cs typeface="Roboto"/>
              <a:sym typeface="Roboto"/>
            </a:endParaRPr>
          </a:p>
        </p:txBody>
      </p:sp>
      <p:sp>
        <p:nvSpPr>
          <p:cNvPr id="2273" name="Google Shape;2273;p45"/>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pic>
        <p:nvPicPr>
          <p:cNvPr id="2278" name="Google Shape;2278;p46"/>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2279" name="Google Shape;2279;p46"/>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280" name="Google Shape;2280;p46"/>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281" name="Google Shape;2281;p46"/>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282" name="Google Shape;2282;p46"/>
          <p:cNvSpPr/>
          <p:nvPr/>
        </p:nvSpPr>
        <p:spPr>
          <a:xfrm>
            <a:off x="37855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2283" name="Google Shape;2283;p46"/>
          <p:cNvSpPr/>
          <p:nvPr/>
        </p:nvSpPr>
        <p:spPr>
          <a:xfrm>
            <a:off x="4449475" y="1872850"/>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2284" name="Google Shape;2284;p46"/>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2285" name="Google Shape;2285;p46"/>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286" name="Google Shape;2286;p46"/>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287" name="Google Shape;2287;p46"/>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288" name="Google Shape;2288;p46"/>
          <p:cNvSpPr/>
          <p:nvPr/>
        </p:nvSpPr>
        <p:spPr>
          <a:xfrm>
            <a:off x="4160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2289" name="Google Shape;2289;p46"/>
          <p:cNvSpPr/>
          <p:nvPr/>
        </p:nvSpPr>
        <p:spPr>
          <a:xfrm>
            <a:off x="5640713" y="3049250"/>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2290" name="Google Shape;2290;p46"/>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2291" name="Google Shape;2291;p46"/>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2292" name="Google Shape;2292;p46"/>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293" name="Google Shape;2293;p46"/>
          <p:cNvCxnSpPr>
            <a:stCxn id="2281"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2294" name="Google Shape;2294;p46"/>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295" name="Google Shape;2295;p46"/>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2296" name="Google Shape;2296;p46"/>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2297" name="Google Shape;2297;p46"/>
          <p:cNvGrpSpPr/>
          <p:nvPr/>
        </p:nvGrpSpPr>
        <p:grpSpPr>
          <a:xfrm rot="-2736071">
            <a:off x="617670" y="2694954"/>
            <a:ext cx="726293" cy="220604"/>
            <a:chOff x="1907703" y="3382021"/>
            <a:chExt cx="1158837" cy="250845"/>
          </a:xfrm>
        </p:grpSpPr>
        <p:sp>
          <p:nvSpPr>
            <p:cNvPr id="2298" name="Google Shape;2298;p4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46"/>
          <p:cNvGrpSpPr/>
          <p:nvPr/>
        </p:nvGrpSpPr>
        <p:grpSpPr>
          <a:xfrm rot="-2700000">
            <a:off x="3114346" y="2690316"/>
            <a:ext cx="720927" cy="156054"/>
            <a:chOff x="1907703" y="3382021"/>
            <a:chExt cx="1158837" cy="250845"/>
          </a:xfrm>
        </p:grpSpPr>
        <p:sp>
          <p:nvSpPr>
            <p:cNvPr id="2315" name="Google Shape;2315;p4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1" name="Google Shape;2331;p46"/>
          <p:cNvGrpSpPr/>
          <p:nvPr/>
        </p:nvGrpSpPr>
        <p:grpSpPr>
          <a:xfrm rot="-900148">
            <a:off x="1889799" y="1723500"/>
            <a:ext cx="806699" cy="174620"/>
            <a:chOff x="1907703" y="3382021"/>
            <a:chExt cx="1158837" cy="250845"/>
          </a:xfrm>
        </p:grpSpPr>
        <p:sp>
          <p:nvSpPr>
            <p:cNvPr id="2332" name="Google Shape;2332;p4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46"/>
          <p:cNvGrpSpPr/>
          <p:nvPr/>
        </p:nvGrpSpPr>
        <p:grpSpPr>
          <a:xfrm rot="1800031">
            <a:off x="5101409" y="2703484"/>
            <a:ext cx="902025" cy="195277"/>
            <a:chOff x="1907703" y="3382021"/>
            <a:chExt cx="1158837" cy="250845"/>
          </a:xfrm>
        </p:grpSpPr>
        <p:sp>
          <p:nvSpPr>
            <p:cNvPr id="2349" name="Google Shape;2349;p4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5" name="Google Shape;2365;p46"/>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6"/>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6"/>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6"/>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6"/>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6"/>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1" name="Google Shape;2371;p46"/>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2372" name="Google Shape;2372;p46"/>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1B</a:t>
            </a:r>
            <a:endParaRPr b="1" sz="1600">
              <a:solidFill>
                <a:schemeClr val="accent3"/>
              </a:solidFill>
              <a:latin typeface="Roboto"/>
              <a:ea typeface="Roboto"/>
              <a:cs typeface="Roboto"/>
              <a:sym typeface="Roboto"/>
            </a:endParaRPr>
          </a:p>
        </p:txBody>
      </p:sp>
      <p:sp>
        <p:nvSpPr>
          <p:cNvPr id="2373" name="Google Shape;2373;p46"/>
          <p:cNvSpPr txBox="1"/>
          <p:nvPr/>
        </p:nvSpPr>
        <p:spPr>
          <a:xfrm>
            <a:off x="6776525" y="2275663"/>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cxnSp>
        <p:nvCxnSpPr>
          <p:cNvPr id="2374" name="Google Shape;2374;p46"/>
          <p:cNvCxnSpPr>
            <a:stCxn id="2284" idx="3"/>
            <a:endCxn id="2285"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2375" name="Google Shape;2375;p46"/>
          <p:cNvCxnSpPr>
            <a:endCxn id="2286" idx="1"/>
          </p:cNvCxnSpPr>
          <p:nvPr/>
        </p:nvCxnSpPr>
        <p:spPr>
          <a:xfrm>
            <a:off x="22085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2376" name="Google Shape;2376;p46"/>
          <p:cNvCxnSpPr>
            <a:stCxn id="2287" idx="3"/>
            <a:endCxn id="2288" idx="1"/>
          </p:cNvCxnSpPr>
          <p:nvPr/>
        </p:nvCxnSpPr>
        <p:spPr>
          <a:xfrm>
            <a:off x="3682463" y="3381225"/>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2377" name="Google Shape;2377;p46"/>
          <p:cNvCxnSpPr>
            <a:stCxn id="2288" idx="3"/>
            <a:endCxn id="2289" idx="1"/>
          </p:cNvCxnSpPr>
          <p:nvPr/>
        </p:nvCxnSpPr>
        <p:spPr>
          <a:xfrm>
            <a:off x="4824463" y="3381225"/>
            <a:ext cx="81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pic>
        <p:nvPicPr>
          <p:cNvPr id="2382" name="Google Shape;2382;p47"/>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2383" name="Google Shape;2383;p47"/>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384" name="Google Shape;2384;p47"/>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385" name="Google Shape;2385;p47"/>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386" name="Google Shape;2386;p47"/>
          <p:cNvSpPr/>
          <p:nvPr/>
        </p:nvSpPr>
        <p:spPr>
          <a:xfrm>
            <a:off x="3785575" y="1872850"/>
            <a:ext cx="663900" cy="663900"/>
          </a:xfrm>
          <a:prstGeom prst="rect">
            <a:avLst/>
          </a:prstGeom>
          <a:solidFill>
            <a:srgbClr val="EA9999"/>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2387" name="Google Shape;2387;p47"/>
          <p:cNvSpPr/>
          <p:nvPr/>
        </p:nvSpPr>
        <p:spPr>
          <a:xfrm>
            <a:off x="4449475" y="1872850"/>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2388" name="Google Shape;2388;p47"/>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2389" name="Google Shape;2389;p47"/>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390" name="Google Shape;2390;p47"/>
          <p:cNvSpPr/>
          <p:nvPr/>
        </p:nvSpPr>
        <p:spPr>
          <a:xfrm>
            <a:off x="23546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391" name="Google Shape;2391;p47"/>
          <p:cNvSpPr/>
          <p:nvPr/>
        </p:nvSpPr>
        <p:spPr>
          <a:xfrm>
            <a:off x="3018563"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392" name="Google Shape;2392;p47"/>
          <p:cNvSpPr/>
          <p:nvPr/>
        </p:nvSpPr>
        <p:spPr>
          <a:xfrm>
            <a:off x="4160563" y="3049275"/>
            <a:ext cx="663900" cy="663900"/>
          </a:xfrm>
          <a:prstGeom prst="rect">
            <a:avLst/>
          </a:prstGeom>
          <a:solidFill>
            <a:srgbClr val="F4CCCC"/>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2393" name="Google Shape;2393;p47"/>
          <p:cNvSpPr/>
          <p:nvPr/>
        </p:nvSpPr>
        <p:spPr>
          <a:xfrm>
            <a:off x="5640713" y="3049250"/>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2394" name="Google Shape;2394;p47"/>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2395" name="Google Shape;2395;p47"/>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2396" name="Google Shape;2396;p47"/>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397" name="Google Shape;2397;p47"/>
          <p:cNvCxnSpPr>
            <a:stCxn id="2385"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2398" name="Google Shape;2398;p47"/>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399" name="Google Shape;2399;p47"/>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2400" name="Google Shape;2400;p47"/>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2401" name="Google Shape;2401;p47"/>
          <p:cNvGrpSpPr/>
          <p:nvPr/>
        </p:nvGrpSpPr>
        <p:grpSpPr>
          <a:xfrm rot="-2736071">
            <a:off x="617670" y="2694954"/>
            <a:ext cx="726293" cy="220604"/>
            <a:chOff x="1907703" y="3382021"/>
            <a:chExt cx="1158837" cy="250845"/>
          </a:xfrm>
        </p:grpSpPr>
        <p:sp>
          <p:nvSpPr>
            <p:cNvPr id="2402" name="Google Shape;2402;p4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8" name="Google Shape;2418;p47"/>
          <p:cNvGrpSpPr/>
          <p:nvPr/>
        </p:nvGrpSpPr>
        <p:grpSpPr>
          <a:xfrm rot="-2700000">
            <a:off x="3114346" y="2690316"/>
            <a:ext cx="720927" cy="156054"/>
            <a:chOff x="1907703" y="3382021"/>
            <a:chExt cx="1158837" cy="250845"/>
          </a:xfrm>
        </p:grpSpPr>
        <p:sp>
          <p:nvSpPr>
            <p:cNvPr id="2419" name="Google Shape;2419;p4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5" name="Google Shape;2435;p47"/>
          <p:cNvGrpSpPr/>
          <p:nvPr/>
        </p:nvGrpSpPr>
        <p:grpSpPr>
          <a:xfrm rot="-900148">
            <a:off x="1889799" y="1723500"/>
            <a:ext cx="806699" cy="174620"/>
            <a:chOff x="1907703" y="3382021"/>
            <a:chExt cx="1158837" cy="250845"/>
          </a:xfrm>
        </p:grpSpPr>
        <p:sp>
          <p:nvSpPr>
            <p:cNvPr id="2436" name="Google Shape;2436;p4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2" name="Google Shape;2452;p47"/>
          <p:cNvGrpSpPr/>
          <p:nvPr/>
        </p:nvGrpSpPr>
        <p:grpSpPr>
          <a:xfrm rot="1800031">
            <a:off x="5101409" y="2703484"/>
            <a:ext cx="902025" cy="195277"/>
            <a:chOff x="1907703" y="3382021"/>
            <a:chExt cx="1158837" cy="250845"/>
          </a:xfrm>
        </p:grpSpPr>
        <p:sp>
          <p:nvSpPr>
            <p:cNvPr id="2453" name="Google Shape;2453;p4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9" name="Google Shape;2469;p47"/>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7"/>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7"/>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7"/>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7"/>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7"/>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5" name="Google Shape;2475;p47"/>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2476" name="Google Shape;2476;p47"/>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2477" name="Google Shape;2477;p47"/>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If there is an exact minimum number of keys in the node</a:t>
            </a:r>
            <a:endParaRPr sz="1200">
              <a:solidFill>
                <a:srgbClr val="000000"/>
              </a:solidFill>
              <a:highlight>
                <a:srgbClr val="EEEEEE"/>
              </a:highlight>
              <a:latin typeface="Roboto"/>
              <a:ea typeface="Roboto"/>
              <a:cs typeface="Roboto"/>
              <a:sym typeface="Roboto"/>
            </a:endParaRPr>
          </a:p>
        </p:txBody>
      </p:sp>
      <p:sp>
        <p:nvSpPr>
          <p:cNvPr id="2478" name="Google Shape;2478;p47"/>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a:t>
            </a:r>
            <a:endParaRPr sz="1200">
              <a:solidFill>
                <a:srgbClr val="000000"/>
              </a:solidFill>
              <a:highlight>
                <a:srgbClr val="EEEEEE"/>
              </a:highlight>
              <a:latin typeface="Roboto"/>
              <a:ea typeface="Roboto"/>
              <a:cs typeface="Roboto"/>
              <a:sym typeface="Roboto"/>
            </a:endParaRPr>
          </a:p>
        </p:txBody>
      </p:sp>
      <p:sp>
        <p:nvSpPr>
          <p:cNvPr id="2479" name="Google Shape;2479;p47"/>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cxnSp>
        <p:nvCxnSpPr>
          <p:cNvPr id="2480" name="Google Shape;2480;p47"/>
          <p:cNvCxnSpPr>
            <a:stCxn id="2388" idx="3"/>
            <a:endCxn id="2389"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2481" name="Google Shape;2481;p47"/>
          <p:cNvCxnSpPr>
            <a:endCxn id="2390" idx="1"/>
          </p:cNvCxnSpPr>
          <p:nvPr/>
        </p:nvCxnSpPr>
        <p:spPr>
          <a:xfrm>
            <a:off x="2208563" y="3381225"/>
            <a:ext cx="146100" cy="0"/>
          </a:xfrm>
          <a:prstGeom prst="straightConnector1">
            <a:avLst/>
          </a:prstGeom>
          <a:noFill/>
          <a:ln cap="flat" cmpd="sng" w="9525">
            <a:solidFill>
              <a:schemeClr val="dk2"/>
            </a:solidFill>
            <a:prstDash val="solid"/>
            <a:round/>
            <a:headEnd len="med" w="med" type="none"/>
            <a:tailEnd len="med" w="med" type="triangle"/>
          </a:ln>
        </p:spPr>
      </p:cxnSp>
      <p:cxnSp>
        <p:nvCxnSpPr>
          <p:cNvPr id="2482" name="Google Shape;2482;p47"/>
          <p:cNvCxnSpPr>
            <a:stCxn id="2391" idx="3"/>
            <a:endCxn id="2392" idx="1"/>
          </p:cNvCxnSpPr>
          <p:nvPr/>
        </p:nvCxnSpPr>
        <p:spPr>
          <a:xfrm>
            <a:off x="3682463" y="3381225"/>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2483" name="Google Shape;2483;p47"/>
          <p:cNvCxnSpPr>
            <a:stCxn id="2392" idx="3"/>
            <a:endCxn id="2393" idx="1"/>
          </p:cNvCxnSpPr>
          <p:nvPr/>
        </p:nvCxnSpPr>
        <p:spPr>
          <a:xfrm>
            <a:off x="4824463" y="3381225"/>
            <a:ext cx="81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8"/>
                                        </p:tgtEl>
                                        <p:attrNameLst>
                                          <p:attrName>style.visibility</p:attrName>
                                        </p:attrNameLst>
                                      </p:cBhvr>
                                      <p:to>
                                        <p:strVal val="visible"/>
                                      </p:to>
                                    </p:set>
                                    <p:animEffect filter="fade" transition="in">
                                      <p:cBhvr>
                                        <p:cTn dur="1000"/>
                                        <p:tgtEl>
                                          <p:spTgt spid="2478"/>
                                        </p:tgtEl>
                                      </p:cBhvr>
                                    </p:animEffect>
                                  </p:childTnLst>
                                </p:cTn>
                              </p:par>
                              <p:par>
                                <p:cTn fill="hold" nodeType="withEffect" presetClass="entr" presetID="10" presetSubtype="0">
                                  <p:stCondLst>
                                    <p:cond delay="0"/>
                                  </p:stCondLst>
                                  <p:childTnLst>
                                    <p:set>
                                      <p:cBhvr>
                                        <p:cTn dur="1" fill="hold">
                                          <p:stCondLst>
                                            <p:cond delay="0"/>
                                          </p:stCondLst>
                                        </p:cTn>
                                        <p:tgtEl>
                                          <p:spTgt spid="2479"/>
                                        </p:tgtEl>
                                        <p:attrNameLst>
                                          <p:attrName>style.visibility</p:attrName>
                                        </p:attrNameLst>
                                      </p:cBhvr>
                                      <p:to>
                                        <p:strVal val="visible"/>
                                      </p:to>
                                    </p:set>
                                    <p:animEffect filter="fade" transition="in">
                                      <p:cBhvr>
                                        <p:cTn dur="1000"/>
                                        <p:tgtEl>
                                          <p:spTgt spid="2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92"/>
                                        </p:tgtEl>
                                      </p:cBhvr>
                                    </p:animEffect>
                                    <p:set>
                                      <p:cBhvr>
                                        <p:cTn dur="1" fill="hold">
                                          <p:stCondLst>
                                            <p:cond delay="1000"/>
                                          </p:stCondLst>
                                        </p:cTn>
                                        <p:tgtEl>
                                          <p:spTgt spid="23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86"/>
                                        </p:tgtEl>
                                      </p:cBhvr>
                                    </p:animEffect>
                                    <p:set>
                                      <p:cBhvr>
                                        <p:cTn dur="1" fill="hold">
                                          <p:stCondLst>
                                            <p:cond delay="1000"/>
                                          </p:stCondLst>
                                        </p:cTn>
                                        <p:tgtEl>
                                          <p:spTgt spid="2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sp>
        <p:nvSpPr>
          <p:cNvPr id="2488" name="Google Shape;2488;p48"/>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489" name="Google Shape;2489;p48"/>
          <p:cNvSpPr/>
          <p:nvPr/>
        </p:nvSpPr>
        <p:spPr>
          <a:xfrm>
            <a:off x="1544600" y="813613"/>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2490" name="Google Shape;2490;p48"/>
          <p:cNvCxnSpPr/>
          <p:nvPr/>
        </p:nvCxnSpPr>
        <p:spPr>
          <a:xfrm rot="10800000">
            <a:off x="2124775" y="1443875"/>
            <a:ext cx="511500" cy="132300"/>
          </a:xfrm>
          <a:prstGeom prst="straightConnector1">
            <a:avLst/>
          </a:prstGeom>
          <a:noFill/>
          <a:ln cap="flat" cmpd="sng" w="38100">
            <a:solidFill>
              <a:schemeClr val="dk2"/>
            </a:solidFill>
            <a:prstDash val="solid"/>
            <a:round/>
            <a:headEnd len="med" w="med" type="triangle"/>
            <a:tailEnd len="med" w="med" type="none"/>
          </a:ln>
        </p:spPr>
      </p:cxnSp>
      <p:sp>
        <p:nvSpPr>
          <p:cNvPr id="2491" name="Google Shape;2491;p48"/>
          <p:cNvSpPr/>
          <p:nvPr/>
        </p:nvSpPr>
        <p:spPr>
          <a:xfrm rot="1436731">
            <a:off x="2292157" y="1446443"/>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8"/>
          <p:cNvSpPr/>
          <p:nvPr/>
        </p:nvSpPr>
        <p:spPr>
          <a:xfrm rot="1436731">
            <a:off x="2369447" y="1480762"/>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3" name="Google Shape;2493;p48"/>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2494" name="Google Shape;2494;p48"/>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2495" name="Google Shape;2495;p48"/>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2496" name="Google Shape;2496;p48"/>
          <p:cNvSpPr/>
          <p:nvPr/>
        </p:nvSpPr>
        <p:spPr>
          <a:xfrm>
            <a:off x="179975" y="32533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97" name="Google Shape;2497;p48"/>
          <p:cNvGraphicFramePr/>
          <p:nvPr/>
        </p:nvGraphicFramePr>
        <p:xfrm>
          <a:off x="480313" y="33798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498" name="Google Shape;2498;p48"/>
          <p:cNvGraphicFramePr/>
          <p:nvPr/>
        </p:nvGraphicFramePr>
        <p:xfrm>
          <a:off x="480313" y="37760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499" name="Google Shape;2499;p48"/>
          <p:cNvGraphicFramePr/>
          <p:nvPr/>
        </p:nvGraphicFramePr>
        <p:xfrm>
          <a:off x="1246013" y="37760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00" name="Google Shape;2500;p48"/>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501" name="Google Shape;2501;p48"/>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502" name="Google Shape;2502;p48"/>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503" name="Google Shape;2503;p48"/>
          <p:cNvSpPr txBox="1"/>
          <p:nvPr/>
        </p:nvSpPr>
        <p:spPr>
          <a:xfrm>
            <a:off x="1628863" y="4275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504" name="Google Shape;2504;p48"/>
          <p:cNvGraphicFramePr/>
          <p:nvPr/>
        </p:nvGraphicFramePr>
        <p:xfrm>
          <a:off x="497963" y="4277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05" name="Google Shape;2505;p48"/>
          <p:cNvGraphicFramePr/>
          <p:nvPr/>
        </p:nvGraphicFramePr>
        <p:xfrm>
          <a:off x="1907363" y="4227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06" name="Google Shape;2506;p48"/>
          <p:cNvSpPr txBox="1"/>
          <p:nvPr/>
        </p:nvSpPr>
        <p:spPr>
          <a:xfrm>
            <a:off x="481600"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507" name="Google Shape;2507;p48"/>
          <p:cNvSpPr txBox="1"/>
          <p:nvPr/>
        </p:nvSpPr>
        <p:spPr>
          <a:xfrm>
            <a:off x="849825"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508" name="Google Shape;2508;p48"/>
          <p:cNvSpPr txBox="1"/>
          <p:nvPr/>
        </p:nvSpPr>
        <p:spPr>
          <a:xfrm>
            <a:off x="536109"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509" name="Google Shape;2509;p48"/>
          <p:cNvCxnSpPr/>
          <p:nvPr/>
        </p:nvCxnSpPr>
        <p:spPr>
          <a:xfrm>
            <a:off x="2079325" y="44507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510" name="Google Shape;2510;p48"/>
          <p:cNvSpPr/>
          <p:nvPr/>
        </p:nvSpPr>
        <p:spPr>
          <a:xfrm>
            <a:off x="2498713"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11" name="Google Shape;2511;p48"/>
          <p:cNvGraphicFramePr/>
          <p:nvPr/>
        </p:nvGraphicFramePr>
        <p:xfrm>
          <a:off x="2806063" y="3436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12" name="Google Shape;2512;p48"/>
          <p:cNvGraphicFramePr/>
          <p:nvPr/>
        </p:nvGraphicFramePr>
        <p:xfrm>
          <a:off x="2806063" y="3833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13" name="Google Shape;2513;p48"/>
          <p:cNvGraphicFramePr/>
          <p:nvPr/>
        </p:nvGraphicFramePr>
        <p:xfrm>
          <a:off x="3571763" y="3833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14" name="Google Shape;2514;p48"/>
          <p:cNvSpPr txBox="1"/>
          <p:nvPr/>
        </p:nvSpPr>
        <p:spPr>
          <a:xfrm>
            <a:off x="3954613" y="4332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515" name="Google Shape;2515;p48"/>
          <p:cNvGraphicFramePr/>
          <p:nvPr/>
        </p:nvGraphicFramePr>
        <p:xfrm>
          <a:off x="2823713" y="4334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16" name="Google Shape;2516;p48"/>
          <p:cNvGraphicFramePr/>
          <p:nvPr/>
        </p:nvGraphicFramePr>
        <p:xfrm>
          <a:off x="4233113" y="4284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17" name="Google Shape;2517;p48"/>
          <p:cNvSpPr txBox="1"/>
          <p:nvPr/>
        </p:nvSpPr>
        <p:spPr>
          <a:xfrm>
            <a:off x="2807350" y="3434925"/>
            <a:ext cx="382800" cy="400200"/>
          </a:xfrm>
          <a:prstGeom prst="rect">
            <a:avLst/>
          </a:prstGeom>
          <a:solidFill>
            <a:srgbClr val="F4CCCC"/>
          </a:solid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518" name="Google Shape;2518;p48"/>
          <p:cNvSpPr txBox="1"/>
          <p:nvPr/>
        </p:nvSpPr>
        <p:spPr>
          <a:xfrm>
            <a:off x="3175575" y="34349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519" name="Google Shape;2519;p48"/>
          <p:cNvSpPr txBox="1"/>
          <p:nvPr/>
        </p:nvSpPr>
        <p:spPr>
          <a:xfrm>
            <a:off x="2861859" y="4334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520" name="Google Shape;2520;p48"/>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521" name="Google Shape;2521;p48"/>
          <p:cNvSpPr/>
          <p:nvPr/>
        </p:nvSpPr>
        <p:spPr>
          <a:xfrm>
            <a:off x="4817475"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22" name="Google Shape;2522;p48"/>
          <p:cNvGraphicFramePr/>
          <p:nvPr/>
        </p:nvGraphicFramePr>
        <p:xfrm>
          <a:off x="5117813" y="33805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23" name="Google Shape;2523;p48"/>
          <p:cNvGraphicFramePr/>
          <p:nvPr/>
        </p:nvGraphicFramePr>
        <p:xfrm>
          <a:off x="5117813" y="37767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24" name="Google Shape;2524;p48"/>
          <p:cNvGraphicFramePr/>
          <p:nvPr/>
        </p:nvGraphicFramePr>
        <p:xfrm>
          <a:off x="5883513" y="37766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25" name="Google Shape;2525;p48"/>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526" name="Google Shape;2526;p48"/>
          <p:cNvGraphicFramePr/>
          <p:nvPr/>
        </p:nvGraphicFramePr>
        <p:xfrm>
          <a:off x="5135463" y="4278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27" name="Google Shape;2527;p48"/>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28" name="Google Shape;2528;p48"/>
          <p:cNvSpPr txBox="1"/>
          <p:nvPr/>
        </p:nvSpPr>
        <p:spPr>
          <a:xfrm>
            <a:off x="5119100" y="33785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529" name="Google Shape;2529;p48"/>
          <p:cNvSpPr txBox="1"/>
          <p:nvPr/>
        </p:nvSpPr>
        <p:spPr>
          <a:xfrm>
            <a:off x="5487325" y="33785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530" name="Google Shape;2530;p48"/>
          <p:cNvSpPr txBox="1"/>
          <p:nvPr/>
        </p:nvSpPr>
        <p:spPr>
          <a:xfrm>
            <a:off x="5173609" y="4278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531" name="Google Shape;2531;p48"/>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532" name="Google Shape;2532;p48"/>
          <p:cNvSpPr/>
          <p:nvPr/>
        </p:nvSpPr>
        <p:spPr>
          <a:xfrm>
            <a:off x="2502888" y="1611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33" name="Google Shape;2533;p48"/>
          <p:cNvGraphicFramePr/>
          <p:nvPr/>
        </p:nvGraphicFramePr>
        <p:xfrm>
          <a:off x="2803225" y="1738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34" name="Google Shape;2534;p48"/>
          <p:cNvGraphicFramePr/>
          <p:nvPr/>
        </p:nvGraphicFramePr>
        <p:xfrm>
          <a:off x="2803225" y="2134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35" name="Google Shape;2535;p48"/>
          <p:cNvGraphicFramePr/>
          <p:nvPr/>
        </p:nvGraphicFramePr>
        <p:xfrm>
          <a:off x="3568925" y="21343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36" name="Google Shape;2536;p48"/>
          <p:cNvSpPr txBox="1"/>
          <p:nvPr/>
        </p:nvSpPr>
        <p:spPr>
          <a:xfrm>
            <a:off x="3949375" y="26921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537" name="Google Shape;2537;p48"/>
          <p:cNvGraphicFramePr/>
          <p:nvPr/>
        </p:nvGraphicFramePr>
        <p:xfrm>
          <a:off x="2820875" y="263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38" name="Google Shape;2538;p48"/>
          <p:cNvGraphicFramePr/>
          <p:nvPr/>
        </p:nvGraphicFramePr>
        <p:xfrm>
          <a:off x="4189175" y="26941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539" name="Google Shape;2539;p48"/>
          <p:cNvSpPr txBox="1"/>
          <p:nvPr/>
        </p:nvSpPr>
        <p:spPr>
          <a:xfrm>
            <a:off x="2804513" y="17361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35</a:t>
            </a:r>
            <a:endParaRPr>
              <a:latin typeface="Roboto"/>
              <a:ea typeface="Roboto"/>
              <a:cs typeface="Roboto"/>
              <a:sym typeface="Roboto"/>
            </a:endParaRPr>
          </a:p>
        </p:txBody>
      </p:sp>
      <p:sp>
        <p:nvSpPr>
          <p:cNvPr id="2540" name="Google Shape;2540;p48"/>
          <p:cNvSpPr txBox="1"/>
          <p:nvPr/>
        </p:nvSpPr>
        <p:spPr>
          <a:xfrm>
            <a:off x="3172738" y="17361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541" name="Google Shape;2541;p48"/>
          <p:cNvSpPr txBox="1"/>
          <p:nvPr/>
        </p:nvSpPr>
        <p:spPr>
          <a:xfrm>
            <a:off x="2859022" y="2635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542" name="Google Shape;2542;p48"/>
          <p:cNvCxnSpPr/>
          <p:nvPr/>
        </p:nvCxnSpPr>
        <p:spPr>
          <a:xfrm flipH="1">
            <a:off x="1767325" y="23106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543" name="Google Shape;2543;p48"/>
          <p:cNvCxnSpPr/>
          <p:nvPr/>
        </p:nvCxnSpPr>
        <p:spPr>
          <a:xfrm>
            <a:off x="3407179" y="23049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544" name="Google Shape;2544;p48"/>
          <p:cNvCxnSpPr/>
          <p:nvPr/>
        </p:nvCxnSpPr>
        <p:spPr>
          <a:xfrm>
            <a:off x="3702499" y="23241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545" name="Google Shape;2545;p48"/>
          <p:cNvGrpSpPr/>
          <p:nvPr/>
        </p:nvGrpSpPr>
        <p:grpSpPr>
          <a:xfrm rot="-2719257">
            <a:off x="1853385" y="2664268"/>
            <a:ext cx="1023965" cy="277841"/>
            <a:chOff x="1907703" y="3382021"/>
            <a:chExt cx="1158837" cy="250845"/>
          </a:xfrm>
        </p:grpSpPr>
        <p:sp>
          <p:nvSpPr>
            <p:cNvPr id="2546" name="Google Shape;2546;p4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2" name="Google Shape;2562;p48"/>
          <p:cNvGrpSpPr/>
          <p:nvPr/>
        </p:nvGrpSpPr>
        <p:grpSpPr>
          <a:xfrm rot="1869766">
            <a:off x="4016645" y="2670039"/>
            <a:ext cx="801042" cy="268044"/>
            <a:chOff x="1907703" y="3382021"/>
            <a:chExt cx="1158837" cy="250845"/>
          </a:xfrm>
        </p:grpSpPr>
        <p:sp>
          <p:nvSpPr>
            <p:cNvPr id="2563" name="Google Shape;2563;p4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9" name="Google Shape;2579;p48"/>
          <p:cNvSpPr/>
          <p:nvPr/>
        </p:nvSpPr>
        <p:spPr>
          <a:xfrm rot="-5400000">
            <a:off x="3305951" y="27383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8"/>
          <p:cNvSpPr/>
          <p:nvPr/>
        </p:nvSpPr>
        <p:spPr>
          <a:xfrm rot="-5400000">
            <a:off x="3305951" y="26016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1" name="Google Shape;2581;p48"/>
          <p:cNvCxnSpPr/>
          <p:nvPr/>
        </p:nvCxnSpPr>
        <p:spPr>
          <a:xfrm flipH="1">
            <a:off x="1259100" y="1466500"/>
            <a:ext cx="314700" cy="178800"/>
          </a:xfrm>
          <a:prstGeom prst="straightConnector1">
            <a:avLst/>
          </a:prstGeom>
          <a:noFill/>
          <a:ln cap="flat" cmpd="sng" w="28575">
            <a:solidFill>
              <a:schemeClr val="dk2"/>
            </a:solidFill>
            <a:prstDash val="solid"/>
            <a:round/>
            <a:headEnd len="med" w="med" type="none"/>
            <a:tailEnd len="med" w="med" type="triangle"/>
          </a:ln>
        </p:spPr>
      </p:cxnSp>
      <p:sp>
        <p:nvSpPr>
          <p:cNvPr id="2582" name="Google Shape;2582;p48"/>
          <p:cNvSpPr txBox="1"/>
          <p:nvPr/>
        </p:nvSpPr>
        <p:spPr>
          <a:xfrm>
            <a:off x="880825" y="1418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2583" name="Google Shape;2583;p48"/>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 from the leaf node. </a:t>
            </a:r>
            <a:endParaRPr sz="1200">
              <a:solidFill>
                <a:srgbClr val="000000"/>
              </a:solidFill>
              <a:highlight>
                <a:srgbClr val="EEEEEE"/>
              </a:highlight>
              <a:latin typeface="Roboto"/>
              <a:ea typeface="Roboto"/>
              <a:cs typeface="Roboto"/>
              <a:sym typeface="Roboto"/>
            </a:endParaRPr>
          </a:p>
        </p:txBody>
      </p:sp>
      <p:sp>
        <p:nvSpPr>
          <p:cNvPr id="2584" name="Google Shape;2584;p48"/>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49"/>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590" name="Google Shape;2590;p49"/>
          <p:cNvSpPr/>
          <p:nvPr/>
        </p:nvSpPr>
        <p:spPr>
          <a:xfrm>
            <a:off x="1544600" y="813613"/>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cxnSp>
        <p:nvCxnSpPr>
          <p:cNvPr id="2591" name="Google Shape;2591;p49"/>
          <p:cNvCxnSpPr/>
          <p:nvPr/>
        </p:nvCxnSpPr>
        <p:spPr>
          <a:xfrm rot="10800000">
            <a:off x="2124775" y="1443875"/>
            <a:ext cx="511500" cy="132300"/>
          </a:xfrm>
          <a:prstGeom prst="straightConnector1">
            <a:avLst/>
          </a:prstGeom>
          <a:noFill/>
          <a:ln cap="flat" cmpd="sng" w="38100">
            <a:solidFill>
              <a:schemeClr val="dk2"/>
            </a:solidFill>
            <a:prstDash val="solid"/>
            <a:round/>
            <a:headEnd len="med" w="med" type="triangle"/>
            <a:tailEnd len="med" w="med" type="none"/>
          </a:ln>
        </p:spPr>
      </p:cxnSp>
      <p:sp>
        <p:nvSpPr>
          <p:cNvPr id="2592" name="Google Shape;2592;p49"/>
          <p:cNvSpPr/>
          <p:nvPr/>
        </p:nvSpPr>
        <p:spPr>
          <a:xfrm rot="1436731">
            <a:off x="2292157" y="1446443"/>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9"/>
          <p:cNvSpPr/>
          <p:nvPr/>
        </p:nvSpPr>
        <p:spPr>
          <a:xfrm rot="1436731">
            <a:off x="2369447" y="1480762"/>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4" name="Google Shape;2594;p49"/>
          <p:cNvPicPr preferRelativeResize="0"/>
          <p:nvPr/>
        </p:nvPicPr>
        <p:blipFill>
          <a:blip r:embed="rId3">
            <a:alphaModFix/>
          </a:blip>
          <a:stretch>
            <a:fillRect/>
          </a:stretch>
        </p:blipFill>
        <p:spPr>
          <a:xfrm>
            <a:off x="358475" y="232071"/>
            <a:ext cx="1186125" cy="1186125"/>
          </a:xfrm>
          <a:prstGeom prst="rect">
            <a:avLst/>
          </a:prstGeom>
          <a:noFill/>
          <a:ln>
            <a:noFill/>
          </a:ln>
        </p:spPr>
      </p:pic>
      <p:sp>
        <p:nvSpPr>
          <p:cNvPr id="2595" name="Google Shape;2595;p49"/>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2596" name="Google Shape;2596;p49"/>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2597" name="Google Shape;2597;p49"/>
          <p:cNvSpPr/>
          <p:nvPr/>
        </p:nvSpPr>
        <p:spPr>
          <a:xfrm>
            <a:off x="179975" y="32533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98" name="Google Shape;2598;p49"/>
          <p:cNvGraphicFramePr/>
          <p:nvPr/>
        </p:nvGraphicFramePr>
        <p:xfrm>
          <a:off x="480313" y="33798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599" name="Google Shape;2599;p49"/>
          <p:cNvGraphicFramePr/>
          <p:nvPr/>
        </p:nvGraphicFramePr>
        <p:xfrm>
          <a:off x="480313" y="37760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00" name="Google Shape;2600;p49"/>
          <p:cNvGraphicFramePr/>
          <p:nvPr/>
        </p:nvGraphicFramePr>
        <p:xfrm>
          <a:off x="1246013" y="37760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01" name="Google Shape;2601;p49"/>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602" name="Google Shape;2602;p49"/>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603" name="Google Shape;2603;p49"/>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604" name="Google Shape;2604;p49"/>
          <p:cNvSpPr txBox="1"/>
          <p:nvPr/>
        </p:nvSpPr>
        <p:spPr>
          <a:xfrm>
            <a:off x="1628863" y="4275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605" name="Google Shape;2605;p49"/>
          <p:cNvGraphicFramePr/>
          <p:nvPr/>
        </p:nvGraphicFramePr>
        <p:xfrm>
          <a:off x="497963" y="42774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06" name="Google Shape;2606;p49"/>
          <p:cNvGraphicFramePr/>
          <p:nvPr/>
        </p:nvGraphicFramePr>
        <p:xfrm>
          <a:off x="1907363" y="4227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07" name="Google Shape;2607;p49"/>
          <p:cNvSpPr txBox="1"/>
          <p:nvPr/>
        </p:nvSpPr>
        <p:spPr>
          <a:xfrm>
            <a:off x="481600" y="33778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608" name="Google Shape;2608;p49"/>
          <p:cNvSpPr txBox="1"/>
          <p:nvPr/>
        </p:nvSpPr>
        <p:spPr>
          <a:xfrm>
            <a:off x="849825" y="33778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609" name="Google Shape;2609;p49"/>
          <p:cNvSpPr txBox="1"/>
          <p:nvPr/>
        </p:nvSpPr>
        <p:spPr>
          <a:xfrm>
            <a:off x="536109"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610" name="Google Shape;2610;p49"/>
          <p:cNvCxnSpPr/>
          <p:nvPr/>
        </p:nvCxnSpPr>
        <p:spPr>
          <a:xfrm>
            <a:off x="2079325" y="44507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611" name="Google Shape;2611;p49"/>
          <p:cNvSpPr/>
          <p:nvPr/>
        </p:nvSpPr>
        <p:spPr>
          <a:xfrm>
            <a:off x="2498713"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12" name="Google Shape;2612;p49"/>
          <p:cNvGraphicFramePr/>
          <p:nvPr/>
        </p:nvGraphicFramePr>
        <p:xfrm>
          <a:off x="2806063" y="34369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13" name="Google Shape;2613;p49"/>
          <p:cNvGraphicFramePr/>
          <p:nvPr/>
        </p:nvGraphicFramePr>
        <p:xfrm>
          <a:off x="2806063" y="38331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14" name="Google Shape;2614;p49"/>
          <p:cNvGraphicFramePr/>
          <p:nvPr/>
        </p:nvGraphicFramePr>
        <p:xfrm>
          <a:off x="3571763" y="38331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15" name="Google Shape;2615;p49"/>
          <p:cNvSpPr txBox="1"/>
          <p:nvPr/>
        </p:nvSpPr>
        <p:spPr>
          <a:xfrm>
            <a:off x="3954613" y="4332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616" name="Google Shape;2616;p49"/>
          <p:cNvGraphicFramePr/>
          <p:nvPr/>
        </p:nvGraphicFramePr>
        <p:xfrm>
          <a:off x="2823713" y="4334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17" name="Google Shape;2617;p49"/>
          <p:cNvGraphicFramePr/>
          <p:nvPr/>
        </p:nvGraphicFramePr>
        <p:xfrm>
          <a:off x="4233113" y="4284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18" name="Google Shape;2618;p49"/>
          <p:cNvSpPr txBox="1"/>
          <p:nvPr/>
        </p:nvSpPr>
        <p:spPr>
          <a:xfrm>
            <a:off x="2807350" y="3434925"/>
            <a:ext cx="3828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619" name="Google Shape;2619;p49"/>
          <p:cNvSpPr txBox="1"/>
          <p:nvPr/>
        </p:nvSpPr>
        <p:spPr>
          <a:xfrm>
            <a:off x="3175575" y="34349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620" name="Google Shape;2620;p49"/>
          <p:cNvSpPr txBox="1"/>
          <p:nvPr/>
        </p:nvSpPr>
        <p:spPr>
          <a:xfrm>
            <a:off x="2861859" y="43345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621" name="Google Shape;2621;p49"/>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622" name="Google Shape;2622;p49"/>
          <p:cNvSpPr/>
          <p:nvPr/>
        </p:nvSpPr>
        <p:spPr>
          <a:xfrm>
            <a:off x="4817475" y="32539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23" name="Google Shape;2623;p49"/>
          <p:cNvGraphicFramePr/>
          <p:nvPr/>
        </p:nvGraphicFramePr>
        <p:xfrm>
          <a:off x="5117813" y="33805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24" name="Google Shape;2624;p49"/>
          <p:cNvGraphicFramePr/>
          <p:nvPr/>
        </p:nvGraphicFramePr>
        <p:xfrm>
          <a:off x="5117813" y="37767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25" name="Google Shape;2625;p49"/>
          <p:cNvGraphicFramePr/>
          <p:nvPr/>
        </p:nvGraphicFramePr>
        <p:xfrm>
          <a:off x="5883513" y="37766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26" name="Google Shape;2626;p49"/>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627" name="Google Shape;2627;p49"/>
          <p:cNvGraphicFramePr/>
          <p:nvPr/>
        </p:nvGraphicFramePr>
        <p:xfrm>
          <a:off x="5135463" y="4278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28" name="Google Shape;2628;p49"/>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29" name="Google Shape;2629;p49"/>
          <p:cNvSpPr txBox="1"/>
          <p:nvPr/>
        </p:nvSpPr>
        <p:spPr>
          <a:xfrm>
            <a:off x="5119100" y="33785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630" name="Google Shape;2630;p49"/>
          <p:cNvSpPr txBox="1"/>
          <p:nvPr/>
        </p:nvSpPr>
        <p:spPr>
          <a:xfrm>
            <a:off x="5487325" y="33785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631" name="Google Shape;2631;p49"/>
          <p:cNvSpPr txBox="1"/>
          <p:nvPr/>
        </p:nvSpPr>
        <p:spPr>
          <a:xfrm>
            <a:off x="5173609" y="4278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632" name="Google Shape;2632;p49"/>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633" name="Google Shape;2633;p49"/>
          <p:cNvSpPr/>
          <p:nvPr/>
        </p:nvSpPr>
        <p:spPr>
          <a:xfrm>
            <a:off x="2502888" y="1611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34" name="Google Shape;2634;p49"/>
          <p:cNvGraphicFramePr/>
          <p:nvPr/>
        </p:nvGraphicFramePr>
        <p:xfrm>
          <a:off x="2803225" y="1738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35" name="Google Shape;2635;p49"/>
          <p:cNvGraphicFramePr/>
          <p:nvPr/>
        </p:nvGraphicFramePr>
        <p:xfrm>
          <a:off x="2803225" y="2134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36" name="Google Shape;2636;p49"/>
          <p:cNvGraphicFramePr/>
          <p:nvPr/>
        </p:nvGraphicFramePr>
        <p:xfrm>
          <a:off x="3568925" y="21343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37" name="Google Shape;2637;p49"/>
          <p:cNvSpPr txBox="1"/>
          <p:nvPr/>
        </p:nvSpPr>
        <p:spPr>
          <a:xfrm>
            <a:off x="3949375" y="26921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638" name="Google Shape;2638;p49"/>
          <p:cNvGraphicFramePr/>
          <p:nvPr/>
        </p:nvGraphicFramePr>
        <p:xfrm>
          <a:off x="2820875" y="263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39" name="Google Shape;2639;p49"/>
          <p:cNvGraphicFramePr/>
          <p:nvPr/>
        </p:nvGraphicFramePr>
        <p:xfrm>
          <a:off x="4189175" y="26941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40" name="Google Shape;2640;p49"/>
          <p:cNvSpPr txBox="1"/>
          <p:nvPr/>
        </p:nvSpPr>
        <p:spPr>
          <a:xfrm>
            <a:off x="2804513" y="1736175"/>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641" name="Google Shape;2641;p49"/>
          <p:cNvSpPr txBox="1"/>
          <p:nvPr/>
        </p:nvSpPr>
        <p:spPr>
          <a:xfrm>
            <a:off x="3172738" y="17361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642" name="Google Shape;2642;p49"/>
          <p:cNvSpPr txBox="1"/>
          <p:nvPr/>
        </p:nvSpPr>
        <p:spPr>
          <a:xfrm>
            <a:off x="2859022" y="2635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643" name="Google Shape;2643;p49"/>
          <p:cNvCxnSpPr/>
          <p:nvPr/>
        </p:nvCxnSpPr>
        <p:spPr>
          <a:xfrm flipH="1">
            <a:off x="1767325" y="23106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644" name="Google Shape;2644;p49"/>
          <p:cNvCxnSpPr/>
          <p:nvPr/>
        </p:nvCxnSpPr>
        <p:spPr>
          <a:xfrm>
            <a:off x="3407179" y="23049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645" name="Google Shape;2645;p49"/>
          <p:cNvCxnSpPr/>
          <p:nvPr/>
        </p:nvCxnSpPr>
        <p:spPr>
          <a:xfrm>
            <a:off x="3702499" y="23241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646" name="Google Shape;2646;p49"/>
          <p:cNvGrpSpPr/>
          <p:nvPr/>
        </p:nvGrpSpPr>
        <p:grpSpPr>
          <a:xfrm rot="-2719257">
            <a:off x="1853385" y="2664268"/>
            <a:ext cx="1023965" cy="277841"/>
            <a:chOff x="1907703" y="3382021"/>
            <a:chExt cx="1158837" cy="250845"/>
          </a:xfrm>
        </p:grpSpPr>
        <p:sp>
          <p:nvSpPr>
            <p:cNvPr id="2647" name="Google Shape;2647;p4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49"/>
          <p:cNvGrpSpPr/>
          <p:nvPr/>
        </p:nvGrpSpPr>
        <p:grpSpPr>
          <a:xfrm rot="1869766">
            <a:off x="4016645" y="2670039"/>
            <a:ext cx="801042" cy="268044"/>
            <a:chOff x="1907703" y="3382021"/>
            <a:chExt cx="1158837" cy="250845"/>
          </a:xfrm>
        </p:grpSpPr>
        <p:sp>
          <p:nvSpPr>
            <p:cNvPr id="2664" name="Google Shape;2664;p4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0" name="Google Shape;2680;p49"/>
          <p:cNvSpPr/>
          <p:nvPr/>
        </p:nvSpPr>
        <p:spPr>
          <a:xfrm rot="-5400000">
            <a:off x="3305951" y="27383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9"/>
          <p:cNvSpPr/>
          <p:nvPr/>
        </p:nvSpPr>
        <p:spPr>
          <a:xfrm rot="-5400000">
            <a:off x="3305951" y="26016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2" name="Google Shape;2682;p49"/>
          <p:cNvCxnSpPr/>
          <p:nvPr/>
        </p:nvCxnSpPr>
        <p:spPr>
          <a:xfrm flipH="1">
            <a:off x="1259100" y="1466500"/>
            <a:ext cx="314700" cy="178800"/>
          </a:xfrm>
          <a:prstGeom prst="straightConnector1">
            <a:avLst/>
          </a:prstGeom>
          <a:noFill/>
          <a:ln cap="flat" cmpd="sng" w="28575">
            <a:solidFill>
              <a:schemeClr val="dk2"/>
            </a:solidFill>
            <a:prstDash val="solid"/>
            <a:round/>
            <a:headEnd len="med" w="med" type="none"/>
            <a:tailEnd len="med" w="med" type="triangle"/>
          </a:ln>
        </p:spPr>
      </p:cxnSp>
      <p:sp>
        <p:nvSpPr>
          <p:cNvPr id="2683" name="Google Shape;2683;p49"/>
          <p:cNvSpPr txBox="1"/>
          <p:nvPr/>
        </p:nvSpPr>
        <p:spPr>
          <a:xfrm>
            <a:off x="880825" y="1418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2684" name="Google Shape;2684;p49"/>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Since, the node was in the exact min. </a:t>
            </a:r>
            <a:r>
              <a:rPr lang="en" sz="1350">
                <a:highlight>
                  <a:srgbClr val="EEEEEE"/>
                </a:highlight>
              </a:rPr>
              <a:t>n</a:t>
            </a:r>
            <a:r>
              <a:rPr lang="en" sz="1350">
                <a:highlight>
                  <a:srgbClr val="EEEEEE"/>
                </a:highlight>
              </a:rPr>
              <a:t>o. of keys, we borrow from our sibling and then update the keys above</a:t>
            </a:r>
            <a:endParaRPr sz="1200">
              <a:solidFill>
                <a:srgbClr val="000000"/>
              </a:solidFill>
              <a:highlight>
                <a:srgbClr val="EEEEEE"/>
              </a:highlight>
              <a:latin typeface="Roboto"/>
              <a:ea typeface="Roboto"/>
              <a:cs typeface="Roboto"/>
              <a:sym typeface="Roboto"/>
            </a:endParaRPr>
          </a:p>
        </p:txBody>
      </p:sp>
      <p:sp>
        <p:nvSpPr>
          <p:cNvPr id="2685" name="Google Shape;2685;p49"/>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pic>
        <p:nvPicPr>
          <p:cNvPr id="2690" name="Google Shape;2690;p50"/>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2691" name="Google Shape;2691;p50"/>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692" name="Google Shape;2692;p50"/>
          <p:cNvSpPr/>
          <p:nvPr/>
        </p:nvSpPr>
        <p:spPr>
          <a:xfrm>
            <a:off x="2683575" y="1039838"/>
            <a:ext cx="663900" cy="6639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693" name="Google Shape;2693;p50"/>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694" name="Google Shape;2694;p50"/>
          <p:cNvSpPr/>
          <p:nvPr/>
        </p:nvSpPr>
        <p:spPr>
          <a:xfrm>
            <a:off x="3785575" y="1872850"/>
            <a:ext cx="663900" cy="663900"/>
          </a:xfrm>
          <a:prstGeom prst="rect">
            <a:avLst/>
          </a:prstGeom>
          <a:solidFill>
            <a:srgbClr val="EEEEEE"/>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695" name="Google Shape;2695;p50"/>
          <p:cNvSpPr/>
          <p:nvPr/>
        </p:nvSpPr>
        <p:spPr>
          <a:xfrm>
            <a:off x="4449475" y="1872850"/>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2696" name="Google Shape;2696;p50"/>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2697" name="Google Shape;2697;p50"/>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698" name="Google Shape;2698;p50"/>
          <p:cNvSpPr/>
          <p:nvPr/>
        </p:nvSpPr>
        <p:spPr>
          <a:xfrm>
            <a:off x="2757700" y="3049250"/>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699" name="Google Shape;2699;p50"/>
          <p:cNvSpPr/>
          <p:nvPr/>
        </p:nvSpPr>
        <p:spPr>
          <a:xfrm>
            <a:off x="4160563" y="3049275"/>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700" name="Google Shape;2700;p50"/>
          <p:cNvSpPr/>
          <p:nvPr/>
        </p:nvSpPr>
        <p:spPr>
          <a:xfrm>
            <a:off x="5640713" y="3049250"/>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2701" name="Google Shape;2701;p50"/>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2702" name="Google Shape;2702;p50"/>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2703" name="Google Shape;2703;p50"/>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704" name="Google Shape;2704;p50"/>
          <p:cNvCxnSpPr>
            <a:stCxn id="2693"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2705" name="Google Shape;2705;p50"/>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706" name="Google Shape;2706;p50"/>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2707" name="Google Shape;2707;p50"/>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2708" name="Google Shape;2708;p50"/>
          <p:cNvGrpSpPr/>
          <p:nvPr/>
        </p:nvGrpSpPr>
        <p:grpSpPr>
          <a:xfrm rot="-2736071">
            <a:off x="617670" y="2694954"/>
            <a:ext cx="726293" cy="220604"/>
            <a:chOff x="1907703" y="3382021"/>
            <a:chExt cx="1158837" cy="250845"/>
          </a:xfrm>
        </p:grpSpPr>
        <p:sp>
          <p:nvSpPr>
            <p:cNvPr id="2709" name="Google Shape;2709;p5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5" name="Google Shape;2725;p50"/>
          <p:cNvGrpSpPr/>
          <p:nvPr/>
        </p:nvGrpSpPr>
        <p:grpSpPr>
          <a:xfrm rot="-2700000">
            <a:off x="3114346" y="2690316"/>
            <a:ext cx="720927" cy="156054"/>
            <a:chOff x="1907703" y="3382021"/>
            <a:chExt cx="1158837" cy="250845"/>
          </a:xfrm>
        </p:grpSpPr>
        <p:sp>
          <p:nvSpPr>
            <p:cNvPr id="2726" name="Google Shape;2726;p5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2" name="Google Shape;2742;p50"/>
          <p:cNvGrpSpPr/>
          <p:nvPr/>
        </p:nvGrpSpPr>
        <p:grpSpPr>
          <a:xfrm rot="-900148">
            <a:off x="1889799" y="1723500"/>
            <a:ext cx="806699" cy="174620"/>
            <a:chOff x="1907703" y="3382021"/>
            <a:chExt cx="1158837" cy="250845"/>
          </a:xfrm>
        </p:grpSpPr>
        <p:sp>
          <p:nvSpPr>
            <p:cNvPr id="2743" name="Google Shape;2743;p5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9" name="Google Shape;2759;p50"/>
          <p:cNvGrpSpPr/>
          <p:nvPr/>
        </p:nvGrpSpPr>
        <p:grpSpPr>
          <a:xfrm rot="1800031">
            <a:off x="5101409" y="2703484"/>
            <a:ext cx="902025" cy="195277"/>
            <a:chOff x="1907703" y="3382021"/>
            <a:chExt cx="1158837" cy="250845"/>
          </a:xfrm>
        </p:grpSpPr>
        <p:sp>
          <p:nvSpPr>
            <p:cNvPr id="2760" name="Google Shape;2760;p5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6" name="Google Shape;2776;p50"/>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0"/>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0"/>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0"/>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0"/>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0"/>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2" name="Google Shape;2782;p50"/>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2783" name="Google Shape;2783;p50"/>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2784" name="Google Shape;2784;p50"/>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If there is an exact minimum number of keys in the node</a:t>
            </a:r>
            <a:endParaRPr sz="1200">
              <a:solidFill>
                <a:srgbClr val="000000"/>
              </a:solidFill>
              <a:highlight>
                <a:srgbClr val="EEEEEE"/>
              </a:highlight>
              <a:latin typeface="Roboto"/>
              <a:ea typeface="Roboto"/>
              <a:cs typeface="Roboto"/>
              <a:sym typeface="Roboto"/>
            </a:endParaRPr>
          </a:p>
        </p:txBody>
      </p:sp>
      <p:cxnSp>
        <p:nvCxnSpPr>
          <p:cNvPr id="2785" name="Google Shape;2785;p50"/>
          <p:cNvCxnSpPr>
            <a:stCxn id="2696" idx="3"/>
            <a:endCxn id="2697"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2786" name="Google Shape;2786;p50"/>
          <p:cNvCxnSpPr>
            <a:stCxn id="2697" idx="3"/>
            <a:endCxn id="2698" idx="1"/>
          </p:cNvCxnSpPr>
          <p:nvPr/>
        </p:nvCxnSpPr>
        <p:spPr>
          <a:xfrm>
            <a:off x="2208500" y="3381225"/>
            <a:ext cx="549300" cy="0"/>
          </a:xfrm>
          <a:prstGeom prst="straightConnector1">
            <a:avLst/>
          </a:prstGeom>
          <a:noFill/>
          <a:ln cap="flat" cmpd="sng" w="9525">
            <a:solidFill>
              <a:schemeClr val="dk2"/>
            </a:solidFill>
            <a:prstDash val="solid"/>
            <a:round/>
            <a:headEnd len="med" w="med" type="none"/>
            <a:tailEnd len="med" w="med" type="triangle"/>
          </a:ln>
        </p:spPr>
      </p:cxnSp>
      <p:cxnSp>
        <p:nvCxnSpPr>
          <p:cNvPr id="2787" name="Google Shape;2787;p50"/>
          <p:cNvCxnSpPr>
            <a:stCxn id="2699" idx="3"/>
            <a:endCxn id="2700" idx="1"/>
          </p:cNvCxnSpPr>
          <p:nvPr/>
        </p:nvCxnSpPr>
        <p:spPr>
          <a:xfrm>
            <a:off x="4824463" y="3381225"/>
            <a:ext cx="816300" cy="0"/>
          </a:xfrm>
          <a:prstGeom prst="straightConnector1">
            <a:avLst/>
          </a:prstGeom>
          <a:noFill/>
          <a:ln cap="flat" cmpd="sng" w="9525">
            <a:solidFill>
              <a:schemeClr val="dk2"/>
            </a:solidFill>
            <a:prstDash val="solid"/>
            <a:round/>
            <a:headEnd len="med" w="med" type="none"/>
            <a:tailEnd len="med" w="med" type="triangle"/>
          </a:ln>
        </p:spPr>
      </p:cxnSp>
      <p:cxnSp>
        <p:nvCxnSpPr>
          <p:cNvPr id="2788" name="Google Shape;2788;p50"/>
          <p:cNvCxnSpPr>
            <a:stCxn id="2698" idx="3"/>
            <a:endCxn id="2699" idx="1"/>
          </p:cNvCxnSpPr>
          <p:nvPr/>
        </p:nvCxnSpPr>
        <p:spPr>
          <a:xfrm>
            <a:off x="3421600" y="3381200"/>
            <a:ext cx="738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2" name="Shape 2792"/>
        <p:cNvGrpSpPr/>
        <p:nvPr/>
      </p:nvGrpSpPr>
      <p:grpSpPr>
        <a:xfrm>
          <a:off x="0" y="0"/>
          <a:ext cx="0" cy="0"/>
          <a:chOff x="0" y="0"/>
          <a:chExt cx="0" cy="0"/>
        </a:xfrm>
      </p:grpSpPr>
      <p:pic>
        <p:nvPicPr>
          <p:cNvPr id="2793" name="Google Shape;2793;p51"/>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2794" name="Google Shape;2794;p51"/>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795" name="Google Shape;2795;p51"/>
          <p:cNvSpPr/>
          <p:nvPr/>
        </p:nvSpPr>
        <p:spPr>
          <a:xfrm>
            <a:off x="2683575" y="1039838"/>
            <a:ext cx="663900" cy="663900"/>
          </a:xfrm>
          <a:prstGeom prst="rect">
            <a:avLst/>
          </a:prstGeom>
          <a:solidFill>
            <a:srgbClr val="EA999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796" name="Google Shape;2796;p51"/>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797" name="Google Shape;2797;p51"/>
          <p:cNvSpPr/>
          <p:nvPr/>
        </p:nvSpPr>
        <p:spPr>
          <a:xfrm>
            <a:off x="3785575" y="1872850"/>
            <a:ext cx="663900" cy="663900"/>
          </a:xfrm>
          <a:prstGeom prst="rect">
            <a:avLst/>
          </a:prstGeom>
          <a:solidFill>
            <a:srgbClr val="EEEEEE"/>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798" name="Google Shape;2798;p51"/>
          <p:cNvSpPr/>
          <p:nvPr/>
        </p:nvSpPr>
        <p:spPr>
          <a:xfrm>
            <a:off x="4449475" y="1872850"/>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2799" name="Google Shape;2799;p51"/>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2800" name="Google Shape;2800;p51"/>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2801" name="Google Shape;2801;p51"/>
          <p:cNvSpPr/>
          <p:nvPr/>
        </p:nvSpPr>
        <p:spPr>
          <a:xfrm>
            <a:off x="2757700" y="3049250"/>
            <a:ext cx="663900" cy="663900"/>
          </a:xfrm>
          <a:prstGeom prst="rect">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2802" name="Google Shape;2802;p51"/>
          <p:cNvSpPr/>
          <p:nvPr/>
        </p:nvSpPr>
        <p:spPr>
          <a:xfrm>
            <a:off x="4160563" y="3049275"/>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2803" name="Google Shape;2803;p51"/>
          <p:cNvSpPr/>
          <p:nvPr/>
        </p:nvSpPr>
        <p:spPr>
          <a:xfrm>
            <a:off x="5640713" y="3049250"/>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2804" name="Google Shape;2804;p51"/>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2805" name="Google Shape;2805;p51"/>
          <p:cNvCxnSpPr/>
          <p:nvPr/>
        </p:nvCxnSpPr>
        <p:spPr>
          <a:xfrm rot="10800000">
            <a:off x="3317125" y="1701850"/>
            <a:ext cx="511500" cy="132300"/>
          </a:xfrm>
          <a:prstGeom prst="straightConnector1">
            <a:avLst/>
          </a:prstGeom>
          <a:noFill/>
          <a:ln cap="flat" cmpd="sng" w="38100">
            <a:solidFill>
              <a:schemeClr val="dk2"/>
            </a:solidFill>
            <a:prstDash val="solid"/>
            <a:round/>
            <a:headEnd len="med" w="med" type="none"/>
            <a:tailEnd len="med" w="med" type="none"/>
          </a:ln>
        </p:spPr>
      </p:cxnSp>
      <p:cxnSp>
        <p:nvCxnSpPr>
          <p:cNvPr id="2806" name="Google Shape;2806;p51"/>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807" name="Google Shape;2807;p51"/>
          <p:cNvCxnSpPr>
            <a:stCxn id="2796"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2808" name="Google Shape;2808;p51"/>
          <p:cNvCxnSpPr/>
          <p:nvPr/>
        </p:nvCxnSpPr>
        <p:spPr>
          <a:xfrm flipH="1">
            <a:off x="3144950" y="24943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2809" name="Google Shape;2809;p51"/>
          <p:cNvCxnSpPr/>
          <p:nvPr/>
        </p:nvCxnSpPr>
        <p:spPr>
          <a:xfrm flipH="1">
            <a:off x="4485325" y="2538400"/>
            <a:ext cx="6900" cy="533700"/>
          </a:xfrm>
          <a:prstGeom prst="straightConnector1">
            <a:avLst/>
          </a:prstGeom>
          <a:noFill/>
          <a:ln cap="flat" cmpd="sng" w="38100">
            <a:solidFill>
              <a:schemeClr val="dk2"/>
            </a:solidFill>
            <a:prstDash val="solid"/>
            <a:round/>
            <a:headEnd len="med" w="med" type="none"/>
            <a:tailEnd len="med" w="med" type="none"/>
          </a:ln>
        </p:spPr>
      </p:cxnSp>
      <p:cxnSp>
        <p:nvCxnSpPr>
          <p:cNvPr id="2810" name="Google Shape;2810;p51"/>
          <p:cNvCxnSpPr/>
          <p:nvPr/>
        </p:nvCxnSpPr>
        <p:spPr>
          <a:xfrm>
            <a:off x="5134475" y="2552825"/>
            <a:ext cx="824400" cy="526500"/>
          </a:xfrm>
          <a:prstGeom prst="straightConnector1">
            <a:avLst/>
          </a:prstGeom>
          <a:noFill/>
          <a:ln cap="flat" cmpd="sng" w="38100">
            <a:solidFill>
              <a:schemeClr val="dk2"/>
            </a:solidFill>
            <a:prstDash val="solid"/>
            <a:round/>
            <a:headEnd len="med" w="med" type="none"/>
            <a:tailEnd len="med" w="med" type="none"/>
          </a:ln>
        </p:spPr>
      </p:cxnSp>
      <p:grpSp>
        <p:nvGrpSpPr>
          <p:cNvPr id="2811" name="Google Shape;2811;p51"/>
          <p:cNvGrpSpPr/>
          <p:nvPr/>
        </p:nvGrpSpPr>
        <p:grpSpPr>
          <a:xfrm rot="-2736071">
            <a:off x="617670" y="2694954"/>
            <a:ext cx="726293" cy="220604"/>
            <a:chOff x="1907703" y="3382021"/>
            <a:chExt cx="1158837" cy="250845"/>
          </a:xfrm>
        </p:grpSpPr>
        <p:sp>
          <p:nvSpPr>
            <p:cNvPr id="2812" name="Google Shape;2812;p5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8" name="Google Shape;2828;p51"/>
          <p:cNvGrpSpPr/>
          <p:nvPr/>
        </p:nvGrpSpPr>
        <p:grpSpPr>
          <a:xfrm rot="-2700000">
            <a:off x="3114346" y="2690316"/>
            <a:ext cx="720927" cy="156054"/>
            <a:chOff x="1907703" y="3382021"/>
            <a:chExt cx="1158837" cy="250845"/>
          </a:xfrm>
        </p:grpSpPr>
        <p:sp>
          <p:nvSpPr>
            <p:cNvPr id="2829" name="Google Shape;2829;p5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5" name="Google Shape;2845;p51"/>
          <p:cNvGrpSpPr/>
          <p:nvPr/>
        </p:nvGrpSpPr>
        <p:grpSpPr>
          <a:xfrm rot="-900148">
            <a:off x="1889799" y="1723500"/>
            <a:ext cx="806699" cy="174620"/>
            <a:chOff x="1907703" y="3382021"/>
            <a:chExt cx="1158837" cy="250845"/>
          </a:xfrm>
        </p:grpSpPr>
        <p:sp>
          <p:nvSpPr>
            <p:cNvPr id="2846" name="Google Shape;2846;p5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2" name="Google Shape;2862;p51"/>
          <p:cNvGrpSpPr/>
          <p:nvPr/>
        </p:nvGrpSpPr>
        <p:grpSpPr>
          <a:xfrm rot="1800031">
            <a:off x="5101409" y="2703484"/>
            <a:ext cx="902025" cy="195277"/>
            <a:chOff x="1907703" y="3382021"/>
            <a:chExt cx="1158837" cy="250845"/>
          </a:xfrm>
        </p:grpSpPr>
        <p:sp>
          <p:nvSpPr>
            <p:cNvPr id="2863" name="Google Shape;2863;p51"/>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1"/>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1"/>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1"/>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1"/>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1"/>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1"/>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1"/>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1"/>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1"/>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1"/>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1"/>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1"/>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1"/>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1"/>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1"/>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9" name="Google Shape;2879;p51"/>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1"/>
          <p:cNvSpPr/>
          <p:nvPr/>
        </p:nvSpPr>
        <p:spPr>
          <a:xfrm rot="1436731">
            <a:off x="3561784" y="1738750"/>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1"/>
          <p:cNvSpPr/>
          <p:nvPr/>
        </p:nvSpPr>
        <p:spPr>
          <a:xfrm rot="-5400000">
            <a:off x="4421629" y="2788885"/>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1"/>
          <p:cNvSpPr/>
          <p:nvPr/>
        </p:nvSpPr>
        <p:spPr>
          <a:xfrm rot="-5400000">
            <a:off x="4421629" y="2704319"/>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1"/>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1"/>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5" name="Google Shape;2885;p51"/>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2886" name="Google Shape;2886;p51"/>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3B</a:t>
            </a:r>
            <a:endParaRPr b="1" sz="1600">
              <a:solidFill>
                <a:schemeClr val="accent3"/>
              </a:solidFill>
              <a:latin typeface="Roboto"/>
              <a:ea typeface="Roboto"/>
              <a:cs typeface="Roboto"/>
              <a:sym typeface="Roboto"/>
            </a:endParaRPr>
          </a:p>
        </p:txBody>
      </p:sp>
      <p:sp>
        <p:nvSpPr>
          <p:cNvPr id="2887" name="Google Shape;2887;p51"/>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Empty </a:t>
            </a:r>
            <a:r>
              <a:rPr lang="en" sz="1350">
                <a:highlight>
                  <a:srgbClr val="EEEEEE"/>
                </a:highlight>
              </a:rPr>
              <a:t>space</a:t>
            </a:r>
            <a:r>
              <a:rPr lang="en" sz="1350">
                <a:highlight>
                  <a:srgbClr val="EEEEEE"/>
                </a:highlight>
              </a:rPr>
              <a:t> is generated above the immediate parent node</a:t>
            </a:r>
            <a:endParaRPr sz="1200">
              <a:solidFill>
                <a:srgbClr val="000000"/>
              </a:solidFill>
              <a:highlight>
                <a:srgbClr val="EEEEEE"/>
              </a:highlight>
              <a:latin typeface="Roboto"/>
              <a:ea typeface="Roboto"/>
              <a:cs typeface="Roboto"/>
              <a:sym typeface="Roboto"/>
            </a:endParaRPr>
          </a:p>
        </p:txBody>
      </p:sp>
      <p:sp>
        <p:nvSpPr>
          <p:cNvPr id="2888" name="Google Shape;2888;p51"/>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a:t>
            </a:r>
            <a:endParaRPr sz="1200">
              <a:solidFill>
                <a:srgbClr val="000000"/>
              </a:solidFill>
              <a:highlight>
                <a:srgbClr val="EEEEEE"/>
              </a:highlight>
              <a:latin typeface="Roboto"/>
              <a:ea typeface="Roboto"/>
              <a:cs typeface="Roboto"/>
              <a:sym typeface="Roboto"/>
            </a:endParaRPr>
          </a:p>
        </p:txBody>
      </p:sp>
      <p:sp>
        <p:nvSpPr>
          <p:cNvPr id="2889" name="Google Shape;2889;p51"/>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cxnSp>
        <p:nvCxnSpPr>
          <p:cNvPr id="2890" name="Google Shape;2890;p51"/>
          <p:cNvCxnSpPr>
            <a:stCxn id="2799" idx="3"/>
            <a:endCxn id="2800"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2891" name="Google Shape;2891;p51"/>
          <p:cNvCxnSpPr>
            <a:stCxn id="2800" idx="3"/>
            <a:endCxn id="2801" idx="1"/>
          </p:cNvCxnSpPr>
          <p:nvPr/>
        </p:nvCxnSpPr>
        <p:spPr>
          <a:xfrm>
            <a:off x="2208500" y="3381225"/>
            <a:ext cx="549300" cy="0"/>
          </a:xfrm>
          <a:prstGeom prst="straightConnector1">
            <a:avLst/>
          </a:prstGeom>
          <a:noFill/>
          <a:ln cap="flat" cmpd="sng" w="9525">
            <a:solidFill>
              <a:schemeClr val="dk2"/>
            </a:solidFill>
            <a:prstDash val="solid"/>
            <a:round/>
            <a:headEnd len="med" w="med" type="none"/>
            <a:tailEnd len="med" w="med" type="triangle"/>
          </a:ln>
        </p:spPr>
      </p:cxnSp>
      <p:cxnSp>
        <p:nvCxnSpPr>
          <p:cNvPr id="2892" name="Google Shape;2892;p51"/>
          <p:cNvCxnSpPr>
            <a:stCxn id="2802" idx="3"/>
            <a:endCxn id="2803" idx="1"/>
          </p:cNvCxnSpPr>
          <p:nvPr/>
        </p:nvCxnSpPr>
        <p:spPr>
          <a:xfrm>
            <a:off x="4824463" y="3381225"/>
            <a:ext cx="816300" cy="0"/>
          </a:xfrm>
          <a:prstGeom prst="straightConnector1">
            <a:avLst/>
          </a:prstGeom>
          <a:noFill/>
          <a:ln cap="flat" cmpd="sng" w="9525">
            <a:solidFill>
              <a:schemeClr val="dk2"/>
            </a:solidFill>
            <a:prstDash val="solid"/>
            <a:round/>
            <a:headEnd len="med" w="med" type="none"/>
            <a:tailEnd len="med" w="med" type="triangle"/>
          </a:ln>
        </p:spPr>
      </p:cxnSp>
      <p:cxnSp>
        <p:nvCxnSpPr>
          <p:cNvPr id="2893" name="Google Shape;2893;p51"/>
          <p:cNvCxnSpPr>
            <a:stCxn id="2801" idx="3"/>
            <a:endCxn id="2802" idx="1"/>
          </p:cNvCxnSpPr>
          <p:nvPr/>
        </p:nvCxnSpPr>
        <p:spPr>
          <a:xfrm>
            <a:off x="3421600" y="3381200"/>
            <a:ext cx="738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01"/>
                                        </p:tgtEl>
                                      </p:cBhvr>
                                    </p:animEffect>
                                    <p:set>
                                      <p:cBhvr>
                                        <p:cTn dur="1" fill="hold">
                                          <p:stCondLst>
                                            <p:cond delay="1000"/>
                                          </p:stCondLst>
                                        </p:cTn>
                                        <p:tgtEl>
                                          <p:spTgt spid="28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95"/>
                                        </p:tgtEl>
                                      </p:cBhvr>
                                    </p:animEffect>
                                    <p:set>
                                      <p:cBhvr>
                                        <p:cTn dur="1" fill="hold">
                                          <p:stCondLst>
                                            <p:cond delay="1000"/>
                                          </p:stCondLst>
                                        </p:cTn>
                                        <p:tgtEl>
                                          <p:spTgt spid="27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52"/>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2899" name="Google Shape;2899;p52"/>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2900" name="Google Shape;2900;p52"/>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2901" name="Google Shape;2901;p52"/>
          <p:cNvSpPr/>
          <p:nvPr/>
        </p:nvSpPr>
        <p:spPr>
          <a:xfrm>
            <a:off x="179975" y="34196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02" name="Google Shape;2902;p52"/>
          <p:cNvGraphicFramePr/>
          <p:nvPr/>
        </p:nvGraphicFramePr>
        <p:xfrm>
          <a:off x="480313" y="3546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03" name="Google Shape;2903;p52"/>
          <p:cNvGraphicFramePr/>
          <p:nvPr/>
        </p:nvGraphicFramePr>
        <p:xfrm>
          <a:off x="480313" y="3942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04" name="Google Shape;2904;p52"/>
          <p:cNvGraphicFramePr/>
          <p:nvPr/>
        </p:nvGraphicFramePr>
        <p:xfrm>
          <a:off x="1246013" y="39423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05" name="Google Shape;2905;p52"/>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906" name="Google Shape;2906;p52"/>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907" name="Google Shape;2907;p52"/>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908" name="Google Shape;2908;p52"/>
          <p:cNvSpPr txBox="1"/>
          <p:nvPr/>
        </p:nvSpPr>
        <p:spPr>
          <a:xfrm>
            <a:off x="1628863" y="4441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909" name="Google Shape;2909;p52"/>
          <p:cNvGraphicFramePr/>
          <p:nvPr/>
        </p:nvGraphicFramePr>
        <p:xfrm>
          <a:off x="497963" y="4443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10" name="Google Shape;2910;p52"/>
          <p:cNvGraphicFramePr/>
          <p:nvPr/>
        </p:nvGraphicFramePr>
        <p:xfrm>
          <a:off x="1907363" y="43933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11" name="Google Shape;2911;p52"/>
          <p:cNvSpPr txBox="1"/>
          <p:nvPr/>
        </p:nvSpPr>
        <p:spPr>
          <a:xfrm>
            <a:off x="481600" y="3544175"/>
            <a:ext cx="382800" cy="400200"/>
          </a:xfrm>
          <a:prstGeom prst="rect">
            <a:avLst/>
          </a:prstGeom>
          <a:solidFill>
            <a:srgbClr val="F4CCCC"/>
          </a:solid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912" name="Google Shape;2912;p52"/>
          <p:cNvSpPr txBox="1"/>
          <p:nvPr/>
        </p:nvSpPr>
        <p:spPr>
          <a:xfrm>
            <a:off x="849825" y="35441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913" name="Google Shape;2913;p52"/>
          <p:cNvSpPr txBox="1"/>
          <p:nvPr/>
        </p:nvSpPr>
        <p:spPr>
          <a:xfrm>
            <a:off x="536109" y="4443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914" name="Google Shape;2914;p52"/>
          <p:cNvCxnSpPr/>
          <p:nvPr/>
        </p:nvCxnSpPr>
        <p:spPr>
          <a:xfrm>
            <a:off x="2079325" y="46170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915" name="Google Shape;2915;p52"/>
          <p:cNvSpPr/>
          <p:nvPr/>
        </p:nvSpPr>
        <p:spPr>
          <a:xfrm>
            <a:off x="2498713"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16" name="Google Shape;2916;p52"/>
          <p:cNvGraphicFramePr/>
          <p:nvPr/>
        </p:nvGraphicFramePr>
        <p:xfrm>
          <a:off x="2806063"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17" name="Google Shape;2917;p52"/>
          <p:cNvGraphicFramePr/>
          <p:nvPr/>
        </p:nvGraphicFramePr>
        <p:xfrm>
          <a:off x="2806063"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18" name="Google Shape;2918;p52"/>
          <p:cNvGraphicFramePr/>
          <p:nvPr/>
        </p:nvGraphicFramePr>
        <p:xfrm>
          <a:off x="3571763"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19" name="Google Shape;2919;p52"/>
          <p:cNvSpPr txBox="1"/>
          <p:nvPr/>
        </p:nvSpPr>
        <p:spPr>
          <a:xfrm>
            <a:off x="3954613"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920" name="Google Shape;2920;p52"/>
          <p:cNvGraphicFramePr/>
          <p:nvPr/>
        </p:nvGraphicFramePr>
        <p:xfrm>
          <a:off x="2823713"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21" name="Google Shape;2921;p52"/>
          <p:cNvGraphicFramePr/>
          <p:nvPr/>
        </p:nvGraphicFramePr>
        <p:xfrm>
          <a:off x="4233113"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22" name="Google Shape;2922;p52"/>
          <p:cNvSpPr txBox="1"/>
          <p:nvPr/>
        </p:nvSpPr>
        <p:spPr>
          <a:xfrm>
            <a:off x="2807350"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923" name="Google Shape;2923;p52"/>
          <p:cNvSpPr txBox="1"/>
          <p:nvPr/>
        </p:nvSpPr>
        <p:spPr>
          <a:xfrm>
            <a:off x="3175575"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924" name="Google Shape;2924;p52"/>
          <p:cNvSpPr txBox="1"/>
          <p:nvPr/>
        </p:nvSpPr>
        <p:spPr>
          <a:xfrm>
            <a:off x="2861859"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925" name="Google Shape;2925;p52"/>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926" name="Google Shape;2926;p52"/>
          <p:cNvSpPr/>
          <p:nvPr/>
        </p:nvSpPr>
        <p:spPr>
          <a:xfrm>
            <a:off x="4817475"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27" name="Google Shape;2927;p52"/>
          <p:cNvGraphicFramePr/>
          <p:nvPr/>
        </p:nvGraphicFramePr>
        <p:xfrm>
          <a:off x="5117813" y="35468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28" name="Google Shape;2928;p52"/>
          <p:cNvGraphicFramePr/>
          <p:nvPr/>
        </p:nvGraphicFramePr>
        <p:xfrm>
          <a:off x="5117813" y="39430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29" name="Google Shape;2929;p52"/>
          <p:cNvGraphicFramePr/>
          <p:nvPr/>
        </p:nvGraphicFramePr>
        <p:xfrm>
          <a:off x="5883513" y="39429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30" name="Google Shape;2930;p52"/>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931" name="Google Shape;2931;p52"/>
          <p:cNvGraphicFramePr/>
          <p:nvPr/>
        </p:nvGraphicFramePr>
        <p:xfrm>
          <a:off x="5135463" y="4444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32" name="Google Shape;2932;p52"/>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33" name="Google Shape;2933;p52"/>
          <p:cNvSpPr txBox="1"/>
          <p:nvPr/>
        </p:nvSpPr>
        <p:spPr>
          <a:xfrm>
            <a:off x="5119100" y="35448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934" name="Google Shape;2934;p52"/>
          <p:cNvSpPr txBox="1"/>
          <p:nvPr/>
        </p:nvSpPr>
        <p:spPr>
          <a:xfrm>
            <a:off x="5487325" y="35448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2935" name="Google Shape;2935;p52"/>
          <p:cNvSpPr txBox="1"/>
          <p:nvPr/>
        </p:nvSpPr>
        <p:spPr>
          <a:xfrm>
            <a:off x="5173609" y="4444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2936" name="Google Shape;2936;p52"/>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2937" name="Google Shape;2937;p52"/>
          <p:cNvSpPr/>
          <p:nvPr/>
        </p:nvSpPr>
        <p:spPr>
          <a:xfrm>
            <a:off x="2502888" y="17779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38" name="Google Shape;2938;p52"/>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39" name="Google Shape;2939;p52"/>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40" name="Google Shape;2940;p52"/>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41" name="Google Shape;2941;p52"/>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942" name="Google Shape;2942;p52"/>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43" name="Google Shape;2943;p52"/>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44" name="Google Shape;2944;p52"/>
          <p:cNvSpPr txBox="1"/>
          <p:nvPr/>
        </p:nvSpPr>
        <p:spPr>
          <a:xfrm>
            <a:off x="2804513"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2945" name="Google Shape;2945;p52"/>
          <p:cNvSpPr txBox="1"/>
          <p:nvPr/>
        </p:nvSpPr>
        <p:spPr>
          <a:xfrm>
            <a:off x="3172738"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2946" name="Google Shape;2946;p52"/>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2947" name="Google Shape;2947;p52"/>
          <p:cNvCxnSpPr/>
          <p:nvPr/>
        </p:nvCxnSpPr>
        <p:spPr>
          <a:xfrm flipH="1">
            <a:off x="1767325" y="24769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2948" name="Google Shape;2948;p52"/>
          <p:cNvCxnSpPr/>
          <p:nvPr/>
        </p:nvCxnSpPr>
        <p:spPr>
          <a:xfrm>
            <a:off x="3407179" y="24712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2949" name="Google Shape;2949;p52"/>
          <p:cNvCxnSpPr/>
          <p:nvPr/>
        </p:nvCxnSpPr>
        <p:spPr>
          <a:xfrm>
            <a:off x="3702499" y="24904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2950" name="Google Shape;2950;p52"/>
          <p:cNvGrpSpPr/>
          <p:nvPr/>
        </p:nvGrpSpPr>
        <p:grpSpPr>
          <a:xfrm rot="-2719257">
            <a:off x="1853385" y="2830568"/>
            <a:ext cx="1023965" cy="277841"/>
            <a:chOff x="1907703" y="3382021"/>
            <a:chExt cx="1158837" cy="250845"/>
          </a:xfrm>
        </p:grpSpPr>
        <p:sp>
          <p:nvSpPr>
            <p:cNvPr id="2951" name="Google Shape;2951;p5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7" name="Google Shape;2967;p52"/>
          <p:cNvGrpSpPr/>
          <p:nvPr/>
        </p:nvGrpSpPr>
        <p:grpSpPr>
          <a:xfrm rot="1869766">
            <a:off x="4016645" y="2836339"/>
            <a:ext cx="801042" cy="268044"/>
            <a:chOff x="1907703" y="3382021"/>
            <a:chExt cx="1158837" cy="250845"/>
          </a:xfrm>
        </p:grpSpPr>
        <p:sp>
          <p:nvSpPr>
            <p:cNvPr id="2968" name="Google Shape;2968;p52"/>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2"/>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2"/>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2"/>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2"/>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2"/>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2"/>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2"/>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2"/>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2"/>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2"/>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2"/>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2"/>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2"/>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2"/>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2"/>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4" name="Google Shape;2984;p52"/>
          <p:cNvSpPr/>
          <p:nvPr/>
        </p:nvSpPr>
        <p:spPr>
          <a:xfrm rot="-5400000">
            <a:off x="3305951" y="29046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2"/>
          <p:cNvSpPr/>
          <p:nvPr/>
        </p:nvSpPr>
        <p:spPr>
          <a:xfrm rot="-5400000">
            <a:off x="3305951" y="27679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2"/>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a:t>
            </a:r>
            <a:endParaRPr sz="1200">
              <a:solidFill>
                <a:srgbClr val="000000"/>
              </a:solidFill>
              <a:highlight>
                <a:srgbClr val="EEEEEE"/>
              </a:highlight>
              <a:latin typeface="Roboto"/>
              <a:ea typeface="Roboto"/>
              <a:cs typeface="Roboto"/>
              <a:sym typeface="Roboto"/>
            </a:endParaRPr>
          </a:p>
        </p:txBody>
      </p:sp>
      <p:sp>
        <p:nvSpPr>
          <p:cNvPr id="2987" name="Google Shape;2987;p52"/>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
        <p:nvSpPr>
          <p:cNvPr id="2988" name="Google Shape;2988;p52"/>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89" name="Google Shape;2989;p52"/>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90" name="Google Shape;2990;p52"/>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91" name="Google Shape;2991;p52"/>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92" name="Google Shape;2992;p52"/>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2993" name="Google Shape;2993;p52"/>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2994" name="Google Shape;2994;p52"/>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2995" name="Google Shape;2995;p52"/>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2996" name="Google Shape;2996;p52"/>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997" name="Google Shape;2997;p52"/>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998" name="Google Shape;2998;p52"/>
          <p:cNvSpPr txBox="1"/>
          <p:nvPr/>
        </p:nvSpPr>
        <p:spPr>
          <a:xfrm>
            <a:off x="623225" y="3466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2999" name="Google Shape;2999;p52"/>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000" name="Google Shape;3000;p52"/>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001" name="Google Shape;3001;p52"/>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002" name="Google Shape;3002;p52"/>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003" name="Google Shape;3003;p52"/>
          <p:cNvCxnSpPr>
            <a:endCxn id="2937"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7" name="Shape 3007"/>
        <p:cNvGrpSpPr/>
        <p:nvPr/>
      </p:nvGrpSpPr>
      <p:grpSpPr>
        <a:xfrm>
          <a:off x="0" y="0"/>
          <a:ext cx="0" cy="0"/>
          <a:chOff x="0" y="0"/>
          <a:chExt cx="0" cy="0"/>
        </a:xfrm>
      </p:grpSpPr>
      <p:sp>
        <p:nvSpPr>
          <p:cNvPr id="3008" name="Google Shape;3008;p53"/>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009" name="Google Shape;3009;p53"/>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3010" name="Google Shape;3010;p53"/>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3011" name="Google Shape;3011;p53"/>
          <p:cNvSpPr/>
          <p:nvPr/>
        </p:nvSpPr>
        <p:spPr>
          <a:xfrm>
            <a:off x="179975" y="3419625"/>
            <a:ext cx="2231700" cy="1555800"/>
          </a:xfrm>
          <a:prstGeom prst="rect">
            <a:avLst/>
          </a:prstGeom>
          <a:noFill/>
          <a:ln cap="flat" cmpd="sng" w="28575">
            <a:solidFill>
              <a:srgbClr val="EC3A3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12" name="Google Shape;3012;p53"/>
          <p:cNvGraphicFramePr/>
          <p:nvPr/>
        </p:nvGraphicFramePr>
        <p:xfrm>
          <a:off x="480313" y="35461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13" name="Google Shape;3013;p53"/>
          <p:cNvGraphicFramePr/>
          <p:nvPr/>
        </p:nvGraphicFramePr>
        <p:xfrm>
          <a:off x="480313" y="39423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14" name="Google Shape;3014;p53"/>
          <p:cNvGraphicFramePr/>
          <p:nvPr/>
        </p:nvGraphicFramePr>
        <p:xfrm>
          <a:off x="1246013" y="39423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15" name="Google Shape;3015;p53"/>
          <p:cNvSpPr txBox="1"/>
          <p:nvPr/>
        </p:nvSpPr>
        <p:spPr>
          <a:xfrm>
            <a:off x="179963" y="3377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016" name="Google Shape;3016;p53"/>
          <p:cNvSpPr txBox="1"/>
          <p:nvPr/>
        </p:nvSpPr>
        <p:spPr>
          <a:xfrm>
            <a:off x="179963" y="3774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017" name="Google Shape;3017;p53"/>
          <p:cNvSpPr txBox="1"/>
          <p:nvPr/>
        </p:nvSpPr>
        <p:spPr>
          <a:xfrm>
            <a:off x="179963" y="4277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018" name="Google Shape;3018;p53"/>
          <p:cNvSpPr txBox="1"/>
          <p:nvPr/>
        </p:nvSpPr>
        <p:spPr>
          <a:xfrm>
            <a:off x="1628863" y="4441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019" name="Google Shape;3019;p53"/>
          <p:cNvGraphicFramePr/>
          <p:nvPr/>
        </p:nvGraphicFramePr>
        <p:xfrm>
          <a:off x="497963" y="4443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20" name="Google Shape;3020;p53"/>
          <p:cNvGraphicFramePr/>
          <p:nvPr/>
        </p:nvGraphicFramePr>
        <p:xfrm>
          <a:off x="1907363" y="43933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21" name="Google Shape;3021;p53"/>
          <p:cNvSpPr txBox="1"/>
          <p:nvPr/>
        </p:nvSpPr>
        <p:spPr>
          <a:xfrm>
            <a:off x="481600" y="35441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022" name="Google Shape;3022;p53"/>
          <p:cNvSpPr txBox="1"/>
          <p:nvPr/>
        </p:nvSpPr>
        <p:spPr>
          <a:xfrm>
            <a:off x="849825" y="35441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023" name="Google Shape;3023;p53"/>
          <p:cNvSpPr txBox="1"/>
          <p:nvPr/>
        </p:nvSpPr>
        <p:spPr>
          <a:xfrm>
            <a:off x="536109" y="4443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cxnSp>
        <p:nvCxnSpPr>
          <p:cNvPr id="3024" name="Google Shape;3024;p53"/>
          <p:cNvCxnSpPr/>
          <p:nvPr/>
        </p:nvCxnSpPr>
        <p:spPr>
          <a:xfrm>
            <a:off x="2079325" y="4617025"/>
            <a:ext cx="419400" cy="0"/>
          </a:xfrm>
          <a:prstGeom prst="straightConnector1">
            <a:avLst/>
          </a:prstGeom>
          <a:noFill/>
          <a:ln cap="flat" cmpd="sng" w="9525">
            <a:solidFill>
              <a:schemeClr val="dk2"/>
            </a:solidFill>
            <a:prstDash val="solid"/>
            <a:round/>
            <a:headEnd len="med" w="med" type="none"/>
            <a:tailEnd len="med" w="med" type="triangle"/>
          </a:ln>
        </p:spPr>
      </p:cxnSp>
      <p:sp>
        <p:nvSpPr>
          <p:cNvPr id="3025" name="Google Shape;3025;p53"/>
          <p:cNvSpPr/>
          <p:nvPr/>
        </p:nvSpPr>
        <p:spPr>
          <a:xfrm>
            <a:off x="2498713"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26" name="Google Shape;3026;p53"/>
          <p:cNvGraphicFramePr/>
          <p:nvPr/>
        </p:nvGraphicFramePr>
        <p:xfrm>
          <a:off x="2806063"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27" name="Google Shape;3027;p53"/>
          <p:cNvGraphicFramePr/>
          <p:nvPr/>
        </p:nvGraphicFramePr>
        <p:xfrm>
          <a:off x="2806063"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28" name="Google Shape;3028;p53"/>
          <p:cNvGraphicFramePr/>
          <p:nvPr/>
        </p:nvGraphicFramePr>
        <p:xfrm>
          <a:off x="3571763"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29" name="Google Shape;3029;p53"/>
          <p:cNvSpPr txBox="1"/>
          <p:nvPr/>
        </p:nvSpPr>
        <p:spPr>
          <a:xfrm>
            <a:off x="3954613"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030" name="Google Shape;3030;p53"/>
          <p:cNvGraphicFramePr/>
          <p:nvPr/>
        </p:nvGraphicFramePr>
        <p:xfrm>
          <a:off x="2823713"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31" name="Google Shape;3031;p53"/>
          <p:cNvGraphicFramePr/>
          <p:nvPr/>
        </p:nvGraphicFramePr>
        <p:xfrm>
          <a:off x="4233113"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32" name="Google Shape;3032;p53"/>
          <p:cNvSpPr txBox="1"/>
          <p:nvPr/>
        </p:nvSpPr>
        <p:spPr>
          <a:xfrm>
            <a:off x="2807350"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033" name="Google Shape;3033;p53"/>
          <p:cNvSpPr txBox="1"/>
          <p:nvPr/>
        </p:nvSpPr>
        <p:spPr>
          <a:xfrm>
            <a:off x="3175575"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034" name="Google Shape;3034;p53"/>
          <p:cNvSpPr txBox="1"/>
          <p:nvPr/>
        </p:nvSpPr>
        <p:spPr>
          <a:xfrm>
            <a:off x="2861859"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035" name="Google Shape;3035;p53"/>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3036" name="Google Shape;3036;p53"/>
          <p:cNvSpPr/>
          <p:nvPr/>
        </p:nvSpPr>
        <p:spPr>
          <a:xfrm>
            <a:off x="4817475"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37" name="Google Shape;3037;p53"/>
          <p:cNvGraphicFramePr/>
          <p:nvPr/>
        </p:nvGraphicFramePr>
        <p:xfrm>
          <a:off x="5117813" y="35468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38" name="Google Shape;3038;p53"/>
          <p:cNvGraphicFramePr/>
          <p:nvPr/>
        </p:nvGraphicFramePr>
        <p:xfrm>
          <a:off x="5117813" y="39430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39" name="Google Shape;3039;p53"/>
          <p:cNvGraphicFramePr/>
          <p:nvPr/>
        </p:nvGraphicFramePr>
        <p:xfrm>
          <a:off x="5883513" y="39429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40" name="Google Shape;3040;p53"/>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041" name="Google Shape;3041;p53"/>
          <p:cNvGraphicFramePr/>
          <p:nvPr/>
        </p:nvGraphicFramePr>
        <p:xfrm>
          <a:off x="5135463" y="4444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42" name="Google Shape;3042;p53"/>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43" name="Google Shape;3043;p53"/>
          <p:cNvSpPr txBox="1"/>
          <p:nvPr/>
        </p:nvSpPr>
        <p:spPr>
          <a:xfrm>
            <a:off x="5119100" y="35448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044" name="Google Shape;3044;p53"/>
          <p:cNvSpPr txBox="1"/>
          <p:nvPr/>
        </p:nvSpPr>
        <p:spPr>
          <a:xfrm>
            <a:off x="5487325" y="35448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045" name="Google Shape;3045;p53"/>
          <p:cNvSpPr txBox="1"/>
          <p:nvPr/>
        </p:nvSpPr>
        <p:spPr>
          <a:xfrm>
            <a:off x="5173609" y="4444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046" name="Google Shape;3046;p53"/>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3047" name="Google Shape;3047;p53"/>
          <p:cNvSpPr/>
          <p:nvPr/>
        </p:nvSpPr>
        <p:spPr>
          <a:xfrm>
            <a:off x="2502888" y="17779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48" name="Google Shape;3048;p53"/>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49" name="Google Shape;3049;p53"/>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50" name="Google Shape;3050;p53"/>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51" name="Google Shape;3051;p53"/>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052" name="Google Shape;3052;p53"/>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053" name="Google Shape;3053;p53"/>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54" name="Google Shape;3054;p53"/>
          <p:cNvSpPr txBox="1"/>
          <p:nvPr/>
        </p:nvSpPr>
        <p:spPr>
          <a:xfrm>
            <a:off x="2804513"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055" name="Google Shape;3055;p53"/>
          <p:cNvSpPr txBox="1"/>
          <p:nvPr/>
        </p:nvSpPr>
        <p:spPr>
          <a:xfrm>
            <a:off x="3172738"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056" name="Google Shape;3056;p53"/>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3057" name="Google Shape;3057;p53"/>
          <p:cNvCxnSpPr/>
          <p:nvPr/>
        </p:nvCxnSpPr>
        <p:spPr>
          <a:xfrm flipH="1">
            <a:off x="1767325" y="2476964"/>
            <a:ext cx="1186200" cy="980100"/>
          </a:xfrm>
          <a:prstGeom prst="straightConnector1">
            <a:avLst/>
          </a:prstGeom>
          <a:noFill/>
          <a:ln cap="flat" cmpd="sng" w="38100">
            <a:solidFill>
              <a:schemeClr val="dk2"/>
            </a:solidFill>
            <a:prstDash val="solid"/>
            <a:round/>
            <a:headEnd len="med" w="med" type="none"/>
            <a:tailEnd len="med" w="med" type="triangle"/>
          </a:ln>
        </p:spPr>
      </p:cxnSp>
      <p:cxnSp>
        <p:nvCxnSpPr>
          <p:cNvPr id="3058" name="Google Shape;3058;p53"/>
          <p:cNvCxnSpPr/>
          <p:nvPr/>
        </p:nvCxnSpPr>
        <p:spPr>
          <a:xfrm>
            <a:off x="3407179" y="24712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3059" name="Google Shape;3059;p53"/>
          <p:cNvCxnSpPr/>
          <p:nvPr/>
        </p:nvCxnSpPr>
        <p:spPr>
          <a:xfrm>
            <a:off x="3702499" y="24904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3060" name="Google Shape;3060;p53"/>
          <p:cNvGrpSpPr/>
          <p:nvPr/>
        </p:nvGrpSpPr>
        <p:grpSpPr>
          <a:xfrm rot="-2719257">
            <a:off x="1853385" y="2830568"/>
            <a:ext cx="1023965" cy="277841"/>
            <a:chOff x="1907703" y="3382021"/>
            <a:chExt cx="1158837" cy="250845"/>
          </a:xfrm>
        </p:grpSpPr>
        <p:sp>
          <p:nvSpPr>
            <p:cNvPr id="3061" name="Google Shape;3061;p5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53"/>
          <p:cNvGrpSpPr/>
          <p:nvPr/>
        </p:nvGrpSpPr>
        <p:grpSpPr>
          <a:xfrm rot="1869766">
            <a:off x="4016645" y="2836339"/>
            <a:ext cx="801042" cy="268044"/>
            <a:chOff x="1907703" y="3382021"/>
            <a:chExt cx="1158837" cy="250845"/>
          </a:xfrm>
        </p:grpSpPr>
        <p:sp>
          <p:nvSpPr>
            <p:cNvPr id="3078" name="Google Shape;3078;p5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4" name="Google Shape;3094;p53"/>
          <p:cNvSpPr/>
          <p:nvPr/>
        </p:nvSpPr>
        <p:spPr>
          <a:xfrm rot="-5400000">
            <a:off x="3305951" y="29046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3"/>
          <p:cNvSpPr/>
          <p:nvPr/>
        </p:nvSpPr>
        <p:spPr>
          <a:xfrm rot="-5400000">
            <a:off x="3305951" y="27679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3"/>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We can then free the empty node,</a:t>
            </a:r>
            <a:endParaRPr sz="1200">
              <a:solidFill>
                <a:srgbClr val="000000"/>
              </a:solidFill>
              <a:highlight>
                <a:srgbClr val="EEEEEE"/>
              </a:highlight>
              <a:latin typeface="Roboto"/>
              <a:ea typeface="Roboto"/>
              <a:cs typeface="Roboto"/>
              <a:sym typeface="Roboto"/>
            </a:endParaRPr>
          </a:p>
        </p:txBody>
      </p:sp>
      <p:sp>
        <p:nvSpPr>
          <p:cNvPr id="3097" name="Google Shape;3097;p53"/>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
        <p:nvSpPr>
          <p:cNvPr id="3098" name="Google Shape;3098;p53"/>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99" name="Google Shape;3099;p53"/>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00" name="Google Shape;3100;p53"/>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01" name="Google Shape;3101;p53"/>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02" name="Google Shape;3102;p53"/>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103" name="Google Shape;3103;p53"/>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104" name="Google Shape;3104;p53"/>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105" name="Google Shape;3105;p53"/>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106" name="Google Shape;3106;p53"/>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07" name="Google Shape;3107;p53"/>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08" name="Google Shape;3108;p53"/>
          <p:cNvSpPr txBox="1"/>
          <p:nvPr/>
        </p:nvSpPr>
        <p:spPr>
          <a:xfrm>
            <a:off x="623225" y="3466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3109" name="Google Shape;3109;p53"/>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110" name="Google Shape;3110;p53"/>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111" name="Google Shape;3111;p53"/>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112" name="Google Shape;3112;p53"/>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113" name="Google Shape;3113;p53"/>
          <p:cNvCxnSpPr>
            <a:endCxn id="3047"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8"/>
          <p:cNvSpPr txBox="1"/>
          <p:nvPr>
            <p:ph type="title"/>
          </p:nvPr>
        </p:nvSpPr>
        <p:spPr>
          <a:xfrm>
            <a:off x="3063800" y="277825"/>
            <a:ext cx="34974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a:t>
            </a:r>
            <a:endParaRPr/>
          </a:p>
        </p:txBody>
      </p:sp>
      <p:sp>
        <p:nvSpPr>
          <p:cNvPr id="390" name="Google Shape;390;p18"/>
          <p:cNvSpPr txBox="1"/>
          <p:nvPr/>
        </p:nvSpPr>
        <p:spPr>
          <a:xfrm>
            <a:off x="2452125" y="277825"/>
            <a:ext cx="6331200" cy="9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pic>
        <p:nvPicPr>
          <p:cNvPr id="391" name="Google Shape;391;p18"/>
          <p:cNvPicPr preferRelativeResize="0"/>
          <p:nvPr/>
        </p:nvPicPr>
        <p:blipFill>
          <a:blip r:embed="rId3">
            <a:alphaModFix/>
          </a:blip>
          <a:stretch>
            <a:fillRect/>
          </a:stretch>
        </p:blipFill>
        <p:spPr>
          <a:xfrm>
            <a:off x="1702975" y="1586238"/>
            <a:ext cx="5297524" cy="2710498"/>
          </a:xfrm>
          <a:prstGeom prst="rect">
            <a:avLst/>
          </a:prstGeom>
          <a:noFill/>
          <a:ln>
            <a:noFill/>
          </a:ln>
        </p:spPr>
      </p:pic>
      <p:sp>
        <p:nvSpPr>
          <p:cNvPr id="392" name="Google Shape;392;p18"/>
          <p:cNvSpPr txBox="1"/>
          <p:nvPr/>
        </p:nvSpPr>
        <p:spPr>
          <a:xfrm>
            <a:off x="588325" y="858925"/>
            <a:ext cx="39837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404040"/>
              </a:buClr>
              <a:buSzPts val="1200"/>
              <a:buChar char="●"/>
            </a:pPr>
            <a:r>
              <a:rPr lang="en" sz="1200">
                <a:solidFill>
                  <a:srgbClr val="404040"/>
                </a:solidFill>
                <a:highlight>
                  <a:srgbClr val="F8F8F8"/>
                </a:highlight>
              </a:rPr>
              <a:t>Self-balancing tree</a:t>
            </a:r>
            <a:endParaRPr sz="1600"/>
          </a:p>
        </p:txBody>
      </p:sp>
      <p:sp>
        <p:nvSpPr>
          <p:cNvPr id="393" name="Google Shape;393;p18"/>
          <p:cNvSpPr/>
          <p:nvPr/>
        </p:nvSpPr>
        <p:spPr>
          <a:xfrm>
            <a:off x="3084250" y="1245500"/>
            <a:ext cx="3916200" cy="169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1637100" y="3083675"/>
            <a:ext cx="5824500" cy="834000"/>
          </a:xfrm>
          <a:prstGeom prst="rect">
            <a:avLst/>
          </a:prstGeom>
          <a:noFill/>
          <a:ln cap="flat" cmpd="sng" w="9525">
            <a:solidFill>
              <a:srgbClr val="39B5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nvSpPr>
        <p:spPr>
          <a:xfrm>
            <a:off x="6561200" y="1777575"/>
            <a:ext cx="3983700" cy="33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000">
                <a:solidFill>
                  <a:srgbClr val="404040"/>
                </a:solidFill>
                <a:highlight>
                  <a:srgbClr val="F8F8F8"/>
                </a:highlight>
              </a:rPr>
              <a:t>Main Memory</a:t>
            </a:r>
            <a:endParaRPr/>
          </a:p>
        </p:txBody>
      </p:sp>
      <p:sp>
        <p:nvSpPr>
          <p:cNvPr id="396" name="Google Shape;396;p18"/>
          <p:cNvSpPr txBox="1"/>
          <p:nvPr/>
        </p:nvSpPr>
        <p:spPr>
          <a:xfrm>
            <a:off x="7000500" y="3280500"/>
            <a:ext cx="3983700" cy="33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000">
                <a:solidFill>
                  <a:srgbClr val="404040"/>
                </a:solidFill>
                <a:highlight>
                  <a:srgbClr val="F8F8F8"/>
                </a:highlight>
              </a:rPr>
              <a:t>Secondary Memory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54"/>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119" name="Google Shape;3119;p54"/>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3120" name="Google Shape;3120;p54"/>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3121" name="Google Shape;3121;p54"/>
          <p:cNvSpPr/>
          <p:nvPr/>
        </p:nvSpPr>
        <p:spPr>
          <a:xfrm>
            <a:off x="2498713"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22" name="Google Shape;3122;p54"/>
          <p:cNvGraphicFramePr/>
          <p:nvPr/>
        </p:nvGraphicFramePr>
        <p:xfrm>
          <a:off x="2806063"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23" name="Google Shape;3123;p54"/>
          <p:cNvGraphicFramePr/>
          <p:nvPr/>
        </p:nvGraphicFramePr>
        <p:xfrm>
          <a:off x="2806063"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24" name="Google Shape;3124;p54"/>
          <p:cNvGraphicFramePr/>
          <p:nvPr/>
        </p:nvGraphicFramePr>
        <p:xfrm>
          <a:off x="3571763"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25" name="Google Shape;3125;p54"/>
          <p:cNvSpPr txBox="1"/>
          <p:nvPr/>
        </p:nvSpPr>
        <p:spPr>
          <a:xfrm>
            <a:off x="3954613"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126" name="Google Shape;3126;p54"/>
          <p:cNvGraphicFramePr/>
          <p:nvPr/>
        </p:nvGraphicFramePr>
        <p:xfrm>
          <a:off x="2823713"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27" name="Google Shape;3127;p54"/>
          <p:cNvGraphicFramePr/>
          <p:nvPr/>
        </p:nvGraphicFramePr>
        <p:xfrm>
          <a:off x="4233113"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28" name="Google Shape;3128;p54"/>
          <p:cNvSpPr txBox="1"/>
          <p:nvPr/>
        </p:nvSpPr>
        <p:spPr>
          <a:xfrm>
            <a:off x="2807350"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129" name="Google Shape;3129;p54"/>
          <p:cNvSpPr txBox="1"/>
          <p:nvPr/>
        </p:nvSpPr>
        <p:spPr>
          <a:xfrm>
            <a:off x="3175575"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130" name="Google Shape;3130;p54"/>
          <p:cNvSpPr txBox="1"/>
          <p:nvPr/>
        </p:nvSpPr>
        <p:spPr>
          <a:xfrm>
            <a:off x="2861859"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131" name="Google Shape;3131;p54"/>
          <p:cNvCxnSpPr/>
          <p:nvPr/>
        </p:nvCxnSpPr>
        <p:spPr>
          <a:xfrm>
            <a:off x="4405075"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3132" name="Google Shape;3132;p54"/>
          <p:cNvSpPr/>
          <p:nvPr/>
        </p:nvSpPr>
        <p:spPr>
          <a:xfrm>
            <a:off x="4817475"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33" name="Google Shape;3133;p54"/>
          <p:cNvGraphicFramePr/>
          <p:nvPr/>
        </p:nvGraphicFramePr>
        <p:xfrm>
          <a:off x="5117813" y="35468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34" name="Google Shape;3134;p54"/>
          <p:cNvGraphicFramePr/>
          <p:nvPr/>
        </p:nvGraphicFramePr>
        <p:xfrm>
          <a:off x="5117813" y="39430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35" name="Google Shape;3135;p54"/>
          <p:cNvGraphicFramePr/>
          <p:nvPr/>
        </p:nvGraphicFramePr>
        <p:xfrm>
          <a:off x="5883513" y="39429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36" name="Google Shape;3136;p54"/>
          <p:cNvSpPr txBox="1"/>
          <p:nvPr/>
        </p:nvSpPr>
        <p:spPr>
          <a:xfrm>
            <a:off x="6266363"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137" name="Google Shape;3137;p54"/>
          <p:cNvGraphicFramePr/>
          <p:nvPr/>
        </p:nvGraphicFramePr>
        <p:xfrm>
          <a:off x="5135463" y="4444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38" name="Google Shape;3138;p54"/>
          <p:cNvGraphicFramePr/>
          <p:nvPr/>
        </p:nvGraphicFramePr>
        <p:xfrm>
          <a:off x="6547688"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39" name="Google Shape;3139;p54"/>
          <p:cNvSpPr txBox="1"/>
          <p:nvPr/>
        </p:nvSpPr>
        <p:spPr>
          <a:xfrm>
            <a:off x="5119100" y="35448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140" name="Google Shape;3140;p54"/>
          <p:cNvSpPr txBox="1"/>
          <p:nvPr/>
        </p:nvSpPr>
        <p:spPr>
          <a:xfrm>
            <a:off x="5487325" y="35448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141" name="Google Shape;3141;p54"/>
          <p:cNvSpPr txBox="1"/>
          <p:nvPr/>
        </p:nvSpPr>
        <p:spPr>
          <a:xfrm>
            <a:off x="5173609" y="4444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142" name="Google Shape;3142;p54"/>
          <p:cNvCxnSpPr/>
          <p:nvPr/>
        </p:nvCxnSpPr>
        <p:spPr>
          <a:xfrm>
            <a:off x="6719650" y="4476325"/>
            <a:ext cx="419400" cy="0"/>
          </a:xfrm>
          <a:prstGeom prst="straightConnector1">
            <a:avLst/>
          </a:prstGeom>
          <a:noFill/>
          <a:ln cap="flat" cmpd="sng" w="9525">
            <a:solidFill>
              <a:schemeClr val="dk2"/>
            </a:solidFill>
            <a:prstDash val="solid"/>
            <a:round/>
            <a:headEnd len="med" w="med" type="none"/>
            <a:tailEnd len="med" w="med" type="triangle"/>
          </a:ln>
        </p:spPr>
      </p:cxnSp>
      <p:sp>
        <p:nvSpPr>
          <p:cNvPr id="3143" name="Google Shape;3143;p54"/>
          <p:cNvSpPr/>
          <p:nvPr/>
        </p:nvSpPr>
        <p:spPr>
          <a:xfrm>
            <a:off x="2502888" y="17779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44" name="Google Shape;3144;p54"/>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45" name="Google Shape;3145;p54"/>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46" name="Google Shape;3146;p54"/>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47" name="Google Shape;3147;p54"/>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148" name="Google Shape;3148;p54"/>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49" name="Google Shape;3149;p54"/>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50" name="Google Shape;3150;p54"/>
          <p:cNvSpPr txBox="1"/>
          <p:nvPr/>
        </p:nvSpPr>
        <p:spPr>
          <a:xfrm>
            <a:off x="2804513"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151" name="Google Shape;3151;p54"/>
          <p:cNvSpPr txBox="1"/>
          <p:nvPr/>
        </p:nvSpPr>
        <p:spPr>
          <a:xfrm>
            <a:off x="3172738" y="19024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152" name="Google Shape;3152;p54"/>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cxnSp>
        <p:nvCxnSpPr>
          <p:cNvPr id="3153" name="Google Shape;3153;p54"/>
          <p:cNvCxnSpPr/>
          <p:nvPr/>
        </p:nvCxnSpPr>
        <p:spPr>
          <a:xfrm>
            <a:off x="3407179" y="2471200"/>
            <a:ext cx="19500" cy="1000200"/>
          </a:xfrm>
          <a:prstGeom prst="straightConnector1">
            <a:avLst/>
          </a:prstGeom>
          <a:noFill/>
          <a:ln cap="flat" cmpd="sng" w="38100">
            <a:solidFill>
              <a:schemeClr val="dk2"/>
            </a:solidFill>
            <a:prstDash val="solid"/>
            <a:round/>
            <a:headEnd len="med" w="med" type="none"/>
            <a:tailEnd len="med" w="med" type="triangle"/>
          </a:ln>
        </p:spPr>
      </p:cxnSp>
      <p:cxnSp>
        <p:nvCxnSpPr>
          <p:cNvPr id="3154" name="Google Shape;3154;p54"/>
          <p:cNvCxnSpPr/>
          <p:nvPr/>
        </p:nvCxnSpPr>
        <p:spPr>
          <a:xfrm>
            <a:off x="3702499" y="2490416"/>
            <a:ext cx="1317000" cy="878400"/>
          </a:xfrm>
          <a:prstGeom prst="straightConnector1">
            <a:avLst/>
          </a:prstGeom>
          <a:noFill/>
          <a:ln cap="flat" cmpd="sng" w="38100">
            <a:solidFill>
              <a:schemeClr val="dk2"/>
            </a:solidFill>
            <a:prstDash val="solid"/>
            <a:round/>
            <a:headEnd len="med" w="med" type="none"/>
            <a:tailEnd len="med" w="med" type="triangle"/>
          </a:ln>
        </p:spPr>
      </p:cxnSp>
      <p:grpSp>
        <p:nvGrpSpPr>
          <p:cNvPr id="3155" name="Google Shape;3155;p54"/>
          <p:cNvGrpSpPr/>
          <p:nvPr/>
        </p:nvGrpSpPr>
        <p:grpSpPr>
          <a:xfrm rot="1869766">
            <a:off x="4016645" y="2836339"/>
            <a:ext cx="801042" cy="268044"/>
            <a:chOff x="1907703" y="3382021"/>
            <a:chExt cx="1158837" cy="250845"/>
          </a:xfrm>
        </p:grpSpPr>
        <p:sp>
          <p:nvSpPr>
            <p:cNvPr id="3156" name="Google Shape;3156;p5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54"/>
          <p:cNvSpPr/>
          <p:nvPr/>
        </p:nvSpPr>
        <p:spPr>
          <a:xfrm rot="-5400000">
            <a:off x="3305951" y="2904615"/>
            <a:ext cx="160727"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4"/>
          <p:cNvSpPr/>
          <p:nvPr/>
        </p:nvSpPr>
        <p:spPr>
          <a:xfrm rot="-5400000">
            <a:off x="3305951" y="2767945"/>
            <a:ext cx="160727"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4"/>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Since, we’re working from bottom to top, update the keys</a:t>
            </a:r>
            <a:endParaRPr sz="1200">
              <a:solidFill>
                <a:srgbClr val="000000"/>
              </a:solidFill>
              <a:highlight>
                <a:srgbClr val="EEEEEE"/>
              </a:highlight>
              <a:latin typeface="Roboto"/>
              <a:ea typeface="Roboto"/>
              <a:cs typeface="Roboto"/>
              <a:sym typeface="Roboto"/>
            </a:endParaRPr>
          </a:p>
        </p:txBody>
      </p:sp>
      <p:sp>
        <p:nvSpPr>
          <p:cNvPr id="3175" name="Google Shape;3175;p54"/>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3:</a:t>
            </a:r>
            <a:endParaRPr b="1" sz="1600">
              <a:solidFill>
                <a:schemeClr val="accent3"/>
              </a:solidFill>
              <a:latin typeface="Roboto"/>
              <a:ea typeface="Roboto"/>
              <a:cs typeface="Roboto"/>
              <a:sym typeface="Roboto"/>
            </a:endParaRPr>
          </a:p>
        </p:txBody>
      </p:sp>
      <p:sp>
        <p:nvSpPr>
          <p:cNvPr id="3176" name="Google Shape;3176;p54"/>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77" name="Google Shape;3177;p54"/>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78" name="Google Shape;3178;p54"/>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79" name="Google Shape;3179;p54"/>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80" name="Google Shape;3180;p54"/>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181" name="Google Shape;3181;p54"/>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182" name="Google Shape;3182;p54"/>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183" name="Google Shape;3183;p54"/>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184" name="Google Shape;3184;p54"/>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185" name="Google Shape;3185;p54"/>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186" name="Google Shape;3186;p54"/>
          <p:cNvSpPr txBox="1"/>
          <p:nvPr/>
        </p:nvSpPr>
        <p:spPr>
          <a:xfrm>
            <a:off x="623225" y="346675"/>
            <a:ext cx="382800" cy="400200"/>
          </a:xfrm>
          <a:prstGeom prst="rect">
            <a:avLst/>
          </a:prstGeom>
          <a:solidFill>
            <a:srgbClr val="F4CCCC"/>
          </a:solid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3187" name="Google Shape;3187;p54"/>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188" name="Google Shape;3188;p54"/>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189" name="Google Shape;3189;p54"/>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190" name="Google Shape;3190;p54"/>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191" name="Google Shape;3191;p54"/>
          <p:cNvCxnSpPr>
            <a:endCxn id="3143"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5" name="Shape 3195"/>
        <p:cNvGrpSpPr/>
        <p:nvPr/>
      </p:nvGrpSpPr>
      <p:grpSpPr>
        <a:xfrm>
          <a:off x="0" y="0"/>
          <a:ext cx="0" cy="0"/>
          <a:chOff x="0" y="0"/>
          <a:chExt cx="0" cy="0"/>
        </a:xfrm>
      </p:grpSpPr>
      <p:sp>
        <p:nvSpPr>
          <p:cNvPr id="3196" name="Google Shape;3196;p55"/>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197" name="Google Shape;3197;p55"/>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2B</a:t>
            </a:r>
            <a:endParaRPr b="1" sz="1600">
              <a:solidFill>
                <a:schemeClr val="accent3"/>
              </a:solidFill>
              <a:latin typeface="Roboto"/>
              <a:ea typeface="Roboto"/>
              <a:cs typeface="Roboto"/>
              <a:sym typeface="Roboto"/>
            </a:endParaRPr>
          </a:p>
        </p:txBody>
      </p:sp>
      <p:sp>
        <p:nvSpPr>
          <p:cNvPr id="3198" name="Google Shape;3198;p55"/>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The key to be deleted is present in the internal nodes as well.</a:t>
            </a:r>
            <a:endParaRPr sz="1200">
              <a:solidFill>
                <a:srgbClr val="000000"/>
              </a:solidFill>
              <a:highlight>
                <a:srgbClr val="EEEEEE"/>
              </a:highlight>
              <a:latin typeface="Roboto"/>
              <a:ea typeface="Roboto"/>
              <a:cs typeface="Roboto"/>
              <a:sym typeface="Roboto"/>
            </a:endParaRPr>
          </a:p>
        </p:txBody>
      </p:sp>
      <p:sp>
        <p:nvSpPr>
          <p:cNvPr id="3199" name="Google Shape;3199;p55"/>
          <p:cNvSpPr/>
          <p:nvPr/>
        </p:nvSpPr>
        <p:spPr>
          <a:xfrm>
            <a:off x="321588"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00" name="Google Shape;3200;p55"/>
          <p:cNvGraphicFramePr/>
          <p:nvPr/>
        </p:nvGraphicFramePr>
        <p:xfrm>
          <a:off x="628938"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01" name="Google Shape;3201;p55"/>
          <p:cNvGraphicFramePr/>
          <p:nvPr/>
        </p:nvGraphicFramePr>
        <p:xfrm>
          <a:off x="628938"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02" name="Google Shape;3202;p55"/>
          <p:cNvGraphicFramePr/>
          <p:nvPr/>
        </p:nvGraphicFramePr>
        <p:xfrm>
          <a:off x="1394638"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03" name="Google Shape;3203;p55"/>
          <p:cNvSpPr txBox="1"/>
          <p:nvPr/>
        </p:nvSpPr>
        <p:spPr>
          <a:xfrm>
            <a:off x="1777488"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204" name="Google Shape;3204;p55"/>
          <p:cNvGraphicFramePr/>
          <p:nvPr/>
        </p:nvGraphicFramePr>
        <p:xfrm>
          <a:off x="646588"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05" name="Google Shape;3205;p55"/>
          <p:cNvGraphicFramePr/>
          <p:nvPr/>
        </p:nvGraphicFramePr>
        <p:xfrm>
          <a:off x="2055988"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06" name="Google Shape;3206;p55"/>
          <p:cNvSpPr txBox="1"/>
          <p:nvPr/>
        </p:nvSpPr>
        <p:spPr>
          <a:xfrm>
            <a:off x="630225"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207" name="Google Shape;3207;p55"/>
          <p:cNvSpPr txBox="1"/>
          <p:nvPr/>
        </p:nvSpPr>
        <p:spPr>
          <a:xfrm>
            <a:off x="998450"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208" name="Google Shape;3208;p55"/>
          <p:cNvSpPr txBox="1"/>
          <p:nvPr/>
        </p:nvSpPr>
        <p:spPr>
          <a:xfrm>
            <a:off x="684734"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209" name="Google Shape;3209;p55"/>
          <p:cNvCxnSpPr/>
          <p:nvPr/>
        </p:nvCxnSpPr>
        <p:spPr>
          <a:xfrm>
            <a:off x="2227950"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3210" name="Google Shape;3210;p55"/>
          <p:cNvSpPr/>
          <p:nvPr/>
        </p:nvSpPr>
        <p:spPr>
          <a:xfrm>
            <a:off x="2640350"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11" name="Google Shape;3211;p55"/>
          <p:cNvGraphicFramePr/>
          <p:nvPr/>
        </p:nvGraphicFramePr>
        <p:xfrm>
          <a:off x="2940688" y="35468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12" name="Google Shape;3212;p55"/>
          <p:cNvGraphicFramePr/>
          <p:nvPr/>
        </p:nvGraphicFramePr>
        <p:xfrm>
          <a:off x="2940688" y="39430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13" name="Google Shape;3213;p55"/>
          <p:cNvGraphicFramePr/>
          <p:nvPr/>
        </p:nvGraphicFramePr>
        <p:xfrm>
          <a:off x="3706388" y="39429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14" name="Google Shape;3214;p55"/>
          <p:cNvSpPr txBox="1"/>
          <p:nvPr/>
        </p:nvSpPr>
        <p:spPr>
          <a:xfrm>
            <a:off x="4089238"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215" name="Google Shape;3215;p55"/>
          <p:cNvGraphicFramePr/>
          <p:nvPr/>
        </p:nvGraphicFramePr>
        <p:xfrm>
          <a:off x="2958338" y="4444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16" name="Google Shape;3216;p55"/>
          <p:cNvGraphicFramePr/>
          <p:nvPr/>
        </p:nvGraphicFramePr>
        <p:xfrm>
          <a:off x="4370563"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17" name="Google Shape;3217;p55"/>
          <p:cNvSpPr txBox="1"/>
          <p:nvPr/>
        </p:nvSpPr>
        <p:spPr>
          <a:xfrm>
            <a:off x="2941975" y="35448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218" name="Google Shape;3218;p55"/>
          <p:cNvSpPr txBox="1"/>
          <p:nvPr/>
        </p:nvSpPr>
        <p:spPr>
          <a:xfrm>
            <a:off x="3310200" y="35448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219" name="Google Shape;3219;p55"/>
          <p:cNvSpPr txBox="1"/>
          <p:nvPr/>
        </p:nvSpPr>
        <p:spPr>
          <a:xfrm>
            <a:off x="2996484" y="4444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3220" name="Google Shape;3220;p55"/>
          <p:cNvSpPr/>
          <p:nvPr/>
        </p:nvSpPr>
        <p:spPr>
          <a:xfrm>
            <a:off x="2502888" y="17779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21" name="Google Shape;3221;p55"/>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22" name="Google Shape;3222;p55"/>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23" name="Google Shape;3223;p55"/>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24" name="Google Shape;3224;p55"/>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225" name="Google Shape;3225;p55"/>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26" name="Google Shape;3226;p55"/>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27" name="Google Shape;3227;p55"/>
          <p:cNvSpPr txBox="1"/>
          <p:nvPr/>
        </p:nvSpPr>
        <p:spPr>
          <a:xfrm>
            <a:off x="2804513" y="1902475"/>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228" name="Google Shape;3228;p55"/>
          <p:cNvSpPr txBox="1"/>
          <p:nvPr/>
        </p:nvSpPr>
        <p:spPr>
          <a:xfrm>
            <a:off x="3172738" y="19024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229" name="Google Shape;3229;p55"/>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230" name="Google Shape;3230;p55"/>
          <p:cNvCxnSpPr>
            <a:endCxn id="3199" idx="0"/>
          </p:cNvCxnSpPr>
          <p:nvPr/>
        </p:nvCxnSpPr>
        <p:spPr>
          <a:xfrm flipH="1">
            <a:off x="1437438" y="2471050"/>
            <a:ext cx="1565100" cy="949200"/>
          </a:xfrm>
          <a:prstGeom prst="straightConnector1">
            <a:avLst/>
          </a:prstGeom>
          <a:noFill/>
          <a:ln cap="flat" cmpd="sng" w="38100">
            <a:solidFill>
              <a:schemeClr val="dk2"/>
            </a:solidFill>
            <a:prstDash val="solid"/>
            <a:round/>
            <a:headEnd len="med" w="med" type="none"/>
            <a:tailEnd len="med" w="med" type="triangle"/>
          </a:ln>
        </p:spPr>
      </p:cxnSp>
      <p:cxnSp>
        <p:nvCxnSpPr>
          <p:cNvPr id="3231" name="Google Shape;3231;p55"/>
          <p:cNvCxnSpPr/>
          <p:nvPr/>
        </p:nvCxnSpPr>
        <p:spPr>
          <a:xfrm flipH="1">
            <a:off x="3362175" y="2489475"/>
            <a:ext cx="7200" cy="944400"/>
          </a:xfrm>
          <a:prstGeom prst="straightConnector1">
            <a:avLst/>
          </a:prstGeom>
          <a:noFill/>
          <a:ln cap="flat" cmpd="sng" w="38100">
            <a:solidFill>
              <a:schemeClr val="dk2"/>
            </a:solidFill>
            <a:prstDash val="solid"/>
            <a:round/>
            <a:headEnd len="med" w="med" type="none"/>
            <a:tailEnd len="med" w="med" type="triangle"/>
          </a:ln>
        </p:spPr>
      </p:cxnSp>
      <p:grpSp>
        <p:nvGrpSpPr>
          <p:cNvPr id="3232" name="Google Shape;3232;p55"/>
          <p:cNvGrpSpPr/>
          <p:nvPr/>
        </p:nvGrpSpPr>
        <p:grpSpPr>
          <a:xfrm rot="5542084">
            <a:off x="3038555" y="2789476"/>
            <a:ext cx="695549" cy="266523"/>
            <a:chOff x="1907703" y="3382021"/>
            <a:chExt cx="1158837" cy="250845"/>
          </a:xfrm>
        </p:grpSpPr>
        <p:sp>
          <p:nvSpPr>
            <p:cNvPr id="3233" name="Google Shape;3233;p5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9" name="Google Shape;3249;p55"/>
          <p:cNvSpPr/>
          <p:nvPr/>
        </p:nvSpPr>
        <p:spPr>
          <a:xfrm rot="-2032537">
            <a:off x="1836889" y="2923139"/>
            <a:ext cx="266750" cy="16606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5"/>
          <p:cNvSpPr/>
          <p:nvPr/>
        </p:nvSpPr>
        <p:spPr>
          <a:xfrm rot="-2032537">
            <a:off x="2177044" y="2711308"/>
            <a:ext cx="266750" cy="16606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5"/>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3:</a:t>
            </a:r>
            <a:endParaRPr b="1" sz="1600">
              <a:solidFill>
                <a:schemeClr val="accent3"/>
              </a:solidFill>
              <a:latin typeface="Roboto"/>
              <a:ea typeface="Roboto"/>
              <a:cs typeface="Roboto"/>
              <a:sym typeface="Roboto"/>
            </a:endParaRPr>
          </a:p>
        </p:txBody>
      </p:sp>
      <p:sp>
        <p:nvSpPr>
          <p:cNvPr id="3252" name="Google Shape;3252;p55"/>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53" name="Google Shape;3253;p55"/>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54" name="Google Shape;3254;p55"/>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55" name="Google Shape;3255;p55"/>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56" name="Google Shape;3256;p55"/>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257" name="Google Shape;3257;p55"/>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258" name="Google Shape;3258;p55"/>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259" name="Google Shape;3259;p55"/>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260" name="Google Shape;3260;p55"/>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261" name="Google Shape;3261;p55"/>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262" name="Google Shape;3262;p55"/>
          <p:cNvSpPr txBox="1"/>
          <p:nvPr/>
        </p:nvSpPr>
        <p:spPr>
          <a:xfrm>
            <a:off x="623225" y="346675"/>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263" name="Google Shape;3263;p55"/>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264" name="Google Shape;3264;p55"/>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265" name="Google Shape;3265;p55"/>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266" name="Google Shape;3266;p55"/>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267" name="Google Shape;3267;p55"/>
          <p:cNvCxnSpPr>
            <a:endCxn id="3220"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
        <p:nvSpPr>
          <p:cNvPr id="3268" name="Google Shape;3268;p55"/>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Since, we’re working from bottom to top, update the keys</a:t>
            </a:r>
            <a:endParaRPr sz="1200">
              <a:solidFill>
                <a:srgbClr val="000000"/>
              </a:solidFill>
              <a:highlight>
                <a:srgbClr val="EEEEEE"/>
              </a:highlight>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2" name="Shape 3272"/>
        <p:cNvGrpSpPr/>
        <p:nvPr/>
      </p:nvGrpSpPr>
      <p:grpSpPr>
        <a:xfrm>
          <a:off x="0" y="0"/>
          <a:ext cx="0" cy="0"/>
          <a:chOff x="0" y="0"/>
          <a:chExt cx="0" cy="0"/>
        </a:xfrm>
      </p:grpSpPr>
      <p:pic>
        <p:nvPicPr>
          <p:cNvPr id="3273" name="Google Shape;3273;p56"/>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3274" name="Google Shape;3274;p56"/>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275" name="Google Shape;3275;p56"/>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276" name="Google Shape;3276;p56"/>
          <p:cNvSpPr/>
          <p:nvPr/>
        </p:nvSpPr>
        <p:spPr>
          <a:xfrm>
            <a:off x="2653225" y="1039838"/>
            <a:ext cx="663900" cy="663900"/>
          </a:xfrm>
          <a:prstGeom prst="rect">
            <a:avLst/>
          </a:prstGeom>
          <a:solidFill>
            <a:srgbClr val="EEEEEE"/>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277" name="Google Shape;3277;p56"/>
          <p:cNvSpPr/>
          <p:nvPr/>
        </p:nvSpPr>
        <p:spPr>
          <a:xfrm>
            <a:off x="4240063" y="1872850"/>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3278" name="Google Shape;3278;p56"/>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279" name="Google Shape;3279;p56"/>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280" name="Google Shape;3280;p56"/>
          <p:cNvSpPr/>
          <p:nvPr/>
        </p:nvSpPr>
        <p:spPr>
          <a:xfrm>
            <a:off x="3335400" y="3049275"/>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281" name="Google Shape;3281;p56"/>
          <p:cNvSpPr/>
          <p:nvPr/>
        </p:nvSpPr>
        <p:spPr>
          <a:xfrm>
            <a:off x="4374388"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3282" name="Google Shape;3282;p56"/>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3283" name="Google Shape;3283;p56"/>
          <p:cNvCxnSpPr/>
          <p:nvPr/>
        </p:nvCxnSpPr>
        <p:spPr>
          <a:xfrm rot="10800000">
            <a:off x="3317200" y="1701800"/>
            <a:ext cx="873000" cy="318600"/>
          </a:xfrm>
          <a:prstGeom prst="straightConnector1">
            <a:avLst/>
          </a:prstGeom>
          <a:noFill/>
          <a:ln cap="flat" cmpd="sng" w="38100">
            <a:solidFill>
              <a:schemeClr val="dk2"/>
            </a:solidFill>
            <a:prstDash val="solid"/>
            <a:round/>
            <a:headEnd len="med" w="med" type="none"/>
            <a:tailEnd len="med" w="med" type="none"/>
          </a:ln>
        </p:spPr>
      </p:cxnSp>
      <p:cxnSp>
        <p:nvCxnSpPr>
          <p:cNvPr id="3284" name="Google Shape;3284;p56"/>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3285" name="Google Shape;3285;p56"/>
          <p:cNvCxnSpPr>
            <a:stCxn id="3275"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3286" name="Google Shape;3286;p56"/>
          <p:cNvCxnSpPr>
            <a:endCxn id="3280" idx="0"/>
          </p:cNvCxnSpPr>
          <p:nvPr/>
        </p:nvCxnSpPr>
        <p:spPr>
          <a:xfrm flipH="1">
            <a:off x="3667350" y="2490075"/>
            <a:ext cx="501600" cy="559200"/>
          </a:xfrm>
          <a:prstGeom prst="straightConnector1">
            <a:avLst/>
          </a:prstGeom>
          <a:noFill/>
          <a:ln cap="flat" cmpd="sng" w="38100">
            <a:solidFill>
              <a:schemeClr val="dk2"/>
            </a:solidFill>
            <a:prstDash val="solid"/>
            <a:round/>
            <a:headEnd len="med" w="med" type="none"/>
            <a:tailEnd len="med" w="med" type="none"/>
          </a:ln>
        </p:spPr>
      </p:cxnSp>
      <p:cxnSp>
        <p:nvCxnSpPr>
          <p:cNvPr id="3287" name="Google Shape;3287;p56"/>
          <p:cNvCxnSpPr/>
          <p:nvPr/>
        </p:nvCxnSpPr>
        <p:spPr>
          <a:xfrm>
            <a:off x="4572025" y="2505088"/>
            <a:ext cx="28500" cy="526500"/>
          </a:xfrm>
          <a:prstGeom prst="straightConnector1">
            <a:avLst/>
          </a:prstGeom>
          <a:noFill/>
          <a:ln cap="flat" cmpd="sng" w="38100">
            <a:solidFill>
              <a:schemeClr val="dk2"/>
            </a:solidFill>
            <a:prstDash val="solid"/>
            <a:round/>
            <a:headEnd len="med" w="med" type="none"/>
            <a:tailEnd len="med" w="med" type="none"/>
          </a:ln>
        </p:spPr>
      </p:cxnSp>
      <p:grpSp>
        <p:nvGrpSpPr>
          <p:cNvPr id="3288" name="Google Shape;3288;p56"/>
          <p:cNvGrpSpPr/>
          <p:nvPr/>
        </p:nvGrpSpPr>
        <p:grpSpPr>
          <a:xfrm rot="-2736071">
            <a:off x="617670" y="2694954"/>
            <a:ext cx="726293" cy="220604"/>
            <a:chOff x="1907703" y="3382021"/>
            <a:chExt cx="1158837" cy="250845"/>
          </a:xfrm>
        </p:grpSpPr>
        <p:sp>
          <p:nvSpPr>
            <p:cNvPr id="3289" name="Google Shape;3289;p5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5" name="Google Shape;3305;p56"/>
          <p:cNvGrpSpPr/>
          <p:nvPr/>
        </p:nvGrpSpPr>
        <p:grpSpPr>
          <a:xfrm rot="-2721033">
            <a:off x="3551515" y="2664594"/>
            <a:ext cx="790183" cy="155029"/>
            <a:chOff x="1907703" y="3382021"/>
            <a:chExt cx="1158837" cy="250845"/>
          </a:xfrm>
        </p:grpSpPr>
        <p:sp>
          <p:nvSpPr>
            <p:cNvPr id="3306" name="Google Shape;3306;p5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2" name="Google Shape;3322;p56"/>
          <p:cNvGrpSpPr/>
          <p:nvPr/>
        </p:nvGrpSpPr>
        <p:grpSpPr>
          <a:xfrm rot="-900148">
            <a:off x="1889799" y="1723500"/>
            <a:ext cx="806699" cy="174620"/>
            <a:chOff x="1907703" y="3382021"/>
            <a:chExt cx="1158837" cy="250845"/>
          </a:xfrm>
        </p:grpSpPr>
        <p:sp>
          <p:nvSpPr>
            <p:cNvPr id="3323" name="Google Shape;3323;p5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9" name="Google Shape;3339;p56"/>
          <p:cNvGrpSpPr/>
          <p:nvPr/>
        </p:nvGrpSpPr>
        <p:grpSpPr>
          <a:xfrm rot="5368615">
            <a:off x="4261043" y="2714563"/>
            <a:ext cx="621974" cy="195760"/>
            <a:chOff x="1907703" y="3382021"/>
            <a:chExt cx="1158837" cy="250845"/>
          </a:xfrm>
        </p:grpSpPr>
        <p:sp>
          <p:nvSpPr>
            <p:cNvPr id="3340" name="Google Shape;3340;p5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6" name="Google Shape;3356;p56"/>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6"/>
          <p:cNvSpPr/>
          <p:nvPr/>
        </p:nvSpPr>
        <p:spPr>
          <a:xfrm rot="1436731">
            <a:off x="3833634" y="1814687"/>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6"/>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6"/>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0" name="Google Shape;3360;p56"/>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3361" name="Google Shape;3361;p56"/>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3B</a:t>
            </a:r>
            <a:endParaRPr b="1" sz="1600">
              <a:solidFill>
                <a:schemeClr val="accent3"/>
              </a:solidFill>
              <a:latin typeface="Roboto"/>
              <a:ea typeface="Roboto"/>
              <a:cs typeface="Roboto"/>
              <a:sym typeface="Roboto"/>
            </a:endParaRPr>
          </a:p>
        </p:txBody>
      </p:sp>
      <p:sp>
        <p:nvSpPr>
          <p:cNvPr id="3362" name="Google Shape;3362;p56"/>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Empty space is generated above the immediate parent node</a:t>
            </a:r>
            <a:endParaRPr sz="1200">
              <a:solidFill>
                <a:srgbClr val="000000"/>
              </a:solidFill>
              <a:highlight>
                <a:srgbClr val="EEEEEE"/>
              </a:highlight>
              <a:latin typeface="Roboto"/>
              <a:ea typeface="Roboto"/>
              <a:cs typeface="Roboto"/>
              <a:sym typeface="Roboto"/>
            </a:endParaRPr>
          </a:p>
        </p:txBody>
      </p:sp>
      <p:cxnSp>
        <p:nvCxnSpPr>
          <p:cNvPr id="3363" name="Google Shape;3363;p56"/>
          <p:cNvCxnSpPr>
            <a:stCxn id="3278" idx="3"/>
            <a:endCxn id="3279"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3364" name="Google Shape;3364;p56"/>
          <p:cNvCxnSpPr>
            <a:stCxn id="3279" idx="3"/>
            <a:endCxn id="3280" idx="1"/>
          </p:cNvCxnSpPr>
          <p:nvPr/>
        </p:nvCxnSpPr>
        <p:spPr>
          <a:xfrm>
            <a:off x="2208500" y="3381225"/>
            <a:ext cx="1126800" cy="0"/>
          </a:xfrm>
          <a:prstGeom prst="straightConnector1">
            <a:avLst/>
          </a:prstGeom>
          <a:noFill/>
          <a:ln cap="flat" cmpd="sng" w="9525">
            <a:solidFill>
              <a:schemeClr val="dk2"/>
            </a:solidFill>
            <a:prstDash val="solid"/>
            <a:round/>
            <a:headEnd len="med" w="med" type="none"/>
            <a:tailEnd len="med" w="med" type="triangle"/>
          </a:ln>
        </p:spPr>
      </p:cxnSp>
      <p:cxnSp>
        <p:nvCxnSpPr>
          <p:cNvPr id="3365" name="Google Shape;3365;p56"/>
          <p:cNvCxnSpPr>
            <a:stCxn id="3280" idx="3"/>
            <a:endCxn id="3281" idx="1"/>
          </p:cNvCxnSpPr>
          <p:nvPr/>
        </p:nvCxnSpPr>
        <p:spPr>
          <a:xfrm>
            <a:off x="3999300" y="3381225"/>
            <a:ext cx="37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9" name="Shape 3369"/>
        <p:cNvGrpSpPr/>
        <p:nvPr/>
      </p:nvGrpSpPr>
      <p:grpSpPr>
        <a:xfrm>
          <a:off x="0" y="0"/>
          <a:ext cx="0" cy="0"/>
          <a:chOff x="0" y="0"/>
          <a:chExt cx="0" cy="0"/>
        </a:xfrm>
      </p:grpSpPr>
      <p:sp>
        <p:nvSpPr>
          <p:cNvPr id="3370" name="Google Shape;3370;p57"/>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371" name="Google Shape;3371;p57"/>
          <p:cNvSpPr/>
          <p:nvPr/>
        </p:nvSpPr>
        <p:spPr>
          <a:xfrm>
            <a:off x="2146858" y="4677553"/>
            <a:ext cx="1891" cy="2941"/>
          </a:xfrm>
          <a:custGeom>
            <a:rect b="b" l="l" r="r" t="t"/>
            <a:pathLst>
              <a:path extrusionOk="0" h="126" w="84">
                <a:moveTo>
                  <a:pt x="84" y="0"/>
                </a:moveTo>
                <a:cubicBezTo>
                  <a:pt x="63" y="0"/>
                  <a:pt x="42" y="21"/>
                  <a:pt x="0" y="21"/>
                </a:cubicBezTo>
                <a:cubicBezTo>
                  <a:pt x="42" y="63"/>
                  <a:pt x="84" y="105"/>
                  <a:pt x="84" y="126"/>
                </a:cubicBezTo>
                <a:lnTo>
                  <a:pt x="84" y="0"/>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7"/>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7"/>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7"/>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7"/>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7"/>
          <p:cNvSpPr/>
          <p:nvPr/>
        </p:nvSpPr>
        <p:spPr>
          <a:xfrm>
            <a:off x="1397648" y="954550"/>
            <a:ext cx="1828556" cy="2235955"/>
          </a:xfrm>
          <a:custGeom>
            <a:rect b="b" l="l" r="r" t="t"/>
            <a:pathLst>
              <a:path extrusionOk="0" h="95789" w="81206">
                <a:moveTo>
                  <a:pt x="21908" y="84511"/>
                </a:moveTo>
                <a:cubicBezTo>
                  <a:pt x="21636" y="84323"/>
                  <a:pt x="21364" y="84135"/>
                  <a:pt x="21092" y="83946"/>
                </a:cubicBezTo>
                <a:cubicBezTo>
                  <a:pt x="15275" y="79992"/>
                  <a:pt x="9395" y="75974"/>
                  <a:pt x="5399" y="70995"/>
                </a:cubicBezTo>
                <a:cubicBezTo>
                  <a:pt x="1" y="64257"/>
                  <a:pt x="168" y="56055"/>
                  <a:pt x="3348" y="48795"/>
                </a:cubicBezTo>
                <a:cubicBezTo>
                  <a:pt x="9102" y="35675"/>
                  <a:pt x="23854" y="24858"/>
                  <a:pt x="25255" y="10734"/>
                </a:cubicBezTo>
                <a:cubicBezTo>
                  <a:pt x="25465" y="8475"/>
                  <a:pt x="26783" y="1528"/>
                  <a:pt x="22954" y="1"/>
                </a:cubicBezTo>
                <a:cubicBezTo>
                  <a:pt x="52100" y="12262"/>
                  <a:pt x="81205" y="28729"/>
                  <a:pt x="75786" y="55909"/>
                </a:cubicBezTo>
                <a:cubicBezTo>
                  <a:pt x="72334" y="73191"/>
                  <a:pt x="54025" y="85160"/>
                  <a:pt x="36303" y="95789"/>
                </a:cubicBezTo>
                <a:cubicBezTo>
                  <a:pt x="31470" y="92106"/>
                  <a:pt x="27034" y="88110"/>
                  <a:pt x="21908" y="845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7"/>
          <p:cNvSpPr/>
          <p:nvPr/>
        </p:nvSpPr>
        <p:spPr>
          <a:xfrm>
            <a:off x="1654463" y="1017557"/>
            <a:ext cx="1221079" cy="2171996"/>
          </a:xfrm>
          <a:custGeom>
            <a:rect b="b" l="l" r="r" t="t"/>
            <a:pathLst>
              <a:path extrusionOk="0" h="93049" w="54228">
                <a:moveTo>
                  <a:pt x="14437" y="1"/>
                </a:moveTo>
                <a:cubicBezTo>
                  <a:pt x="14473" y="24"/>
                  <a:pt x="14509" y="47"/>
                  <a:pt x="14545" y="71"/>
                </a:cubicBezTo>
                <a:lnTo>
                  <a:pt x="14545" y="71"/>
                </a:lnTo>
                <a:cubicBezTo>
                  <a:pt x="14510" y="46"/>
                  <a:pt x="14474" y="23"/>
                  <a:pt x="14437" y="1"/>
                </a:cubicBezTo>
                <a:close/>
                <a:moveTo>
                  <a:pt x="14545" y="71"/>
                </a:moveTo>
                <a:cubicBezTo>
                  <a:pt x="16839" y="1669"/>
                  <a:pt x="16025" y="8257"/>
                  <a:pt x="15881" y="10400"/>
                </a:cubicBezTo>
                <a:cubicBezTo>
                  <a:pt x="15002" y="24147"/>
                  <a:pt x="5733" y="34650"/>
                  <a:pt x="2113" y="47393"/>
                </a:cubicBezTo>
                <a:cubicBezTo>
                  <a:pt x="105" y="54465"/>
                  <a:pt x="0" y="62416"/>
                  <a:pt x="3390" y="68965"/>
                </a:cubicBezTo>
                <a:cubicBezTo>
                  <a:pt x="5900" y="73819"/>
                  <a:pt x="9604" y="77711"/>
                  <a:pt x="13266" y="81561"/>
                </a:cubicBezTo>
                <a:cubicBezTo>
                  <a:pt x="13433" y="81728"/>
                  <a:pt x="13600" y="81917"/>
                  <a:pt x="13789" y="82105"/>
                </a:cubicBezTo>
                <a:cubicBezTo>
                  <a:pt x="17011" y="85599"/>
                  <a:pt x="19794" y="89470"/>
                  <a:pt x="22849" y="93048"/>
                </a:cubicBezTo>
                <a:cubicBezTo>
                  <a:pt x="34001" y="82733"/>
                  <a:pt x="48647" y="72836"/>
                  <a:pt x="50823" y="56034"/>
                </a:cubicBezTo>
                <a:cubicBezTo>
                  <a:pt x="54227" y="29680"/>
                  <a:pt x="32871" y="11976"/>
                  <a:pt x="14545" y="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7"/>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7"/>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7"/>
          <p:cNvSpPr/>
          <p:nvPr/>
        </p:nvSpPr>
        <p:spPr>
          <a:xfrm>
            <a:off x="2460671" y="1908505"/>
            <a:ext cx="1939725" cy="1686496"/>
          </a:xfrm>
          <a:custGeom>
            <a:rect b="b" l="l" r="r" t="t"/>
            <a:pathLst>
              <a:path extrusionOk="0" h="72250" w="86143">
                <a:moveTo>
                  <a:pt x="14835" y="68672"/>
                </a:moveTo>
                <a:cubicBezTo>
                  <a:pt x="15107" y="68735"/>
                  <a:pt x="15358" y="68818"/>
                  <a:pt x="15609" y="68902"/>
                </a:cubicBezTo>
                <a:cubicBezTo>
                  <a:pt x="21091" y="70555"/>
                  <a:pt x="26678" y="72250"/>
                  <a:pt x="32369" y="72187"/>
                </a:cubicBezTo>
                <a:cubicBezTo>
                  <a:pt x="40069" y="72082"/>
                  <a:pt x="46953" y="67584"/>
                  <a:pt x="51954" y="61600"/>
                </a:cubicBezTo>
                <a:cubicBezTo>
                  <a:pt x="60972" y="50803"/>
                  <a:pt x="64738" y="35361"/>
                  <a:pt x="76204" y="26866"/>
                </a:cubicBezTo>
                <a:cubicBezTo>
                  <a:pt x="78045" y="25527"/>
                  <a:pt x="83444" y="20924"/>
                  <a:pt x="86143" y="22619"/>
                </a:cubicBezTo>
                <a:cubicBezTo>
                  <a:pt x="65031" y="10169"/>
                  <a:pt x="40383" y="0"/>
                  <a:pt x="19334" y="18141"/>
                </a:cubicBezTo>
                <a:cubicBezTo>
                  <a:pt x="5943" y="29649"/>
                  <a:pt x="2511" y="48041"/>
                  <a:pt x="0" y="65324"/>
                </a:cubicBezTo>
                <a:cubicBezTo>
                  <a:pt x="4896" y="66496"/>
                  <a:pt x="9918" y="67249"/>
                  <a:pt x="14835" y="686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7"/>
          <p:cNvSpPr/>
          <p:nvPr/>
        </p:nvSpPr>
        <p:spPr>
          <a:xfrm>
            <a:off x="2494586" y="2203768"/>
            <a:ext cx="1858234" cy="1245976"/>
          </a:xfrm>
          <a:custGeom>
            <a:rect b="b" l="l" r="r" t="t"/>
            <a:pathLst>
              <a:path extrusionOk="0" h="53378" w="82524">
                <a:moveTo>
                  <a:pt x="82442" y="9955"/>
                </a:moveTo>
                <a:cubicBezTo>
                  <a:pt x="82469" y="9968"/>
                  <a:pt x="82496" y="9980"/>
                  <a:pt x="82524" y="9992"/>
                </a:cubicBezTo>
                <a:cubicBezTo>
                  <a:pt x="82497" y="9979"/>
                  <a:pt x="82470" y="9967"/>
                  <a:pt x="82442" y="9955"/>
                </a:cubicBezTo>
                <a:close/>
                <a:moveTo>
                  <a:pt x="44929" y="1"/>
                </a:moveTo>
                <a:cubicBezTo>
                  <a:pt x="35487" y="1"/>
                  <a:pt x="26209" y="2576"/>
                  <a:pt x="17681" y="9364"/>
                </a:cubicBezTo>
                <a:cubicBezTo>
                  <a:pt x="4960" y="19470"/>
                  <a:pt x="2030" y="34786"/>
                  <a:pt x="1" y="49140"/>
                </a:cubicBezTo>
                <a:cubicBezTo>
                  <a:pt x="4771" y="49893"/>
                  <a:pt x="9647" y="50291"/>
                  <a:pt x="14459" y="51232"/>
                </a:cubicBezTo>
                <a:cubicBezTo>
                  <a:pt x="14710" y="51274"/>
                  <a:pt x="14961" y="51337"/>
                  <a:pt x="15212" y="51379"/>
                </a:cubicBezTo>
                <a:cubicBezTo>
                  <a:pt x="19951" y="52378"/>
                  <a:pt x="24755" y="53378"/>
                  <a:pt x="29625" y="53378"/>
                </a:cubicBezTo>
                <a:cubicBezTo>
                  <a:pt x="30259" y="53378"/>
                  <a:pt x="30896" y="53361"/>
                  <a:pt x="31533" y="53325"/>
                </a:cubicBezTo>
                <a:cubicBezTo>
                  <a:pt x="39002" y="52885"/>
                  <a:pt x="45572" y="48868"/>
                  <a:pt x="50280" y="43721"/>
                </a:cubicBezTo>
                <a:cubicBezTo>
                  <a:pt x="58754" y="34410"/>
                  <a:pt x="62060" y="21500"/>
                  <a:pt x="73003" y="13967"/>
                </a:cubicBezTo>
                <a:cubicBezTo>
                  <a:pt x="74511" y="12932"/>
                  <a:pt x="78572" y="9753"/>
                  <a:pt x="81356" y="9753"/>
                </a:cubicBezTo>
                <a:cubicBezTo>
                  <a:pt x="81747" y="9753"/>
                  <a:pt x="82112" y="9815"/>
                  <a:pt x="82442" y="9955"/>
                </a:cubicBezTo>
                <a:lnTo>
                  <a:pt x="82442" y="9955"/>
                </a:lnTo>
                <a:cubicBezTo>
                  <a:pt x="70581" y="4641"/>
                  <a:pt x="57606" y="1"/>
                  <a:pt x="44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7"/>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62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7"/>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rgbClr val="A4B8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7"/>
          <p:cNvSpPr/>
          <p:nvPr/>
        </p:nvSpPr>
        <p:spPr>
          <a:xfrm>
            <a:off x="371400" y="2339331"/>
            <a:ext cx="1734298" cy="1551693"/>
          </a:xfrm>
          <a:custGeom>
            <a:rect b="b" l="l" r="r" t="t"/>
            <a:pathLst>
              <a:path extrusionOk="0" h="66475" w="77020">
                <a:moveTo>
                  <a:pt x="64947" y="56494"/>
                </a:moveTo>
                <a:cubicBezTo>
                  <a:pt x="64738" y="56640"/>
                  <a:pt x="64528" y="56766"/>
                  <a:pt x="64340" y="56912"/>
                </a:cubicBezTo>
                <a:cubicBezTo>
                  <a:pt x="59925" y="59925"/>
                  <a:pt x="55448" y="63001"/>
                  <a:pt x="50677" y="64487"/>
                </a:cubicBezTo>
                <a:cubicBezTo>
                  <a:pt x="44212" y="66474"/>
                  <a:pt x="37935" y="64194"/>
                  <a:pt x="33080" y="60009"/>
                </a:cubicBezTo>
                <a:cubicBezTo>
                  <a:pt x="24292" y="52497"/>
                  <a:pt x="19396" y="39253"/>
                  <a:pt x="8809" y="34524"/>
                </a:cubicBezTo>
                <a:cubicBezTo>
                  <a:pt x="7114" y="33771"/>
                  <a:pt x="2071" y="30988"/>
                  <a:pt x="0" y="33269"/>
                </a:cubicBezTo>
                <a:cubicBezTo>
                  <a:pt x="16279" y="16069"/>
                  <a:pt x="35758" y="0"/>
                  <a:pt x="55469" y="11027"/>
                </a:cubicBezTo>
                <a:cubicBezTo>
                  <a:pt x="67981" y="18057"/>
                  <a:pt x="72940" y="34106"/>
                  <a:pt x="77020" y="49380"/>
                </a:cubicBezTo>
                <a:cubicBezTo>
                  <a:pt x="73044" y="51786"/>
                  <a:pt x="68922" y="53837"/>
                  <a:pt x="64947" y="564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7"/>
          <p:cNvSpPr/>
          <p:nvPr/>
        </p:nvSpPr>
        <p:spPr>
          <a:xfrm>
            <a:off x="426528" y="2610479"/>
            <a:ext cx="1682958" cy="1145813"/>
          </a:xfrm>
          <a:custGeom>
            <a:rect b="b" l="l" r="r" t="t"/>
            <a:pathLst>
              <a:path extrusionOk="0" h="49087" w="74740">
                <a:moveTo>
                  <a:pt x="59" y="20802"/>
                </a:moveTo>
                <a:cubicBezTo>
                  <a:pt x="39" y="20820"/>
                  <a:pt x="20" y="20839"/>
                  <a:pt x="0" y="20859"/>
                </a:cubicBezTo>
                <a:cubicBezTo>
                  <a:pt x="20" y="20840"/>
                  <a:pt x="40" y="20821"/>
                  <a:pt x="59" y="20802"/>
                </a:cubicBezTo>
                <a:close/>
                <a:moveTo>
                  <a:pt x="38249" y="0"/>
                </a:moveTo>
                <a:cubicBezTo>
                  <a:pt x="24172" y="0"/>
                  <a:pt x="11219" y="10093"/>
                  <a:pt x="59" y="20802"/>
                </a:cubicBezTo>
                <a:lnTo>
                  <a:pt x="59" y="20802"/>
                </a:lnTo>
                <a:cubicBezTo>
                  <a:pt x="555" y="20345"/>
                  <a:pt x="1248" y="20168"/>
                  <a:pt x="2031" y="20168"/>
                </a:cubicBezTo>
                <a:cubicBezTo>
                  <a:pt x="4289" y="20168"/>
                  <a:pt x="7301" y="21643"/>
                  <a:pt x="8516" y="22135"/>
                </a:cubicBezTo>
                <a:cubicBezTo>
                  <a:pt x="18915" y="26424"/>
                  <a:pt x="24292" y="37765"/>
                  <a:pt x="33080" y="44356"/>
                </a:cubicBezTo>
                <a:cubicBezTo>
                  <a:pt x="36873" y="47192"/>
                  <a:pt x="41406" y="49087"/>
                  <a:pt x="46097" y="49087"/>
                </a:cubicBezTo>
                <a:cubicBezTo>
                  <a:pt x="47462" y="49087"/>
                  <a:pt x="48840" y="48927"/>
                  <a:pt x="50217" y="48582"/>
                </a:cubicBezTo>
                <a:cubicBezTo>
                  <a:pt x="54715" y="47452"/>
                  <a:pt x="58858" y="44963"/>
                  <a:pt x="62938" y="42515"/>
                </a:cubicBezTo>
                <a:cubicBezTo>
                  <a:pt x="63127" y="42389"/>
                  <a:pt x="63336" y="42284"/>
                  <a:pt x="63524" y="42180"/>
                </a:cubicBezTo>
                <a:cubicBezTo>
                  <a:pt x="67207" y="40025"/>
                  <a:pt x="71057" y="38393"/>
                  <a:pt x="74739" y="36447"/>
                </a:cubicBezTo>
                <a:cubicBezTo>
                  <a:pt x="70073" y="23390"/>
                  <a:pt x="64508" y="9685"/>
                  <a:pt x="52121" y="3429"/>
                </a:cubicBezTo>
                <a:cubicBezTo>
                  <a:pt x="47396" y="1039"/>
                  <a:pt x="42764" y="0"/>
                  <a:pt x="38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6" name="Google Shape;3386;p57"/>
          <p:cNvGrpSpPr/>
          <p:nvPr/>
        </p:nvGrpSpPr>
        <p:grpSpPr>
          <a:xfrm>
            <a:off x="1483806" y="2520263"/>
            <a:ext cx="1436768" cy="2212519"/>
            <a:chOff x="3570831" y="3134550"/>
            <a:chExt cx="1595169" cy="2369625"/>
          </a:xfrm>
        </p:grpSpPr>
        <p:sp>
          <p:nvSpPr>
            <p:cNvPr id="3387" name="Google Shape;3387;p57"/>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7"/>
            <p:cNvSpPr/>
            <p:nvPr/>
          </p:nvSpPr>
          <p:spPr>
            <a:xfrm>
              <a:off x="4578025" y="5242600"/>
              <a:ext cx="14150" cy="21475"/>
            </a:xfrm>
            <a:custGeom>
              <a:rect b="b" l="l" r="r" t="t"/>
              <a:pathLst>
                <a:path extrusionOk="0" h="859" w="566">
                  <a:moveTo>
                    <a:pt x="42" y="1"/>
                  </a:moveTo>
                  <a:cubicBezTo>
                    <a:pt x="21" y="273"/>
                    <a:pt x="21" y="566"/>
                    <a:pt x="1" y="817"/>
                  </a:cubicBezTo>
                  <a:cubicBezTo>
                    <a:pt x="1" y="838"/>
                    <a:pt x="1" y="859"/>
                    <a:pt x="1" y="859"/>
                  </a:cubicBezTo>
                  <a:lnTo>
                    <a:pt x="21" y="859"/>
                  </a:lnTo>
                  <a:cubicBezTo>
                    <a:pt x="63" y="796"/>
                    <a:pt x="105" y="754"/>
                    <a:pt x="147" y="691"/>
                  </a:cubicBezTo>
                  <a:cubicBezTo>
                    <a:pt x="231" y="587"/>
                    <a:pt x="314" y="503"/>
                    <a:pt x="377" y="440"/>
                  </a:cubicBezTo>
                  <a:cubicBezTo>
                    <a:pt x="503" y="294"/>
                    <a:pt x="565" y="210"/>
                    <a:pt x="565" y="210"/>
                  </a:cubicBezTo>
                  <a:lnTo>
                    <a:pt x="231" y="64"/>
                  </a:lnTo>
                  <a:lnTo>
                    <a:pt x="42"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7"/>
            <p:cNvSpPr/>
            <p:nvPr/>
          </p:nvSpPr>
          <p:spPr>
            <a:xfrm>
              <a:off x="4362000" y="5374950"/>
              <a:ext cx="87900" cy="36650"/>
            </a:xfrm>
            <a:custGeom>
              <a:rect b="b" l="l" r="r" t="t"/>
              <a:pathLst>
                <a:path extrusionOk="0" h="1466" w="3516">
                  <a:moveTo>
                    <a:pt x="0" y="1"/>
                  </a:moveTo>
                  <a:lnTo>
                    <a:pt x="0" y="1"/>
                  </a:lnTo>
                  <a:cubicBezTo>
                    <a:pt x="209" y="252"/>
                    <a:pt x="419" y="482"/>
                    <a:pt x="628" y="733"/>
                  </a:cubicBezTo>
                  <a:cubicBezTo>
                    <a:pt x="858" y="984"/>
                    <a:pt x="1130" y="1214"/>
                    <a:pt x="1381" y="1465"/>
                  </a:cubicBezTo>
                  <a:lnTo>
                    <a:pt x="1737" y="1319"/>
                  </a:lnTo>
                  <a:cubicBezTo>
                    <a:pt x="1967" y="1214"/>
                    <a:pt x="2176" y="1110"/>
                    <a:pt x="2385" y="1005"/>
                  </a:cubicBezTo>
                  <a:cubicBezTo>
                    <a:pt x="2595" y="900"/>
                    <a:pt x="2804" y="817"/>
                    <a:pt x="3013" y="691"/>
                  </a:cubicBezTo>
                  <a:cubicBezTo>
                    <a:pt x="3180" y="607"/>
                    <a:pt x="3348" y="503"/>
                    <a:pt x="3515" y="419"/>
                  </a:cubicBezTo>
                  <a:lnTo>
                    <a:pt x="0" y="1"/>
                  </a:ln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7"/>
            <p:cNvSpPr/>
            <p:nvPr/>
          </p:nvSpPr>
          <p:spPr>
            <a:xfrm>
              <a:off x="4539850" y="5221175"/>
              <a:ext cx="40300" cy="21450"/>
            </a:xfrm>
            <a:custGeom>
              <a:rect b="b" l="l" r="r" t="t"/>
              <a:pathLst>
                <a:path extrusionOk="0" h="858" w="1612">
                  <a:moveTo>
                    <a:pt x="1611" y="0"/>
                  </a:moveTo>
                  <a:lnTo>
                    <a:pt x="0" y="209"/>
                  </a:lnTo>
                  <a:lnTo>
                    <a:pt x="1569" y="858"/>
                  </a:lnTo>
                  <a:cubicBezTo>
                    <a:pt x="1569" y="774"/>
                    <a:pt x="1569" y="691"/>
                    <a:pt x="1590" y="607"/>
                  </a:cubicBezTo>
                  <a:cubicBezTo>
                    <a:pt x="1590" y="419"/>
                    <a:pt x="1611" y="209"/>
                    <a:pt x="1611" y="0"/>
                  </a:cubicBezTo>
                  <a:close/>
                </a:path>
              </a:pathLst>
            </a:custGeom>
            <a:solidFill>
              <a:srgbClr val="7052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7"/>
            <p:cNvSpPr/>
            <p:nvPr/>
          </p:nvSpPr>
          <p:spPr>
            <a:xfrm>
              <a:off x="3822675" y="5057950"/>
              <a:ext cx="652850" cy="229150"/>
            </a:xfrm>
            <a:custGeom>
              <a:rect b="b" l="l" r="r" t="t"/>
              <a:pathLst>
                <a:path extrusionOk="0" h="9166" w="26114">
                  <a:moveTo>
                    <a:pt x="26114" y="4290"/>
                  </a:moveTo>
                  <a:cubicBezTo>
                    <a:pt x="26114" y="4290"/>
                    <a:pt x="26030" y="4353"/>
                    <a:pt x="25904" y="4499"/>
                  </a:cubicBezTo>
                  <a:cubicBezTo>
                    <a:pt x="25842" y="4562"/>
                    <a:pt x="25758" y="4625"/>
                    <a:pt x="25674" y="4730"/>
                  </a:cubicBezTo>
                  <a:cubicBezTo>
                    <a:pt x="25570" y="4834"/>
                    <a:pt x="25486" y="4897"/>
                    <a:pt x="25256" y="5127"/>
                  </a:cubicBezTo>
                  <a:cubicBezTo>
                    <a:pt x="25067" y="5295"/>
                    <a:pt x="24837" y="5504"/>
                    <a:pt x="24607" y="5713"/>
                  </a:cubicBezTo>
                  <a:cubicBezTo>
                    <a:pt x="24544" y="5776"/>
                    <a:pt x="24481" y="5818"/>
                    <a:pt x="24419" y="5880"/>
                  </a:cubicBezTo>
                  <a:cubicBezTo>
                    <a:pt x="24356" y="5922"/>
                    <a:pt x="24293" y="5964"/>
                    <a:pt x="24251" y="6006"/>
                  </a:cubicBezTo>
                  <a:cubicBezTo>
                    <a:pt x="24126" y="6090"/>
                    <a:pt x="24000" y="6173"/>
                    <a:pt x="23875" y="6278"/>
                  </a:cubicBezTo>
                  <a:cubicBezTo>
                    <a:pt x="23749" y="6362"/>
                    <a:pt x="23603" y="6445"/>
                    <a:pt x="23477" y="6550"/>
                  </a:cubicBezTo>
                  <a:cubicBezTo>
                    <a:pt x="23331" y="6634"/>
                    <a:pt x="23184" y="6717"/>
                    <a:pt x="23038" y="6801"/>
                  </a:cubicBezTo>
                  <a:cubicBezTo>
                    <a:pt x="22745" y="6989"/>
                    <a:pt x="22431" y="7178"/>
                    <a:pt x="22096" y="7324"/>
                  </a:cubicBezTo>
                  <a:cubicBezTo>
                    <a:pt x="21761" y="7471"/>
                    <a:pt x="21427" y="7659"/>
                    <a:pt x="21071" y="7785"/>
                  </a:cubicBezTo>
                  <a:cubicBezTo>
                    <a:pt x="20694" y="7910"/>
                    <a:pt x="20339" y="8057"/>
                    <a:pt x="19962" y="8182"/>
                  </a:cubicBezTo>
                  <a:cubicBezTo>
                    <a:pt x="19585" y="8287"/>
                    <a:pt x="19188" y="8412"/>
                    <a:pt x="18790" y="8496"/>
                  </a:cubicBezTo>
                  <a:cubicBezTo>
                    <a:pt x="18602" y="8538"/>
                    <a:pt x="18393" y="8601"/>
                    <a:pt x="18204" y="8642"/>
                  </a:cubicBezTo>
                  <a:cubicBezTo>
                    <a:pt x="17995" y="8684"/>
                    <a:pt x="17807" y="8726"/>
                    <a:pt x="17598" y="8747"/>
                  </a:cubicBezTo>
                  <a:cubicBezTo>
                    <a:pt x="16782" y="8914"/>
                    <a:pt x="15966" y="8998"/>
                    <a:pt x="15129" y="9082"/>
                  </a:cubicBezTo>
                  <a:cubicBezTo>
                    <a:pt x="14710" y="9103"/>
                    <a:pt x="14292" y="9124"/>
                    <a:pt x="13873" y="9145"/>
                  </a:cubicBezTo>
                  <a:cubicBezTo>
                    <a:pt x="13455" y="9145"/>
                    <a:pt x="13036" y="9165"/>
                    <a:pt x="12618" y="9145"/>
                  </a:cubicBezTo>
                  <a:cubicBezTo>
                    <a:pt x="11802" y="9145"/>
                    <a:pt x="10986" y="9124"/>
                    <a:pt x="10191" y="9061"/>
                  </a:cubicBezTo>
                  <a:cubicBezTo>
                    <a:pt x="9396" y="8998"/>
                    <a:pt x="8600" y="8914"/>
                    <a:pt x="7868" y="8810"/>
                  </a:cubicBezTo>
                  <a:cubicBezTo>
                    <a:pt x="7115" y="8726"/>
                    <a:pt x="6403" y="8621"/>
                    <a:pt x="5713" y="8496"/>
                  </a:cubicBezTo>
                  <a:cubicBezTo>
                    <a:pt x="5043" y="8391"/>
                    <a:pt x="4416" y="8266"/>
                    <a:pt x="3830" y="8140"/>
                  </a:cubicBezTo>
                  <a:cubicBezTo>
                    <a:pt x="1507" y="7659"/>
                    <a:pt x="1" y="7199"/>
                    <a:pt x="1" y="7199"/>
                  </a:cubicBezTo>
                  <a:cubicBezTo>
                    <a:pt x="1" y="7199"/>
                    <a:pt x="1570" y="7220"/>
                    <a:pt x="3893" y="7031"/>
                  </a:cubicBezTo>
                  <a:cubicBezTo>
                    <a:pt x="4479" y="6989"/>
                    <a:pt x="5106" y="6927"/>
                    <a:pt x="5776" y="6864"/>
                  </a:cubicBezTo>
                  <a:cubicBezTo>
                    <a:pt x="6424" y="6780"/>
                    <a:pt x="7115" y="6676"/>
                    <a:pt x="7826" y="6571"/>
                  </a:cubicBezTo>
                  <a:cubicBezTo>
                    <a:pt x="8538" y="6466"/>
                    <a:pt x="9270" y="6341"/>
                    <a:pt x="10002" y="6173"/>
                  </a:cubicBezTo>
                  <a:cubicBezTo>
                    <a:pt x="10735" y="6027"/>
                    <a:pt x="11446" y="5839"/>
                    <a:pt x="12178" y="5629"/>
                  </a:cubicBezTo>
                  <a:cubicBezTo>
                    <a:pt x="12534" y="5525"/>
                    <a:pt x="12890" y="5420"/>
                    <a:pt x="13225" y="5316"/>
                  </a:cubicBezTo>
                  <a:cubicBezTo>
                    <a:pt x="13580" y="5190"/>
                    <a:pt x="13915" y="5085"/>
                    <a:pt x="14250" y="4939"/>
                  </a:cubicBezTo>
                  <a:cubicBezTo>
                    <a:pt x="14919" y="4688"/>
                    <a:pt x="15547" y="4416"/>
                    <a:pt x="16133" y="4123"/>
                  </a:cubicBezTo>
                  <a:cubicBezTo>
                    <a:pt x="16279" y="4060"/>
                    <a:pt x="16405" y="3976"/>
                    <a:pt x="16551" y="3914"/>
                  </a:cubicBezTo>
                  <a:cubicBezTo>
                    <a:pt x="16677" y="3830"/>
                    <a:pt x="16823" y="3746"/>
                    <a:pt x="16949" y="3683"/>
                  </a:cubicBezTo>
                  <a:cubicBezTo>
                    <a:pt x="17221" y="3537"/>
                    <a:pt x="17451" y="3370"/>
                    <a:pt x="17681" y="3202"/>
                  </a:cubicBezTo>
                  <a:cubicBezTo>
                    <a:pt x="17932" y="3056"/>
                    <a:pt x="18121" y="2888"/>
                    <a:pt x="18330" y="2742"/>
                  </a:cubicBezTo>
                  <a:cubicBezTo>
                    <a:pt x="18518" y="2595"/>
                    <a:pt x="18686" y="2428"/>
                    <a:pt x="18853" y="2282"/>
                  </a:cubicBezTo>
                  <a:cubicBezTo>
                    <a:pt x="19020" y="2135"/>
                    <a:pt x="19146" y="1968"/>
                    <a:pt x="19292" y="1821"/>
                  </a:cubicBezTo>
                  <a:cubicBezTo>
                    <a:pt x="19355" y="1759"/>
                    <a:pt x="19418" y="1696"/>
                    <a:pt x="19481" y="1633"/>
                  </a:cubicBezTo>
                  <a:cubicBezTo>
                    <a:pt x="19523" y="1549"/>
                    <a:pt x="19564" y="1486"/>
                    <a:pt x="19627" y="1424"/>
                  </a:cubicBezTo>
                  <a:cubicBezTo>
                    <a:pt x="19669" y="1361"/>
                    <a:pt x="19711" y="1298"/>
                    <a:pt x="19753" y="1235"/>
                  </a:cubicBezTo>
                  <a:cubicBezTo>
                    <a:pt x="19795" y="1194"/>
                    <a:pt x="19816" y="1173"/>
                    <a:pt x="19836" y="1152"/>
                  </a:cubicBezTo>
                  <a:cubicBezTo>
                    <a:pt x="19836" y="1110"/>
                    <a:pt x="19857" y="1089"/>
                    <a:pt x="19857" y="1068"/>
                  </a:cubicBezTo>
                  <a:cubicBezTo>
                    <a:pt x="19899" y="984"/>
                    <a:pt x="19941" y="922"/>
                    <a:pt x="19962" y="859"/>
                  </a:cubicBezTo>
                  <a:cubicBezTo>
                    <a:pt x="20276" y="315"/>
                    <a:pt x="20443" y="1"/>
                    <a:pt x="20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7"/>
            <p:cNvSpPr/>
            <p:nvPr/>
          </p:nvSpPr>
          <p:spPr>
            <a:xfrm>
              <a:off x="4359375" y="5127525"/>
              <a:ext cx="652850" cy="229150"/>
            </a:xfrm>
            <a:custGeom>
              <a:rect b="b" l="l" r="r" t="t"/>
              <a:pathLst>
                <a:path extrusionOk="0" h="9166" w="26114">
                  <a:moveTo>
                    <a:pt x="5671" y="1"/>
                  </a:moveTo>
                  <a:cubicBezTo>
                    <a:pt x="5671" y="1"/>
                    <a:pt x="5838" y="315"/>
                    <a:pt x="6131" y="859"/>
                  </a:cubicBezTo>
                  <a:cubicBezTo>
                    <a:pt x="6173" y="921"/>
                    <a:pt x="6215" y="984"/>
                    <a:pt x="6257" y="1068"/>
                  </a:cubicBezTo>
                  <a:cubicBezTo>
                    <a:pt x="6257" y="1089"/>
                    <a:pt x="6278" y="1110"/>
                    <a:pt x="6278" y="1131"/>
                  </a:cubicBezTo>
                  <a:cubicBezTo>
                    <a:pt x="6298" y="1172"/>
                    <a:pt x="6319" y="1193"/>
                    <a:pt x="6340" y="1235"/>
                  </a:cubicBezTo>
                  <a:cubicBezTo>
                    <a:pt x="6382" y="1277"/>
                    <a:pt x="6445" y="1340"/>
                    <a:pt x="6487" y="1424"/>
                  </a:cubicBezTo>
                  <a:cubicBezTo>
                    <a:pt x="6529" y="1486"/>
                    <a:pt x="6570" y="1549"/>
                    <a:pt x="6633" y="1612"/>
                  </a:cubicBezTo>
                  <a:cubicBezTo>
                    <a:pt x="6696" y="1696"/>
                    <a:pt x="6759" y="1758"/>
                    <a:pt x="6822" y="1821"/>
                  </a:cubicBezTo>
                  <a:cubicBezTo>
                    <a:pt x="6947" y="1968"/>
                    <a:pt x="7073" y="2135"/>
                    <a:pt x="7261" y="2281"/>
                  </a:cubicBezTo>
                  <a:cubicBezTo>
                    <a:pt x="7428" y="2428"/>
                    <a:pt x="7575" y="2595"/>
                    <a:pt x="7784" y="2742"/>
                  </a:cubicBezTo>
                  <a:cubicBezTo>
                    <a:pt x="7993" y="2888"/>
                    <a:pt x="8182" y="3056"/>
                    <a:pt x="8412" y="3202"/>
                  </a:cubicBezTo>
                  <a:cubicBezTo>
                    <a:pt x="8642" y="3369"/>
                    <a:pt x="8893" y="3537"/>
                    <a:pt x="9165" y="3683"/>
                  </a:cubicBezTo>
                  <a:cubicBezTo>
                    <a:pt x="9291" y="3746"/>
                    <a:pt x="9416" y="3830"/>
                    <a:pt x="9563" y="3913"/>
                  </a:cubicBezTo>
                  <a:cubicBezTo>
                    <a:pt x="9688" y="3976"/>
                    <a:pt x="9835" y="4060"/>
                    <a:pt x="9981" y="4123"/>
                  </a:cubicBezTo>
                  <a:cubicBezTo>
                    <a:pt x="10546" y="4416"/>
                    <a:pt x="11195" y="4688"/>
                    <a:pt x="11843" y="4939"/>
                  </a:cubicBezTo>
                  <a:cubicBezTo>
                    <a:pt x="12178" y="5064"/>
                    <a:pt x="12534" y="5190"/>
                    <a:pt x="12869" y="5315"/>
                  </a:cubicBezTo>
                  <a:cubicBezTo>
                    <a:pt x="13224" y="5420"/>
                    <a:pt x="13580" y="5525"/>
                    <a:pt x="13936" y="5629"/>
                  </a:cubicBezTo>
                  <a:cubicBezTo>
                    <a:pt x="14647" y="5838"/>
                    <a:pt x="15379" y="6027"/>
                    <a:pt x="16112" y="6173"/>
                  </a:cubicBezTo>
                  <a:cubicBezTo>
                    <a:pt x="16844" y="6320"/>
                    <a:pt x="17576" y="6445"/>
                    <a:pt x="18267" y="6571"/>
                  </a:cubicBezTo>
                  <a:cubicBezTo>
                    <a:pt x="18978" y="6696"/>
                    <a:pt x="19669" y="6780"/>
                    <a:pt x="20338" y="6843"/>
                  </a:cubicBezTo>
                  <a:cubicBezTo>
                    <a:pt x="20987" y="6926"/>
                    <a:pt x="21615" y="6989"/>
                    <a:pt x="22200" y="7031"/>
                  </a:cubicBezTo>
                  <a:cubicBezTo>
                    <a:pt x="24523" y="7219"/>
                    <a:pt x="26113" y="7178"/>
                    <a:pt x="26113" y="7178"/>
                  </a:cubicBezTo>
                  <a:cubicBezTo>
                    <a:pt x="26113" y="7178"/>
                    <a:pt x="24607" y="7659"/>
                    <a:pt x="22284" y="8140"/>
                  </a:cubicBezTo>
                  <a:cubicBezTo>
                    <a:pt x="21698" y="8266"/>
                    <a:pt x="21050" y="8391"/>
                    <a:pt x="20380" y="8496"/>
                  </a:cubicBezTo>
                  <a:cubicBezTo>
                    <a:pt x="19711" y="8621"/>
                    <a:pt x="18999" y="8726"/>
                    <a:pt x="18246" y="8810"/>
                  </a:cubicBezTo>
                  <a:cubicBezTo>
                    <a:pt x="17493" y="8914"/>
                    <a:pt x="16718" y="8998"/>
                    <a:pt x="15923" y="9061"/>
                  </a:cubicBezTo>
                  <a:cubicBezTo>
                    <a:pt x="15128" y="9123"/>
                    <a:pt x="14312" y="9144"/>
                    <a:pt x="13475" y="9144"/>
                  </a:cubicBezTo>
                  <a:cubicBezTo>
                    <a:pt x="13057" y="9165"/>
                    <a:pt x="12659" y="9144"/>
                    <a:pt x="12241" y="9144"/>
                  </a:cubicBezTo>
                  <a:cubicBezTo>
                    <a:pt x="11822" y="9123"/>
                    <a:pt x="11404" y="9103"/>
                    <a:pt x="10985" y="9061"/>
                  </a:cubicBezTo>
                  <a:cubicBezTo>
                    <a:pt x="10148" y="8998"/>
                    <a:pt x="9311" y="8914"/>
                    <a:pt x="8516" y="8747"/>
                  </a:cubicBezTo>
                  <a:cubicBezTo>
                    <a:pt x="8307" y="8705"/>
                    <a:pt x="8098" y="8684"/>
                    <a:pt x="7910" y="8642"/>
                  </a:cubicBezTo>
                  <a:cubicBezTo>
                    <a:pt x="7700" y="8600"/>
                    <a:pt x="7512" y="8538"/>
                    <a:pt x="7303" y="8496"/>
                  </a:cubicBezTo>
                  <a:cubicBezTo>
                    <a:pt x="6905" y="8412"/>
                    <a:pt x="6529" y="8287"/>
                    <a:pt x="6152" y="8161"/>
                  </a:cubicBezTo>
                  <a:cubicBezTo>
                    <a:pt x="5775" y="8056"/>
                    <a:pt x="5399" y="7910"/>
                    <a:pt x="5043" y="7784"/>
                  </a:cubicBezTo>
                  <a:cubicBezTo>
                    <a:pt x="4687" y="7638"/>
                    <a:pt x="4353" y="7470"/>
                    <a:pt x="4018" y="7324"/>
                  </a:cubicBezTo>
                  <a:cubicBezTo>
                    <a:pt x="3683" y="7178"/>
                    <a:pt x="3369" y="6989"/>
                    <a:pt x="3076" y="6801"/>
                  </a:cubicBezTo>
                  <a:cubicBezTo>
                    <a:pt x="2930" y="6717"/>
                    <a:pt x="2783" y="6634"/>
                    <a:pt x="2637" y="6550"/>
                  </a:cubicBezTo>
                  <a:cubicBezTo>
                    <a:pt x="2511" y="6445"/>
                    <a:pt x="2365" y="6362"/>
                    <a:pt x="2239" y="6278"/>
                  </a:cubicBezTo>
                  <a:cubicBezTo>
                    <a:pt x="2114" y="6173"/>
                    <a:pt x="1988" y="6090"/>
                    <a:pt x="1863" y="6006"/>
                  </a:cubicBezTo>
                  <a:cubicBezTo>
                    <a:pt x="1800" y="5964"/>
                    <a:pt x="1737" y="5922"/>
                    <a:pt x="1695" y="5880"/>
                  </a:cubicBezTo>
                  <a:cubicBezTo>
                    <a:pt x="1633" y="5818"/>
                    <a:pt x="1570" y="5755"/>
                    <a:pt x="1507" y="5713"/>
                  </a:cubicBezTo>
                  <a:cubicBezTo>
                    <a:pt x="1256" y="5504"/>
                    <a:pt x="1047" y="5294"/>
                    <a:pt x="837" y="5106"/>
                  </a:cubicBezTo>
                  <a:cubicBezTo>
                    <a:pt x="628" y="4897"/>
                    <a:pt x="545" y="4813"/>
                    <a:pt x="440" y="4729"/>
                  </a:cubicBezTo>
                  <a:cubicBezTo>
                    <a:pt x="356" y="4625"/>
                    <a:pt x="273" y="4541"/>
                    <a:pt x="210" y="4478"/>
                  </a:cubicBezTo>
                  <a:cubicBezTo>
                    <a:pt x="63" y="4353"/>
                    <a:pt x="0" y="4290"/>
                    <a:pt x="0" y="42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3" name="Google Shape;3393;p57"/>
            <p:cNvGrpSpPr/>
            <p:nvPr/>
          </p:nvGrpSpPr>
          <p:grpSpPr>
            <a:xfrm>
              <a:off x="3570831" y="3134550"/>
              <a:ext cx="1595169" cy="2369625"/>
              <a:chOff x="3570831" y="3134550"/>
              <a:chExt cx="1595169" cy="2369625"/>
            </a:xfrm>
          </p:grpSpPr>
          <p:sp>
            <p:nvSpPr>
              <p:cNvPr id="3394" name="Google Shape;3394;p57"/>
              <p:cNvSpPr/>
              <p:nvPr/>
            </p:nvSpPr>
            <p:spPr>
              <a:xfrm>
                <a:off x="3570831" y="3134550"/>
                <a:ext cx="826000" cy="2325175"/>
              </a:xfrm>
              <a:custGeom>
                <a:rect b="b" l="l" r="r" t="t"/>
                <a:pathLst>
                  <a:path extrusionOk="0" h="93007" w="33040">
                    <a:moveTo>
                      <a:pt x="33039" y="90977"/>
                    </a:moveTo>
                    <a:lnTo>
                      <a:pt x="33039" y="91102"/>
                    </a:lnTo>
                    <a:cubicBezTo>
                      <a:pt x="32977" y="91144"/>
                      <a:pt x="32914" y="91165"/>
                      <a:pt x="32830" y="91186"/>
                    </a:cubicBezTo>
                    <a:cubicBezTo>
                      <a:pt x="32621" y="91270"/>
                      <a:pt x="32412" y="91374"/>
                      <a:pt x="32182" y="91437"/>
                    </a:cubicBezTo>
                    <a:cubicBezTo>
                      <a:pt x="31972" y="91521"/>
                      <a:pt x="31742" y="91583"/>
                      <a:pt x="31533" y="91667"/>
                    </a:cubicBezTo>
                    <a:cubicBezTo>
                      <a:pt x="30633" y="91960"/>
                      <a:pt x="29754" y="92169"/>
                      <a:pt x="28855" y="92358"/>
                    </a:cubicBezTo>
                    <a:cubicBezTo>
                      <a:pt x="28415" y="92441"/>
                      <a:pt x="27976" y="92525"/>
                      <a:pt x="27536" y="92588"/>
                    </a:cubicBezTo>
                    <a:cubicBezTo>
                      <a:pt x="27076" y="92651"/>
                      <a:pt x="26637" y="92734"/>
                      <a:pt x="26197" y="92776"/>
                    </a:cubicBezTo>
                    <a:cubicBezTo>
                      <a:pt x="25339" y="92860"/>
                      <a:pt x="24461" y="92923"/>
                      <a:pt x="23624" y="92964"/>
                    </a:cubicBezTo>
                    <a:cubicBezTo>
                      <a:pt x="22787" y="93006"/>
                      <a:pt x="21971" y="93006"/>
                      <a:pt x="21197" y="92985"/>
                    </a:cubicBezTo>
                    <a:cubicBezTo>
                      <a:pt x="20422" y="92985"/>
                      <a:pt x="19669" y="92943"/>
                      <a:pt x="18958" y="92902"/>
                    </a:cubicBezTo>
                    <a:cubicBezTo>
                      <a:pt x="18267" y="92860"/>
                      <a:pt x="17598" y="92818"/>
                      <a:pt x="16991" y="92755"/>
                    </a:cubicBezTo>
                    <a:cubicBezTo>
                      <a:pt x="14564" y="92525"/>
                      <a:pt x="12995" y="92211"/>
                      <a:pt x="12995" y="92211"/>
                    </a:cubicBezTo>
                    <a:cubicBezTo>
                      <a:pt x="12995" y="92211"/>
                      <a:pt x="14459" y="91542"/>
                      <a:pt x="16468" y="90349"/>
                    </a:cubicBezTo>
                    <a:cubicBezTo>
                      <a:pt x="16970" y="90056"/>
                      <a:pt x="17514" y="89721"/>
                      <a:pt x="18079" y="89366"/>
                    </a:cubicBezTo>
                    <a:cubicBezTo>
                      <a:pt x="22243" y="86687"/>
                      <a:pt x="25130" y="83988"/>
                      <a:pt x="26407" y="78967"/>
                    </a:cubicBezTo>
                    <a:cubicBezTo>
                      <a:pt x="27641" y="74029"/>
                      <a:pt x="27578" y="68505"/>
                      <a:pt x="27997" y="63462"/>
                    </a:cubicBezTo>
                    <a:cubicBezTo>
                      <a:pt x="28039" y="62855"/>
                      <a:pt x="28080" y="62269"/>
                      <a:pt x="28143" y="61663"/>
                    </a:cubicBezTo>
                    <a:cubicBezTo>
                      <a:pt x="28185" y="61056"/>
                      <a:pt x="28227" y="60449"/>
                      <a:pt x="28269" y="59842"/>
                    </a:cubicBezTo>
                    <a:cubicBezTo>
                      <a:pt x="28332" y="58608"/>
                      <a:pt x="28394" y="57373"/>
                      <a:pt x="28457" y="56118"/>
                    </a:cubicBezTo>
                    <a:cubicBezTo>
                      <a:pt x="28624" y="53607"/>
                      <a:pt x="28666" y="51054"/>
                      <a:pt x="28750" y="48502"/>
                    </a:cubicBezTo>
                    <a:cubicBezTo>
                      <a:pt x="28771" y="47874"/>
                      <a:pt x="28792" y="47225"/>
                      <a:pt x="28792" y="46598"/>
                    </a:cubicBezTo>
                    <a:cubicBezTo>
                      <a:pt x="28792" y="45949"/>
                      <a:pt x="28813" y="45321"/>
                      <a:pt x="28813" y="44673"/>
                    </a:cubicBezTo>
                    <a:cubicBezTo>
                      <a:pt x="28813" y="43919"/>
                      <a:pt x="28813" y="43166"/>
                      <a:pt x="28834" y="42413"/>
                    </a:cubicBezTo>
                    <a:lnTo>
                      <a:pt x="28792" y="42392"/>
                    </a:lnTo>
                    <a:lnTo>
                      <a:pt x="28771" y="42371"/>
                    </a:lnTo>
                    <a:cubicBezTo>
                      <a:pt x="28750" y="42350"/>
                      <a:pt x="28729" y="42329"/>
                      <a:pt x="28687" y="42308"/>
                    </a:cubicBezTo>
                    <a:cubicBezTo>
                      <a:pt x="28645" y="42266"/>
                      <a:pt x="28604" y="42225"/>
                      <a:pt x="28541" y="42162"/>
                    </a:cubicBezTo>
                    <a:cubicBezTo>
                      <a:pt x="28436" y="42078"/>
                      <a:pt x="28311" y="41953"/>
                      <a:pt x="28185" y="41848"/>
                    </a:cubicBezTo>
                    <a:cubicBezTo>
                      <a:pt x="27892" y="41618"/>
                      <a:pt x="27536" y="41325"/>
                      <a:pt x="27139" y="41053"/>
                    </a:cubicBezTo>
                    <a:cubicBezTo>
                      <a:pt x="26741" y="40760"/>
                      <a:pt x="26281" y="40488"/>
                      <a:pt x="25800" y="40174"/>
                    </a:cubicBezTo>
                    <a:cubicBezTo>
                      <a:pt x="25549" y="40028"/>
                      <a:pt x="25277" y="39881"/>
                      <a:pt x="25026" y="39735"/>
                    </a:cubicBezTo>
                    <a:cubicBezTo>
                      <a:pt x="24754" y="39588"/>
                      <a:pt x="24461" y="39421"/>
                      <a:pt x="24168" y="39274"/>
                    </a:cubicBezTo>
                    <a:cubicBezTo>
                      <a:pt x="23603" y="38981"/>
                      <a:pt x="22975" y="38689"/>
                      <a:pt x="22326" y="38417"/>
                    </a:cubicBezTo>
                    <a:cubicBezTo>
                      <a:pt x="21699" y="38145"/>
                      <a:pt x="21029" y="37893"/>
                      <a:pt x="20339" y="37642"/>
                    </a:cubicBezTo>
                    <a:cubicBezTo>
                      <a:pt x="16886" y="36450"/>
                      <a:pt x="13287" y="36178"/>
                      <a:pt x="9898" y="34839"/>
                    </a:cubicBezTo>
                    <a:cubicBezTo>
                      <a:pt x="6320" y="33437"/>
                      <a:pt x="2972" y="31470"/>
                      <a:pt x="1" y="29001"/>
                    </a:cubicBezTo>
                    <a:cubicBezTo>
                      <a:pt x="3056" y="29942"/>
                      <a:pt x="6278" y="30047"/>
                      <a:pt x="9479" y="30152"/>
                    </a:cubicBezTo>
                    <a:cubicBezTo>
                      <a:pt x="11635" y="30235"/>
                      <a:pt x="13811" y="30319"/>
                      <a:pt x="15987" y="30382"/>
                    </a:cubicBezTo>
                    <a:cubicBezTo>
                      <a:pt x="19858" y="30528"/>
                      <a:pt x="23687" y="30612"/>
                      <a:pt x="27495" y="31010"/>
                    </a:cubicBezTo>
                    <a:cubicBezTo>
                      <a:pt x="27892" y="31051"/>
                      <a:pt x="28290" y="31114"/>
                      <a:pt x="28687" y="31156"/>
                    </a:cubicBezTo>
                    <a:cubicBezTo>
                      <a:pt x="28687" y="31156"/>
                      <a:pt x="28687" y="31156"/>
                      <a:pt x="28687" y="31156"/>
                    </a:cubicBezTo>
                    <a:cubicBezTo>
                      <a:pt x="30905" y="31219"/>
                      <a:pt x="30382" y="19732"/>
                      <a:pt x="30361" y="18372"/>
                    </a:cubicBezTo>
                    <a:cubicBezTo>
                      <a:pt x="30340" y="16133"/>
                      <a:pt x="30403" y="13831"/>
                      <a:pt x="30173" y="11613"/>
                    </a:cubicBezTo>
                    <a:cubicBezTo>
                      <a:pt x="29754" y="7659"/>
                      <a:pt x="31345" y="3704"/>
                      <a:pt x="32788" y="1"/>
                    </a:cubicBezTo>
                    <a:cubicBezTo>
                      <a:pt x="32809" y="4667"/>
                      <a:pt x="32391" y="9312"/>
                      <a:pt x="32391" y="13957"/>
                    </a:cubicBezTo>
                    <a:cubicBezTo>
                      <a:pt x="32391" y="29315"/>
                      <a:pt x="32642" y="44652"/>
                      <a:pt x="32767" y="60010"/>
                    </a:cubicBezTo>
                    <a:cubicBezTo>
                      <a:pt x="32851" y="70325"/>
                      <a:pt x="32956" y="80640"/>
                      <a:pt x="33039" y="90956"/>
                    </a:cubicBezTo>
                    <a:cubicBezTo>
                      <a:pt x="33018" y="90956"/>
                      <a:pt x="33018" y="90977"/>
                      <a:pt x="33039" y="909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7"/>
              <p:cNvSpPr/>
              <p:nvPr/>
            </p:nvSpPr>
            <p:spPr>
              <a:xfrm>
                <a:off x="4379250" y="3143450"/>
                <a:ext cx="786750" cy="2360725"/>
              </a:xfrm>
              <a:custGeom>
                <a:rect b="b" l="l" r="r" t="t"/>
                <a:pathLst>
                  <a:path extrusionOk="0" h="94429" w="31470">
                    <a:moveTo>
                      <a:pt x="23226" y="28875"/>
                    </a:moveTo>
                    <a:cubicBezTo>
                      <a:pt x="23602" y="28310"/>
                      <a:pt x="24021" y="27766"/>
                      <a:pt x="24544" y="27243"/>
                    </a:cubicBezTo>
                    <a:cubicBezTo>
                      <a:pt x="26322" y="25465"/>
                      <a:pt x="28917" y="23791"/>
                      <a:pt x="31470" y="23477"/>
                    </a:cubicBezTo>
                    <a:cubicBezTo>
                      <a:pt x="28415" y="23853"/>
                      <a:pt x="25255" y="24272"/>
                      <a:pt x="22535" y="25757"/>
                    </a:cubicBezTo>
                    <a:cubicBezTo>
                      <a:pt x="21677" y="26239"/>
                      <a:pt x="20861" y="26804"/>
                      <a:pt x="20066" y="27389"/>
                    </a:cubicBezTo>
                    <a:cubicBezTo>
                      <a:pt x="17786" y="29022"/>
                      <a:pt x="15568" y="30988"/>
                      <a:pt x="13182" y="32432"/>
                    </a:cubicBezTo>
                    <a:cubicBezTo>
                      <a:pt x="10672" y="33939"/>
                      <a:pt x="7972" y="35152"/>
                      <a:pt x="5922" y="35905"/>
                    </a:cubicBezTo>
                    <a:cubicBezTo>
                      <a:pt x="5545" y="36031"/>
                      <a:pt x="5190" y="36156"/>
                      <a:pt x="4876" y="36282"/>
                    </a:cubicBezTo>
                    <a:cubicBezTo>
                      <a:pt x="4855" y="36219"/>
                      <a:pt x="4855" y="36136"/>
                      <a:pt x="4834" y="36073"/>
                    </a:cubicBezTo>
                    <a:cubicBezTo>
                      <a:pt x="4227" y="31825"/>
                      <a:pt x="5692" y="27348"/>
                      <a:pt x="5190" y="22954"/>
                    </a:cubicBezTo>
                    <a:cubicBezTo>
                      <a:pt x="4311" y="15170"/>
                      <a:pt x="1570" y="7784"/>
                      <a:pt x="796" y="0"/>
                    </a:cubicBezTo>
                    <a:cubicBezTo>
                      <a:pt x="42" y="879"/>
                      <a:pt x="1" y="2135"/>
                      <a:pt x="1" y="3306"/>
                    </a:cubicBezTo>
                    <a:cubicBezTo>
                      <a:pt x="1" y="19187"/>
                      <a:pt x="126" y="35068"/>
                      <a:pt x="273" y="50970"/>
                    </a:cubicBezTo>
                    <a:cubicBezTo>
                      <a:pt x="377" y="63713"/>
                      <a:pt x="482" y="76455"/>
                      <a:pt x="586" y="89198"/>
                    </a:cubicBezTo>
                    <a:cubicBezTo>
                      <a:pt x="586" y="89574"/>
                      <a:pt x="607" y="89972"/>
                      <a:pt x="607" y="90349"/>
                    </a:cubicBezTo>
                    <a:cubicBezTo>
                      <a:pt x="607" y="90474"/>
                      <a:pt x="628" y="90579"/>
                      <a:pt x="691" y="90663"/>
                    </a:cubicBezTo>
                    <a:cubicBezTo>
                      <a:pt x="712" y="90683"/>
                      <a:pt x="712" y="90704"/>
                      <a:pt x="691" y="90725"/>
                    </a:cubicBezTo>
                    <a:cubicBezTo>
                      <a:pt x="733" y="90767"/>
                      <a:pt x="796" y="90830"/>
                      <a:pt x="838" y="90872"/>
                    </a:cubicBezTo>
                    <a:cubicBezTo>
                      <a:pt x="1151" y="91144"/>
                      <a:pt x="1486" y="91395"/>
                      <a:pt x="1821" y="91646"/>
                    </a:cubicBezTo>
                    <a:lnTo>
                      <a:pt x="1842" y="91667"/>
                    </a:lnTo>
                    <a:cubicBezTo>
                      <a:pt x="2198" y="91897"/>
                      <a:pt x="2532" y="92127"/>
                      <a:pt x="2909" y="92336"/>
                    </a:cubicBezTo>
                    <a:cubicBezTo>
                      <a:pt x="3265" y="92525"/>
                      <a:pt x="3641" y="92734"/>
                      <a:pt x="4018" y="92901"/>
                    </a:cubicBezTo>
                    <a:cubicBezTo>
                      <a:pt x="4185" y="92985"/>
                      <a:pt x="4374" y="93069"/>
                      <a:pt x="4562" y="93131"/>
                    </a:cubicBezTo>
                    <a:cubicBezTo>
                      <a:pt x="4750" y="93215"/>
                      <a:pt x="4939" y="93278"/>
                      <a:pt x="5127" y="93362"/>
                    </a:cubicBezTo>
                    <a:cubicBezTo>
                      <a:pt x="5901" y="93634"/>
                      <a:pt x="6654" y="93822"/>
                      <a:pt x="7387" y="93989"/>
                    </a:cubicBezTo>
                    <a:cubicBezTo>
                      <a:pt x="8140" y="94136"/>
                      <a:pt x="8872" y="94261"/>
                      <a:pt x="9584" y="94324"/>
                    </a:cubicBezTo>
                    <a:cubicBezTo>
                      <a:pt x="10295" y="94387"/>
                      <a:pt x="10985" y="94408"/>
                      <a:pt x="11634" y="94429"/>
                    </a:cubicBezTo>
                    <a:cubicBezTo>
                      <a:pt x="12283" y="94429"/>
                      <a:pt x="12910" y="94429"/>
                      <a:pt x="13496" y="94387"/>
                    </a:cubicBezTo>
                    <a:cubicBezTo>
                      <a:pt x="14082" y="94366"/>
                      <a:pt x="14647" y="94324"/>
                      <a:pt x="15149" y="94261"/>
                    </a:cubicBezTo>
                    <a:cubicBezTo>
                      <a:pt x="16154" y="94157"/>
                      <a:pt x="16970" y="94010"/>
                      <a:pt x="17535" y="93906"/>
                    </a:cubicBezTo>
                    <a:cubicBezTo>
                      <a:pt x="18120" y="93801"/>
                      <a:pt x="18434" y="93738"/>
                      <a:pt x="18434" y="93738"/>
                    </a:cubicBezTo>
                    <a:cubicBezTo>
                      <a:pt x="18434" y="93738"/>
                      <a:pt x="18120" y="93634"/>
                      <a:pt x="17597" y="93404"/>
                    </a:cubicBezTo>
                    <a:cubicBezTo>
                      <a:pt x="17074" y="93194"/>
                      <a:pt x="16321" y="92880"/>
                      <a:pt x="15463" y="92441"/>
                    </a:cubicBezTo>
                    <a:cubicBezTo>
                      <a:pt x="15024" y="92232"/>
                      <a:pt x="14563" y="91981"/>
                      <a:pt x="14103" y="91730"/>
                    </a:cubicBezTo>
                    <a:cubicBezTo>
                      <a:pt x="12576" y="90872"/>
                      <a:pt x="10965" y="89972"/>
                      <a:pt x="9835" y="88612"/>
                    </a:cubicBezTo>
                    <a:cubicBezTo>
                      <a:pt x="9270" y="87963"/>
                      <a:pt x="8935" y="87085"/>
                      <a:pt x="8663" y="86269"/>
                    </a:cubicBezTo>
                    <a:cubicBezTo>
                      <a:pt x="8370" y="85369"/>
                      <a:pt x="8098" y="84385"/>
                      <a:pt x="8119" y="83423"/>
                    </a:cubicBezTo>
                    <a:cubicBezTo>
                      <a:pt x="8119" y="83256"/>
                      <a:pt x="7638" y="77711"/>
                      <a:pt x="7617" y="75033"/>
                    </a:cubicBezTo>
                    <a:cubicBezTo>
                      <a:pt x="7617" y="71706"/>
                      <a:pt x="7784" y="68379"/>
                      <a:pt x="7659" y="65052"/>
                    </a:cubicBezTo>
                    <a:cubicBezTo>
                      <a:pt x="7408" y="58587"/>
                      <a:pt x="6989" y="52142"/>
                      <a:pt x="6152" y="45719"/>
                    </a:cubicBezTo>
                    <a:cubicBezTo>
                      <a:pt x="6089" y="45279"/>
                      <a:pt x="6048" y="44861"/>
                      <a:pt x="5985" y="44421"/>
                    </a:cubicBezTo>
                    <a:cubicBezTo>
                      <a:pt x="5964" y="44191"/>
                      <a:pt x="6068" y="43961"/>
                      <a:pt x="6299" y="43856"/>
                    </a:cubicBezTo>
                    <a:cubicBezTo>
                      <a:pt x="6989" y="43522"/>
                      <a:pt x="7931" y="43040"/>
                      <a:pt x="9019" y="42392"/>
                    </a:cubicBezTo>
                    <a:cubicBezTo>
                      <a:pt x="13015" y="40111"/>
                      <a:pt x="17074" y="37098"/>
                      <a:pt x="20150" y="33667"/>
                    </a:cubicBezTo>
                    <a:cubicBezTo>
                      <a:pt x="21468" y="32181"/>
                      <a:pt x="22159" y="30465"/>
                      <a:pt x="23226" y="288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6" name="Google Shape;3396;p57"/>
          <p:cNvSpPr/>
          <p:nvPr/>
        </p:nvSpPr>
        <p:spPr>
          <a:xfrm>
            <a:off x="4572013" y="1829400"/>
            <a:ext cx="369900" cy="36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7"/>
          <p:cNvSpPr/>
          <p:nvPr/>
        </p:nvSpPr>
        <p:spPr>
          <a:xfrm>
            <a:off x="4572013" y="2802578"/>
            <a:ext cx="369900" cy="36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7"/>
          <p:cNvSpPr/>
          <p:nvPr/>
        </p:nvSpPr>
        <p:spPr>
          <a:xfrm>
            <a:off x="4572013" y="3775748"/>
            <a:ext cx="369900" cy="36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7"/>
          <p:cNvSpPr/>
          <p:nvPr/>
        </p:nvSpPr>
        <p:spPr>
          <a:xfrm>
            <a:off x="6174900" y="2603625"/>
            <a:ext cx="2711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l">
              <a:spcBef>
                <a:spcPts val="0"/>
              </a:spcBef>
              <a:spcAft>
                <a:spcPts val="0"/>
              </a:spcAft>
              <a:buNone/>
            </a:pPr>
            <a:r>
              <a:rPr lang="en" sz="1200">
                <a:highlight>
                  <a:srgbClr val="EEEEEE"/>
                </a:highlight>
                <a:latin typeface="Roboto"/>
                <a:ea typeface="Roboto"/>
                <a:cs typeface="Roboto"/>
                <a:sym typeface="Roboto"/>
              </a:rPr>
              <a:t>The key to be deleted is present in the internal nodes as well. Then we have to remove them from the internal nodes as too.</a:t>
            </a:r>
            <a:endParaRPr sz="1200">
              <a:highlight>
                <a:srgbClr val="EEEEEE"/>
              </a:highlight>
              <a:latin typeface="Roboto"/>
              <a:ea typeface="Roboto"/>
              <a:cs typeface="Roboto"/>
              <a:sym typeface="Roboto"/>
            </a:endParaRPr>
          </a:p>
        </p:txBody>
      </p:sp>
      <p:sp>
        <p:nvSpPr>
          <p:cNvPr id="3400" name="Google Shape;3400;p57"/>
          <p:cNvSpPr/>
          <p:nvPr/>
        </p:nvSpPr>
        <p:spPr>
          <a:xfrm>
            <a:off x="6174900" y="3578500"/>
            <a:ext cx="2711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l">
              <a:spcBef>
                <a:spcPts val="0"/>
              </a:spcBef>
              <a:spcAft>
                <a:spcPts val="0"/>
              </a:spcAft>
              <a:buNone/>
            </a:pPr>
            <a:r>
              <a:rPr lang="en" sz="1350">
                <a:highlight>
                  <a:schemeClr val="lt1"/>
                </a:highlight>
              </a:rPr>
              <a:t>The height of the tree gets shrinked.</a:t>
            </a:r>
            <a:endParaRPr sz="1200">
              <a:highlight>
                <a:schemeClr val="lt1"/>
              </a:highlight>
              <a:latin typeface="Roboto"/>
              <a:ea typeface="Roboto"/>
              <a:cs typeface="Roboto"/>
              <a:sym typeface="Roboto"/>
            </a:endParaRPr>
          </a:p>
        </p:txBody>
      </p:sp>
      <p:sp>
        <p:nvSpPr>
          <p:cNvPr id="3401" name="Google Shape;3401;p57"/>
          <p:cNvSpPr/>
          <p:nvPr/>
        </p:nvSpPr>
        <p:spPr>
          <a:xfrm>
            <a:off x="5086200" y="1628775"/>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A</a:t>
            </a:r>
            <a:endParaRPr b="1" sz="1600">
              <a:solidFill>
                <a:srgbClr val="000000"/>
              </a:solidFill>
            </a:endParaRPr>
          </a:p>
        </p:txBody>
      </p:sp>
      <p:sp>
        <p:nvSpPr>
          <p:cNvPr id="3402" name="Google Shape;3402;p57"/>
          <p:cNvSpPr/>
          <p:nvPr/>
        </p:nvSpPr>
        <p:spPr>
          <a:xfrm>
            <a:off x="5086200" y="2603636"/>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B</a:t>
            </a:r>
            <a:endParaRPr b="1" sz="1600">
              <a:solidFill>
                <a:srgbClr val="000000"/>
              </a:solidFill>
            </a:endParaRPr>
          </a:p>
        </p:txBody>
      </p:sp>
      <p:sp>
        <p:nvSpPr>
          <p:cNvPr id="3403" name="Google Shape;3403;p57"/>
          <p:cNvSpPr/>
          <p:nvPr/>
        </p:nvSpPr>
        <p:spPr>
          <a:xfrm>
            <a:off x="5086200" y="3578511"/>
            <a:ext cx="944400" cy="764400"/>
          </a:xfrm>
          <a:prstGeom prst="rect">
            <a:avLst/>
          </a:prstGeom>
          <a:solidFill>
            <a:srgbClr val="EEEEEE"/>
          </a:solid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b="1" lang="en">
                <a:latin typeface="Roboto"/>
                <a:ea typeface="Roboto"/>
                <a:cs typeface="Roboto"/>
                <a:sym typeface="Roboto"/>
              </a:rPr>
              <a:t>C</a:t>
            </a:r>
            <a:endParaRPr b="1">
              <a:solidFill>
                <a:srgbClr val="000000"/>
              </a:solidFill>
              <a:latin typeface="Roboto"/>
              <a:ea typeface="Roboto"/>
              <a:cs typeface="Roboto"/>
              <a:sym typeface="Roboto"/>
            </a:endParaRPr>
          </a:p>
        </p:txBody>
      </p:sp>
      <p:sp>
        <p:nvSpPr>
          <p:cNvPr id="3404" name="Google Shape;3404;p57"/>
          <p:cNvSpPr/>
          <p:nvPr/>
        </p:nvSpPr>
        <p:spPr>
          <a:xfrm>
            <a:off x="4572788" y="1829400"/>
            <a:ext cx="369900" cy="369900"/>
          </a:xfrm>
          <a:prstGeom prst="pie">
            <a:avLst>
              <a:gd fmla="val 5386304"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7"/>
          <p:cNvSpPr/>
          <p:nvPr/>
        </p:nvSpPr>
        <p:spPr>
          <a:xfrm>
            <a:off x="4572788" y="2800950"/>
            <a:ext cx="369900" cy="369900"/>
          </a:xfrm>
          <a:prstGeom prst="pie">
            <a:avLst>
              <a:gd fmla="val 5386304"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7"/>
          <p:cNvSpPr/>
          <p:nvPr/>
        </p:nvSpPr>
        <p:spPr>
          <a:xfrm>
            <a:off x="4572788" y="3777250"/>
            <a:ext cx="369900" cy="369900"/>
          </a:xfrm>
          <a:prstGeom prst="pie">
            <a:avLst>
              <a:gd fmla="val 5386304" name="adj1"/>
              <a:gd fmla="val 1620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57"/>
          <p:cNvSpPr txBox="1"/>
          <p:nvPr/>
        </p:nvSpPr>
        <p:spPr>
          <a:xfrm>
            <a:off x="1708363" y="1858025"/>
            <a:ext cx="1113300" cy="429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A</a:t>
            </a:r>
            <a:endParaRPr b="1" sz="1600">
              <a:solidFill>
                <a:schemeClr val="accent3"/>
              </a:solidFill>
              <a:latin typeface="Roboto"/>
              <a:ea typeface="Roboto"/>
              <a:cs typeface="Roboto"/>
              <a:sym typeface="Roboto"/>
            </a:endParaRPr>
          </a:p>
        </p:txBody>
      </p:sp>
      <p:sp>
        <p:nvSpPr>
          <p:cNvPr id="3408" name="Google Shape;3408;p57"/>
          <p:cNvSpPr txBox="1"/>
          <p:nvPr/>
        </p:nvSpPr>
        <p:spPr>
          <a:xfrm>
            <a:off x="801199" y="2865100"/>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B</a:t>
            </a:r>
            <a:endParaRPr b="1" sz="1600">
              <a:solidFill>
                <a:schemeClr val="accent3"/>
              </a:solidFill>
              <a:latin typeface="Roboto"/>
              <a:ea typeface="Roboto"/>
              <a:cs typeface="Roboto"/>
              <a:sym typeface="Roboto"/>
            </a:endParaRPr>
          </a:p>
        </p:txBody>
      </p:sp>
      <p:sp>
        <p:nvSpPr>
          <p:cNvPr id="3409" name="Google Shape;3409;p57"/>
          <p:cNvSpPr txBox="1"/>
          <p:nvPr/>
        </p:nvSpPr>
        <p:spPr>
          <a:xfrm>
            <a:off x="2867049" y="2520275"/>
            <a:ext cx="960000" cy="36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410" name="Google Shape;3410;p57"/>
          <p:cNvSpPr txBox="1"/>
          <p:nvPr/>
        </p:nvSpPr>
        <p:spPr>
          <a:xfrm>
            <a:off x="6174100" y="1599050"/>
            <a:ext cx="2711400" cy="794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latin typeface="Roboto"/>
                <a:ea typeface="Roboto"/>
                <a:cs typeface="Roboto"/>
                <a:sym typeface="Roboto"/>
              </a:rPr>
              <a:t>The key to be deleted is present only at the leaf node not in the internal nodes. There are 2 cases for it</a:t>
            </a:r>
            <a:endParaRPr sz="12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4" name="Shape 3414"/>
        <p:cNvGrpSpPr/>
        <p:nvPr/>
      </p:nvGrpSpPr>
      <p:grpSpPr>
        <a:xfrm>
          <a:off x="0" y="0"/>
          <a:ext cx="0" cy="0"/>
          <a:chOff x="0" y="0"/>
          <a:chExt cx="0" cy="0"/>
        </a:xfrm>
      </p:grpSpPr>
      <p:pic>
        <p:nvPicPr>
          <p:cNvPr id="3415" name="Google Shape;3415;p58"/>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3416" name="Google Shape;3416;p58"/>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417" name="Google Shape;3417;p58"/>
          <p:cNvSpPr/>
          <p:nvPr/>
        </p:nvSpPr>
        <p:spPr>
          <a:xfrm>
            <a:off x="12822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418" name="Google Shape;3418;p58"/>
          <p:cNvSpPr/>
          <p:nvPr/>
        </p:nvSpPr>
        <p:spPr>
          <a:xfrm>
            <a:off x="2653225" y="1039838"/>
            <a:ext cx="663900" cy="663900"/>
          </a:xfrm>
          <a:prstGeom prst="rect">
            <a:avLst/>
          </a:prstGeom>
          <a:solidFill>
            <a:srgbClr val="EEEEEE"/>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419" name="Google Shape;3419;p58"/>
          <p:cNvSpPr/>
          <p:nvPr/>
        </p:nvSpPr>
        <p:spPr>
          <a:xfrm>
            <a:off x="4168213" y="1872850"/>
            <a:ext cx="663900" cy="663900"/>
          </a:xfrm>
          <a:prstGeom prst="rect">
            <a:avLst/>
          </a:prstGeom>
          <a:solidFill>
            <a:srgbClr val="EA9999"/>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sp>
        <p:nvSpPr>
          <p:cNvPr id="3420" name="Google Shape;3420;p58"/>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421" name="Google Shape;3421;p58"/>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422" name="Google Shape;3422;p58"/>
          <p:cNvSpPr/>
          <p:nvPr/>
        </p:nvSpPr>
        <p:spPr>
          <a:xfrm>
            <a:off x="3335400" y="3049275"/>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423" name="Google Shape;3423;p58"/>
          <p:cNvSpPr/>
          <p:nvPr/>
        </p:nvSpPr>
        <p:spPr>
          <a:xfrm>
            <a:off x="4240063" y="3049275"/>
            <a:ext cx="663900" cy="663900"/>
          </a:xfrm>
          <a:prstGeom prst="rect">
            <a:avLst/>
          </a:prstGeom>
          <a:solidFill>
            <a:srgbClr val="F4CCCC"/>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3424" name="Google Shape;3424;p58"/>
          <p:cNvCxnSpPr/>
          <p:nvPr/>
        </p:nvCxnSpPr>
        <p:spPr>
          <a:xfrm flipH="1">
            <a:off x="1961475" y="1687450"/>
            <a:ext cx="750000" cy="201900"/>
          </a:xfrm>
          <a:prstGeom prst="straightConnector1">
            <a:avLst/>
          </a:prstGeom>
          <a:noFill/>
          <a:ln cap="flat" cmpd="sng" w="38100">
            <a:solidFill>
              <a:schemeClr val="dk2"/>
            </a:solidFill>
            <a:prstDash val="solid"/>
            <a:round/>
            <a:headEnd len="med" w="med" type="none"/>
            <a:tailEnd len="med" w="med" type="none"/>
          </a:ln>
        </p:spPr>
      </p:cxnSp>
      <p:cxnSp>
        <p:nvCxnSpPr>
          <p:cNvPr id="3425" name="Google Shape;3425;p58"/>
          <p:cNvCxnSpPr/>
          <p:nvPr/>
        </p:nvCxnSpPr>
        <p:spPr>
          <a:xfrm rot="10800000">
            <a:off x="3317200" y="1701800"/>
            <a:ext cx="873000" cy="318600"/>
          </a:xfrm>
          <a:prstGeom prst="straightConnector1">
            <a:avLst/>
          </a:prstGeom>
          <a:noFill/>
          <a:ln cap="flat" cmpd="sng" w="38100">
            <a:solidFill>
              <a:schemeClr val="dk2"/>
            </a:solidFill>
            <a:prstDash val="solid"/>
            <a:round/>
            <a:headEnd len="med" w="med" type="none"/>
            <a:tailEnd len="med" w="med" type="none"/>
          </a:ln>
        </p:spPr>
      </p:cxnSp>
      <p:cxnSp>
        <p:nvCxnSpPr>
          <p:cNvPr id="3426" name="Google Shape;3426;p58"/>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3427" name="Google Shape;3427;p58"/>
          <p:cNvCxnSpPr>
            <a:stCxn id="3417" idx="2"/>
          </p:cNvCxnSpPr>
          <p:nvPr/>
        </p:nvCxnSpPr>
        <p:spPr>
          <a:xfrm flipH="1">
            <a:off x="1586625" y="2536750"/>
            <a:ext cx="27600" cy="463200"/>
          </a:xfrm>
          <a:prstGeom prst="straightConnector1">
            <a:avLst/>
          </a:prstGeom>
          <a:noFill/>
          <a:ln cap="flat" cmpd="sng" w="38100">
            <a:solidFill>
              <a:schemeClr val="dk2"/>
            </a:solidFill>
            <a:prstDash val="solid"/>
            <a:round/>
            <a:headEnd len="med" w="med" type="none"/>
            <a:tailEnd len="med" w="med" type="none"/>
          </a:ln>
        </p:spPr>
      </p:cxnSp>
      <p:cxnSp>
        <p:nvCxnSpPr>
          <p:cNvPr id="3428" name="Google Shape;3428;p58"/>
          <p:cNvCxnSpPr>
            <a:endCxn id="3422" idx="0"/>
          </p:cNvCxnSpPr>
          <p:nvPr/>
        </p:nvCxnSpPr>
        <p:spPr>
          <a:xfrm flipH="1">
            <a:off x="3667350" y="2490075"/>
            <a:ext cx="501600" cy="559200"/>
          </a:xfrm>
          <a:prstGeom prst="straightConnector1">
            <a:avLst/>
          </a:prstGeom>
          <a:noFill/>
          <a:ln cap="flat" cmpd="sng" w="38100">
            <a:solidFill>
              <a:schemeClr val="dk2"/>
            </a:solidFill>
            <a:prstDash val="solid"/>
            <a:round/>
            <a:headEnd len="med" w="med" type="none"/>
            <a:tailEnd len="med" w="med" type="none"/>
          </a:ln>
        </p:spPr>
      </p:cxnSp>
      <p:cxnSp>
        <p:nvCxnSpPr>
          <p:cNvPr id="3429" name="Google Shape;3429;p58"/>
          <p:cNvCxnSpPr>
            <a:stCxn id="3419" idx="2"/>
            <a:endCxn id="3423" idx="0"/>
          </p:cNvCxnSpPr>
          <p:nvPr/>
        </p:nvCxnSpPr>
        <p:spPr>
          <a:xfrm>
            <a:off x="4500163" y="2536750"/>
            <a:ext cx="72000" cy="512400"/>
          </a:xfrm>
          <a:prstGeom prst="straightConnector1">
            <a:avLst/>
          </a:prstGeom>
          <a:noFill/>
          <a:ln cap="flat" cmpd="sng" w="38100">
            <a:solidFill>
              <a:schemeClr val="dk2"/>
            </a:solidFill>
            <a:prstDash val="solid"/>
            <a:round/>
            <a:headEnd len="med" w="med" type="none"/>
            <a:tailEnd len="med" w="med" type="none"/>
          </a:ln>
        </p:spPr>
      </p:cxnSp>
      <p:grpSp>
        <p:nvGrpSpPr>
          <p:cNvPr id="3430" name="Google Shape;3430;p58"/>
          <p:cNvGrpSpPr/>
          <p:nvPr/>
        </p:nvGrpSpPr>
        <p:grpSpPr>
          <a:xfrm rot="-2736071">
            <a:off x="617670" y="2694954"/>
            <a:ext cx="726293" cy="220604"/>
            <a:chOff x="1907703" y="3382021"/>
            <a:chExt cx="1158837" cy="250845"/>
          </a:xfrm>
        </p:grpSpPr>
        <p:sp>
          <p:nvSpPr>
            <p:cNvPr id="3431" name="Google Shape;3431;p5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5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5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5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5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5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5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5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5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5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5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5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5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5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7" name="Google Shape;3447;p58"/>
          <p:cNvGrpSpPr/>
          <p:nvPr/>
        </p:nvGrpSpPr>
        <p:grpSpPr>
          <a:xfrm rot="-2700000">
            <a:off x="3564146" y="2690316"/>
            <a:ext cx="720927" cy="156054"/>
            <a:chOff x="1907703" y="3382021"/>
            <a:chExt cx="1158837" cy="250845"/>
          </a:xfrm>
        </p:grpSpPr>
        <p:sp>
          <p:nvSpPr>
            <p:cNvPr id="3448" name="Google Shape;3448;p5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5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5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5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5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5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5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5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4" name="Google Shape;3464;p58"/>
          <p:cNvGrpSpPr/>
          <p:nvPr/>
        </p:nvGrpSpPr>
        <p:grpSpPr>
          <a:xfrm rot="-900148">
            <a:off x="1889799" y="1723500"/>
            <a:ext cx="806699" cy="174620"/>
            <a:chOff x="1907703" y="3382021"/>
            <a:chExt cx="1158837" cy="250845"/>
          </a:xfrm>
        </p:grpSpPr>
        <p:sp>
          <p:nvSpPr>
            <p:cNvPr id="3465" name="Google Shape;3465;p5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5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5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5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5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5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5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1" name="Google Shape;3481;p58"/>
          <p:cNvGrpSpPr/>
          <p:nvPr/>
        </p:nvGrpSpPr>
        <p:grpSpPr>
          <a:xfrm rot="5050145">
            <a:off x="4247976" y="2714340"/>
            <a:ext cx="647897" cy="196219"/>
            <a:chOff x="1907703" y="3382021"/>
            <a:chExt cx="1158837" cy="250845"/>
          </a:xfrm>
        </p:grpSpPr>
        <p:sp>
          <p:nvSpPr>
            <p:cNvPr id="3482" name="Google Shape;3482;p5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5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5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5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5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8" name="Google Shape;3498;p58"/>
          <p:cNvSpPr/>
          <p:nvPr/>
        </p:nvSpPr>
        <p:spPr>
          <a:xfrm rot="1436731">
            <a:off x="3484495" y="1704431"/>
            <a:ext cx="99453" cy="928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8"/>
          <p:cNvSpPr/>
          <p:nvPr/>
        </p:nvSpPr>
        <p:spPr>
          <a:xfrm rot="1436731">
            <a:off x="3833634" y="1814687"/>
            <a:ext cx="99453" cy="928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8"/>
          <p:cNvSpPr/>
          <p:nvPr/>
        </p:nvSpPr>
        <p:spPr>
          <a:xfrm rot="-5400000">
            <a:off x="1476229" y="2746598"/>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8"/>
          <p:cNvSpPr/>
          <p:nvPr/>
        </p:nvSpPr>
        <p:spPr>
          <a:xfrm rot="-5400000">
            <a:off x="1476229" y="2662031"/>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2" name="Google Shape;3502;p58"/>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3503" name="Google Shape;3503;p58"/>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504" name="Google Shape;3504;p58"/>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cxnSp>
        <p:nvCxnSpPr>
          <p:cNvPr id="3505" name="Google Shape;3505;p58"/>
          <p:cNvCxnSpPr>
            <a:stCxn id="3420" idx="3"/>
            <a:endCxn id="3421"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3506" name="Google Shape;3506;p58"/>
          <p:cNvCxnSpPr>
            <a:stCxn id="3421" idx="3"/>
            <a:endCxn id="3422" idx="1"/>
          </p:cNvCxnSpPr>
          <p:nvPr/>
        </p:nvCxnSpPr>
        <p:spPr>
          <a:xfrm>
            <a:off x="2208500" y="3381225"/>
            <a:ext cx="1126800" cy="0"/>
          </a:xfrm>
          <a:prstGeom prst="straightConnector1">
            <a:avLst/>
          </a:prstGeom>
          <a:noFill/>
          <a:ln cap="flat" cmpd="sng" w="9525">
            <a:solidFill>
              <a:schemeClr val="dk2"/>
            </a:solidFill>
            <a:prstDash val="solid"/>
            <a:round/>
            <a:headEnd len="med" w="med" type="none"/>
            <a:tailEnd len="med" w="med" type="triangle"/>
          </a:ln>
        </p:spPr>
      </p:cxnSp>
      <p:cxnSp>
        <p:nvCxnSpPr>
          <p:cNvPr id="3507" name="Google Shape;3507;p58"/>
          <p:cNvCxnSpPr>
            <a:stCxn id="3422" idx="3"/>
            <a:endCxn id="3423" idx="1"/>
          </p:cNvCxnSpPr>
          <p:nvPr/>
        </p:nvCxnSpPr>
        <p:spPr>
          <a:xfrm>
            <a:off x="3999300" y="3381225"/>
            <a:ext cx="240900" cy="0"/>
          </a:xfrm>
          <a:prstGeom prst="straightConnector1">
            <a:avLst/>
          </a:prstGeom>
          <a:noFill/>
          <a:ln cap="flat" cmpd="sng" w="9525">
            <a:solidFill>
              <a:schemeClr val="dk2"/>
            </a:solidFill>
            <a:prstDash val="solid"/>
            <a:round/>
            <a:headEnd len="med" w="med" type="none"/>
            <a:tailEnd len="med" w="med" type="triangle"/>
          </a:ln>
        </p:spPr>
      </p:cxnSp>
      <p:sp>
        <p:nvSpPr>
          <p:cNvPr id="3508" name="Google Shape;3508;p58"/>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a:t>
            </a:r>
            <a:endParaRPr sz="1200">
              <a:solidFill>
                <a:srgbClr val="000000"/>
              </a:solidFill>
              <a:highlight>
                <a:srgbClr val="EEEEEE"/>
              </a:highlight>
              <a:latin typeface="Roboto"/>
              <a:ea typeface="Roboto"/>
              <a:cs typeface="Roboto"/>
              <a:sym typeface="Roboto"/>
            </a:endParaRPr>
          </a:p>
        </p:txBody>
      </p:sp>
      <p:sp>
        <p:nvSpPr>
          <p:cNvPr id="3509" name="Google Shape;3509;p58"/>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19"/>
                                        </p:tgtEl>
                                      </p:cBhvr>
                                    </p:animEffect>
                                    <p:set>
                                      <p:cBhvr>
                                        <p:cTn dur="1" fill="hold">
                                          <p:stCondLst>
                                            <p:cond delay="1000"/>
                                          </p:stCondLst>
                                        </p:cTn>
                                        <p:tgtEl>
                                          <p:spTgt spid="34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23"/>
                                        </p:tgtEl>
                                      </p:cBhvr>
                                    </p:animEffect>
                                    <p:set>
                                      <p:cBhvr>
                                        <p:cTn dur="1" fill="hold">
                                          <p:stCondLst>
                                            <p:cond delay="1000"/>
                                          </p:stCondLst>
                                        </p:cTn>
                                        <p:tgtEl>
                                          <p:spTgt spid="34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3" name="Shape 3513"/>
        <p:cNvGrpSpPr/>
        <p:nvPr/>
      </p:nvGrpSpPr>
      <p:grpSpPr>
        <a:xfrm>
          <a:off x="0" y="0"/>
          <a:ext cx="0" cy="0"/>
          <a:chOff x="0" y="0"/>
          <a:chExt cx="0" cy="0"/>
        </a:xfrm>
      </p:grpSpPr>
      <p:sp>
        <p:nvSpPr>
          <p:cNvPr id="3514" name="Google Shape;3514;p59"/>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515" name="Google Shape;3515;p59"/>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516" name="Google Shape;3516;p59"/>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sp>
        <p:nvSpPr>
          <p:cNvPr id="3517" name="Google Shape;3517;p59"/>
          <p:cNvSpPr/>
          <p:nvPr/>
        </p:nvSpPr>
        <p:spPr>
          <a:xfrm>
            <a:off x="321588"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18" name="Google Shape;3518;p59"/>
          <p:cNvGraphicFramePr/>
          <p:nvPr/>
        </p:nvGraphicFramePr>
        <p:xfrm>
          <a:off x="628938"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19" name="Google Shape;3519;p59"/>
          <p:cNvGraphicFramePr/>
          <p:nvPr/>
        </p:nvGraphicFramePr>
        <p:xfrm>
          <a:off x="628938"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20" name="Google Shape;3520;p59"/>
          <p:cNvGraphicFramePr/>
          <p:nvPr/>
        </p:nvGraphicFramePr>
        <p:xfrm>
          <a:off x="1394638"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21" name="Google Shape;3521;p59"/>
          <p:cNvSpPr txBox="1"/>
          <p:nvPr/>
        </p:nvSpPr>
        <p:spPr>
          <a:xfrm>
            <a:off x="1777488"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522" name="Google Shape;3522;p59"/>
          <p:cNvGraphicFramePr/>
          <p:nvPr/>
        </p:nvGraphicFramePr>
        <p:xfrm>
          <a:off x="646588"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23" name="Google Shape;3523;p59"/>
          <p:cNvGraphicFramePr/>
          <p:nvPr/>
        </p:nvGraphicFramePr>
        <p:xfrm>
          <a:off x="2055988"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24" name="Google Shape;3524;p59"/>
          <p:cNvSpPr txBox="1"/>
          <p:nvPr/>
        </p:nvSpPr>
        <p:spPr>
          <a:xfrm>
            <a:off x="630225"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525" name="Google Shape;3525;p59"/>
          <p:cNvSpPr txBox="1"/>
          <p:nvPr/>
        </p:nvSpPr>
        <p:spPr>
          <a:xfrm>
            <a:off x="998450"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526" name="Google Shape;3526;p59"/>
          <p:cNvSpPr txBox="1"/>
          <p:nvPr/>
        </p:nvSpPr>
        <p:spPr>
          <a:xfrm>
            <a:off x="684734"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527" name="Google Shape;3527;p59"/>
          <p:cNvCxnSpPr/>
          <p:nvPr/>
        </p:nvCxnSpPr>
        <p:spPr>
          <a:xfrm>
            <a:off x="2227950"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3528" name="Google Shape;3528;p59"/>
          <p:cNvSpPr/>
          <p:nvPr/>
        </p:nvSpPr>
        <p:spPr>
          <a:xfrm>
            <a:off x="2640350"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29" name="Google Shape;3529;p59"/>
          <p:cNvGraphicFramePr/>
          <p:nvPr/>
        </p:nvGraphicFramePr>
        <p:xfrm>
          <a:off x="2940688" y="35468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30" name="Google Shape;3530;p59"/>
          <p:cNvGraphicFramePr/>
          <p:nvPr/>
        </p:nvGraphicFramePr>
        <p:xfrm>
          <a:off x="2940688" y="39430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31" name="Google Shape;3531;p59"/>
          <p:cNvGraphicFramePr/>
          <p:nvPr/>
        </p:nvGraphicFramePr>
        <p:xfrm>
          <a:off x="3706388" y="39429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32" name="Google Shape;3532;p59"/>
          <p:cNvSpPr txBox="1"/>
          <p:nvPr/>
        </p:nvSpPr>
        <p:spPr>
          <a:xfrm>
            <a:off x="4089238" y="4276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533" name="Google Shape;3533;p59"/>
          <p:cNvGraphicFramePr/>
          <p:nvPr/>
        </p:nvGraphicFramePr>
        <p:xfrm>
          <a:off x="2958338" y="4444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34" name="Google Shape;3534;p59"/>
          <p:cNvGraphicFramePr/>
          <p:nvPr/>
        </p:nvGraphicFramePr>
        <p:xfrm>
          <a:off x="4370563" y="4252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35" name="Google Shape;3535;p59"/>
          <p:cNvSpPr txBox="1"/>
          <p:nvPr/>
        </p:nvSpPr>
        <p:spPr>
          <a:xfrm>
            <a:off x="2941975" y="3544800"/>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536" name="Google Shape;3536;p59"/>
          <p:cNvSpPr txBox="1"/>
          <p:nvPr/>
        </p:nvSpPr>
        <p:spPr>
          <a:xfrm>
            <a:off x="3310200" y="35448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537" name="Google Shape;3537;p59"/>
          <p:cNvSpPr txBox="1"/>
          <p:nvPr/>
        </p:nvSpPr>
        <p:spPr>
          <a:xfrm>
            <a:off x="2996484" y="4444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3538" name="Google Shape;3538;p59"/>
          <p:cNvSpPr/>
          <p:nvPr/>
        </p:nvSpPr>
        <p:spPr>
          <a:xfrm>
            <a:off x="2502888" y="17779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39" name="Google Shape;3539;p59"/>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40" name="Google Shape;3540;p59"/>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41" name="Google Shape;3541;p59"/>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42" name="Google Shape;3542;p59"/>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543" name="Google Shape;3543;p59"/>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44" name="Google Shape;3544;p59"/>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45" name="Google Shape;3545;p59"/>
          <p:cNvSpPr txBox="1"/>
          <p:nvPr/>
        </p:nvSpPr>
        <p:spPr>
          <a:xfrm>
            <a:off x="2804513" y="19024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546" name="Google Shape;3546;p59"/>
          <p:cNvSpPr txBox="1"/>
          <p:nvPr/>
        </p:nvSpPr>
        <p:spPr>
          <a:xfrm>
            <a:off x="3172738" y="19024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547" name="Google Shape;3547;p59"/>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548" name="Google Shape;3548;p59"/>
          <p:cNvCxnSpPr>
            <a:endCxn id="3517" idx="0"/>
          </p:cNvCxnSpPr>
          <p:nvPr/>
        </p:nvCxnSpPr>
        <p:spPr>
          <a:xfrm flipH="1">
            <a:off x="1437438" y="2471050"/>
            <a:ext cx="1565100" cy="949200"/>
          </a:xfrm>
          <a:prstGeom prst="straightConnector1">
            <a:avLst/>
          </a:prstGeom>
          <a:noFill/>
          <a:ln cap="flat" cmpd="sng" w="38100">
            <a:solidFill>
              <a:schemeClr val="dk2"/>
            </a:solidFill>
            <a:prstDash val="solid"/>
            <a:round/>
            <a:headEnd len="med" w="med" type="none"/>
            <a:tailEnd len="med" w="med" type="triangle"/>
          </a:ln>
        </p:spPr>
      </p:cxnSp>
      <p:cxnSp>
        <p:nvCxnSpPr>
          <p:cNvPr id="3549" name="Google Shape;3549;p59"/>
          <p:cNvCxnSpPr/>
          <p:nvPr/>
        </p:nvCxnSpPr>
        <p:spPr>
          <a:xfrm flipH="1">
            <a:off x="3362175" y="2489475"/>
            <a:ext cx="7200" cy="944400"/>
          </a:xfrm>
          <a:prstGeom prst="straightConnector1">
            <a:avLst/>
          </a:prstGeom>
          <a:noFill/>
          <a:ln cap="flat" cmpd="sng" w="38100">
            <a:solidFill>
              <a:schemeClr val="dk2"/>
            </a:solidFill>
            <a:prstDash val="solid"/>
            <a:round/>
            <a:headEnd len="med" w="med" type="none"/>
            <a:tailEnd len="med" w="med" type="triangle"/>
          </a:ln>
        </p:spPr>
      </p:cxnSp>
      <p:grpSp>
        <p:nvGrpSpPr>
          <p:cNvPr id="3550" name="Google Shape;3550;p59"/>
          <p:cNvGrpSpPr/>
          <p:nvPr/>
        </p:nvGrpSpPr>
        <p:grpSpPr>
          <a:xfrm rot="5542084">
            <a:off x="3038555" y="2789476"/>
            <a:ext cx="695549" cy="266523"/>
            <a:chOff x="1907703" y="3382021"/>
            <a:chExt cx="1158837" cy="250845"/>
          </a:xfrm>
        </p:grpSpPr>
        <p:sp>
          <p:nvSpPr>
            <p:cNvPr id="3551" name="Google Shape;3551;p5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5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5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5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5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5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5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5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5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5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5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5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5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5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5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5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7" name="Google Shape;3567;p59"/>
          <p:cNvSpPr/>
          <p:nvPr/>
        </p:nvSpPr>
        <p:spPr>
          <a:xfrm rot="-2032537">
            <a:off x="1836889" y="2923139"/>
            <a:ext cx="266750" cy="16606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59"/>
          <p:cNvSpPr/>
          <p:nvPr/>
        </p:nvSpPr>
        <p:spPr>
          <a:xfrm rot="-2032537">
            <a:off x="2177044" y="2711308"/>
            <a:ext cx="266750" cy="16606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59"/>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1:</a:t>
            </a:r>
            <a:endParaRPr b="1" sz="1600">
              <a:solidFill>
                <a:schemeClr val="accent3"/>
              </a:solidFill>
              <a:latin typeface="Roboto"/>
              <a:ea typeface="Roboto"/>
              <a:cs typeface="Roboto"/>
              <a:sym typeface="Roboto"/>
            </a:endParaRPr>
          </a:p>
        </p:txBody>
      </p:sp>
      <p:sp>
        <p:nvSpPr>
          <p:cNvPr id="3570" name="Google Shape;3570;p59"/>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71" name="Google Shape;3571;p59"/>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72" name="Google Shape;3572;p59"/>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73" name="Google Shape;3573;p59"/>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74" name="Google Shape;3574;p59"/>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575" name="Google Shape;3575;p59"/>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576" name="Google Shape;3576;p59"/>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577" name="Google Shape;3577;p59"/>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578" name="Google Shape;3578;p59"/>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79" name="Google Shape;3579;p59"/>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80" name="Google Shape;3580;p59"/>
          <p:cNvSpPr txBox="1"/>
          <p:nvPr/>
        </p:nvSpPr>
        <p:spPr>
          <a:xfrm>
            <a:off x="623225" y="3466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581" name="Google Shape;3581;p59"/>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582" name="Google Shape;3582;p59"/>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583" name="Google Shape;3583;p59"/>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584" name="Google Shape;3584;p59"/>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585" name="Google Shape;3585;p59"/>
          <p:cNvCxnSpPr>
            <a:endCxn id="3538"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
        <p:nvSpPr>
          <p:cNvPr id="3586" name="Google Shape;3586;p59"/>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Delete the keys</a:t>
            </a:r>
            <a:endParaRPr sz="1200">
              <a:solidFill>
                <a:srgbClr val="000000"/>
              </a:solidFill>
              <a:highlight>
                <a:srgbClr val="EEEEEE"/>
              </a:highlight>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0" name="Shape 3590"/>
        <p:cNvGrpSpPr/>
        <p:nvPr/>
      </p:nvGrpSpPr>
      <p:grpSpPr>
        <a:xfrm>
          <a:off x="0" y="0"/>
          <a:ext cx="0" cy="0"/>
          <a:chOff x="0" y="0"/>
          <a:chExt cx="0" cy="0"/>
        </a:xfrm>
      </p:grpSpPr>
      <p:sp>
        <p:nvSpPr>
          <p:cNvPr id="3591" name="Google Shape;3591;p60"/>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592" name="Google Shape;3592;p60"/>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593" name="Google Shape;3593;p60"/>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sp>
        <p:nvSpPr>
          <p:cNvPr id="3594" name="Google Shape;3594;p60"/>
          <p:cNvSpPr/>
          <p:nvPr/>
        </p:nvSpPr>
        <p:spPr>
          <a:xfrm>
            <a:off x="321588" y="34202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95" name="Google Shape;3595;p60"/>
          <p:cNvGraphicFramePr/>
          <p:nvPr/>
        </p:nvGraphicFramePr>
        <p:xfrm>
          <a:off x="628938" y="36032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96" name="Google Shape;3596;p60"/>
          <p:cNvGraphicFramePr/>
          <p:nvPr/>
        </p:nvGraphicFramePr>
        <p:xfrm>
          <a:off x="628938" y="39994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597" name="Google Shape;3597;p60"/>
          <p:cNvGraphicFramePr/>
          <p:nvPr/>
        </p:nvGraphicFramePr>
        <p:xfrm>
          <a:off x="1394638" y="39994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598" name="Google Shape;3598;p60"/>
          <p:cNvSpPr txBox="1"/>
          <p:nvPr/>
        </p:nvSpPr>
        <p:spPr>
          <a:xfrm>
            <a:off x="1777488" y="4498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599" name="Google Shape;3599;p60"/>
          <p:cNvGraphicFramePr/>
          <p:nvPr/>
        </p:nvGraphicFramePr>
        <p:xfrm>
          <a:off x="646588" y="45008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00" name="Google Shape;3600;p60"/>
          <p:cNvGraphicFramePr/>
          <p:nvPr/>
        </p:nvGraphicFramePr>
        <p:xfrm>
          <a:off x="2055988" y="44503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01" name="Google Shape;3601;p60"/>
          <p:cNvSpPr txBox="1"/>
          <p:nvPr/>
        </p:nvSpPr>
        <p:spPr>
          <a:xfrm>
            <a:off x="630225" y="36012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602" name="Google Shape;3602;p60"/>
          <p:cNvSpPr txBox="1"/>
          <p:nvPr/>
        </p:nvSpPr>
        <p:spPr>
          <a:xfrm>
            <a:off x="998450" y="36012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03" name="Google Shape;3603;p60"/>
          <p:cNvSpPr txBox="1"/>
          <p:nvPr/>
        </p:nvSpPr>
        <p:spPr>
          <a:xfrm>
            <a:off x="684734" y="4500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604" name="Google Shape;3604;p60"/>
          <p:cNvCxnSpPr/>
          <p:nvPr/>
        </p:nvCxnSpPr>
        <p:spPr>
          <a:xfrm>
            <a:off x="2227950" y="4507775"/>
            <a:ext cx="419400" cy="0"/>
          </a:xfrm>
          <a:prstGeom prst="straightConnector1">
            <a:avLst/>
          </a:prstGeom>
          <a:noFill/>
          <a:ln cap="flat" cmpd="sng" w="9525">
            <a:solidFill>
              <a:schemeClr val="dk2"/>
            </a:solidFill>
            <a:prstDash val="solid"/>
            <a:round/>
            <a:headEnd len="med" w="med" type="none"/>
            <a:tailEnd len="med" w="med" type="triangle"/>
          </a:ln>
        </p:spPr>
      </p:cxnSp>
      <p:sp>
        <p:nvSpPr>
          <p:cNvPr id="3605" name="Google Shape;3605;p60"/>
          <p:cNvSpPr/>
          <p:nvPr/>
        </p:nvSpPr>
        <p:spPr>
          <a:xfrm>
            <a:off x="2502888" y="1777925"/>
            <a:ext cx="2231700" cy="15558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06" name="Google Shape;3606;p60"/>
          <p:cNvGraphicFramePr/>
          <p:nvPr/>
        </p:nvGraphicFramePr>
        <p:xfrm>
          <a:off x="2803225" y="19044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07" name="Google Shape;3607;p60"/>
          <p:cNvGraphicFramePr/>
          <p:nvPr/>
        </p:nvGraphicFramePr>
        <p:xfrm>
          <a:off x="2803225" y="23006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08" name="Google Shape;3608;p60"/>
          <p:cNvGraphicFramePr/>
          <p:nvPr/>
        </p:nvGraphicFramePr>
        <p:xfrm>
          <a:off x="3568925" y="230067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09" name="Google Shape;3609;p60"/>
          <p:cNvSpPr txBox="1"/>
          <p:nvPr/>
        </p:nvSpPr>
        <p:spPr>
          <a:xfrm>
            <a:off x="3949375" y="2858463"/>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10" name="Google Shape;3610;p60"/>
          <p:cNvGraphicFramePr/>
          <p:nvPr/>
        </p:nvGraphicFramePr>
        <p:xfrm>
          <a:off x="2820875" y="28020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11" name="Google Shape;3611;p60"/>
          <p:cNvGraphicFramePr/>
          <p:nvPr/>
        </p:nvGraphicFramePr>
        <p:xfrm>
          <a:off x="4189175" y="28604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12" name="Google Shape;3612;p60"/>
          <p:cNvSpPr txBox="1"/>
          <p:nvPr/>
        </p:nvSpPr>
        <p:spPr>
          <a:xfrm>
            <a:off x="2804513" y="1902475"/>
            <a:ext cx="382800" cy="4002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3613" name="Google Shape;3613;p60"/>
          <p:cNvSpPr txBox="1"/>
          <p:nvPr/>
        </p:nvSpPr>
        <p:spPr>
          <a:xfrm>
            <a:off x="3172738" y="19024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14" name="Google Shape;3614;p60"/>
          <p:cNvSpPr txBox="1"/>
          <p:nvPr/>
        </p:nvSpPr>
        <p:spPr>
          <a:xfrm>
            <a:off x="2859022" y="28020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615" name="Google Shape;3615;p60"/>
          <p:cNvCxnSpPr>
            <a:endCxn id="3594" idx="0"/>
          </p:cNvCxnSpPr>
          <p:nvPr/>
        </p:nvCxnSpPr>
        <p:spPr>
          <a:xfrm flipH="1">
            <a:off x="1437438" y="2471050"/>
            <a:ext cx="1565100" cy="949200"/>
          </a:xfrm>
          <a:prstGeom prst="straightConnector1">
            <a:avLst/>
          </a:prstGeom>
          <a:noFill/>
          <a:ln cap="flat" cmpd="sng" w="38100">
            <a:solidFill>
              <a:schemeClr val="dk2"/>
            </a:solidFill>
            <a:prstDash val="solid"/>
            <a:round/>
            <a:headEnd len="med" w="med" type="none"/>
            <a:tailEnd len="med" w="med" type="triangle"/>
          </a:ln>
        </p:spPr>
      </p:cxnSp>
      <p:sp>
        <p:nvSpPr>
          <p:cNvPr id="3616" name="Google Shape;3616;p60"/>
          <p:cNvSpPr/>
          <p:nvPr/>
        </p:nvSpPr>
        <p:spPr>
          <a:xfrm rot="-2032537">
            <a:off x="1836889" y="2923139"/>
            <a:ext cx="266750" cy="16606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60"/>
          <p:cNvSpPr/>
          <p:nvPr/>
        </p:nvSpPr>
        <p:spPr>
          <a:xfrm rot="-2032537">
            <a:off x="2177044" y="2711308"/>
            <a:ext cx="266750" cy="16606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60"/>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2:</a:t>
            </a:r>
            <a:endParaRPr b="1" sz="1600">
              <a:solidFill>
                <a:schemeClr val="accent3"/>
              </a:solidFill>
              <a:latin typeface="Roboto"/>
              <a:ea typeface="Roboto"/>
              <a:cs typeface="Roboto"/>
              <a:sym typeface="Roboto"/>
            </a:endParaRPr>
          </a:p>
        </p:txBody>
      </p:sp>
      <p:sp>
        <p:nvSpPr>
          <p:cNvPr id="3619" name="Google Shape;3619;p60"/>
          <p:cNvSpPr/>
          <p:nvPr/>
        </p:nvSpPr>
        <p:spPr>
          <a:xfrm>
            <a:off x="321600" y="2221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20" name="Google Shape;3620;p60"/>
          <p:cNvGraphicFramePr/>
          <p:nvPr/>
        </p:nvGraphicFramePr>
        <p:xfrm>
          <a:off x="621938" y="34867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21" name="Google Shape;3621;p60"/>
          <p:cNvGraphicFramePr/>
          <p:nvPr/>
        </p:nvGraphicFramePr>
        <p:xfrm>
          <a:off x="621938" y="74487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22" name="Google Shape;3622;p60"/>
          <p:cNvGraphicFramePr/>
          <p:nvPr/>
        </p:nvGraphicFramePr>
        <p:xfrm>
          <a:off x="1387638" y="74487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23" name="Google Shape;3623;p60"/>
          <p:cNvSpPr txBox="1"/>
          <p:nvPr/>
        </p:nvSpPr>
        <p:spPr>
          <a:xfrm>
            <a:off x="321588" y="3466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624" name="Google Shape;3624;p60"/>
          <p:cNvSpPr txBox="1"/>
          <p:nvPr/>
        </p:nvSpPr>
        <p:spPr>
          <a:xfrm>
            <a:off x="321588" y="7428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625" name="Google Shape;3625;p60"/>
          <p:cNvSpPr txBox="1"/>
          <p:nvPr/>
        </p:nvSpPr>
        <p:spPr>
          <a:xfrm>
            <a:off x="321588"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626" name="Google Shape;3626;p60"/>
          <p:cNvSpPr txBox="1"/>
          <p:nvPr/>
        </p:nvSpPr>
        <p:spPr>
          <a:xfrm>
            <a:off x="1770488" y="1244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27" name="Google Shape;3627;p60"/>
          <p:cNvGraphicFramePr/>
          <p:nvPr/>
        </p:nvGraphicFramePr>
        <p:xfrm>
          <a:off x="639588" y="12462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28" name="Google Shape;3628;p60"/>
          <p:cNvGraphicFramePr/>
          <p:nvPr/>
        </p:nvGraphicFramePr>
        <p:xfrm>
          <a:off x="2048988" y="11958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29" name="Google Shape;3629;p60"/>
          <p:cNvSpPr txBox="1"/>
          <p:nvPr/>
        </p:nvSpPr>
        <p:spPr>
          <a:xfrm>
            <a:off x="623225" y="3466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630" name="Google Shape;3630;p60"/>
          <p:cNvSpPr txBox="1"/>
          <p:nvPr/>
        </p:nvSpPr>
        <p:spPr>
          <a:xfrm>
            <a:off x="984325" y="3774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31" name="Google Shape;3631;p60"/>
          <p:cNvSpPr txBox="1"/>
          <p:nvPr/>
        </p:nvSpPr>
        <p:spPr>
          <a:xfrm>
            <a:off x="677734" y="12462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632" name="Google Shape;3632;p60"/>
          <p:cNvCxnSpPr/>
          <p:nvPr/>
        </p:nvCxnSpPr>
        <p:spPr>
          <a:xfrm flipH="1">
            <a:off x="536575" y="92282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633" name="Google Shape;3633;p60"/>
          <p:cNvSpPr txBox="1"/>
          <p:nvPr/>
        </p:nvSpPr>
        <p:spPr>
          <a:xfrm>
            <a:off x="324775" y="1981200"/>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634" name="Google Shape;3634;p60"/>
          <p:cNvCxnSpPr>
            <a:endCxn id="3605" idx="0"/>
          </p:cNvCxnSpPr>
          <p:nvPr/>
        </p:nvCxnSpPr>
        <p:spPr>
          <a:xfrm>
            <a:off x="1194738" y="958625"/>
            <a:ext cx="2424000" cy="819300"/>
          </a:xfrm>
          <a:prstGeom prst="straightConnector1">
            <a:avLst/>
          </a:prstGeom>
          <a:noFill/>
          <a:ln cap="flat" cmpd="sng" w="28575">
            <a:solidFill>
              <a:schemeClr val="dk2"/>
            </a:solidFill>
            <a:prstDash val="solid"/>
            <a:round/>
            <a:headEnd len="med" w="med" type="none"/>
            <a:tailEnd len="med" w="med" type="triangle"/>
          </a:ln>
        </p:spPr>
      </p:cxnSp>
      <p:sp>
        <p:nvSpPr>
          <p:cNvPr id="3635" name="Google Shape;3635;p60"/>
          <p:cNvSpPr txBox="1"/>
          <p:nvPr/>
        </p:nvSpPr>
        <p:spPr>
          <a:xfrm>
            <a:off x="6776525" y="2120175"/>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We see that 30 will be parentless once we free the node containing 55</a:t>
            </a:r>
            <a:endParaRPr sz="1200">
              <a:solidFill>
                <a:srgbClr val="000000"/>
              </a:solidFill>
              <a:highlight>
                <a:srgbClr val="EEEEEE"/>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9" name="Shape 3639"/>
        <p:cNvGrpSpPr/>
        <p:nvPr/>
      </p:nvGrpSpPr>
      <p:grpSpPr>
        <a:xfrm>
          <a:off x="0" y="0"/>
          <a:ext cx="0" cy="0"/>
          <a:chOff x="0" y="0"/>
          <a:chExt cx="0" cy="0"/>
        </a:xfrm>
      </p:grpSpPr>
      <p:sp>
        <p:nvSpPr>
          <p:cNvPr id="3640" name="Google Shape;3640;p61"/>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641" name="Google Shape;3641;p61"/>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642" name="Google Shape;3642;p61"/>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sp>
        <p:nvSpPr>
          <p:cNvPr id="3643" name="Google Shape;3643;p61"/>
          <p:cNvSpPr/>
          <p:nvPr/>
        </p:nvSpPr>
        <p:spPr>
          <a:xfrm>
            <a:off x="3261763" y="35418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44" name="Google Shape;3644;p61"/>
          <p:cNvGraphicFramePr/>
          <p:nvPr/>
        </p:nvGraphicFramePr>
        <p:xfrm>
          <a:off x="3569113" y="37248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45" name="Google Shape;3645;p61"/>
          <p:cNvGraphicFramePr/>
          <p:nvPr/>
        </p:nvGraphicFramePr>
        <p:xfrm>
          <a:off x="3569113" y="41210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46" name="Google Shape;3646;p61"/>
          <p:cNvGraphicFramePr/>
          <p:nvPr/>
        </p:nvGraphicFramePr>
        <p:xfrm>
          <a:off x="4334813" y="41210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47" name="Google Shape;3647;p61"/>
          <p:cNvSpPr txBox="1"/>
          <p:nvPr/>
        </p:nvSpPr>
        <p:spPr>
          <a:xfrm>
            <a:off x="4717663" y="4620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48" name="Google Shape;3648;p61"/>
          <p:cNvGraphicFramePr/>
          <p:nvPr/>
        </p:nvGraphicFramePr>
        <p:xfrm>
          <a:off x="3586763" y="46224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49" name="Google Shape;3649;p61"/>
          <p:cNvGraphicFramePr/>
          <p:nvPr/>
        </p:nvGraphicFramePr>
        <p:xfrm>
          <a:off x="4996163" y="45719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50" name="Google Shape;3650;p61"/>
          <p:cNvSpPr txBox="1"/>
          <p:nvPr/>
        </p:nvSpPr>
        <p:spPr>
          <a:xfrm>
            <a:off x="3570400" y="37228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651" name="Google Shape;3651;p61"/>
          <p:cNvSpPr txBox="1"/>
          <p:nvPr/>
        </p:nvSpPr>
        <p:spPr>
          <a:xfrm>
            <a:off x="3938625" y="37228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52" name="Google Shape;3652;p61"/>
          <p:cNvSpPr txBox="1"/>
          <p:nvPr/>
        </p:nvSpPr>
        <p:spPr>
          <a:xfrm>
            <a:off x="3624909" y="4622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3653" name="Google Shape;3653;p61"/>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3:</a:t>
            </a:r>
            <a:endParaRPr b="1" sz="1600">
              <a:solidFill>
                <a:schemeClr val="accent3"/>
              </a:solidFill>
              <a:latin typeface="Roboto"/>
              <a:ea typeface="Roboto"/>
              <a:cs typeface="Roboto"/>
              <a:sym typeface="Roboto"/>
            </a:endParaRPr>
          </a:p>
        </p:txBody>
      </p:sp>
      <p:sp>
        <p:nvSpPr>
          <p:cNvPr id="3654" name="Google Shape;3654;p61"/>
          <p:cNvSpPr/>
          <p:nvPr/>
        </p:nvSpPr>
        <p:spPr>
          <a:xfrm>
            <a:off x="872425" y="76807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55" name="Google Shape;3655;p61"/>
          <p:cNvGraphicFramePr/>
          <p:nvPr/>
        </p:nvGraphicFramePr>
        <p:xfrm>
          <a:off x="1172763" y="8946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56" name="Google Shape;3656;p61"/>
          <p:cNvGraphicFramePr/>
          <p:nvPr/>
        </p:nvGraphicFramePr>
        <p:xfrm>
          <a:off x="1172763" y="12908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57" name="Google Shape;3657;p61"/>
          <p:cNvGraphicFramePr/>
          <p:nvPr/>
        </p:nvGraphicFramePr>
        <p:xfrm>
          <a:off x="1938463" y="12908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58" name="Google Shape;3658;p61"/>
          <p:cNvSpPr txBox="1"/>
          <p:nvPr/>
        </p:nvSpPr>
        <p:spPr>
          <a:xfrm>
            <a:off x="872413" y="8926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3659" name="Google Shape;3659;p61"/>
          <p:cNvSpPr txBox="1"/>
          <p:nvPr/>
        </p:nvSpPr>
        <p:spPr>
          <a:xfrm>
            <a:off x="872413" y="12888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3660" name="Google Shape;3660;p61"/>
          <p:cNvSpPr txBox="1"/>
          <p:nvPr/>
        </p:nvSpPr>
        <p:spPr>
          <a:xfrm>
            <a:off x="872413" y="1792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3661" name="Google Shape;3661;p61"/>
          <p:cNvSpPr txBox="1"/>
          <p:nvPr/>
        </p:nvSpPr>
        <p:spPr>
          <a:xfrm>
            <a:off x="2321313" y="1790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62" name="Google Shape;3662;p61"/>
          <p:cNvGraphicFramePr/>
          <p:nvPr/>
        </p:nvGraphicFramePr>
        <p:xfrm>
          <a:off x="1190413" y="17922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63" name="Google Shape;3663;p61"/>
          <p:cNvGraphicFramePr/>
          <p:nvPr/>
        </p:nvGraphicFramePr>
        <p:xfrm>
          <a:off x="2599813" y="17417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64" name="Google Shape;3664;p61"/>
          <p:cNvSpPr txBox="1"/>
          <p:nvPr/>
        </p:nvSpPr>
        <p:spPr>
          <a:xfrm>
            <a:off x="1174050" y="892625"/>
            <a:ext cx="382800" cy="400200"/>
          </a:xfrm>
          <a:prstGeom prst="rect">
            <a:avLst/>
          </a:prstGeom>
          <a:noFill/>
          <a:ln cap="flat" cmpd="sng" w="2857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665" name="Google Shape;3665;p61"/>
          <p:cNvSpPr txBox="1"/>
          <p:nvPr/>
        </p:nvSpPr>
        <p:spPr>
          <a:xfrm>
            <a:off x="1535150" y="92337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66" name="Google Shape;3666;p61"/>
          <p:cNvSpPr txBox="1"/>
          <p:nvPr/>
        </p:nvSpPr>
        <p:spPr>
          <a:xfrm>
            <a:off x="1228559" y="1792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667" name="Google Shape;3667;p61"/>
          <p:cNvCxnSpPr/>
          <p:nvPr/>
        </p:nvCxnSpPr>
        <p:spPr>
          <a:xfrm flipH="1">
            <a:off x="1087400" y="1468775"/>
            <a:ext cx="271800" cy="1144500"/>
          </a:xfrm>
          <a:prstGeom prst="straightConnector1">
            <a:avLst/>
          </a:prstGeom>
          <a:noFill/>
          <a:ln cap="flat" cmpd="sng" w="28575">
            <a:solidFill>
              <a:schemeClr val="dk2"/>
            </a:solidFill>
            <a:prstDash val="solid"/>
            <a:round/>
            <a:headEnd len="med" w="med" type="none"/>
            <a:tailEnd len="med" w="med" type="triangle"/>
          </a:ln>
        </p:spPr>
      </p:cxnSp>
      <p:sp>
        <p:nvSpPr>
          <p:cNvPr id="3668" name="Google Shape;3668;p61"/>
          <p:cNvSpPr txBox="1"/>
          <p:nvPr/>
        </p:nvSpPr>
        <p:spPr>
          <a:xfrm>
            <a:off x="6776525" y="2120175"/>
            <a:ext cx="2270700" cy="1256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Just merge the grandparent to an immediate child then let it point to the node containing 30</a:t>
            </a:r>
            <a:endParaRPr sz="1200">
              <a:solidFill>
                <a:srgbClr val="000000"/>
              </a:solidFill>
              <a:highlight>
                <a:srgbClr val="EEEEEE"/>
              </a:highlight>
              <a:latin typeface="Roboto"/>
              <a:ea typeface="Roboto"/>
              <a:cs typeface="Roboto"/>
              <a:sym typeface="Roboto"/>
            </a:endParaRPr>
          </a:p>
        </p:txBody>
      </p:sp>
      <p:sp>
        <p:nvSpPr>
          <p:cNvPr id="3669" name="Google Shape;3669;p61"/>
          <p:cNvSpPr/>
          <p:nvPr/>
        </p:nvSpPr>
        <p:spPr>
          <a:xfrm>
            <a:off x="610688" y="25672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70" name="Google Shape;3670;p61"/>
          <p:cNvGraphicFramePr/>
          <p:nvPr/>
        </p:nvGraphicFramePr>
        <p:xfrm>
          <a:off x="918038" y="27502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71" name="Google Shape;3671;p61"/>
          <p:cNvGraphicFramePr/>
          <p:nvPr/>
        </p:nvGraphicFramePr>
        <p:xfrm>
          <a:off x="918038" y="31464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72" name="Google Shape;3672;p61"/>
          <p:cNvGraphicFramePr/>
          <p:nvPr/>
        </p:nvGraphicFramePr>
        <p:xfrm>
          <a:off x="1683738" y="3146398"/>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73" name="Google Shape;3673;p61"/>
          <p:cNvSpPr txBox="1"/>
          <p:nvPr/>
        </p:nvSpPr>
        <p:spPr>
          <a:xfrm>
            <a:off x="2066588" y="3645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74" name="Google Shape;3674;p61"/>
          <p:cNvGraphicFramePr/>
          <p:nvPr/>
        </p:nvGraphicFramePr>
        <p:xfrm>
          <a:off x="935688" y="36477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75" name="Google Shape;3675;p61"/>
          <p:cNvGraphicFramePr/>
          <p:nvPr/>
        </p:nvGraphicFramePr>
        <p:xfrm>
          <a:off x="2345088" y="35973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76" name="Google Shape;3676;p61"/>
          <p:cNvSpPr txBox="1"/>
          <p:nvPr/>
        </p:nvSpPr>
        <p:spPr>
          <a:xfrm>
            <a:off x="919325" y="27482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3677" name="Google Shape;3677;p61"/>
          <p:cNvSpPr txBox="1"/>
          <p:nvPr/>
        </p:nvSpPr>
        <p:spPr>
          <a:xfrm>
            <a:off x="1287550" y="2748200"/>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78" name="Google Shape;3678;p61"/>
          <p:cNvSpPr txBox="1"/>
          <p:nvPr/>
        </p:nvSpPr>
        <p:spPr>
          <a:xfrm>
            <a:off x="973834" y="3647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679" name="Google Shape;3679;p61"/>
          <p:cNvCxnSpPr/>
          <p:nvPr/>
        </p:nvCxnSpPr>
        <p:spPr>
          <a:xfrm flipH="1">
            <a:off x="965800" y="3347925"/>
            <a:ext cx="221700" cy="1073100"/>
          </a:xfrm>
          <a:prstGeom prst="straightConnector1">
            <a:avLst/>
          </a:prstGeom>
          <a:noFill/>
          <a:ln cap="flat" cmpd="sng" w="28575">
            <a:solidFill>
              <a:schemeClr val="dk2"/>
            </a:solidFill>
            <a:prstDash val="solid"/>
            <a:round/>
            <a:headEnd len="med" w="med" type="none"/>
            <a:tailEnd len="med" w="med" type="triangle"/>
          </a:ln>
        </p:spPr>
      </p:cxnSp>
      <p:cxnSp>
        <p:nvCxnSpPr>
          <p:cNvPr id="3680" name="Google Shape;3680;p61"/>
          <p:cNvCxnSpPr/>
          <p:nvPr/>
        </p:nvCxnSpPr>
        <p:spPr>
          <a:xfrm flipH="1">
            <a:off x="1509325" y="3340775"/>
            <a:ext cx="14400" cy="1130400"/>
          </a:xfrm>
          <a:prstGeom prst="straightConnector1">
            <a:avLst/>
          </a:prstGeom>
          <a:noFill/>
          <a:ln cap="flat" cmpd="sng" w="28575">
            <a:solidFill>
              <a:schemeClr val="dk2"/>
            </a:solidFill>
            <a:prstDash val="solid"/>
            <a:round/>
            <a:headEnd len="med" w="med" type="none"/>
            <a:tailEnd len="med" w="med" type="triangle"/>
          </a:ln>
        </p:spPr>
      </p:cxnSp>
      <p:sp>
        <p:nvSpPr>
          <p:cNvPr id="3681" name="Google Shape;3681;p61"/>
          <p:cNvSpPr txBox="1"/>
          <p:nvPr/>
        </p:nvSpPr>
        <p:spPr>
          <a:xfrm>
            <a:off x="668000" y="43663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3682" name="Google Shape;3682;p61"/>
          <p:cNvSpPr txBox="1"/>
          <p:nvPr/>
        </p:nvSpPr>
        <p:spPr>
          <a:xfrm>
            <a:off x="1269250" y="43663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6" name="Shape 3686"/>
        <p:cNvGrpSpPr/>
        <p:nvPr/>
      </p:nvGrpSpPr>
      <p:grpSpPr>
        <a:xfrm>
          <a:off x="0" y="0"/>
          <a:ext cx="0" cy="0"/>
          <a:chOff x="0" y="0"/>
          <a:chExt cx="0" cy="0"/>
        </a:xfrm>
      </p:grpSpPr>
      <p:sp>
        <p:nvSpPr>
          <p:cNvPr id="3687" name="Google Shape;3687;p62"/>
          <p:cNvSpPr txBox="1"/>
          <p:nvPr>
            <p:ph type="title"/>
          </p:nvPr>
        </p:nvSpPr>
        <p:spPr>
          <a:xfrm>
            <a:off x="1330899"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688" name="Google Shape;3688;p62"/>
          <p:cNvSpPr txBox="1"/>
          <p:nvPr/>
        </p:nvSpPr>
        <p:spPr>
          <a:xfrm>
            <a:off x="6288875" y="2895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689" name="Google Shape;3689;p62"/>
          <p:cNvSpPr txBox="1"/>
          <p:nvPr/>
        </p:nvSpPr>
        <p:spPr>
          <a:xfrm>
            <a:off x="6776525" y="664938"/>
            <a:ext cx="2270700" cy="103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sp>
        <p:nvSpPr>
          <p:cNvPr id="3690" name="Google Shape;3690;p62"/>
          <p:cNvSpPr/>
          <p:nvPr/>
        </p:nvSpPr>
        <p:spPr>
          <a:xfrm>
            <a:off x="3261763" y="354185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91" name="Google Shape;3691;p62"/>
          <p:cNvGraphicFramePr/>
          <p:nvPr/>
        </p:nvGraphicFramePr>
        <p:xfrm>
          <a:off x="3569113" y="37248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92" name="Google Shape;3692;p62"/>
          <p:cNvGraphicFramePr/>
          <p:nvPr/>
        </p:nvGraphicFramePr>
        <p:xfrm>
          <a:off x="3569113" y="41210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93" name="Google Shape;3693;p62"/>
          <p:cNvGraphicFramePr/>
          <p:nvPr/>
        </p:nvGraphicFramePr>
        <p:xfrm>
          <a:off x="4334813" y="41210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94" name="Google Shape;3694;p62"/>
          <p:cNvSpPr txBox="1"/>
          <p:nvPr/>
        </p:nvSpPr>
        <p:spPr>
          <a:xfrm>
            <a:off x="4717663" y="4620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695" name="Google Shape;3695;p62"/>
          <p:cNvGraphicFramePr/>
          <p:nvPr/>
        </p:nvGraphicFramePr>
        <p:xfrm>
          <a:off x="3586763" y="46224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696" name="Google Shape;3696;p62"/>
          <p:cNvGraphicFramePr/>
          <p:nvPr/>
        </p:nvGraphicFramePr>
        <p:xfrm>
          <a:off x="4996163" y="45719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697" name="Google Shape;3697;p62"/>
          <p:cNvSpPr txBox="1"/>
          <p:nvPr/>
        </p:nvSpPr>
        <p:spPr>
          <a:xfrm>
            <a:off x="3570400" y="37228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698" name="Google Shape;3698;p62"/>
          <p:cNvSpPr txBox="1"/>
          <p:nvPr/>
        </p:nvSpPr>
        <p:spPr>
          <a:xfrm>
            <a:off x="3938625" y="3722825"/>
            <a:ext cx="38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NIL</a:t>
            </a:r>
            <a:endParaRPr sz="1000">
              <a:latin typeface="Roboto"/>
              <a:ea typeface="Roboto"/>
              <a:cs typeface="Roboto"/>
              <a:sym typeface="Roboto"/>
            </a:endParaRPr>
          </a:p>
        </p:txBody>
      </p:sp>
      <p:sp>
        <p:nvSpPr>
          <p:cNvPr id="3699" name="Google Shape;3699;p62"/>
          <p:cNvSpPr txBox="1"/>
          <p:nvPr/>
        </p:nvSpPr>
        <p:spPr>
          <a:xfrm>
            <a:off x="3624909" y="4622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3700" name="Google Shape;3700;p62"/>
          <p:cNvSpPr txBox="1"/>
          <p:nvPr/>
        </p:nvSpPr>
        <p:spPr>
          <a:xfrm>
            <a:off x="6649025" y="1798713"/>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3:</a:t>
            </a:r>
            <a:endParaRPr b="1" sz="1600">
              <a:solidFill>
                <a:schemeClr val="accent3"/>
              </a:solidFill>
              <a:latin typeface="Roboto"/>
              <a:ea typeface="Roboto"/>
              <a:cs typeface="Roboto"/>
              <a:sym typeface="Roboto"/>
            </a:endParaRPr>
          </a:p>
        </p:txBody>
      </p:sp>
      <p:sp>
        <p:nvSpPr>
          <p:cNvPr id="3701" name="Google Shape;3701;p62"/>
          <p:cNvSpPr txBox="1"/>
          <p:nvPr/>
        </p:nvSpPr>
        <p:spPr>
          <a:xfrm>
            <a:off x="6776525" y="2120175"/>
            <a:ext cx="2270700" cy="1256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Just merge the grandparent to an immediate child then let it point to the node containing 30</a:t>
            </a:r>
            <a:endParaRPr sz="1200">
              <a:solidFill>
                <a:srgbClr val="000000"/>
              </a:solidFill>
              <a:highlight>
                <a:srgbClr val="EEEEEE"/>
              </a:highlight>
              <a:latin typeface="Roboto"/>
              <a:ea typeface="Roboto"/>
              <a:cs typeface="Roboto"/>
              <a:sym typeface="Roboto"/>
            </a:endParaRPr>
          </a:p>
        </p:txBody>
      </p:sp>
      <p:sp>
        <p:nvSpPr>
          <p:cNvPr id="3702" name="Google Shape;3702;p62"/>
          <p:cNvSpPr/>
          <p:nvPr/>
        </p:nvSpPr>
        <p:spPr>
          <a:xfrm>
            <a:off x="610688" y="2567225"/>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703" name="Google Shape;3703;p62"/>
          <p:cNvGraphicFramePr/>
          <p:nvPr/>
        </p:nvGraphicFramePr>
        <p:xfrm>
          <a:off x="918038" y="27502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704" name="Google Shape;3704;p62"/>
          <p:cNvGraphicFramePr/>
          <p:nvPr/>
        </p:nvGraphicFramePr>
        <p:xfrm>
          <a:off x="918038" y="31464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705" name="Google Shape;3705;p62"/>
          <p:cNvGraphicFramePr/>
          <p:nvPr/>
        </p:nvGraphicFramePr>
        <p:xfrm>
          <a:off x="1683738" y="3146398"/>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706" name="Google Shape;3706;p62"/>
          <p:cNvSpPr txBox="1"/>
          <p:nvPr/>
        </p:nvSpPr>
        <p:spPr>
          <a:xfrm>
            <a:off x="2066588" y="3645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3707" name="Google Shape;3707;p62"/>
          <p:cNvGraphicFramePr/>
          <p:nvPr/>
        </p:nvGraphicFramePr>
        <p:xfrm>
          <a:off x="935688" y="36477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3708" name="Google Shape;3708;p62"/>
          <p:cNvGraphicFramePr/>
          <p:nvPr/>
        </p:nvGraphicFramePr>
        <p:xfrm>
          <a:off x="2345088" y="35973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709" name="Google Shape;3709;p62"/>
          <p:cNvSpPr txBox="1"/>
          <p:nvPr/>
        </p:nvSpPr>
        <p:spPr>
          <a:xfrm>
            <a:off x="919325" y="27482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a:t>
            </a:r>
            <a:endParaRPr>
              <a:latin typeface="Roboto"/>
              <a:ea typeface="Roboto"/>
              <a:cs typeface="Roboto"/>
              <a:sym typeface="Roboto"/>
            </a:endParaRPr>
          </a:p>
        </p:txBody>
      </p:sp>
      <p:sp>
        <p:nvSpPr>
          <p:cNvPr id="3710" name="Google Shape;3710;p62"/>
          <p:cNvSpPr txBox="1"/>
          <p:nvPr/>
        </p:nvSpPr>
        <p:spPr>
          <a:xfrm>
            <a:off x="1287550" y="2748200"/>
            <a:ext cx="382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30</a:t>
            </a:r>
            <a:endParaRPr>
              <a:latin typeface="Roboto"/>
              <a:ea typeface="Roboto"/>
              <a:cs typeface="Roboto"/>
              <a:sym typeface="Roboto"/>
            </a:endParaRPr>
          </a:p>
        </p:txBody>
      </p:sp>
      <p:sp>
        <p:nvSpPr>
          <p:cNvPr id="3711" name="Google Shape;3711;p62"/>
          <p:cNvSpPr txBox="1"/>
          <p:nvPr/>
        </p:nvSpPr>
        <p:spPr>
          <a:xfrm>
            <a:off x="973834" y="3647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3712" name="Google Shape;3712;p62"/>
          <p:cNvCxnSpPr/>
          <p:nvPr/>
        </p:nvCxnSpPr>
        <p:spPr>
          <a:xfrm flipH="1">
            <a:off x="965800" y="3347925"/>
            <a:ext cx="221700" cy="1073100"/>
          </a:xfrm>
          <a:prstGeom prst="straightConnector1">
            <a:avLst/>
          </a:prstGeom>
          <a:noFill/>
          <a:ln cap="flat" cmpd="sng" w="28575">
            <a:solidFill>
              <a:schemeClr val="dk2"/>
            </a:solidFill>
            <a:prstDash val="solid"/>
            <a:round/>
            <a:headEnd len="med" w="med" type="none"/>
            <a:tailEnd len="med" w="med" type="triangle"/>
          </a:ln>
        </p:spPr>
      </p:cxnSp>
      <p:cxnSp>
        <p:nvCxnSpPr>
          <p:cNvPr id="3713" name="Google Shape;3713;p62"/>
          <p:cNvCxnSpPr/>
          <p:nvPr/>
        </p:nvCxnSpPr>
        <p:spPr>
          <a:xfrm flipH="1">
            <a:off x="1509325" y="3340775"/>
            <a:ext cx="14400" cy="1130400"/>
          </a:xfrm>
          <a:prstGeom prst="straightConnector1">
            <a:avLst/>
          </a:prstGeom>
          <a:noFill/>
          <a:ln cap="flat" cmpd="sng" w="28575">
            <a:solidFill>
              <a:schemeClr val="dk2"/>
            </a:solidFill>
            <a:prstDash val="solid"/>
            <a:round/>
            <a:headEnd len="med" w="med" type="none"/>
            <a:tailEnd len="med" w="med" type="triangle"/>
          </a:ln>
        </p:spPr>
      </p:cxnSp>
      <p:sp>
        <p:nvSpPr>
          <p:cNvPr id="3714" name="Google Shape;3714;p62"/>
          <p:cNvSpPr txBox="1"/>
          <p:nvPr/>
        </p:nvSpPr>
        <p:spPr>
          <a:xfrm>
            <a:off x="668000" y="43663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sp>
        <p:nvSpPr>
          <p:cNvPr id="3715" name="Google Shape;3715;p62"/>
          <p:cNvSpPr txBox="1"/>
          <p:nvPr/>
        </p:nvSpPr>
        <p:spPr>
          <a:xfrm>
            <a:off x="1269250" y="4366375"/>
            <a:ext cx="41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Roboto"/>
                <a:ea typeface="Roboto"/>
                <a:cs typeface="Roboto"/>
                <a:sym typeface="Roboto"/>
              </a:rPr>
              <a:t>…</a:t>
            </a:r>
            <a:endParaRPr sz="2700">
              <a:latin typeface="Roboto"/>
              <a:ea typeface="Roboto"/>
              <a:cs typeface="Roboto"/>
              <a:sym typeface="Roboto"/>
            </a:endParaRPr>
          </a:p>
        </p:txBody>
      </p:sp>
      <p:cxnSp>
        <p:nvCxnSpPr>
          <p:cNvPr id="3716" name="Google Shape;3716;p62"/>
          <p:cNvCxnSpPr/>
          <p:nvPr/>
        </p:nvCxnSpPr>
        <p:spPr>
          <a:xfrm>
            <a:off x="1874275" y="3362225"/>
            <a:ext cx="1330500" cy="386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0" name="Shape 3720"/>
        <p:cNvGrpSpPr/>
        <p:nvPr/>
      </p:nvGrpSpPr>
      <p:grpSpPr>
        <a:xfrm>
          <a:off x="0" y="0"/>
          <a:ext cx="0" cy="0"/>
          <a:chOff x="0" y="0"/>
          <a:chExt cx="0" cy="0"/>
        </a:xfrm>
      </p:grpSpPr>
      <p:pic>
        <p:nvPicPr>
          <p:cNvPr id="3721" name="Google Shape;3721;p63"/>
          <p:cNvPicPr preferRelativeResize="0"/>
          <p:nvPr/>
        </p:nvPicPr>
        <p:blipFill>
          <a:blip r:embed="rId3">
            <a:alphaModFix/>
          </a:blip>
          <a:stretch>
            <a:fillRect/>
          </a:stretch>
        </p:blipFill>
        <p:spPr>
          <a:xfrm>
            <a:off x="-154225" y="3631427"/>
            <a:ext cx="1848224" cy="3448200"/>
          </a:xfrm>
          <a:prstGeom prst="rect">
            <a:avLst/>
          </a:prstGeom>
          <a:noFill/>
          <a:ln>
            <a:noFill/>
          </a:ln>
        </p:spPr>
      </p:pic>
      <p:sp>
        <p:nvSpPr>
          <p:cNvPr id="3722" name="Google Shape;3722;p63"/>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sp>
        <p:nvSpPr>
          <p:cNvPr id="3723" name="Google Shape;3723;p63"/>
          <p:cNvSpPr/>
          <p:nvPr/>
        </p:nvSpPr>
        <p:spPr>
          <a:xfrm>
            <a:off x="1094775" y="1872850"/>
            <a:ext cx="663900" cy="6639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724" name="Google Shape;3724;p63"/>
          <p:cNvSpPr/>
          <p:nvPr/>
        </p:nvSpPr>
        <p:spPr>
          <a:xfrm>
            <a:off x="1758675" y="1872838"/>
            <a:ext cx="663900" cy="663900"/>
          </a:xfrm>
          <a:prstGeom prst="rect">
            <a:avLst/>
          </a:prstGeom>
          <a:solidFill>
            <a:srgbClr val="EEEEEE"/>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725" name="Google Shape;3725;p63"/>
          <p:cNvSpPr/>
          <p:nvPr/>
        </p:nvSpPr>
        <p:spPr>
          <a:xfrm>
            <a:off x="309925"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726" name="Google Shape;3726;p63"/>
          <p:cNvSpPr/>
          <p:nvPr/>
        </p:nvSpPr>
        <p:spPr>
          <a:xfrm>
            <a:off x="1544600" y="3049275"/>
            <a:ext cx="663900" cy="6639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727" name="Google Shape;3727;p63"/>
          <p:cNvSpPr/>
          <p:nvPr/>
        </p:nvSpPr>
        <p:spPr>
          <a:xfrm>
            <a:off x="2779275" y="3049275"/>
            <a:ext cx="663900" cy="663900"/>
          </a:xfrm>
          <a:prstGeom prst="rect">
            <a:avLst/>
          </a:prstGeom>
          <a:solidFill>
            <a:srgbClr val="EEEEEE"/>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cxnSp>
        <p:nvCxnSpPr>
          <p:cNvPr id="3728" name="Google Shape;3728;p63"/>
          <p:cNvCxnSpPr/>
          <p:nvPr/>
        </p:nvCxnSpPr>
        <p:spPr>
          <a:xfrm flipH="1">
            <a:off x="649175" y="2538400"/>
            <a:ext cx="663300" cy="548100"/>
          </a:xfrm>
          <a:prstGeom prst="straightConnector1">
            <a:avLst/>
          </a:prstGeom>
          <a:noFill/>
          <a:ln cap="flat" cmpd="sng" w="38100">
            <a:solidFill>
              <a:schemeClr val="dk2"/>
            </a:solidFill>
            <a:prstDash val="solid"/>
            <a:round/>
            <a:headEnd len="med" w="med" type="none"/>
            <a:tailEnd len="med" w="med" type="none"/>
          </a:ln>
        </p:spPr>
      </p:cxnSp>
      <p:cxnSp>
        <p:nvCxnSpPr>
          <p:cNvPr id="3729" name="Google Shape;3729;p63"/>
          <p:cNvCxnSpPr/>
          <p:nvPr/>
        </p:nvCxnSpPr>
        <p:spPr>
          <a:xfrm flipH="1">
            <a:off x="1739450" y="2476850"/>
            <a:ext cx="27600" cy="463200"/>
          </a:xfrm>
          <a:prstGeom prst="straightConnector1">
            <a:avLst/>
          </a:prstGeom>
          <a:noFill/>
          <a:ln cap="flat" cmpd="sng" w="38100">
            <a:solidFill>
              <a:schemeClr val="dk2"/>
            </a:solidFill>
            <a:prstDash val="solid"/>
            <a:round/>
            <a:headEnd len="med" w="med" type="none"/>
            <a:tailEnd len="med" w="med" type="none"/>
          </a:ln>
        </p:spPr>
      </p:cxnSp>
      <p:grpSp>
        <p:nvGrpSpPr>
          <p:cNvPr id="3730" name="Google Shape;3730;p63"/>
          <p:cNvGrpSpPr/>
          <p:nvPr/>
        </p:nvGrpSpPr>
        <p:grpSpPr>
          <a:xfrm rot="-2736071">
            <a:off x="617670" y="2694954"/>
            <a:ext cx="726293" cy="220604"/>
            <a:chOff x="1907703" y="3382021"/>
            <a:chExt cx="1158837" cy="250845"/>
          </a:xfrm>
        </p:grpSpPr>
        <p:sp>
          <p:nvSpPr>
            <p:cNvPr id="3731" name="Google Shape;3731;p6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6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6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6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6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6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6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6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6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6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6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6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6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6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6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6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7" name="Google Shape;3747;p63"/>
          <p:cNvSpPr/>
          <p:nvPr/>
        </p:nvSpPr>
        <p:spPr>
          <a:xfrm rot="-5400000">
            <a:off x="1643304" y="2753723"/>
            <a:ext cx="99455" cy="92830"/>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63"/>
          <p:cNvSpPr/>
          <p:nvPr/>
        </p:nvSpPr>
        <p:spPr>
          <a:xfrm rot="-5400000">
            <a:off x="1643304" y="2669156"/>
            <a:ext cx="99455" cy="92830"/>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9" name="Google Shape;3749;p63"/>
          <p:cNvPicPr preferRelativeResize="0"/>
          <p:nvPr/>
        </p:nvPicPr>
        <p:blipFill>
          <a:blip r:embed="rId4">
            <a:alphaModFix/>
          </a:blip>
          <a:stretch>
            <a:fillRect/>
          </a:stretch>
        </p:blipFill>
        <p:spPr>
          <a:xfrm>
            <a:off x="358475" y="232071"/>
            <a:ext cx="1186125" cy="1186125"/>
          </a:xfrm>
          <a:prstGeom prst="rect">
            <a:avLst/>
          </a:prstGeom>
          <a:noFill/>
          <a:ln>
            <a:noFill/>
          </a:ln>
        </p:spPr>
      </p:pic>
      <p:sp>
        <p:nvSpPr>
          <p:cNvPr id="3750" name="Google Shape;3750;p63"/>
          <p:cNvSpPr txBox="1"/>
          <p:nvPr/>
        </p:nvSpPr>
        <p:spPr>
          <a:xfrm>
            <a:off x="6288875" y="19003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CASE C</a:t>
            </a:r>
            <a:endParaRPr b="1" sz="1600">
              <a:solidFill>
                <a:schemeClr val="accent3"/>
              </a:solidFill>
              <a:latin typeface="Roboto"/>
              <a:ea typeface="Roboto"/>
              <a:cs typeface="Roboto"/>
              <a:sym typeface="Roboto"/>
            </a:endParaRPr>
          </a:p>
        </p:txBody>
      </p:sp>
      <p:sp>
        <p:nvSpPr>
          <p:cNvPr id="3751" name="Google Shape;3751;p63"/>
          <p:cNvSpPr txBox="1"/>
          <p:nvPr/>
        </p:nvSpPr>
        <p:spPr>
          <a:xfrm>
            <a:off x="6776525" y="2275663"/>
            <a:ext cx="2270700" cy="1034700"/>
          </a:xfrm>
          <a:prstGeom prst="rect">
            <a:avLst/>
          </a:prstGeom>
          <a:solidFill>
            <a:schemeClr val="lt1"/>
          </a:solidFill>
          <a:ln cap="flat" cmpd="sng" w="9525">
            <a:solidFill>
              <a:srgbClr val="EEEEE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EEEEEE"/>
                </a:highlight>
              </a:rPr>
              <a:t>Height of the tree gets shrinked</a:t>
            </a:r>
            <a:endParaRPr sz="1200">
              <a:solidFill>
                <a:srgbClr val="000000"/>
              </a:solidFill>
              <a:highlight>
                <a:srgbClr val="EEEEEE"/>
              </a:highlight>
              <a:latin typeface="Roboto"/>
              <a:ea typeface="Roboto"/>
              <a:cs typeface="Roboto"/>
              <a:sym typeface="Roboto"/>
            </a:endParaRPr>
          </a:p>
        </p:txBody>
      </p:sp>
      <p:cxnSp>
        <p:nvCxnSpPr>
          <p:cNvPr id="3752" name="Google Shape;3752;p63"/>
          <p:cNvCxnSpPr>
            <a:stCxn id="3725" idx="3"/>
            <a:endCxn id="3726" idx="1"/>
          </p:cNvCxnSpPr>
          <p:nvPr/>
        </p:nvCxnSpPr>
        <p:spPr>
          <a:xfrm>
            <a:off x="973825" y="3381225"/>
            <a:ext cx="570900" cy="0"/>
          </a:xfrm>
          <a:prstGeom prst="straightConnector1">
            <a:avLst/>
          </a:prstGeom>
          <a:noFill/>
          <a:ln cap="flat" cmpd="sng" w="9525">
            <a:solidFill>
              <a:schemeClr val="dk2"/>
            </a:solidFill>
            <a:prstDash val="solid"/>
            <a:round/>
            <a:headEnd len="med" w="med" type="none"/>
            <a:tailEnd len="med" w="med" type="triangle"/>
          </a:ln>
        </p:spPr>
      </p:cxnSp>
      <p:cxnSp>
        <p:nvCxnSpPr>
          <p:cNvPr id="3753" name="Google Shape;3753;p63"/>
          <p:cNvCxnSpPr>
            <a:stCxn id="3726" idx="3"/>
            <a:endCxn id="3727" idx="1"/>
          </p:cNvCxnSpPr>
          <p:nvPr/>
        </p:nvCxnSpPr>
        <p:spPr>
          <a:xfrm>
            <a:off x="2208500" y="3381225"/>
            <a:ext cx="570900" cy="0"/>
          </a:xfrm>
          <a:prstGeom prst="straightConnector1">
            <a:avLst/>
          </a:prstGeom>
          <a:noFill/>
          <a:ln cap="flat" cmpd="sng" w="9525">
            <a:solidFill>
              <a:schemeClr val="dk2"/>
            </a:solidFill>
            <a:prstDash val="solid"/>
            <a:round/>
            <a:headEnd len="med" w="med" type="none"/>
            <a:tailEnd len="med" w="med" type="triangle"/>
          </a:ln>
        </p:spPr>
      </p:cxnSp>
      <p:sp>
        <p:nvSpPr>
          <p:cNvPr id="3754" name="Google Shape;3754;p63"/>
          <p:cNvSpPr txBox="1"/>
          <p:nvPr/>
        </p:nvSpPr>
        <p:spPr>
          <a:xfrm>
            <a:off x="6776525" y="3822438"/>
            <a:ext cx="2270700" cy="1034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highlight>
                  <a:srgbClr val="EEEEEE"/>
                </a:highlight>
                <a:latin typeface="Roboto"/>
                <a:ea typeface="Roboto"/>
                <a:cs typeface="Roboto"/>
                <a:sym typeface="Roboto"/>
              </a:rPr>
              <a:t>Let the node where the merging happens point to the node that was left behind after the deletion</a:t>
            </a:r>
            <a:endParaRPr sz="1200">
              <a:solidFill>
                <a:srgbClr val="000000"/>
              </a:solidFill>
              <a:highlight>
                <a:srgbClr val="EEEEEE"/>
              </a:highlight>
              <a:latin typeface="Roboto"/>
              <a:ea typeface="Roboto"/>
              <a:cs typeface="Roboto"/>
              <a:sym typeface="Roboto"/>
            </a:endParaRPr>
          </a:p>
        </p:txBody>
      </p:sp>
      <p:sp>
        <p:nvSpPr>
          <p:cNvPr id="3755" name="Google Shape;3755;p63"/>
          <p:cNvSpPr txBox="1"/>
          <p:nvPr/>
        </p:nvSpPr>
        <p:spPr>
          <a:xfrm>
            <a:off x="6649025" y="3500975"/>
            <a:ext cx="878700" cy="3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Step 3:</a:t>
            </a:r>
            <a:endParaRPr b="1" sz="1600">
              <a:solidFill>
                <a:schemeClr val="accent3"/>
              </a:solidFill>
              <a:latin typeface="Roboto"/>
              <a:ea typeface="Roboto"/>
              <a:cs typeface="Roboto"/>
              <a:sym typeface="Roboto"/>
            </a:endParaRPr>
          </a:p>
        </p:txBody>
      </p:sp>
      <p:cxnSp>
        <p:nvCxnSpPr>
          <p:cNvPr id="3756" name="Google Shape;3756;p63"/>
          <p:cNvCxnSpPr/>
          <p:nvPr/>
        </p:nvCxnSpPr>
        <p:spPr>
          <a:xfrm>
            <a:off x="2418800" y="2532625"/>
            <a:ext cx="360600" cy="553800"/>
          </a:xfrm>
          <a:prstGeom prst="straightConnector1">
            <a:avLst/>
          </a:prstGeom>
          <a:noFill/>
          <a:ln cap="flat" cmpd="sng" w="38100">
            <a:solidFill>
              <a:schemeClr val="dk2"/>
            </a:solidFill>
            <a:prstDash val="solid"/>
            <a:round/>
            <a:headEnd len="med" w="med" type="none"/>
            <a:tailEnd len="med" w="med" type="none"/>
          </a:ln>
        </p:spPr>
      </p:cxnSp>
      <p:grpSp>
        <p:nvGrpSpPr>
          <p:cNvPr id="3757" name="Google Shape;3757;p63"/>
          <p:cNvGrpSpPr/>
          <p:nvPr/>
        </p:nvGrpSpPr>
        <p:grpSpPr>
          <a:xfrm rot="3623883">
            <a:off x="2287422" y="2683125"/>
            <a:ext cx="628014" cy="248436"/>
            <a:chOff x="1907703" y="3382021"/>
            <a:chExt cx="1158837" cy="250845"/>
          </a:xfrm>
        </p:grpSpPr>
        <p:sp>
          <p:nvSpPr>
            <p:cNvPr id="3758" name="Google Shape;3758;p63"/>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63"/>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63"/>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63"/>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63"/>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63"/>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63"/>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63"/>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63"/>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63"/>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63"/>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63"/>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63"/>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63"/>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63"/>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63"/>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9"/>
          <p:cNvSpPr txBox="1"/>
          <p:nvPr>
            <p:ph type="title"/>
          </p:nvPr>
        </p:nvSpPr>
        <p:spPr>
          <a:xfrm>
            <a:off x="1961100" y="288575"/>
            <a:ext cx="5221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 of B+ Trees</a:t>
            </a:r>
            <a:endParaRPr/>
          </a:p>
        </p:txBody>
      </p:sp>
      <p:pic>
        <p:nvPicPr>
          <p:cNvPr id="402" name="Google Shape;402;p19"/>
          <p:cNvPicPr preferRelativeResize="0"/>
          <p:nvPr/>
        </p:nvPicPr>
        <p:blipFill>
          <a:blip r:embed="rId3">
            <a:alphaModFix/>
          </a:blip>
          <a:stretch>
            <a:fillRect/>
          </a:stretch>
        </p:blipFill>
        <p:spPr>
          <a:xfrm>
            <a:off x="850425" y="1369788"/>
            <a:ext cx="3272300" cy="2589734"/>
          </a:xfrm>
          <a:prstGeom prst="rect">
            <a:avLst/>
          </a:prstGeom>
          <a:noFill/>
          <a:ln>
            <a:noFill/>
          </a:ln>
        </p:spPr>
      </p:pic>
      <p:sp>
        <p:nvSpPr>
          <p:cNvPr id="403" name="Google Shape;403;p19"/>
          <p:cNvSpPr txBox="1"/>
          <p:nvPr/>
        </p:nvSpPr>
        <p:spPr>
          <a:xfrm>
            <a:off x="4508650" y="1273425"/>
            <a:ext cx="396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Records can be fetched in equal number of disk accesses.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404" name="Google Shape;404;p19"/>
          <p:cNvSpPr txBox="1"/>
          <p:nvPr/>
        </p:nvSpPr>
        <p:spPr>
          <a:xfrm>
            <a:off x="4508650" y="1941900"/>
            <a:ext cx="388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Height of the tree remains balanced and less as compared to B tree. </a:t>
            </a:r>
            <a:endParaRPr/>
          </a:p>
        </p:txBody>
      </p:sp>
      <p:sp>
        <p:nvSpPr>
          <p:cNvPr id="405" name="Google Shape;405;p19"/>
          <p:cNvSpPr txBox="1"/>
          <p:nvPr/>
        </p:nvSpPr>
        <p:spPr>
          <a:xfrm>
            <a:off x="4508650" y="2557500"/>
            <a:ext cx="388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can access the data stored in a B+ </a:t>
            </a:r>
            <a:r>
              <a:rPr lang="en"/>
              <a:t>tree sequentially as well as directly.</a:t>
            </a:r>
            <a:endParaRPr/>
          </a:p>
        </p:txBody>
      </p:sp>
      <p:sp>
        <p:nvSpPr>
          <p:cNvPr id="406" name="Google Shape;406;p19"/>
          <p:cNvSpPr txBox="1"/>
          <p:nvPr/>
        </p:nvSpPr>
        <p:spPr>
          <a:xfrm>
            <a:off x="4547650" y="3048600"/>
            <a:ext cx="388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Keys are used for indexing. </a:t>
            </a:r>
            <a:endParaRPr/>
          </a:p>
        </p:txBody>
      </p:sp>
      <p:sp>
        <p:nvSpPr>
          <p:cNvPr id="407" name="Google Shape;407;p19"/>
          <p:cNvSpPr txBox="1"/>
          <p:nvPr/>
        </p:nvSpPr>
        <p:spPr>
          <a:xfrm>
            <a:off x="4547650" y="3528475"/>
            <a:ext cx="388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Faster search queries as the data is stored only on the leaf nodes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7" name="Shape 3777"/>
        <p:cNvGrpSpPr/>
        <p:nvPr/>
      </p:nvGrpSpPr>
      <p:grpSpPr>
        <a:xfrm>
          <a:off x="0" y="0"/>
          <a:ext cx="0" cy="0"/>
          <a:chOff x="0" y="0"/>
          <a:chExt cx="0" cy="0"/>
        </a:xfrm>
      </p:grpSpPr>
      <p:sp>
        <p:nvSpPr>
          <p:cNvPr id="3778" name="Google Shape;3778;p64"/>
          <p:cNvSpPr/>
          <p:nvPr/>
        </p:nvSpPr>
        <p:spPr>
          <a:xfrm>
            <a:off x="4110435" y="1740700"/>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779" name="Google Shape;3779;p64"/>
          <p:cNvSpPr/>
          <p:nvPr/>
        </p:nvSpPr>
        <p:spPr>
          <a:xfrm>
            <a:off x="2958769" y="24725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780" name="Google Shape;3780;p64"/>
          <p:cNvSpPr/>
          <p:nvPr/>
        </p:nvSpPr>
        <p:spPr>
          <a:xfrm>
            <a:off x="5016120" y="24725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781" name="Google Shape;3781;p64"/>
          <p:cNvSpPr/>
          <p:nvPr/>
        </p:nvSpPr>
        <p:spPr>
          <a:xfrm>
            <a:off x="5561749" y="24725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3782" name="Google Shape;3782;p64"/>
          <p:cNvSpPr/>
          <p:nvPr/>
        </p:nvSpPr>
        <p:spPr>
          <a:xfrm>
            <a:off x="1702050"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3783" name="Google Shape;3783;p64"/>
          <p:cNvSpPr/>
          <p:nvPr/>
        </p:nvSpPr>
        <p:spPr>
          <a:xfrm>
            <a:off x="2598448" y="35059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784" name="Google Shape;3784;p64"/>
          <p:cNvSpPr/>
          <p:nvPr/>
        </p:nvSpPr>
        <p:spPr>
          <a:xfrm>
            <a:off x="3121250" y="35059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785" name="Google Shape;3785;p64"/>
          <p:cNvSpPr/>
          <p:nvPr/>
        </p:nvSpPr>
        <p:spPr>
          <a:xfrm>
            <a:off x="3840117"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786" name="Google Shape;3786;p64"/>
          <p:cNvSpPr/>
          <p:nvPr/>
        </p:nvSpPr>
        <p:spPr>
          <a:xfrm>
            <a:off x="4385746"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787" name="Google Shape;3787;p64"/>
          <p:cNvSpPr/>
          <p:nvPr/>
        </p:nvSpPr>
        <p:spPr>
          <a:xfrm>
            <a:off x="5091186"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788" name="Google Shape;3788;p64"/>
          <p:cNvSpPr/>
          <p:nvPr/>
        </p:nvSpPr>
        <p:spPr>
          <a:xfrm>
            <a:off x="6413202"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3789" name="Google Shape;3789;p64"/>
          <p:cNvSpPr/>
          <p:nvPr/>
        </p:nvSpPr>
        <p:spPr>
          <a:xfrm>
            <a:off x="6966495"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3790" name="Google Shape;3790;p64"/>
          <p:cNvCxnSpPr/>
          <p:nvPr/>
        </p:nvCxnSpPr>
        <p:spPr>
          <a:xfrm flipH="1">
            <a:off x="3516865" y="2309627"/>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3791" name="Google Shape;3791;p64"/>
          <p:cNvCxnSpPr/>
          <p:nvPr/>
        </p:nvCxnSpPr>
        <p:spPr>
          <a:xfrm rot="10800000">
            <a:off x="4631201" y="2322403"/>
            <a:ext cx="420300" cy="116100"/>
          </a:xfrm>
          <a:prstGeom prst="straightConnector1">
            <a:avLst/>
          </a:prstGeom>
          <a:noFill/>
          <a:ln cap="flat" cmpd="sng" w="38100">
            <a:solidFill>
              <a:schemeClr val="dk2"/>
            </a:solidFill>
            <a:prstDash val="solid"/>
            <a:round/>
            <a:headEnd len="med" w="med" type="none"/>
            <a:tailEnd len="med" w="med" type="none"/>
          </a:ln>
        </p:spPr>
      </p:cxnSp>
      <p:cxnSp>
        <p:nvCxnSpPr>
          <p:cNvPr id="3792" name="Google Shape;3792;p64"/>
          <p:cNvCxnSpPr/>
          <p:nvPr/>
        </p:nvCxnSpPr>
        <p:spPr>
          <a:xfrm flipH="1">
            <a:off x="2276489" y="3057186"/>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3793" name="Google Shape;3793;p64"/>
          <p:cNvCxnSpPr>
            <a:stCxn id="3779" idx="2"/>
          </p:cNvCxnSpPr>
          <p:nvPr/>
        </p:nvCxnSpPr>
        <p:spPr>
          <a:xfrm flipH="1">
            <a:off x="3208819" y="3055701"/>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3794" name="Google Shape;3794;p64"/>
          <p:cNvCxnSpPr/>
          <p:nvPr/>
        </p:nvCxnSpPr>
        <p:spPr>
          <a:xfrm flipH="1">
            <a:off x="4489655" y="3018444"/>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3795" name="Google Shape;3795;p64"/>
          <p:cNvCxnSpPr/>
          <p:nvPr/>
        </p:nvCxnSpPr>
        <p:spPr>
          <a:xfrm flipH="1">
            <a:off x="5591184" y="3057186"/>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3796" name="Google Shape;3796;p64"/>
          <p:cNvCxnSpPr/>
          <p:nvPr/>
        </p:nvCxnSpPr>
        <p:spPr>
          <a:xfrm>
            <a:off x="6124720" y="3069858"/>
            <a:ext cx="677400" cy="462600"/>
          </a:xfrm>
          <a:prstGeom prst="straightConnector1">
            <a:avLst/>
          </a:prstGeom>
          <a:noFill/>
          <a:ln cap="flat" cmpd="sng" w="38100">
            <a:solidFill>
              <a:schemeClr val="dk2"/>
            </a:solidFill>
            <a:prstDash val="solid"/>
            <a:round/>
            <a:headEnd len="med" w="med" type="none"/>
            <a:tailEnd len="med" w="med" type="none"/>
          </a:ln>
        </p:spPr>
      </p:cxnSp>
      <p:grpSp>
        <p:nvGrpSpPr>
          <p:cNvPr id="3797" name="Google Shape;3797;p64"/>
          <p:cNvGrpSpPr/>
          <p:nvPr/>
        </p:nvGrpSpPr>
        <p:grpSpPr>
          <a:xfrm rot="-2006516">
            <a:off x="2380054" y="3192567"/>
            <a:ext cx="608551" cy="190599"/>
            <a:chOff x="1907703" y="3382021"/>
            <a:chExt cx="1158837" cy="250845"/>
          </a:xfrm>
        </p:grpSpPr>
        <p:sp>
          <p:nvSpPr>
            <p:cNvPr id="3798" name="Google Shape;3798;p6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6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6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6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6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6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6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6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6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6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6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6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6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6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6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6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4" name="Google Shape;3814;p64"/>
          <p:cNvGrpSpPr/>
          <p:nvPr/>
        </p:nvGrpSpPr>
        <p:grpSpPr>
          <a:xfrm rot="-2814855">
            <a:off x="4453876" y="3192865"/>
            <a:ext cx="613270" cy="132750"/>
            <a:chOff x="1907703" y="3382021"/>
            <a:chExt cx="1158837" cy="250845"/>
          </a:xfrm>
        </p:grpSpPr>
        <p:sp>
          <p:nvSpPr>
            <p:cNvPr id="3815" name="Google Shape;3815;p6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6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6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6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6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6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6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6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6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6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6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6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6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6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6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6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1" name="Google Shape;3831;p64"/>
          <p:cNvGrpSpPr/>
          <p:nvPr/>
        </p:nvGrpSpPr>
        <p:grpSpPr>
          <a:xfrm rot="-959106">
            <a:off x="3456463" y="2341622"/>
            <a:ext cx="666130" cy="152761"/>
            <a:chOff x="1907703" y="3382021"/>
            <a:chExt cx="1158837" cy="250845"/>
          </a:xfrm>
        </p:grpSpPr>
        <p:sp>
          <p:nvSpPr>
            <p:cNvPr id="3832" name="Google Shape;3832;p6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6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6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6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6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6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6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6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6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6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6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6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6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6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6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6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8" name="Google Shape;3848;p64"/>
          <p:cNvGrpSpPr/>
          <p:nvPr/>
        </p:nvGrpSpPr>
        <p:grpSpPr>
          <a:xfrm rot="1900844">
            <a:off x="6090855" y="3203582"/>
            <a:ext cx="754412" cy="168861"/>
            <a:chOff x="1907703" y="3382021"/>
            <a:chExt cx="1158837" cy="250845"/>
          </a:xfrm>
        </p:grpSpPr>
        <p:sp>
          <p:nvSpPr>
            <p:cNvPr id="3849" name="Google Shape;3849;p64"/>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64"/>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64"/>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64"/>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64"/>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64"/>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64"/>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64"/>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64"/>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64"/>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64"/>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64"/>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64"/>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64"/>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64"/>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64"/>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5" name="Google Shape;3865;p64"/>
          <p:cNvSpPr/>
          <p:nvPr/>
        </p:nvSpPr>
        <p:spPr>
          <a:xfrm rot="1523563">
            <a:off x="4768197" y="2324965"/>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64"/>
          <p:cNvSpPr/>
          <p:nvPr/>
        </p:nvSpPr>
        <p:spPr>
          <a:xfrm rot="1523563">
            <a:off x="4831718" y="2355114"/>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64"/>
          <p:cNvSpPr/>
          <p:nvPr/>
        </p:nvSpPr>
        <p:spPr>
          <a:xfrm rot="-5400000">
            <a:off x="5536046" y="3279864"/>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64"/>
          <p:cNvSpPr/>
          <p:nvPr/>
        </p:nvSpPr>
        <p:spPr>
          <a:xfrm rot="-5400000">
            <a:off x="5536046" y="320557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64"/>
          <p:cNvSpPr/>
          <p:nvPr/>
        </p:nvSpPr>
        <p:spPr>
          <a:xfrm rot="-5400000">
            <a:off x="3115354" y="3242715"/>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64"/>
          <p:cNvSpPr/>
          <p:nvPr/>
        </p:nvSpPr>
        <p:spPr>
          <a:xfrm rot="-5400000">
            <a:off x="3115354" y="316842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1" name="Google Shape;3871;p64"/>
          <p:cNvCxnSpPr>
            <a:stCxn id="3782" idx="3"/>
            <a:endCxn id="3783" idx="1"/>
          </p:cNvCxnSpPr>
          <p:nvPr/>
        </p:nvCxnSpPr>
        <p:spPr>
          <a:xfrm>
            <a:off x="2247750" y="3797589"/>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3872" name="Google Shape;3872;p64"/>
          <p:cNvCxnSpPr>
            <a:stCxn id="3784" idx="3"/>
            <a:endCxn id="3785" idx="1"/>
          </p:cNvCxnSpPr>
          <p:nvPr/>
        </p:nvCxnSpPr>
        <p:spPr>
          <a:xfrm>
            <a:off x="3666950" y="3797567"/>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3873" name="Google Shape;3873;p64"/>
          <p:cNvCxnSpPr>
            <a:stCxn id="3786" idx="3"/>
            <a:endCxn id="3787" idx="1"/>
          </p:cNvCxnSpPr>
          <p:nvPr/>
        </p:nvCxnSpPr>
        <p:spPr>
          <a:xfrm>
            <a:off x="4931446" y="3797589"/>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3874" name="Google Shape;3874;p64"/>
          <p:cNvCxnSpPr>
            <a:stCxn id="3875" idx="3"/>
            <a:endCxn id="3788" idx="1"/>
          </p:cNvCxnSpPr>
          <p:nvPr/>
        </p:nvCxnSpPr>
        <p:spPr>
          <a:xfrm>
            <a:off x="6186348" y="3797589"/>
            <a:ext cx="226800" cy="0"/>
          </a:xfrm>
          <a:prstGeom prst="straightConnector1">
            <a:avLst/>
          </a:prstGeom>
          <a:noFill/>
          <a:ln cap="flat" cmpd="sng" w="9525">
            <a:solidFill>
              <a:schemeClr val="dk2"/>
            </a:solidFill>
            <a:prstDash val="solid"/>
            <a:round/>
            <a:headEnd len="med" w="med" type="none"/>
            <a:tailEnd len="med" w="med" type="triangle"/>
          </a:ln>
        </p:spPr>
      </p:cxnSp>
      <p:sp>
        <p:nvSpPr>
          <p:cNvPr id="3875" name="Google Shape;3875;p64"/>
          <p:cNvSpPr/>
          <p:nvPr/>
        </p:nvSpPr>
        <p:spPr>
          <a:xfrm>
            <a:off x="5640648" y="35059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3876" name="Google Shape;3876;p64"/>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3877" name="Google Shape;3877;p64"/>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3878" name="Google Shape;3878;p64"/>
          <p:cNvSpPr txBox="1"/>
          <p:nvPr/>
        </p:nvSpPr>
        <p:spPr>
          <a:xfrm>
            <a:off x="5726900" y="13741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2" name="Shape 3882"/>
        <p:cNvGrpSpPr/>
        <p:nvPr/>
      </p:nvGrpSpPr>
      <p:grpSpPr>
        <a:xfrm>
          <a:off x="0" y="0"/>
          <a:ext cx="0" cy="0"/>
          <a:chOff x="0" y="0"/>
          <a:chExt cx="0" cy="0"/>
        </a:xfrm>
      </p:grpSpPr>
      <p:sp>
        <p:nvSpPr>
          <p:cNvPr id="3883" name="Google Shape;3883;p65"/>
          <p:cNvSpPr/>
          <p:nvPr/>
        </p:nvSpPr>
        <p:spPr>
          <a:xfrm>
            <a:off x="4105329" y="1694052"/>
            <a:ext cx="544800" cy="583200"/>
          </a:xfrm>
          <a:prstGeom prst="rect">
            <a:avLst/>
          </a:prstGeom>
          <a:solidFill>
            <a:srgbClr val="EA9999"/>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884" name="Google Shape;3884;p65"/>
          <p:cNvSpPr/>
          <p:nvPr/>
        </p:nvSpPr>
        <p:spPr>
          <a:xfrm>
            <a:off x="2956105" y="2425856"/>
            <a:ext cx="5448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885" name="Google Shape;3885;p65"/>
          <p:cNvSpPr/>
          <p:nvPr/>
        </p:nvSpPr>
        <p:spPr>
          <a:xfrm>
            <a:off x="5009094" y="2425856"/>
            <a:ext cx="5448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886" name="Google Shape;3886;p65"/>
          <p:cNvSpPr/>
          <p:nvPr/>
        </p:nvSpPr>
        <p:spPr>
          <a:xfrm>
            <a:off x="5553567" y="2425856"/>
            <a:ext cx="5448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3887" name="Google Shape;3887;p65"/>
          <p:cNvSpPr/>
          <p:nvPr/>
        </p:nvSpPr>
        <p:spPr>
          <a:xfrm>
            <a:off x="1702050"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3888" name="Google Shape;3888;p65"/>
          <p:cNvSpPr/>
          <p:nvPr/>
        </p:nvSpPr>
        <p:spPr>
          <a:xfrm>
            <a:off x="2596547" y="3459328"/>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889" name="Google Shape;3889;p65"/>
          <p:cNvSpPr/>
          <p:nvPr/>
        </p:nvSpPr>
        <p:spPr>
          <a:xfrm>
            <a:off x="3118241" y="3459328"/>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890" name="Google Shape;3890;p65"/>
          <p:cNvSpPr/>
          <p:nvPr/>
        </p:nvSpPr>
        <p:spPr>
          <a:xfrm>
            <a:off x="3835584"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891" name="Google Shape;3891;p65"/>
          <p:cNvSpPr/>
          <p:nvPr/>
        </p:nvSpPr>
        <p:spPr>
          <a:xfrm>
            <a:off x="4380057"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892" name="Google Shape;3892;p65"/>
          <p:cNvSpPr/>
          <p:nvPr/>
        </p:nvSpPr>
        <p:spPr>
          <a:xfrm>
            <a:off x="5084001"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893" name="Google Shape;3893;p65"/>
          <p:cNvSpPr/>
          <p:nvPr/>
        </p:nvSpPr>
        <p:spPr>
          <a:xfrm>
            <a:off x="6403214"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3894" name="Google Shape;3894;p65"/>
          <p:cNvSpPr/>
          <p:nvPr/>
        </p:nvSpPr>
        <p:spPr>
          <a:xfrm>
            <a:off x="6955334"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3895" name="Google Shape;3895;p65"/>
          <p:cNvCxnSpPr/>
          <p:nvPr/>
        </p:nvCxnSpPr>
        <p:spPr>
          <a:xfrm flipH="1">
            <a:off x="3513210" y="2262982"/>
            <a:ext cx="615000" cy="177300"/>
          </a:xfrm>
          <a:prstGeom prst="straightConnector1">
            <a:avLst/>
          </a:prstGeom>
          <a:noFill/>
          <a:ln cap="flat" cmpd="sng" w="38100">
            <a:solidFill>
              <a:schemeClr val="dk2"/>
            </a:solidFill>
            <a:prstDash val="solid"/>
            <a:round/>
            <a:headEnd len="med" w="med" type="none"/>
            <a:tailEnd len="med" w="med" type="none"/>
          </a:ln>
        </p:spPr>
      </p:cxnSp>
      <p:cxnSp>
        <p:nvCxnSpPr>
          <p:cNvPr id="3896" name="Google Shape;3896;p65"/>
          <p:cNvCxnSpPr/>
          <p:nvPr/>
        </p:nvCxnSpPr>
        <p:spPr>
          <a:xfrm rot="10800000">
            <a:off x="4625000" y="2275758"/>
            <a:ext cx="419400" cy="116100"/>
          </a:xfrm>
          <a:prstGeom prst="straightConnector1">
            <a:avLst/>
          </a:prstGeom>
          <a:noFill/>
          <a:ln cap="flat" cmpd="sng" w="38100">
            <a:solidFill>
              <a:schemeClr val="dk2"/>
            </a:solidFill>
            <a:prstDash val="solid"/>
            <a:round/>
            <a:headEnd len="med" w="med" type="none"/>
            <a:tailEnd len="med" w="med" type="none"/>
          </a:ln>
        </p:spPr>
      </p:cxnSp>
      <p:cxnSp>
        <p:nvCxnSpPr>
          <p:cNvPr id="3897" name="Google Shape;3897;p65"/>
          <p:cNvCxnSpPr/>
          <p:nvPr/>
        </p:nvCxnSpPr>
        <p:spPr>
          <a:xfrm flipH="1">
            <a:off x="2275572" y="3010544"/>
            <a:ext cx="705300" cy="504300"/>
          </a:xfrm>
          <a:prstGeom prst="straightConnector1">
            <a:avLst/>
          </a:prstGeom>
          <a:noFill/>
          <a:ln cap="flat" cmpd="sng" w="38100">
            <a:solidFill>
              <a:schemeClr val="dk2"/>
            </a:solidFill>
            <a:prstDash val="solid"/>
            <a:round/>
            <a:headEnd len="med" w="med" type="none"/>
            <a:tailEnd len="med" w="med" type="none"/>
          </a:ln>
        </p:spPr>
      </p:cxnSp>
      <p:cxnSp>
        <p:nvCxnSpPr>
          <p:cNvPr id="3898" name="Google Shape;3898;p65"/>
          <p:cNvCxnSpPr>
            <a:stCxn id="3884" idx="2"/>
          </p:cNvCxnSpPr>
          <p:nvPr/>
        </p:nvCxnSpPr>
        <p:spPr>
          <a:xfrm flipH="1">
            <a:off x="3206005" y="3009056"/>
            <a:ext cx="22500" cy="406800"/>
          </a:xfrm>
          <a:prstGeom prst="straightConnector1">
            <a:avLst/>
          </a:prstGeom>
          <a:noFill/>
          <a:ln cap="flat" cmpd="sng" w="38100">
            <a:solidFill>
              <a:schemeClr val="dk2"/>
            </a:solidFill>
            <a:prstDash val="solid"/>
            <a:round/>
            <a:headEnd len="med" w="med" type="none"/>
            <a:tailEnd len="med" w="med" type="none"/>
          </a:ln>
        </p:spPr>
      </p:cxnSp>
      <p:cxnSp>
        <p:nvCxnSpPr>
          <p:cNvPr id="3899" name="Google Shape;3899;p65"/>
          <p:cNvCxnSpPr/>
          <p:nvPr/>
        </p:nvCxnSpPr>
        <p:spPr>
          <a:xfrm flipH="1">
            <a:off x="4483790" y="2971802"/>
            <a:ext cx="543900" cy="481500"/>
          </a:xfrm>
          <a:prstGeom prst="straightConnector1">
            <a:avLst/>
          </a:prstGeom>
          <a:noFill/>
          <a:ln cap="flat" cmpd="sng" w="38100">
            <a:solidFill>
              <a:schemeClr val="dk2"/>
            </a:solidFill>
            <a:prstDash val="solid"/>
            <a:round/>
            <a:headEnd len="med" w="med" type="none"/>
            <a:tailEnd len="med" w="med" type="none"/>
          </a:ln>
        </p:spPr>
      </p:cxnSp>
      <p:cxnSp>
        <p:nvCxnSpPr>
          <p:cNvPr id="3900" name="Google Shape;3900;p65"/>
          <p:cNvCxnSpPr/>
          <p:nvPr/>
        </p:nvCxnSpPr>
        <p:spPr>
          <a:xfrm flipH="1">
            <a:off x="5582926" y="3010544"/>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3901" name="Google Shape;3901;p65"/>
          <p:cNvCxnSpPr/>
          <p:nvPr/>
        </p:nvCxnSpPr>
        <p:spPr>
          <a:xfrm>
            <a:off x="6115344" y="3023217"/>
            <a:ext cx="675900" cy="462600"/>
          </a:xfrm>
          <a:prstGeom prst="straightConnector1">
            <a:avLst/>
          </a:prstGeom>
          <a:noFill/>
          <a:ln cap="flat" cmpd="sng" w="38100">
            <a:solidFill>
              <a:schemeClr val="dk2"/>
            </a:solidFill>
            <a:prstDash val="solid"/>
            <a:round/>
            <a:headEnd len="med" w="med" type="none"/>
            <a:tailEnd len="med" w="med" type="none"/>
          </a:ln>
        </p:spPr>
      </p:cxnSp>
      <p:grpSp>
        <p:nvGrpSpPr>
          <p:cNvPr id="3902" name="Google Shape;3902;p65"/>
          <p:cNvGrpSpPr/>
          <p:nvPr/>
        </p:nvGrpSpPr>
        <p:grpSpPr>
          <a:xfrm rot="-2009767">
            <a:off x="2378424" y="3145968"/>
            <a:ext cx="607681" cy="190502"/>
            <a:chOff x="1907703" y="3382021"/>
            <a:chExt cx="1158837" cy="250845"/>
          </a:xfrm>
        </p:grpSpPr>
        <p:sp>
          <p:nvSpPr>
            <p:cNvPr id="3903" name="Google Shape;3903;p6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6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6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6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6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6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6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6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6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6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6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6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6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6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6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6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9" name="Google Shape;3919;p65"/>
          <p:cNvGrpSpPr/>
          <p:nvPr/>
        </p:nvGrpSpPr>
        <p:grpSpPr>
          <a:xfrm rot="-2818655">
            <a:off x="4447507" y="3146291"/>
            <a:ext cx="612637" cy="132613"/>
            <a:chOff x="1907703" y="3382021"/>
            <a:chExt cx="1158837" cy="250845"/>
          </a:xfrm>
        </p:grpSpPr>
        <p:sp>
          <p:nvSpPr>
            <p:cNvPr id="3920" name="Google Shape;3920;p6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6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6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6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6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6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6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6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6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6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6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6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6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6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6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6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6" name="Google Shape;3936;p65"/>
          <p:cNvGrpSpPr/>
          <p:nvPr/>
        </p:nvGrpSpPr>
        <p:grpSpPr>
          <a:xfrm rot="-960921">
            <a:off x="3452877" y="2294978"/>
            <a:ext cx="664905" cy="152742"/>
            <a:chOff x="1907703" y="3382021"/>
            <a:chExt cx="1158837" cy="250845"/>
          </a:xfrm>
        </p:grpSpPr>
        <p:sp>
          <p:nvSpPr>
            <p:cNvPr id="3937" name="Google Shape;3937;p6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6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6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6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6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6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6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6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6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6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6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6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6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6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6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6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3" name="Google Shape;3953;p65"/>
          <p:cNvGrpSpPr/>
          <p:nvPr/>
        </p:nvGrpSpPr>
        <p:grpSpPr>
          <a:xfrm rot="1904177">
            <a:off x="6081355" y="3156969"/>
            <a:ext cx="753229" cy="168778"/>
            <a:chOff x="1907703" y="3382021"/>
            <a:chExt cx="1158837" cy="250845"/>
          </a:xfrm>
        </p:grpSpPr>
        <p:sp>
          <p:nvSpPr>
            <p:cNvPr id="3954" name="Google Shape;3954;p65"/>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65"/>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65"/>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65"/>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65"/>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65"/>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65"/>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65"/>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65"/>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65"/>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65"/>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65"/>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65"/>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65"/>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65"/>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65"/>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0" name="Google Shape;3970;p65"/>
          <p:cNvSpPr/>
          <p:nvPr/>
        </p:nvSpPr>
        <p:spPr>
          <a:xfrm rot="1526491">
            <a:off x="4761683" y="2278333"/>
            <a:ext cx="82542" cy="8067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65"/>
          <p:cNvSpPr/>
          <p:nvPr/>
        </p:nvSpPr>
        <p:spPr>
          <a:xfrm rot="1526491">
            <a:off x="4825069" y="2308483"/>
            <a:ext cx="82542" cy="8067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65"/>
          <p:cNvSpPr/>
          <p:nvPr/>
        </p:nvSpPr>
        <p:spPr>
          <a:xfrm rot="-5400000">
            <a:off x="5527824" y="3233307"/>
            <a:ext cx="87375" cy="761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65"/>
          <p:cNvSpPr/>
          <p:nvPr/>
        </p:nvSpPr>
        <p:spPr>
          <a:xfrm rot="-5400000">
            <a:off x="5527824" y="3159015"/>
            <a:ext cx="87375" cy="761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65"/>
          <p:cNvSpPr/>
          <p:nvPr/>
        </p:nvSpPr>
        <p:spPr>
          <a:xfrm rot="-5400000">
            <a:off x="3112263" y="3196157"/>
            <a:ext cx="87375" cy="76128"/>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65"/>
          <p:cNvSpPr/>
          <p:nvPr/>
        </p:nvSpPr>
        <p:spPr>
          <a:xfrm rot="-5400000">
            <a:off x="3112263" y="3121865"/>
            <a:ext cx="87375" cy="76128"/>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6" name="Google Shape;3976;p65"/>
          <p:cNvCxnSpPr>
            <a:stCxn id="3887" idx="3"/>
            <a:endCxn id="3888" idx="1"/>
          </p:cNvCxnSpPr>
          <p:nvPr/>
        </p:nvCxnSpPr>
        <p:spPr>
          <a:xfrm>
            <a:off x="2246850" y="3750950"/>
            <a:ext cx="349800" cy="0"/>
          </a:xfrm>
          <a:prstGeom prst="straightConnector1">
            <a:avLst/>
          </a:prstGeom>
          <a:noFill/>
          <a:ln cap="flat" cmpd="sng" w="9525">
            <a:solidFill>
              <a:schemeClr val="dk2"/>
            </a:solidFill>
            <a:prstDash val="solid"/>
            <a:round/>
            <a:headEnd len="med" w="med" type="none"/>
            <a:tailEnd len="med" w="med" type="triangle"/>
          </a:ln>
        </p:spPr>
      </p:cxnSp>
      <p:cxnSp>
        <p:nvCxnSpPr>
          <p:cNvPr id="3977" name="Google Shape;3977;p65"/>
          <p:cNvCxnSpPr>
            <a:stCxn id="3889" idx="3"/>
            <a:endCxn id="3890" idx="1"/>
          </p:cNvCxnSpPr>
          <p:nvPr/>
        </p:nvCxnSpPr>
        <p:spPr>
          <a:xfrm>
            <a:off x="3663041" y="3750928"/>
            <a:ext cx="172500" cy="0"/>
          </a:xfrm>
          <a:prstGeom prst="straightConnector1">
            <a:avLst/>
          </a:prstGeom>
          <a:noFill/>
          <a:ln cap="flat" cmpd="sng" w="9525">
            <a:solidFill>
              <a:schemeClr val="dk2"/>
            </a:solidFill>
            <a:prstDash val="solid"/>
            <a:round/>
            <a:headEnd len="med" w="med" type="none"/>
            <a:tailEnd len="med" w="med" type="triangle"/>
          </a:ln>
        </p:spPr>
      </p:cxnSp>
      <p:cxnSp>
        <p:nvCxnSpPr>
          <p:cNvPr id="3978" name="Google Shape;3978;p65"/>
          <p:cNvCxnSpPr>
            <a:stCxn id="3891" idx="3"/>
            <a:endCxn id="3892" idx="1"/>
          </p:cNvCxnSpPr>
          <p:nvPr/>
        </p:nvCxnSpPr>
        <p:spPr>
          <a:xfrm>
            <a:off x="4924857" y="3750950"/>
            <a:ext cx="159000" cy="0"/>
          </a:xfrm>
          <a:prstGeom prst="straightConnector1">
            <a:avLst/>
          </a:prstGeom>
          <a:noFill/>
          <a:ln cap="flat" cmpd="sng" w="9525">
            <a:solidFill>
              <a:schemeClr val="dk2"/>
            </a:solidFill>
            <a:prstDash val="solid"/>
            <a:round/>
            <a:headEnd len="med" w="med" type="none"/>
            <a:tailEnd len="med" w="med" type="triangle"/>
          </a:ln>
        </p:spPr>
      </p:cxnSp>
      <p:cxnSp>
        <p:nvCxnSpPr>
          <p:cNvPr id="3979" name="Google Shape;3979;p65"/>
          <p:cNvCxnSpPr>
            <a:stCxn id="3980" idx="3"/>
            <a:endCxn id="3893" idx="1"/>
          </p:cNvCxnSpPr>
          <p:nvPr/>
        </p:nvCxnSpPr>
        <p:spPr>
          <a:xfrm>
            <a:off x="6177098" y="3750950"/>
            <a:ext cx="226200" cy="0"/>
          </a:xfrm>
          <a:prstGeom prst="straightConnector1">
            <a:avLst/>
          </a:prstGeom>
          <a:noFill/>
          <a:ln cap="flat" cmpd="sng" w="9525">
            <a:solidFill>
              <a:schemeClr val="dk2"/>
            </a:solidFill>
            <a:prstDash val="solid"/>
            <a:round/>
            <a:headEnd len="med" w="med" type="none"/>
            <a:tailEnd len="med" w="med" type="triangle"/>
          </a:ln>
        </p:spPr>
      </p:cxnSp>
      <p:sp>
        <p:nvSpPr>
          <p:cNvPr id="3980" name="Google Shape;3980;p65"/>
          <p:cNvSpPr/>
          <p:nvPr/>
        </p:nvSpPr>
        <p:spPr>
          <a:xfrm>
            <a:off x="5632298" y="3459350"/>
            <a:ext cx="5448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3981" name="Google Shape;3981;p65"/>
          <p:cNvCxnSpPr/>
          <p:nvPr/>
        </p:nvCxnSpPr>
        <p:spPr>
          <a:xfrm>
            <a:off x="334225" y="43325"/>
            <a:ext cx="300" cy="5066700"/>
          </a:xfrm>
          <a:prstGeom prst="straightConnector1">
            <a:avLst/>
          </a:prstGeom>
          <a:noFill/>
          <a:ln cap="flat" cmpd="sng" w="38100">
            <a:solidFill>
              <a:schemeClr val="dk2"/>
            </a:solidFill>
            <a:prstDash val="solid"/>
            <a:round/>
            <a:headEnd len="med" w="med" type="none"/>
            <a:tailEnd len="med" w="med" type="none"/>
          </a:ln>
        </p:spPr>
      </p:cxnSp>
      <p:sp>
        <p:nvSpPr>
          <p:cNvPr id="3982" name="Google Shape;3982;p65"/>
          <p:cNvSpPr txBox="1"/>
          <p:nvPr>
            <p:ph type="title"/>
          </p:nvPr>
        </p:nvSpPr>
        <p:spPr>
          <a:xfrm>
            <a:off x="0" y="184575"/>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3983" name="Google Shape;3983;p65"/>
          <p:cNvSpPr txBox="1"/>
          <p:nvPr/>
        </p:nvSpPr>
        <p:spPr>
          <a:xfrm>
            <a:off x="5718367" y="1327500"/>
            <a:ext cx="17817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Compare k with root node</a:t>
            </a:r>
            <a:endParaRPr b="1" sz="1600">
              <a:solidFill>
                <a:schemeClr val="accent3"/>
              </a:solidFill>
              <a:latin typeface="Roboto"/>
              <a:ea typeface="Roboto"/>
              <a:cs typeface="Roboto"/>
              <a:sym typeface="Roboto"/>
            </a:endParaRPr>
          </a:p>
        </p:txBody>
      </p:sp>
      <p:sp>
        <p:nvSpPr>
          <p:cNvPr id="3984" name="Google Shape;3984;p65"/>
          <p:cNvSpPr txBox="1"/>
          <p:nvPr/>
        </p:nvSpPr>
        <p:spPr>
          <a:xfrm>
            <a:off x="3485075" y="43259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8" name="Shape 3988"/>
        <p:cNvGrpSpPr/>
        <p:nvPr/>
      </p:nvGrpSpPr>
      <p:grpSpPr>
        <a:xfrm>
          <a:off x="0" y="0"/>
          <a:ext cx="0" cy="0"/>
          <a:chOff x="0" y="0"/>
          <a:chExt cx="0" cy="0"/>
        </a:xfrm>
      </p:grpSpPr>
      <p:sp>
        <p:nvSpPr>
          <p:cNvPr id="3989" name="Google Shape;3989;p66"/>
          <p:cNvSpPr/>
          <p:nvPr/>
        </p:nvSpPr>
        <p:spPr>
          <a:xfrm>
            <a:off x="4110435" y="1637400"/>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990" name="Google Shape;3990;p66"/>
          <p:cNvSpPr/>
          <p:nvPr/>
        </p:nvSpPr>
        <p:spPr>
          <a:xfrm>
            <a:off x="2958769"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991" name="Google Shape;3991;p66"/>
          <p:cNvSpPr/>
          <p:nvPr/>
        </p:nvSpPr>
        <p:spPr>
          <a:xfrm>
            <a:off x="5016120"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992" name="Google Shape;3992;p66"/>
          <p:cNvSpPr/>
          <p:nvPr/>
        </p:nvSpPr>
        <p:spPr>
          <a:xfrm>
            <a:off x="5561749"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3993" name="Google Shape;3993;p66"/>
          <p:cNvSpPr/>
          <p:nvPr/>
        </p:nvSpPr>
        <p:spPr>
          <a:xfrm>
            <a:off x="1702050"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3994" name="Google Shape;3994;p66"/>
          <p:cNvSpPr/>
          <p:nvPr/>
        </p:nvSpPr>
        <p:spPr>
          <a:xfrm>
            <a:off x="2598448"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3995" name="Google Shape;3995;p66"/>
          <p:cNvSpPr/>
          <p:nvPr/>
        </p:nvSpPr>
        <p:spPr>
          <a:xfrm>
            <a:off x="3121250"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3996" name="Google Shape;3996;p66"/>
          <p:cNvSpPr/>
          <p:nvPr/>
        </p:nvSpPr>
        <p:spPr>
          <a:xfrm>
            <a:off x="3840117"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3997" name="Google Shape;3997;p66"/>
          <p:cNvSpPr/>
          <p:nvPr/>
        </p:nvSpPr>
        <p:spPr>
          <a:xfrm>
            <a:off x="438574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3998" name="Google Shape;3998;p66"/>
          <p:cNvSpPr/>
          <p:nvPr/>
        </p:nvSpPr>
        <p:spPr>
          <a:xfrm>
            <a:off x="509118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3999" name="Google Shape;3999;p66"/>
          <p:cNvSpPr/>
          <p:nvPr/>
        </p:nvSpPr>
        <p:spPr>
          <a:xfrm>
            <a:off x="6413202"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000" name="Google Shape;4000;p66"/>
          <p:cNvSpPr/>
          <p:nvPr/>
        </p:nvSpPr>
        <p:spPr>
          <a:xfrm>
            <a:off x="6966495"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4001" name="Google Shape;4001;p66"/>
          <p:cNvCxnSpPr/>
          <p:nvPr/>
        </p:nvCxnSpPr>
        <p:spPr>
          <a:xfrm flipH="1">
            <a:off x="3516865" y="2206327"/>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4002" name="Google Shape;4002;p66"/>
          <p:cNvCxnSpPr/>
          <p:nvPr/>
        </p:nvCxnSpPr>
        <p:spPr>
          <a:xfrm rot="10800000">
            <a:off x="4631201" y="2219103"/>
            <a:ext cx="420300" cy="116100"/>
          </a:xfrm>
          <a:prstGeom prst="straightConnector1">
            <a:avLst/>
          </a:prstGeom>
          <a:noFill/>
          <a:ln cap="flat" cmpd="sng" w="38100">
            <a:solidFill>
              <a:srgbClr val="EC3A3B"/>
            </a:solidFill>
            <a:prstDash val="solid"/>
            <a:round/>
            <a:headEnd len="med" w="med" type="none"/>
            <a:tailEnd len="med" w="med" type="none"/>
          </a:ln>
        </p:spPr>
      </p:cxnSp>
      <p:cxnSp>
        <p:nvCxnSpPr>
          <p:cNvPr id="4003" name="Google Shape;4003;p66"/>
          <p:cNvCxnSpPr/>
          <p:nvPr/>
        </p:nvCxnSpPr>
        <p:spPr>
          <a:xfrm flipH="1">
            <a:off x="2276489" y="2953886"/>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4004" name="Google Shape;4004;p66"/>
          <p:cNvCxnSpPr>
            <a:stCxn id="3990" idx="2"/>
          </p:cNvCxnSpPr>
          <p:nvPr/>
        </p:nvCxnSpPr>
        <p:spPr>
          <a:xfrm flipH="1">
            <a:off x="3208819" y="2952401"/>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4005" name="Google Shape;4005;p66"/>
          <p:cNvCxnSpPr/>
          <p:nvPr/>
        </p:nvCxnSpPr>
        <p:spPr>
          <a:xfrm flipH="1">
            <a:off x="4489655" y="2915144"/>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4006" name="Google Shape;4006;p66"/>
          <p:cNvCxnSpPr/>
          <p:nvPr/>
        </p:nvCxnSpPr>
        <p:spPr>
          <a:xfrm flipH="1">
            <a:off x="5591184" y="2953886"/>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4007" name="Google Shape;4007;p66"/>
          <p:cNvCxnSpPr/>
          <p:nvPr/>
        </p:nvCxnSpPr>
        <p:spPr>
          <a:xfrm>
            <a:off x="6124720" y="2966558"/>
            <a:ext cx="677400" cy="462600"/>
          </a:xfrm>
          <a:prstGeom prst="straightConnector1">
            <a:avLst/>
          </a:prstGeom>
          <a:noFill/>
          <a:ln cap="flat" cmpd="sng" w="38100">
            <a:solidFill>
              <a:schemeClr val="dk2"/>
            </a:solidFill>
            <a:prstDash val="solid"/>
            <a:round/>
            <a:headEnd len="med" w="med" type="none"/>
            <a:tailEnd len="med" w="med" type="none"/>
          </a:ln>
        </p:spPr>
      </p:cxnSp>
      <p:grpSp>
        <p:nvGrpSpPr>
          <p:cNvPr id="4008" name="Google Shape;4008;p66"/>
          <p:cNvGrpSpPr/>
          <p:nvPr/>
        </p:nvGrpSpPr>
        <p:grpSpPr>
          <a:xfrm rot="-2006516">
            <a:off x="2380054" y="3089267"/>
            <a:ext cx="608551" cy="190599"/>
            <a:chOff x="1907703" y="3382021"/>
            <a:chExt cx="1158837" cy="250845"/>
          </a:xfrm>
        </p:grpSpPr>
        <p:sp>
          <p:nvSpPr>
            <p:cNvPr id="4009" name="Google Shape;4009;p6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6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6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6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6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6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6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6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6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6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6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6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6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6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6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6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5" name="Google Shape;4025;p66"/>
          <p:cNvGrpSpPr/>
          <p:nvPr/>
        </p:nvGrpSpPr>
        <p:grpSpPr>
          <a:xfrm rot="-2814855">
            <a:off x="4453876" y="3089565"/>
            <a:ext cx="613270" cy="132750"/>
            <a:chOff x="1907703" y="3382021"/>
            <a:chExt cx="1158837" cy="250845"/>
          </a:xfrm>
        </p:grpSpPr>
        <p:sp>
          <p:nvSpPr>
            <p:cNvPr id="4026" name="Google Shape;4026;p6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6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6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6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6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6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6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6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6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6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6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6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6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6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6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6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2" name="Google Shape;4042;p66"/>
          <p:cNvGrpSpPr/>
          <p:nvPr/>
        </p:nvGrpSpPr>
        <p:grpSpPr>
          <a:xfrm rot="-959106">
            <a:off x="3456463" y="2238322"/>
            <a:ext cx="666130" cy="152761"/>
            <a:chOff x="1907703" y="3382021"/>
            <a:chExt cx="1158837" cy="250845"/>
          </a:xfrm>
        </p:grpSpPr>
        <p:sp>
          <p:nvSpPr>
            <p:cNvPr id="4043" name="Google Shape;4043;p6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6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6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6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6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6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6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6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6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6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6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6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6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6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6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6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9" name="Google Shape;4059;p66"/>
          <p:cNvGrpSpPr/>
          <p:nvPr/>
        </p:nvGrpSpPr>
        <p:grpSpPr>
          <a:xfrm rot="1900844">
            <a:off x="6090855" y="3100282"/>
            <a:ext cx="754412" cy="168861"/>
            <a:chOff x="1907703" y="3382021"/>
            <a:chExt cx="1158837" cy="250845"/>
          </a:xfrm>
        </p:grpSpPr>
        <p:sp>
          <p:nvSpPr>
            <p:cNvPr id="4060" name="Google Shape;4060;p66"/>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66"/>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66"/>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66"/>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66"/>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66"/>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66"/>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66"/>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66"/>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66"/>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66"/>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66"/>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66"/>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66"/>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66"/>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66"/>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6" name="Google Shape;4076;p66"/>
          <p:cNvSpPr/>
          <p:nvPr/>
        </p:nvSpPr>
        <p:spPr>
          <a:xfrm rot="1523563">
            <a:off x="4768197" y="2221665"/>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66"/>
          <p:cNvSpPr/>
          <p:nvPr/>
        </p:nvSpPr>
        <p:spPr>
          <a:xfrm rot="1523563">
            <a:off x="4831718" y="2251814"/>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66"/>
          <p:cNvSpPr/>
          <p:nvPr/>
        </p:nvSpPr>
        <p:spPr>
          <a:xfrm rot="-5400000">
            <a:off x="5536046" y="3176564"/>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66"/>
          <p:cNvSpPr/>
          <p:nvPr/>
        </p:nvSpPr>
        <p:spPr>
          <a:xfrm rot="-5400000">
            <a:off x="5536046" y="310227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66"/>
          <p:cNvSpPr/>
          <p:nvPr/>
        </p:nvSpPr>
        <p:spPr>
          <a:xfrm rot="-5400000">
            <a:off x="3115354" y="3139415"/>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66"/>
          <p:cNvSpPr/>
          <p:nvPr/>
        </p:nvSpPr>
        <p:spPr>
          <a:xfrm rot="-5400000">
            <a:off x="3115354" y="306512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2" name="Google Shape;4082;p66"/>
          <p:cNvCxnSpPr>
            <a:stCxn id="3993" idx="3"/>
            <a:endCxn id="3994" idx="1"/>
          </p:cNvCxnSpPr>
          <p:nvPr/>
        </p:nvCxnSpPr>
        <p:spPr>
          <a:xfrm>
            <a:off x="2247750" y="3694289"/>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4083" name="Google Shape;4083;p66"/>
          <p:cNvCxnSpPr>
            <a:stCxn id="3995" idx="3"/>
            <a:endCxn id="3996" idx="1"/>
          </p:cNvCxnSpPr>
          <p:nvPr/>
        </p:nvCxnSpPr>
        <p:spPr>
          <a:xfrm>
            <a:off x="3666950" y="3694267"/>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4084" name="Google Shape;4084;p66"/>
          <p:cNvCxnSpPr>
            <a:stCxn id="3997" idx="3"/>
            <a:endCxn id="3998" idx="1"/>
          </p:cNvCxnSpPr>
          <p:nvPr/>
        </p:nvCxnSpPr>
        <p:spPr>
          <a:xfrm>
            <a:off x="4931446" y="3694289"/>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4085" name="Google Shape;4085;p66"/>
          <p:cNvCxnSpPr>
            <a:stCxn id="4086" idx="3"/>
            <a:endCxn id="3999" idx="1"/>
          </p:cNvCxnSpPr>
          <p:nvPr/>
        </p:nvCxnSpPr>
        <p:spPr>
          <a:xfrm>
            <a:off x="6186348" y="3694289"/>
            <a:ext cx="226800" cy="0"/>
          </a:xfrm>
          <a:prstGeom prst="straightConnector1">
            <a:avLst/>
          </a:prstGeom>
          <a:noFill/>
          <a:ln cap="flat" cmpd="sng" w="9525">
            <a:solidFill>
              <a:schemeClr val="dk2"/>
            </a:solidFill>
            <a:prstDash val="solid"/>
            <a:round/>
            <a:headEnd len="med" w="med" type="none"/>
            <a:tailEnd len="med" w="med" type="triangle"/>
          </a:ln>
        </p:spPr>
      </p:cxnSp>
      <p:sp>
        <p:nvSpPr>
          <p:cNvPr id="4086" name="Google Shape;4086;p66"/>
          <p:cNvSpPr/>
          <p:nvPr/>
        </p:nvSpPr>
        <p:spPr>
          <a:xfrm>
            <a:off x="5640648"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4087" name="Google Shape;4087;p66"/>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088" name="Google Shape;4088;p66"/>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4089" name="Google Shape;4089;p66"/>
          <p:cNvSpPr txBox="1"/>
          <p:nvPr/>
        </p:nvSpPr>
        <p:spPr>
          <a:xfrm>
            <a:off x="5726900" y="12708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&gt; 25</a:t>
            </a:r>
            <a:br>
              <a:rPr b="1" lang="en" sz="1600">
                <a:solidFill>
                  <a:schemeClr val="accent3"/>
                </a:solidFill>
                <a:latin typeface="Roboto"/>
                <a:ea typeface="Roboto"/>
                <a:cs typeface="Roboto"/>
                <a:sym typeface="Roboto"/>
              </a:rPr>
            </a:br>
            <a:r>
              <a:rPr b="1" lang="en" sz="1600">
                <a:solidFill>
                  <a:schemeClr val="accent3"/>
                </a:solidFill>
                <a:latin typeface="Roboto"/>
                <a:ea typeface="Roboto"/>
                <a:cs typeface="Roboto"/>
                <a:sym typeface="Roboto"/>
              </a:rPr>
              <a:t>go to right child</a:t>
            </a:r>
            <a:endParaRPr b="1" sz="1600">
              <a:solidFill>
                <a:schemeClr val="accent3"/>
              </a:solidFill>
              <a:latin typeface="Roboto"/>
              <a:ea typeface="Roboto"/>
              <a:cs typeface="Roboto"/>
              <a:sym typeface="Roboto"/>
            </a:endParaRPr>
          </a:p>
        </p:txBody>
      </p:sp>
      <p:sp>
        <p:nvSpPr>
          <p:cNvPr id="4090" name="Google Shape;4090;p66"/>
          <p:cNvSpPr txBox="1"/>
          <p:nvPr/>
        </p:nvSpPr>
        <p:spPr>
          <a:xfrm>
            <a:off x="3490625" y="42988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4" name="Shape 4094"/>
        <p:cNvGrpSpPr/>
        <p:nvPr/>
      </p:nvGrpSpPr>
      <p:grpSpPr>
        <a:xfrm>
          <a:off x="0" y="0"/>
          <a:ext cx="0" cy="0"/>
          <a:chOff x="0" y="0"/>
          <a:chExt cx="0" cy="0"/>
        </a:xfrm>
      </p:grpSpPr>
      <p:sp>
        <p:nvSpPr>
          <p:cNvPr id="4095" name="Google Shape;4095;p67"/>
          <p:cNvSpPr/>
          <p:nvPr/>
        </p:nvSpPr>
        <p:spPr>
          <a:xfrm>
            <a:off x="4110435" y="1637400"/>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096" name="Google Shape;4096;p67"/>
          <p:cNvSpPr/>
          <p:nvPr/>
        </p:nvSpPr>
        <p:spPr>
          <a:xfrm>
            <a:off x="2958769"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097" name="Google Shape;4097;p67"/>
          <p:cNvSpPr/>
          <p:nvPr/>
        </p:nvSpPr>
        <p:spPr>
          <a:xfrm>
            <a:off x="5016120" y="2369201"/>
            <a:ext cx="545700" cy="58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098" name="Google Shape;4098;p67"/>
          <p:cNvSpPr/>
          <p:nvPr/>
        </p:nvSpPr>
        <p:spPr>
          <a:xfrm>
            <a:off x="5561749" y="2369201"/>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099" name="Google Shape;4099;p67"/>
          <p:cNvSpPr/>
          <p:nvPr/>
        </p:nvSpPr>
        <p:spPr>
          <a:xfrm>
            <a:off x="1702050"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4100" name="Google Shape;4100;p67"/>
          <p:cNvSpPr/>
          <p:nvPr/>
        </p:nvSpPr>
        <p:spPr>
          <a:xfrm>
            <a:off x="2598448"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101" name="Google Shape;4101;p67"/>
          <p:cNvSpPr/>
          <p:nvPr/>
        </p:nvSpPr>
        <p:spPr>
          <a:xfrm>
            <a:off x="3121250"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4102" name="Google Shape;4102;p67"/>
          <p:cNvSpPr/>
          <p:nvPr/>
        </p:nvSpPr>
        <p:spPr>
          <a:xfrm>
            <a:off x="3840117"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103" name="Google Shape;4103;p67"/>
          <p:cNvSpPr/>
          <p:nvPr/>
        </p:nvSpPr>
        <p:spPr>
          <a:xfrm>
            <a:off x="438574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4104" name="Google Shape;4104;p67"/>
          <p:cNvSpPr/>
          <p:nvPr/>
        </p:nvSpPr>
        <p:spPr>
          <a:xfrm>
            <a:off x="509118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105" name="Google Shape;4105;p67"/>
          <p:cNvSpPr/>
          <p:nvPr/>
        </p:nvSpPr>
        <p:spPr>
          <a:xfrm>
            <a:off x="6413202"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106" name="Google Shape;4106;p67"/>
          <p:cNvSpPr/>
          <p:nvPr/>
        </p:nvSpPr>
        <p:spPr>
          <a:xfrm>
            <a:off x="6966495"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4107" name="Google Shape;4107;p67"/>
          <p:cNvCxnSpPr/>
          <p:nvPr/>
        </p:nvCxnSpPr>
        <p:spPr>
          <a:xfrm flipH="1">
            <a:off x="3516865" y="2206327"/>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4108" name="Google Shape;4108;p67"/>
          <p:cNvCxnSpPr/>
          <p:nvPr/>
        </p:nvCxnSpPr>
        <p:spPr>
          <a:xfrm rot="10800000">
            <a:off x="4631201" y="2219103"/>
            <a:ext cx="420300" cy="116100"/>
          </a:xfrm>
          <a:prstGeom prst="straightConnector1">
            <a:avLst/>
          </a:prstGeom>
          <a:noFill/>
          <a:ln cap="flat" cmpd="sng" w="38100">
            <a:solidFill>
              <a:schemeClr val="dk2"/>
            </a:solidFill>
            <a:prstDash val="solid"/>
            <a:round/>
            <a:headEnd len="med" w="med" type="none"/>
            <a:tailEnd len="med" w="med" type="none"/>
          </a:ln>
        </p:spPr>
      </p:cxnSp>
      <p:cxnSp>
        <p:nvCxnSpPr>
          <p:cNvPr id="4109" name="Google Shape;4109;p67"/>
          <p:cNvCxnSpPr/>
          <p:nvPr/>
        </p:nvCxnSpPr>
        <p:spPr>
          <a:xfrm flipH="1">
            <a:off x="2276489" y="2953886"/>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4110" name="Google Shape;4110;p67"/>
          <p:cNvCxnSpPr>
            <a:stCxn id="4096" idx="2"/>
          </p:cNvCxnSpPr>
          <p:nvPr/>
        </p:nvCxnSpPr>
        <p:spPr>
          <a:xfrm flipH="1">
            <a:off x="3208819" y="2952401"/>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4111" name="Google Shape;4111;p67"/>
          <p:cNvCxnSpPr/>
          <p:nvPr/>
        </p:nvCxnSpPr>
        <p:spPr>
          <a:xfrm flipH="1">
            <a:off x="4489655" y="2915144"/>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4112" name="Google Shape;4112;p67"/>
          <p:cNvCxnSpPr/>
          <p:nvPr/>
        </p:nvCxnSpPr>
        <p:spPr>
          <a:xfrm flipH="1">
            <a:off x="5591184" y="2953886"/>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4113" name="Google Shape;4113;p67"/>
          <p:cNvCxnSpPr/>
          <p:nvPr/>
        </p:nvCxnSpPr>
        <p:spPr>
          <a:xfrm>
            <a:off x="6124720" y="2966558"/>
            <a:ext cx="677400" cy="462600"/>
          </a:xfrm>
          <a:prstGeom prst="straightConnector1">
            <a:avLst/>
          </a:prstGeom>
          <a:noFill/>
          <a:ln cap="flat" cmpd="sng" w="38100">
            <a:solidFill>
              <a:schemeClr val="dk2"/>
            </a:solidFill>
            <a:prstDash val="solid"/>
            <a:round/>
            <a:headEnd len="med" w="med" type="none"/>
            <a:tailEnd len="med" w="med" type="none"/>
          </a:ln>
        </p:spPr>
      </p:cxnSp>
      <p:grpSp>
        <p:nvGrpSpPr>
          <p:cNvPr id="4114" name="Google Shape;4114;p67"/>
          <p:cNvGrpSpPr/>
          <p:nvPr/>
        </p:nvGrpSpPr>
        <p:grpSpPr>
          <a:xfrm rot="-2006516">
            <a:off x="2380054" y="3089267"/>
            <a:ext cx="608551" cy="190599"/>
            <a:chOff x="1907703" y="3382021"/>
            <a:chExt cx="1158837" cy="250845"/>
          </a:xfrm>
        </p:grpSpPr>
        <p:sp>
          <p:nvSpPr>
            <p:cNvPr id="4115" name="Google Shape;4115;p6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6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6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6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6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6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6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6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6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6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6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6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6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6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6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6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1" name="Google Shape;4131;p67"/>
          <p:cNvGrpSpPr/>
          <p:nvPr/>
        </p:nvGrpSpPr>
        <p:grpSpPr>
          <a:xfrm rot="-2814855">
            <a:off x="4453876" y="3089565"/>
            <a:ext cx="613270" cy="132750"/>
            <a:chOff x="1907703" y="3382021"/>
            <a:chExt cx="1158837" cy="250845"/>
          </a:xfrm>
        </p:grpSpPr>
        <p:sp>
          <p:nvSpPr>
            <p:cNvPr id="4132" name="Google Shape;4132;p6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6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6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6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6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6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6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6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6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6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6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6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6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6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6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6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8" name="Google Shape;4148;p67"/>
          <p:cNvGrpSpPr/>
          <p:nvPr/>
        </p:nvGrpSpPr>
        <p:grpSpPr>
          <a:xfrm rot="-959106">
            <a:off x="3456463" y="2238322"/>
            <a:ext cx="666130" cy="152761"/>
            <a:chOff x="1907703" y="3382021"/>
            <a:chExt cx="1158837" cy="250845"/>
          </a:xfrm>
        </p:grpSpPr>
        <p:sp>
          <p:nvSpPr>
            <p:cNvPr id="4149" name="Google Shape;4149;p6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6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6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6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6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6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6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6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6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6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6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6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6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6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6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6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5" name="Google Shape;4165;p67"/>
          <p:cNvGrpSpPr/>
          <p:nvPr/>
        </p:nvGrpSpPr>
        <p:grpSpPr>
          <a:xfrm rot="1900844">
            <a:off x="6090855" y="3100282"/>
            <a:ext cx="754412" cy="168861"/>
            <a:chOff x="1907703" y="3382021"/>
            <a:chExt cx="1158837" cy="250845"/>
          </a:xfrm>
        </p:grpSpPr>
        <p:sp>
          <p:nvSpPr>
            <p:cNvPr id="4166" name="Google Shape;4166;p67"/>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67"/>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67"/>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67"/>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67"/>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67"/>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67"/>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67"/>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67"/>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67"/>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67"/>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67"/>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67"/>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67"/>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67"/>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67"/>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2" name="Google Shape;4182;p67"/>
          <p:cNvSpPr/>
          <p:nvPr/>
        </p:nvSpPr>
        <p:spPr>
          <a:xfrm rot="1523563">
            <a:off x="4768197" y="2221665"/>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67"/>
          <p:cNvSpPr/>
          <p:nvPr/>
        </p:nvSpPr>
        <p:spPr>
          <a:xfrm rot="1523563">
            <a:off x="4831718" y="2251814"/>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67"/>
          <p:cNvSpPr/>
          <p:nvPr/>
        </p:nvSpPr>
        <p:spPr>
          <a:xfrm rot="-5400000">
            <a:off x="5536046" y="3176564"/>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67"/>
          <p:cNvSpPr/>
          <p:nvPr/>
        </p:nvSpPr>
        <p:spPr>
          <a:xfrm rot="-5400000">
            <a:off x="5536046" y="310227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67"/>
          <p:cNvSpPr/>
          <p:nvPr/>
        </p:nvSpPr>
        <p:spPr>
          <a:xfrm rot="-5400000">
            <a:off x="3115354" y="3139415"/>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67"/>
          <p:cNvSpPr/>
          <p:nvPr/>
        </p:nvSpPr>
        <p:spPr>
          <a:xfrm rot="-5400000">
            <a:off x="3115354" y="306512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8" name="Google Shape;4188;p67"/>
          <p:cNvCxnSpPr>
            <a:stCxn id="4099" idx="3"/>
            <a:endCxn id="4100" idx="1"/>
          </p:cNvCxnSpPr>
          <p:nvPr/>
        </p:nvCxnSpPr>
        <p:spPr>
          <a:xfrm>
            <a:off x="2247750" y="3694289"/>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4189" name="Google Shape;4189;p67"/>
          <p:cNvCxnSpPr>
            <a:stCxn id="4101" idx="3"/>
            <a:endCxn id="4102" idx="1"/>
          </p:cNvCxnSpPr>
          <p:nvPr/>
        </p:nvCxnSpPr>
        <p:spPr>
          <a:xfrm>
            <a:off x="3666950" y="3694267"/>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4190" name="Google Shape;4190;p67"/>
          <p:cNvCxnSpPr>
            <a:stCxn id="4103" idx="3"/>
            <a:endCxn id="4104" idx="1"/>
          </p:cNvCxnSpPr>
          <p:nvPr/>
        </p:nvCxnSpPr>
        <p:spPr>
          <a:xfrm>
            <a:off x="4931446" y="3694289"/>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4191" name="Google Shape;4191;p67"/>
          <p:cNvCxnSpPr>
            <a:stCxn id="4192" idx="3"/>
            <a:endCxn id="4105" idx="1"/>
          </p:cNvCxnSpPr>
          <p:nvPr/>
        </p:nvCxnSpPr>
        <p:spPr>
          <a:xfrm>
            <a:off x="6186348" y="3694289"/>
            <a:ext cx="226800" cy="0"/>
          </a:xfrm>
          <a:prstGeom prst="straightConnector1">
            <a:avLst/>
          </a:prstGeom>
          <a:noFill/>
          <a:ln cap="flat" cmpd="sng" w="9525">
            <a:solidFill>
              <a:schemeClr val="dk2"/>
            </a:solidFill>
            <a:prstDash val="solid"/>
            <a:round/>
            <a:headEnd len="med" w="med" type="none"/>
            <a:tailEnd len="med" w="med" type="triangle"/>
          </a:ln>
        </p:spPr>
      </p:cxnSp>
      <p:sp>
        <p:nvSpPr>
          <p:cNvPr id="4192" name="Google Shape;4192;p67"/>
          <p:cNvSpPr/>
          <p:nvPr/>
        </p:nvSpPr>
        <p:spPr>
          <a:xfrm>
            <a:off x="5640648"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4193" name="Google Shape;4193;p67"/>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194" name="Google Shape;4194;p67"/>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4195" name="Google Shape;4195;p67"/>
          <p:cNvSpPr txBox="1"/>
          <p:nvPr/>
        </p:nvSpPr>
        <p:spPr>
          <a:xfrm>
            <a:off x="5726900" y="12708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Compare k with 35</a:t>
            </a:r>
            <a:endParaRPr b="1" sz="1600">
              <a:solidFill>
                <a:schemeClr val="accent3"/>
              </a:solidFill>
              <a:latin typeface="Roboto"/>
              <a:ea typeface="Roboto"/>
              <a:cs typeface="Roboto"/>
              <a:sym typeface="Roboto"/>
            </a:endParaRPr>
          </a:p>
        </p:txBody>
      </p:sp>
      <p:sp>
        <p:nvSpPr>
          <p:cNvPr id="4196" name="Google Shape;4196;p67"/>
          <p:cNvSpPr txBox="1"/>
          <p:nvPr/>
        </p:nvSpPr>
        <p:spPr>
          <a:xfrm>
            <a:off x="3490625" y="43554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0" name="Shape 4200"/>
        <p:cNvGrpSpPr/>
        <p:nvPr/>
      </p:nvGrpSpPr>
      <p:grpSpPr>
        <a:xfrm>
          <a:off x="0" y="0"/>
          <a:ext cx="0" cy="0"/>
          <a:chOff x="0" y="0"/>
          <a:chExt cx="0" cy="0"/>
        </a:xfrm>
      </p:grpSpPr>
      <p:sp>
        <p:nvSpPr>
          <p:cNvPr id="4201" name="Google Shape;4201;p68"/>
          <p:cNvSpPr/>
          <p:nvPr/>
        </p:nvSpPr>
        <p:spPr>
          <a:xfrm>
            <a:off x="4110435" y="1637400"/>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202" name="Google Shape;4202;p68"/>
          <p:cNvSpPr/>
          <p:nvPr/>
        </p:nvSpPr>
        <p:spPr>
          <a:xfrm>
            <a:off x="2958769"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203" name="Google Shape;4203;p68"/>
          <p:cNvSpPr/>
          <p:nvPr/>
        </p:nvSpPr>
        <p:spPr>
          <a:xfrm>
            <a:off x="5016120" y="2369201"/>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204" name="Google Shape;4204;p68"/>
          <p:cNvSpPr/>
          <p:nvPr/>
        </p:nvSpPr>
        <p:spPr>
          <a:xfrm>
            <a:off x="5561749" y="2369201"/>
            <a:ext cx="545700" cy="58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205" name="Google Shape;4205;p68"/>
          <p:cNvSpPr/>
          <p:nvPr/>
        </p:nvSpPr>
        <p:spPr>
          <a:xfrm>
            <a:off x="1702050"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4206" name="Google Shape;4206;p68"/>
          <p:cNvSpPr/>
          <p:nvPr/>
        </p:nvSpPr>
        <p:spPr>
          <a:xfrm>
            <a:off x="2598448"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207" name="Google Shape;4207;p68"/>
          <p:cNvSpPr/>
          <p:nvPr/>
        </p:nvSpPr>
        <p:spPr>
          <a:xfrm>
            <a:off x="3121250"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4208" name="Google Shape;4208;p68"/>
          <p:cNvSpPr/>
          <p:nvPr/>
        </p:nvSpPr>
        <p:spPr>
          <a:xfrm>
            <a:off x="3840117"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209" name="Google Shape;4209;p68"/>
          <p:cNvSpPr/>
          <p:nvPr/>
        </p:nvSpPr>
        <p:spPr>
          <a:xfrm>
            <a:off x="438574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4210" name="Google Shape;4210;p68"/>
          <p:cNvSpPr/>
          <p:nvPr/>
        </p:nvSpPr>
        <p:spPr>
          <a:xfrm>
            <a:off x="509118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211" name="Google Shape;4211;p68"/>
          <p:cNvSpPr/>
          <p:nvPr/>
        </p:nvSpPr>
        <p:spPr>
          <a:xfrm>
            <a:off x="6413202"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212" name="Google Shape;4212;p68"/>
          <p:cNvSpPr/>
          <p:nvPr/>
        </p:nvSpPr>
        <p:spPr>
          <a:xfrm>
            <a:off x="6966495"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4213" name="Google Shape;4213;p68"/>
          <p:cNvCxnSpPr/>
          <p:nvPr/>
        </p:nvCxnSpPr>
        <p:spPr>
          <a:xfrm flipH="1">
            <a:off x="3516865" y="2206327"/>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4214" name="Google Shape;4214;p68"/>
          <p:cNvCxnSpPr/>
          <p:nvPr/>
        </p:nvCxnSpPr>
        <p:spPr>
          <a:xfrm rot="10800000">
            <a:off x="4631201" y="2219103"/>
            <a:ext cx="420300" cy="116100"/>
          </a:xfrm>
          <a:prstGeom prst="straightConnector1">
            <a:avLst/>
          </a:prstGeom>
          <a:noFill/>
          <a:ln cap="flat" cmpd="sng" w="38100">
            <a:solidFill>
              <a:schemeClr val="dk2"/>
            </a:solidFill>
            <a:prstDash val="solid"/>
            <a:round/>
            <a:headEnd len="med" w="med" type="none"/>
            <a:tailEnd len="med" w="med" type="none"/>
          </a:ln>
        </p:spPr>
      </p:cxnSp>
      <p:cxnSp>
        <p:nvCxnSpPr>
          <p:cNvPr id="4215" name="Google Shape;4215;p68"/>
          <p:cNvCxnSpPr/>
          <p:nvPr/>
        </p:nvCxnSpPr>
        <p:spPr>
          <a:xfrm flipH="1">
            <a:off x="2276489" y="2953886"/>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4216" name="Google Shape;4216;p68"/>
          <p:cNvCxnSpPr>
            <a:stCxn id="4202" idx="2"/>
          </p:cNvCxnSpPr>
          <p:nvPr/>
        </p:nvCxnSpPr>
        <p:spPr>
          <a:xfrm flipH="1">
            <a:off x="3208819" y="2952401"/>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4217" name="Google Shape;4217;p68"/>
          <p:cNvCxnSpPr/>
          <p:nvPr/>
        </p:nvCxnSpPr>
        <p:spPr>
          <a:xfrm flipH="1">
            <a:off x="4489655" y="2915144"/>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4218" name="Google Shape;4218;p68"/>
          <p:cNvCxnSpPr/>
          <p:nvPr/>
        </p:nvCxnSpPr>
        <p:spPr>
          <a:xfrm flipH="1">
            <a:off x="5591184" y="2953886"/>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4219" name="Google Shape;4219;p68"/>
          <p:cNvCxnSpPr/>
          <p:nvPr/>
        </p:nvCxnSpPr>
        <p:spPr>
          <a:xfrm>
            <a:off x="6124720" y="2966558"/>
            <a:ext cx="677400" cy="462600"/>
          </a:xfrm>
          <a:prstGeom prst="straightConnector1">
            <a:avLst/>
          </a:prstGeom>
          <a:noFill/>
          <a:ln cap="flat" cmpd="sng" w="38100">
            <a:solidFill>
              <a:schemeClr val="dk2"/>
            </a:solidFill>
            <a:prstDash val="solid"/>
            <a:round/>
            <a:headEnd len="med" w="med" type="none"/>
            <a:tailEnd len="med" w="med" type="none"/>
          </a:ln>
        </p:spPr>
      </p:cxnSp>
      <p:grpSp>
        <p:nvGrpSpPr>
          <p:cNvPr id="4220" name="Google Shape;4220;p68"/>
          <p:cNvGrpSpPr/>
          <p:nvPr/>
        </p:nvGrpSpPr>
        <p:grpSpPr>
          <a:xfrm rot="-2006516">
            <a:off x="2380054" y="3089267"/>
            <a:ext cx="608551" cy="190599"/>
            <a:chOff x="1907703" y="3382021"/>
            <a:chExt cx="1158837" cy="250845"/>
          </a:xfrm>
        </p:grpSpPr>
        <p:sp>
          <p:nvSpPr>
            <p:cNvPr id="4221" name="Google Shape;4221;p6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6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6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6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6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6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6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6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6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6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6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6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6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6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6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6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7" name="Google Shape;4237;p68"/>
          <p:cNvGrpSpPr/>
          <p:nvPr/>
        </p:nvGrpSpPr>
        <p:grpSpPr>
          <a:xfrm rot="-2814855">
            <a:off x="4453876" y="3089565"/>
            <a:ext cx="613270" cy="132750"/>
            <a:chOff x="1907703" y="3382021"/>
            <a:chExt cx="1158837" cy="250845"/>
          </a:xfrm>
        </p:grpSpPr>
        <p:sp>
          <p:nvSpPr>
            <p:cNvPr id="4238" name="Google Shape;4238;p6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6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6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6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6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6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6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6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6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6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6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6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6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6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6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6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4" name="Google Shape;4254;p68"/>
          <p:cNvGrpSpPr/>
          <p:nvPr/>
        </p:nvGrpSpPr>
        <p:grpSpPr>
          <a:xfrm rot="-959106">
            <a:off x="3456463" y="2238322"/>
            <a:ext cx="666130" cy="152761"/>
            <a:chOff x="1907703" y="3382021"/>
            <a:chExt cx="1158837" cy="250845"/>
          </a:xfrm>
        </p:grpSpPr>
        <p:sp>
          <p:nvSpPr>
            <p:cNvPr id="4255" name="Google Shape;4255;p6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6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6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6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6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6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6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6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6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6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6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6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6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6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6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6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1" name="Google Shape;4271;p68"/>
          <p:cNvGrpSpPr/>
          <p:nvPr/>
        </p:nvGrpSpPr>
        <p:grpSpPr>
          <a:xfrm rot="1900844">
            <a:off x="6090855" y="3100282"/>
            <a:ext cx="754412" cy="168861"/>
            <a:chOff x="1907703" y="3382021"/>
            <a:chExt cx="1158837" cy="250845"/>
          </a:xfrm>
        </p:grpSpPr>
        <p:sp>
          <p:nvSpPr>
            <p:cNvPr id="4272" name="Google Shape;4272;p68"/>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68"/>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68"/>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68"/>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68"/>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68"/>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68"/>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68"/>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68"/>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68"/>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68"/>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68"/>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68"/>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68"/>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68"/>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68"/>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8" name="Google Shape;4288;p68"/>
          <p:cNvSpPr/>
          <p:nvPr/>
        </p:nvSpPr>
        <p:spPr>
          <a:xfrm rot="1523563">
            <a:off x="4768197" y="2221665"/>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68"/>
          <p:cNvSpPr/>
          <p:nvPr/>
        </p:nvSpPr>
        <p:spPr>
          <a:xfrm rot="1523563">
            <a:off x="4831718" y="2251814"/>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68"/>
          <p:cNvSpPr/>
          <p:nvPr/>
        </p:nvSpPr>
        <p:spPr>
          <a:xfrm rot="-5400000">
            <a:off x="5536046" y="3176564"/>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68"/>
          <p:cNvSpPr/>
          <p:nvPr/>
        </p:nvSpPr>
        <p:spPr>
          <a:xfrm rot="-5400000">
            <a:off x="5536046" y="310227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68"/>
          <p:cNvSpPr/>
          <p:nvPr/>
        </p:nvSpPr>
        <p:spPr>
          <a:xfrm rot="-5400000">
            <a:off x="3115354" y="3139415"/>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68"/>
          <p:cNvSpPr/>
          <p:nvPr/>
        </p:nvSpPr>
        <p:spPr>
          <a:xfrm rot="-5400000">
            <a:off x="3115354" y="306512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4" name="Google Shape;4294;p68"/>
          <p:cNvCxnSpPr>
            <a:stCxn id="4205" idx="3"/>
            <a:endCxn id="4206" idx="1"/>
          </p:cNvCxnSpPr>
          <p:nvPr/>
        </p:nvCxnSpPr>
        <p:spPr>
          <a:xfrm>
            <a:off x="2247750" y="3694289"/>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4295" name="Google Shape;4295;p68"/>
          <p:cNvCxnSpPr>
            <a:stCxn id="4207" idx="3"/>
            <a:endCxn id="4208" idx="1"/>
          </p:cNvCxnSpPr>
          <p:nvPr/>
        </p:nvCxnSpPr>
        <p:spPr>
          <a:xfrm>
            <a:off x="3666950" y="3694267"/>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4296" name="Google Shape;4296;p68"/>
          <p:cNvCxnSpPr>
            <a:stCxn id="4209" idx="3"/>
            <a:endCxn id="4210" idx="1"/>
          </p:cNvCxnSpPr>
          <p:nvPr/>
        </p:nvCxnSpPr>
        <p:spPr>
          <a:xfrm>
            <a:off x="4931446" y="3694289"/>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4297" name="Google Shape;4297;p68"/>
          <p:cNvCxnSpPr>
            <a:stCxn id="4298" idx="3"/>
            <a:endCxn id="4211" idx="1"/>
          </p:cNvCxnSpPr>
          <p:nvPr/>
        </p:nvCxnSpPr>
        <p:spPr>
          <a:xfrm>
            <a:off x="6186348" y="3694289"/>
            <a:ext cx="226800" cy="0"/>
          </a:xfrm>
          <a:prstGeom prst="straightConnector1">
            <a:avLst/>
          </a:prstGeom>
          <a:noFill/>
          <a:ln cap="flat" cmpd="sng" w="9525">
            <a:solidFill>
              <a:schemeClr val="dk2"/>
            </a:solidFill>
            <a:prstDash val="solid"/>
            <a:round/>
            <a:headEnd len="med" w="med" type="none"/>
            <a:tailEnd len="med" w="med" type="triangle"/>
          </a:ln>
        </p:spPr>
      </p:cxnSp>
      <p:sp>
        <p:nvSpPr>
          <p:cNvPr id="4298" name="Google Shape;4298;p68"/>
          <p:cNvSpPr/>
          <p:nvPr/>
        </p:nvSpPr>
        <p:spPr>
          <a:xfrm>
            <a:off x="5640648"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4299" name="Google Shape;4299;p68"/>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300" name="Google Shape;4300;p68"/>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4301" name="Google Shape;4301;p68"/>
          <p:cNvSpPr txBox="1"/>
          <p:nvPr/>
        </p:nvSpPr>
        <p:spPr>
          <a:xfrm>
            <a:off x="5726900" y="12708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Compare k with 45</a:t>
            </a:r>
            <a:endParaRPr b="1" sz="1600">
              <a:solidFill>
                <a:schemeClr val="accent3"/>
              </a:solidFill>
              <a:latin typeface="Roboto"/>
              <a:ea typeface="Roboto"/>
              <a:cs typeface="Roboto"/>
              <a:sym typeface="Roboto"/>
            </a:endParaRPr>
          </a:p>
        </p:txBody>
      </p:sp>
      <p:sp>
        <p:nvSpPr>
          <p:cNvPr id="4302" name="Google Shape;4302;p68"/>
          <p:cNvSpPr txBox="1"/>
          <p:nvPr/>
        </p:nvSpPr>
        <p:spPr>
          <a:xfrm>
            <a:off x="3490625" y="42546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6" name="Shape 4306"/>
        <p:cNvGrpSpPr/>
        <p:nvPr/>
      </p:nvGrpSpPr>
      <p:grpSpPr>
        <a:xfrm>
          <a:off x="0" y="0"/>
          <a:ext cx="0" cy="0"/>
          <a:chOff x="0" y="0"/>
          <a:chExt cx="0" cy="0"/>
        </a:xfrm>
      </p:grpSpPr>
      <p:sp>
        <p:nvSpPr>
          <p:cNvPr id="4307" name="Google Shape;4307;p69"/>
          <p:cNvSpPr/>
          <p:nvPr/>
        </p:nvSpPr>
        <p:spPr>
          <a:xfrm>
            <a:off x="4138235" y="1691925"/>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308" name="Google Shape;4308;p69"/>
          <p:cNvSpPr/>
          <p:nvPr/>
        </p:nvSpPr>
        <p:spPr>
          <a:xfrm>
            <a:off x="2986569" y="2423726"/>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309" name="Google Shape;4309;p69"/>
          <p:cNvSpPr/>
          <p:nvPr/>
        </p:nvSpPr>
        <p:spPr>
          <a:xfrm>
            <a:off x="5043920" y="2423726"/>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310" name="Google Shape;4310;p69"/>
          <p:cNvSpPr/>
          <p:nvPr/>
        </p:nvSpPr>
        <p:spPr>
          <a:xfrm>
            <a:off x="5589549" y="2423726"/>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311" name="Google Shape;4311;p69"/>
          <p:cNvSpPr/>
          <p:nvPr/>
        </p:nvSpPr>
        <p:spPr>
          <a:xfrm>
            <a:off x="1729850"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4312" name="Google Shape;4312;p69"/>
          <p:cNvSpPr/>
          <p:nvPr/>
        </p:nvSpPr>
        <p:spPr>
          <a:xfrm>
            <a:off x="2626248" y="3457192"/>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313" name="Google Shape;4313;p69"/>
          <p:cNvSpPr/>
          <p:nvPr/>
        </p:nvSpPr>
        <p:spPr>
          <a:xfrm>
            <a:off x="3149050" y="3457192"/>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4314" name="Google Shape;4314;p69"/>
          <p:cNvSpPr/>
          <p:nvPr/>
        </p:nvSpPr>
        <p:spPr>
          <a:xfrm>
            <a:off x="3867917"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315" name="Google Shape;4315;p69"/>
          <p:cNvSpPr/>
          <p:nvPr/>
        </p:nvSpPr>
        <p:spPr>
          <a:xfrm>
            <a:off x="4413546"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4316" name="Google Shape;4316;p69"/>
          <p:cNvSpPr/>
          <p:nvPr/>
        </p:nvSpPr>
        <p:spPr>
          <a:xfrm>
            <a:off x="5118986"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317" name="Google Shape;4317;p69"/>
          <p:cNvSpPr/>
          <p:nvPr/>
        </p:nvSpPr>
        <p:spPr>
          <a:xfrm>
            <a:off x="6441002"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318" name="Google Shape;4318;p69"/>
          <p:cNvSpPr/>
          <p:nvPr/>
        </p:nvSpPr>
        <p:spPr>
          <a:xfrm>
            <a:off x="6994295"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4319" name="Google Shape;4319;p69"/>
          <p:cNvCxnSpPr/>
          <p:nvPr/>
        </p:nvCxnSpPr>
        <p:spPr>
          <a:xfrm flipH="1">
            <a:off x="3544665" y="2260852"/>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4320" name="Google Shape;4320;p69"/>
          <p:cNvCxnSpPr/>
          <p:nvPr/>
        </p:nvCxnSpPr>
        <p:spPr>
          <a:xfrm rot="10800000">
            <a:off x="4659001" y="2273628"/>
            <a:ext cx="420300" cy="116100"/>
          </a:xfrm>
          <a:prstGeom prst="straightConnector1">
            <a:avLst/>
          </a:prstGeom>
          <a:noFill/>
          <a:ln cap="flat" cmpd="sng" w="38100">
            <a:solidFill>
              <a:schemeClr val="dk2"/>
            </a:solidFill>
            <a:prstDash val="solid"/>
            <a:round/>
            <a:headEnd len="med" w="med" type="none"/>
            <a:tailEnd len="med" w="med" type="none"/>
          </a:ln>
        </p:spPr>
      </p:cxnSp>
      <p:cxnSp>
        <p:nvCxnSpPr>
          <p:cNvPr id="4321" name="Google Shape;4321;p69"/>
          <p:cNvCxnSpPr/>
          <p:nvPr/>
        </p:nvCxnSpPr>
        <p:spPr>
          <a:xfrm flipH="1">
            <a:off x="2304289" y="3008411"/>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4322" name="Google Shape;4322;p69"/>
          <p:cNvCxnSpPr>
            <a:stCxn id="4308" idx="2"/>
          </p:cNvCxnSpPr>
          <p:nvPr/>
        </p:nvCxnSpPr>
        <p:spPr>
          <a:xfrm flipH="1">
            <a:off x="3236619" y="3006926"/>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4323" name="Google Shape;4323;p69"/>
          <p:cNvCxnSpPr/>
          <p:nvPr/>
        </p:nvCxnSpPr>
        <p:spPr>
          <a:xfrm flipH="1">
            <a:off x="4517455" y="2969669"/>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4324" name="Google Shape;4324;p69"/>
          <p:cNvCxnSpPr/>
          <p:nvPr/>
        </p:nvCxnSpPr>
        <p:spPr>
          <a:xfrm flipH="1">
            <a:off x="5618984" y="3008411"/>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4325" name="Google Shape;4325;p69"/>
          <p:cNvCxnSpPr/>
          <p:nvPr/>
        </p:nvCxnSpPr>
        <p:spPr>
          <a:xfrm>
            <a:off x="6152520" y="3021083"/>
            <a:ext cx="677400" cy="462600"/>
          </a:xfrm>
          <a:prstGeom prst="straightConnector1">
            <a:avLst/>
          </a:prstGeom>
          <a:noFill/>
          <a:ln cap="flat" cmpd="sng" w="38100">
            <a:solidFill>
              <a:srgbClr val="EC3A3B"/>
            </a:solidFill>
            <a:prstDash val="solid"/>
            <a:round/>
            <a:headEnd len="med" w="med" type="none"/>
            <a:tailEnd len="med" w="med" type="none"/>
          </a:ln>
        </p:spPr>
      </p:cxnSp>
      <p:grpSp>
        <p:nvGrpSpPr>
          <p:cNvPr id="4326" name="Google Shape;4326;p69"/>
          <p:cNvGrpSpPr/>
          <p:nvPr/>
        </p:nvGrpSpPr>
        <p:grpSpPr>
          <a:xfrm rot="-2006516">
            <a:off x="2407854" y="3143792"/>
            <a:ext cx="608551" cy="190599"/>
            <a:chOff x="1907703" y="3382021"/>
            <a:chExt cx="1158837" cy="250845"/>
          </a:xfrm>
        </p:grpSpPr>
        <p:sp>
          <p:nvSpPr>
            <p:cNvPr id="4327" name="Google Shape;4327;p6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6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6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6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6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6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6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6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6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6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6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6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6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6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6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6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3" name="Google Shape;4343;p69"/>
          <p:cNvGrpSpPr/>
          <p:nvPr/>
        </p:nvGrpSpPr>
        <p:grpSpPr>
          <a:xfrm rot="-2814855">
            <a:off x="4481676" y="3144090"/>
            <a:ext cx="613270" cy="132750"/>
            <a:chOff x="1907703" y="3382021"/>
            <a:chExt cx="1158837" cy="250845"/>
          </a:xfrm>
        </p:grpSpPr>
        <p:sp>
          <p:nvSpPr>
            <p:cNvPr id="4344" name="Google Shape;4344;p6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6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6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6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6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6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6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6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6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6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6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6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6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6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6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6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0" name="Google Shape;4360;p69"/>
          <p:cNvGrpSpPr/>
          <p:nvPr/>
        </p:nvGrpSpPr>
        <p:grpSpPr>
          <a:xfrm rot="-959106">
            <a:off x="3484263" y="2292847"/>
            <a:ext cx="666130" cy="152761"/>
            <a:chOff x="1907703" y="3382021"/>
            <a:chExt cx="1158837" cy="250845"/>
          </a:xfrm>
        </p:grpSpPr>
        <p:sp>
          <p:nvSpPr>
            <p:cNvPr id="4361" name="Google Shape;4361;p6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6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6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6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6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6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6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6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6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6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6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6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6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6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6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6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7" name="Google Shape;4377;p69"/>
          <p:cNvGrpSpPr/>
          <p:nvPr/>
        </p:nvGrpSpPr>
        <p:grpSpPr>
          <a:xfrm rot="1900844">
            <a:off x="6118655" y="3154807"/>
            <a:ext cx="754412" cy="168861"/>
            <a:chOff x="1907703" y="3382021"/>
            <a:chExt cx="1158837" cy="250845"/>
          </a:xfrm>
        </p:grpSpPr>
        <p:sp>
          <p:nvSpPr>
            <p:cNvPr id="4378" name="Google Shape;4378;p69"/>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69"/>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69"/>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69"/>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69"/>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69"/>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69"/>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69"/>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69"/>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69"/>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69"/>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69"/>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69"/>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69"/>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69"/>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69"/>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4" name="Google Shape;4394;p69"/>
          <p:cNvSpPr/>
          <p:nvPr/>
        </p:nvSpPr>
        <p:spPr>
          <a:xfrm rot="1523563">
            <a:off x="4795997" y="2276190"/>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69"/>
          <p:cNvSpPr/>
          <p:nvPr/>
        </p:nvSpPr>
        <p:spPr>
          <a:xfrm rot="1523563">
            <a:off x="4859518" y="2306339"/>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69"/>
          <p:cNvSpPr/>
          <p:nvPr/>
        </p:nvSpPr>
        <p:spPr>
          <a:xfrm rot="-5400000">
            <a:off x="5563846" y="3231089"/>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69"/>
          <p:cNvSpPr/>
          <p:nvPr/>
        </p:nvSpPr>
        <p:spPr>
          <a:xfrm rot="-5400000">
            <a:off x="5563846" y="3156798"/>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69"/>
          <p:cNvSpPr/>
          <p:nvPr/>
        </p:nvSpPr>
        <p:spPr>
          <a:xfrm rot="-5400000">
            <a:off x="3143154" y="3193940"/>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69"/>
          <p:cNvSpPr/>
          <p:nvPr/>
        </p:nvSpPr>
        <p:spPr>
          <a:xfrm rot="-5400000">
            <a:off x="3143154" y="3119648"/>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0" name="Google Shape;4400;p69"/>
          <p:cNvCxnSpPr>
            <a:stCxn id="4311" idx="3"/>
            <a:endCxn id="4312" idx="1"/>
          </p:cNvCxnSpPr>
          <p:nvPr/>
        </p:nvCxnSpPr>
        <p:spPr>
          <a:xfrm>
            <a:off x="2275550" y="3748814"/>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4401" name="Google Shape;4401;p69"/>
          <p:cNvCxnSpPr>
            <a:stCxn id="4313" idx="3"/>
            <a:endCxn id="4314" idx="1"/>
          </p:cNvCxnSpPr>
          <p:nvPr/>
        </p:nvCxnSpPr>
        <p:spPr>
          <a:xfrm>
            <a:off x="3694750" y="3748792"/>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4402" name="Google Shape;4402;p69"/>
          <p:cNvCxnSpPr>
            <a:stCxn id="4315" idx="3"/>
            <a:endCxn id="4316" idx="1"/>
          </p:cNvCxnSpPr>
          <p:nvPr/>
        </p:nvCxnSpPr>
        <p:spPr>
          <a:xfrm>
            <a:off x="4959246" y="3748814"/>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4403" name="Google Shape;4403;p69"/>
          <p:cNvCxnSpPr>
            <a:stCxn id="4404" idx="3"/>
            <a:endCxn id="4317" idx="1"/>
          </p:cNvCxnSpPr>
          <p:nvPr/>
        </p:nvCxnSpPr>
        <p:spPr>
          <a:xfrm>
            <a:off x="6214148" y="3748814"/>
            <a:ext cx="226800" cy="0"/>
          </a:xfrm>
          <a:prstGeom prst="straightConnector1">
            <a:avLst/>
          </a:prstGeom>
          <a:noFill/>
          <a:ln cap="flat" cmpd="sng" w="9525">
            <a:solidFill>
              <a:schemeClr val="dk2"/>
            </a:solidFill>
            <a:prstDash val="solid"/>
            <a:round/>
            <a:headEnd len="med" w="med" type="none"/>
            <a:tailEnd len="med" w="med" type="triangle"/>
          </a:ln>
        </p:spPr>
      </p:cxnSp>
      <p:sp>
        <p:nvSpPr>
          <p:cNvPr id="4404" name="Google Shape;4404;p69"/>
          <p:cNvSpPr/>
          <p:nvPr/>
        </p:nvSpPr>
        <p:spPr>
          <a:xfrm>
            <a:off x="5668448" y="3457214"/>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4405" name="Google Shape;4405;p69"/>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406" name="Google Shape;4406;p69"/>
          <p:cNvSpPr txBox="1"/>
          <p:nvPr>
            <p:ph type="title"/>
          </p:nvPr>
        </p:nvSpPr>
        <p:spPr>
          <a:xfrm>
            <a:off x="1345287" y="16980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4407" name="Google Shape;4407;p69"/>
          <p:cNvSpPr txBox="1"/>
          <p:nvPr/>
        </p:nvSpPr>
        <p:spPr>
          <a:xfrm>
            <a:off x="5754700" y="132537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
        <p:nvSpPr>
          <p:cNvPr id="4408" name="Google Shape;4408;p69"/>
          <p:cNvSpPr txBox="1"/>
          <p:nvPr/>
        </p:nvSpPr>
        <p:spPr>
          <a:xfrm>
            <a:off x="5754700" y="1613025"/>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Go to right child</a:t>
            </a:r>
            <a:endParaRPr b="1" sz="1600">
              <a:solidFill>
                <a:schemeClr val="accent3"/>
              </a:solidFill>
              <a:latin typeface="Roboto"/>
              <a:ea typeface="Roboto"/>
              <a:cs typeface="Roboto"/>
              <a:sym typeface="Roboto"/>
            </a:endParaRPr>
          </a:p>
        </p:txBody>
      </p:sp>
      <p:sp>
        <p:nvSpPr>
          <p:cNvPr id="4409" name="Google Shape;4409;p69"/>
          <p:cNvSpPr txBox="1"/>
          <p:nvPr/>
        </p:nvSpPr>
        <p:spPr>
          <a:xfrm>
            <a:off x="3478575" y="425460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3" name="Shape 4413"/>
        <p:cNvGrpSpPr/>
        <p:nvPr/>
      </p:nvGrpSpPr>
      <p:grpSpPr>
        <a:xfrm>
          <a:off x="0" y="0"/>
          <a:ext cx="0" cy="0"/>
          <a:chOff x="0" y="0"/>
          <a:chExt cx="0" cy="0"/>
        </a:xfrm>
      </p:grpSpPr>
      <p:sp>
        <p:nvSpPr>
          <p:cNvPr id="4414" name="Google Shape;4414;p70"/>
          <p:cNvSpPr/>
          <p:nvPr/>
        </p:nvSpPr>
        <p:spPr>
          <a:xfrm>
            <a:off x="4110435" y="1637400"/>
            <a:ext cx="545700" cy="583200"/>
          </a:xfrm>
          <a:prstGeom prst="rect">
            <a:avLst/>
          </a:prstGeom>
          <a:solidFill>
            <a:schemeClr val="lt1"/>
          </a:solidFill>
          <a:ln cap="flat" cmpd="sng" w="9525">
            <a:solidFill>
              <a:srgbClr val="9575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415" name="Google Shape;4415;p70"/>
          <p:cNvSpPr/>
          <p:nvPr/>
        </p:nvSpPr>
        <p:spPr>
          <a:xfrm>
            <a:off x="2958769" y="2369201"/>
            <a:ext cx="545700" cy="583200"/>
          </a:xfrm>
          <a:prstGeom prst="rect">
            <a:avLst/>
          </a:prstGeom>
          <a:solidFill>
            <a:schemeClr val="lt1"/>
          </a:solidFill>
          <a:ln cap="flat" cmpd="sng" w="9525">
            <a:solidFill>
              <a:srgbClr val="68A9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416" name="Google Shape;4416;p70"/>
          <p:cNvSpPr/>
          <p:nvPr/>
        </p:nvSpPr>
        <p:spPr>
          <a:xfrm>
            <a:off x="5016120" y="2369201"/>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417" name="Google Shape;4417;p70"/>
          <p:cNvSpPr/>
          <p:nvPr/>
        </p:nvSpPr>
        <p:spPr>
          <a:xfrm>
            <a:off x="5561749" y="2369201"/>
            <a:ext cx="545700" cy="58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418" name="Google Shape;4418;p70"/>
          <p:cNvSpPr/>
          <p:nvPr/>
        </p:nvSpPr>
        <p:spPr>
          <a:xfrm>
            <a:off x="1702050"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a:t>
            </a:r>
            <a:endParaRPr/>
          </a:p>
        </p:txBody>
      </p:sp>
      <p:sp>
        <p:nvSpPr>
          <p:cNvPr id="4419" name="Google Shape;4419;p70"/>
          <p:cNvSpPr/>
          <p:nvPr/>
        </p:nvSpPr>
        <p:spPr>
          <a:xfrm>
            <a:off x="2598448"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15</a:t>
            </a:r>
            <a:endParaRPr/>
          </a:p>
        </p:txBody>
      </p:sp>
      <p:sp>
        <p:nvSpPr>
          <p:cNvPr id="4420" name="Google Shape;4420;p70"/>
          <p:cNvSpPr/>
          <p:nvPr/>
        </p:nvSpPr>
        <p:spPr>
          <a:xfrm>
            <a:off x="3121250" y="3402667"/>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20</a:t>
            </a:r>
            <a:endParaRPr/>
          </a:p>
        </p:txBody>
      </p:sp>
      <p:sp>
        <p:nvSpPr>
          <p:cNvPr id="4421" name="Google Shape;4421;p70"/>
          <p:cNvSpPr/>
          <p:nvPr/>
        </p:nvSpPr>
        <p:spPr>
          <a:xfrm>
            <a:off x="3840117"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25</a:t>
            </a:r>
            <a:endParaRPr/>
          </a:p>
        </p:txBody>
      </p:sp>
      <p:sp>
        <p:nvSpPr>
          <p:cNvPr id="4422" name="Google Shape;4422;p70"/>
          <p:cNvSpPr/>
          <p:nvPr/>
        </p:nvSpPr>
        <p:spPr>
          <a:xfrm>
            <a:off x="438574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30</a:t>
            </a:r>
            <a:endParaRPr/>
          </a:p>
        </p:txBody>
      </p:sp>
      <p:sp>
        <p:nvSpPr>
          <p:cNvPr id="4423" name="Google Shape;4423;p70"/>
          <p:cNvSpPr/>
          <p:nvPr/>
        </p:nvSpPr>
        <p:spPr>
          <a:xfrm>
            <a:off x="5091186"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35</a:t>
            </a:r>
            <a:endParaRPr/>
          </a:p>
        </p:txBody>
      </p:sp>
      <p:sp>
        <p:nvSpPr>
          <p:cNvPr id="4424" name="Google Shape;4424;p70"/>
          <p:cNvSpPr/>
          <p:nvPr/>
        </p:nvSpPr>
        <p:spPr>
          <a:xfrm>
            <a:off x="6413202" y="3402689"/>
            <a:ext cx="545700" cy="583200"/>
          </a:xfrm>
          <a:prstGeom prst="rect">
            <a:avLst/>
          </a:prstGeom>
          <a:solidFill>
            <a:schemeClr val="accent2"/>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45</a:t>
            </a:r>
            <a:endParaRPr/>
          </a:p>
        </p:txBody>
      </p:sp>
      <p:sp>
        <p:nvSpPr>
          <p:cNvPr id="4425" name="Google Shape;4425;p70"/>
          <p:cNvSpPr/>
          <p:nvPr/>
        </p:nvSpPr>
        <p:spPr>
          <a:xfrm>
            <a:off x="6966495"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55</a:t>
            </a:r>
            <a:endParaRPr/>
          </a:p>
        </p:txBody>
      </p:sp>
      <p:cxnSp>
        <p:nvCxnSpPr>
          <p:cNvPr id="4426" name="Google Shape;4426;p70"/>
          <p:cNvCxnSpPr/>
          <p:nvPr/>
        </p:nvCxnSpPr>
        <p:spPr>
          <a:xfrm flipH="1">
            <a:off x="3516865" y="2206327"/>
            <a:ext cx="616500" cy="177300"/>
          </a:xfrm>
          <a:prstGeom prst="straightConnector1">
            <a:avLst/>
          </a:prstGeom>
          <a:noFill/>
          <a:ln cap="flat" cmpd="sng" w="38100">
            <a:solidFill>
              <a:schemeClr val="dk2"/>
            </a:solidFill>
            <a:prstDash val="solid"/>
            <a:round/>
            <a:headEnd len="med" w="med" type="none"/>
            <a:tailEnd len="med" w="med" type="none"/>
          </a:ln>
        </p:spPr>
      </p:cxnSp>
      <p:cxnSp>
        <p:nvCxnSpPr>
          <p:cNvPr id="4427" name="Google Shape;4427;p70"/>
          <p:cNvCxnSpPr/>
          <p:nvPr/>
        </p:nvCxnSpPr>
        <p:spPr>
          <a:xfrm rot="10800000">
            <a:off x="4631201" y="2219103"/>
            <a:ext cx="420300" cy="116100"/>
          </a:xfrm>
          <a:prstGeom prst="straightConnector1">
            <a:avLst/>
          </a:prstGeom>
          <a:noFill/>
          <a:ln cap="flat" cmpd="sng" w="38100">
            <a:solidFill>
              <a:schemeClr val="dk2"/>
            </a:solidFill>
            <a:prstDash val="solid"/>
            <a:round/>
            <a:headEnd len="med" w="med" type="none"/>
            <a:tailEnd len="med" w="med" type="none"/>
          </a:ln>
        </p:spPr>
      </p:cxnSp>
      <p:cxnSp>
        <p:nvCxnSpPr>
          <p:cNvPr id="4428" name="Google Shape;4428;p70"/>
          <p:cNvCxnSpPr/>
          <p:nvPr/>
        </p:nvCxnSpPr>
        <p:spPr>
          <a:xfrm flipH="1">
            <a:off x="2276489" y="2953886"/>
            <a:ext cx="707100" cy="504300"/>
          </a:xfrm>
          <a:prstGeom prst="straightConnector1">
            <a:avLst/>
          </a:prstGeom>
          <a:noFill/>
          <a:ln cap="flat" cmpd="sng" w="38100">
            <a:solidFill>
              <a:schemeClr val="dk2"/>
            </a:solidFill>
            <a:prstDash val="solid"/>
            <a:round/>
            <a:headEnd len="med" w="med" type="none"/>
            <a:tailEnd len="med" w="med" type="none"/>
          </a:ln>
        </p:spPr>
      </p:cxnSp>
      <p:cxnSp>
        <p:nvCxnSpPr>
          <p:cNvPr id="4429" name="Google Shape;4429;p70"/>
          <p:cNvCxnSpPr>
            <a:stCxn id="4415" idx="2"/>
          </p:cNvCxnSpPr>
          <p:nvPr/>
        </p:nvCxnSpPr>
        <p:spPr>
          <a:xfrm flipH="1">
            <a:off x="3208819" y="2952401"/>
            <a:ext cx="22800" cy="406800"/>
          </a:xfrm>
          <a:prstGeom prst="straightConnector1">
            <a:avLst/>
          </a:prstGeom>
          <a:noFill/>
          <a:ln cap="flat" cmpd="sng" w="38100">
            <a:solidFill>
              <a:schemeClr val="dk2"/>
            </a:solidFill>
            <a:prstDash val="solid"/>
            <a:round/>
            <a:headEnd len="med" w="med" type="none"/>
            <a:tailEnd len="med" w="med" type="none"/>
          </a:ln>
        </p:spPr>
      </p:cxnSp>
      <p:cxnSp>
        <p:nvCxnSpPr>
          <p:cNvPr id="4430" name="Google Shape;4430;p70"/>
          <p:cNvCxnSpPr/>
          <p:nvPr/>
        </p:nvCxnSpPr>
        <p:spPr>
          <a:xfrm flipH="1">
            <a:off x="4489655" y="2915144"/>
            <a:ext cx="545100" cy="481500"/>
          </a:xfrm>
          <a:prstGeom prst="straightConnector1">
            <a:avLst/>
          </a:prstGeom>
          <a:noFill/>
          <a:ln cap="flat" cmpd="sng" w="38100">
            <a:solidFill>
              <a:schemeClr val="dk2"/>
            </a:solidFill>
            <a:prstDash val="solid"/>
            <a:round/>
            <a:headEnd len="med" w="med" type="none"/>
            <a:tailEnd len="med" w="med" type="none"/>
          </a:ln>
        </p:spPr>
      </p:cxnSp>
      <p:cxnSp>
        <p:nvCxnSpPr>
          <p:cNvPr id="4431" name="Google Shape;4431;p70"/>
          <p:cNvCxnSpPr/>
          <p:nvPr/>
        </p:nvCxnSpPr>
        <p:spPr>
          <a:xfrm flipH="1">
            <a:off x="5591184" y="2953886"/>
            <a:ext cx="5700" cy="468900"/>
          </a:xfrm>
          <a:prstGeom prst="straightConnector1">
            <a:avLst/>
          </a:prstGeom>
          <a:noFill/>
          <a:ln cap="flat" cmpd="sng" w="38100">
            <a:solidFill>
              <a:schemeClr val="dk2"/>
            </a:solidFill>
            <a:prstDash val="solid"/>
            <a:round/>
            <a:headEnd len="med" w="med" type="none"/>
            <a:tailEnd len="med" w="med" type="none"/>
          </a:ln>
        </p:spPr>
      </p:cxnSp>
      <p:cxnSp>
        <p:nvCxnSpPr>
          <p:cNvPr id="4432" name="Google Shape;4432;p70"/>
          <p:cNvCxnSpPr/>
          <p:nvPr/>
        </p:nvCxnSpPr>
        <p:spPr>
          <a:xfrm>
            <a:off x="6124720" y="2966558"/>
            <a:ext cx="677400" cy="462600"/>
          </a:xfrm>
          <a:prstGeom prst="straightConnector1">
            <a:avLst/>
          </a:prstGeom>
          <a:noFill/>
          <a:ln cap="flat" cmpd="sng" w="38100">
            <a:solidFill>
              <a:schemeClr val="dk2"/>
            </a:solidFill>
            <a:prstDash val="solid"/>
            <a:round/>
            <a:headEnd len="med" w="med" type="none"/>
            <a:tailEnd len="med" w="med" type="none"/>
          </a:ln>
        </p:spPr>
      </p:cxnSp>
      <p:grpSp>
        <p:nvGrpSpPr>
          <p:cNvPr id="4433" name="Google Shape;4433;p70"/>
          <p:cNvGrpSpPr/>
          <p:nvPr/>
        </p:nvGrpSpPr>
        <p:grpSpPr>
          <a:xfrm rot="-2006516">
            <a:off x="2380054" y="3089267"/>
            <a:ext cx="608551" cy="190599"/>
            <a:chOff x="1907703" y="3382021"/>
            <a:chExt cx="1158837" cy="250845"/>
          </a:xfrm>
        </p:grpSpPr>
        <p:sp>
          <p:nvSpPr>
            <p:cNvPr id="4434" name="Google Shape;4434;p7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7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7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7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7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7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7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7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7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7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7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7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7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7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7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7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0" name="Google Shape;4450;p70"/>
          <p:cNvGrpSpPr/>
          <p:nvPr/>
        </p:nvGrpSpPr>
        <p:grpSpPr>
          <a:xfrm rot="-2814855">
            <a:off x="4453876" y="3089565"/>
            <a:ext cx="613270" cy="132750"/>
            <a:chOff x="1907703" y="3382021"/>
            <a:chExt cx="1158837" cy="250845"/>
          </a:xfrm>
        </p:grpSpPr>
        <p:sp>
          <p:nvSpPr>
            <p:cNvPr id="4451" name="Google Shape;4451;p7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7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7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7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7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7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7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7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7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7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7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7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7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7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7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7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7" name="Google Shape;4467;p70"/>
          <p:cNvGrpSpPr/>
          <p:nvPr/>
        </p:nvGrpSpPr>
        <p:grpSpPr>
          <a:xfrm rot="-959106">
            <a:off x="3456463" y="2238322"/>
            <a:ext cx="666130" cy="152761"/>
            <a:chOff x="1907703" y="3382021"/>
            <a:chExt cx="1158837" cy="250845"/>
          </a:xfrm>
        </p:grpSpPr>
        <p:sp>
          <p:nvSpPr>
            <p:cNvPr id="4468" name="Google Shape;4468;p7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7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7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7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7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7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7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7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7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7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7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7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7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7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7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7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4" name="Google Shape;4484;p70"/>
          <p:cNvGrpSpPr/>
          <p:nvPr/>
        </p:nvGrpSpPr>
        <p:grpSpPr>
          <a:xfrm rot="1900844">
            <a:off x="6090855" y="3100282"/>
            <a:ext cx="754412" cy="168861"/>
            <a:chOff x="1907703" y="3382021"/>
            <a:chExt cx="1158837" cy="250845"/>
          </a:xfrm>
        </p:grpSpPr>
        <p:sp>
          <p:nvSpPr>
            <p:cNvPr id="4485" name="Google Shape;4485;p70"/>
            <p:cNvSpPr/>
            <p:nvPr/>
          </p:nvSpPr>
          <p:spPr>
            <a:xfrm>
              <a:off x="1907703" y="3382021"/>
              <a:ext cx="131708" cy="122218"/>
            </a:xfrm>
            <a:custGeom>
              <a:rect b="b" l="l" r="r" t="t"/>
              <a:pathLst>
                <a:path extrusionOk="0" h="6117" w="6592">
                  <a:moveTo>
                    <a:pt x="0" y="1"/>
                  </a:moveTo>
                  <a:cubicBezTo>
                    <a:pt x="0" y="1"/>
                    <a:pt x="0" y="6117"/>
                    <a:pt x="5443" y="6117"/>
                  </a:cubicBezTo>
                  <a:cubicBezTo>
                    <a:pt x="5650" y="6117"/>
                    <a:pt x="5865" y="6108"/>
                    <a:pt x="6089" y="6089"/>
                  </a:cubicBezTo>
                  <a:cubicBezTo>
                    <a:pt x="6591"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70"/>
            <p:cNvSpPr/>
            <p:nvPr/>
          </p:nvSpPr>
          <p:spPr>
            <a:xfrm>
              <a:off x="1929021" y="3403758"/>
              <a:ext cx="100340" cy="99940"/>
            </a:xfrm>
            <a:custGeom>
              <a:rect b="b" l="l" r="r" t="t"/>
              <a:pathLst>
                <a:path extrusionOk="0" h="5002" w="5022">
                  <a:moveTo>
                    <a:pt x="0" y="1"/>
                  </a:moveTo>
                  <a:cubicBezTo>
                    <a:pt x="0" y="1"/>
                    <a:pt x="712"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70"/>
            <p:cNvSpPr/>
            <p:nvPr/>
          </p:nvSpPr>
          <p:spPr>
            <a:xfrm>
              <a:off x="1907703" y="3510688"/>
              <a:ext cx="131708" cy="122178"/>
            </a:xfrm>
            <a:custGeom>
              <a:rect b="b" l="l" r="r" t="t"/>
              <a:pathLst>
                <a:path extrusionOk="0" h="6115" w="6592">
                  <a:moveTo>
                    <a:pt x="5466" y="1"/>
                  </a:moveTo>
                  <a:cubicBezTo>
                    <a:pt x="0" y="1"/>
                    <a:pt x="0" y="6115"/>
                    <a:pt x="0" y="6115"/>
                  </a:cubicBezTo>
                  <a:cubicBezTo>
                    <a:pt x="0" y="6115"/>
                    <a:pt x="6591" y="6115"/>
                    <a:pt x="6089" y="26"/>
                  </a:cubicBezTo>
                  <a:cubicBezTo>
                    <a:pt x="5874" y="9"/>
                    <a:pt x="5666" y="1"/>
                    <a:pt x="5466"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70"/>
            <p:cNvSpPr/>
            <p:nvPr/>
          </p:nvSpPr>
          <p:spPr>
            <a:xfrm>
              <a:off x="1929021" y="3511208"/>
              <a:ext cx="100340" cy="100340"/>
            </a:xfrm>
            <a:custGeom>
              <a:rect b="b" l="l" r="r" t="t"/>
              <a:pathLst>
                <a:path extrusionOk="0" h="5022" w="5022">
                  <a:moveTo>
                    <a:pt x="5022" y="0"/>
                  </a:moveTo>
                  <a:lnTo>
                    <a:pt x="5022" y="0"/>
                  </a:lnTo>
                  <a:cubicBezTo>
                    <a:pt x="712" y="293"/>
                    <a:pt x="0" y="5022"/>
                    <a:pt x="0" y="5022"/>
                  </a:cubicBezTo>
                  <a:cubicBezTo>
                    <a:pt x="0" y="5022"/>
                    <a:pt x="4729" y="4331"/>
                    <a:pt x="5022"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70"/>
            <p:cNvSpPr/>
            <p:nvPr/>
          </p:nvSpPr>
          <p:spPr>
            <a:xfrm>
              <a:off x="2027261" y="3382021"/>
              <a:ext cx="131289" cy="122218"/>
            </a:xfrm>
            <a:custGeom>
              <a:rect b="b" l="l" r="r" t="t"/>
              <a:pathLst>
                <a:path extrusionOk="0" h="6117" w="6571">
                  <a:moveTo>
                    <a:pt x="6570" y="1"/>
                  </a:moveTo>
                  <a:cubicBezTo>
                    <a:pt x="6570" y="1"/>
                    <a:pt x="0" y="1"/>
                    <a:pt x="481" y="6089"/>
                  </a:cubicBezTo>
                  <a:cubicBezTo>
                    <a:pt x="705" y="6108"/>
                    <a:pt x="920" y="6117"/>
                    <a:pt x="1128"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70"/>
            <p:cNvSpPr/>
            <p:nvPr/>
          </p:nvSpPr>
          <p:spPr>
            <a:xfrm>
              <a:off x="2036871" y="3403758"/>
              <a:ext cx="100360" cy="99940"/>
            </a:xfrm>
            <a:custGeom>
              <a:rect b="b" l="l" r="r" t="t"/>
              <a:pathLst>
                <a:path extrusionOk="0" h="5002" w="5023">
                  <a:moveTo>
                    <a:pt x="5022" y="1"/>
                  </a:moveTo>
                  <a:cubicBezTo>
                    <a:pt x="5022" y="1"/>
                    <a:pt x="293" y="691"/>
                    <a:pt x="0" y="5001"/>
                  </a:cubicBezTo>
                  <a:cubicBezTo>
                    <a:pt x="4332"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70"/>
            <p:cNvSpPr/>
            <p:nvPr/>
          </p:nvSpPr>
          <p:spPr>
            <a:xfrm>
              <a:off x="2935252" y="3382021"/>
              <a:ext cx="131289" cy="122218"/>
            </a:xfrm>
            <a:custGeom>
              <a:rect b="b" l="l" r="r" t="t"/>
              <a:pathLst>
                <a:path extrusionOk="0" h="6117" w="6571">
                  <a:moveTo>
                    <a:pt x="6570" y="1"/>
                  </a:moveTo>
                  <a:cubicBezTo>
                    <a:pt x="6570" y="1"/>
                    <a:pt x="0" y="1"/>
                    <a:pt x="502" y="6089"/>
                  </a:cubicBezTo>
                  <a:cubicBezTo>
                    <a:pt x="725" y="6108"/>
                    <a:pt x="940" y="6117"/>
                    <a:pt x="1146" y="6117"/>
                  </a:cubicBezTo>
                  <a:cubicBezTo>
                    <a:pt x="6570" y="6117"/>
                    <a:pt x="6570" y="1"/>
                    <a:pt x="657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70"/>
            <p:cNvSpPr/>
            <p:nvPr/>
          </p:nvSpPr>
          <p:spPr>
            <a:xfrm>
              <a:off x="2945281" y="3403758"/>
              <a:ext cx="99940" cy="99940"/>
            </a:xfrm>
            <a:custGeom>
              <a:rect b="b" l="l" r="r" t="t"/>
              <a:pathLst>
                <a:path extrusionOk="0" h="5002" w="5002">
                  <a:moveTo>
                    <a:pt x="5001" y="1"/>
                  </a:moveTo>
                  <a:cubicBezTo>
                    <a:pt x="5001" y="1"/>
                    <a:pt x="293" y="691"/>
                    <a:pt x="0" y="5001"/>
                  </a:cubicBezTo>
                  <a:cubicBezTo>
                    <a:pt x="4311" y="4708"/>
                    <a:pt x="5001" y="1"/>
                    <a:pt x="500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70"/>
            <p:cNvSpPr/>
            <p:nvPr/>
          </p:nvSpPr>
          <p:spPr>
            <a:xfrm>
              <a:off x="2935252" y="3510688"/>
              <a:ext cx="131289" cy="122178"/>
            </a:xfrm>
            <a:custGeom>
              <a:rect b="b" l="l" r="r" t="t"/>
              <a:pathLst>
                <a:path extrusionOk="0" h="6115" w="6571">
                  <a:moveTo>
                    <a:pt x="1123" y="1"/>
                  </a:moveTo>
                  <a:cubicBezTo>
                    <a:pt x="924" y="1"/>
                    <a:pt x="717" y="9"/>
                    <a:pt x="502" y="26"/>
                  </a:cubicBezTo>
                  <a:cubicBezTo>
                    <a:pt x="0" y="6115"/>
                    <a:pt x="6570" y="6115"/>
                    <a:pt x="6570" y="6115"/>
                  </a:cubicBezTo>
                  <a:cubicBezTo>
                    <a:pt x="6570" y="6115"/>
                    <a:pt x="6570" y="1"/>
                    <a:pt x="112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70"/>
            <p:cNvSpPr/>
            <p:nvPr/>
          </p:nvSpPr>
          <p:spPr>
            <a:xfrm>
              <a:off x="2945281" y="3511208"/>
              <a:ext cx="99940" cy="100340"/>
            </a:xfrm>
            <a:custGeom>
              <a:rect b="b" l="l" r="r" t="t"/>
              <a:pathLst>
                <a:path extrusionOk="0" h="5022" w="5002">
                  <a:moveTo>
                    <a:pt x="0" y="0"/>
                  </a:moveTo>
                  <a:lnTo>
                    <a:pt x="0" y="0"/>
                  </a:lnTo>
                  <a:cubicBezTo>
                    <a:pt x="293" y="4331"/>
                    <a:pt x="5001" y="5022"/>
                    <a:pt x="5001" y="5022"/>
                  </a:cubicBezTo>
                  <a:cubicBezTo>
                    <a:pt x="5001" y="5022"/>
                    <a:pt x="4311" y="293"/>
                    <a:pt x="0" y="0"/>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70"/>
            <p:cNvSpPr/>
            <p:nvPr/>
          </p:nvSpPr>
          <p:spPr>
            <a:xfrm>
              <a:off x="2816113" y="3382021"/>
              <a:ext cx="131289" cy="122218"/>
            </a:xfrm>
            <a:custGeom>
              <a:rect b="b" l="l" r="r" t="t"/>
              <a:pathLst>
                <a:path extrusionOk="0" h="6117" w="6571">
                  <a:moveTo>
                    <a:pt x="0" y="1"/>
                  </a:moveTo>
                  <a:cubicBezTo>
                    <a:pt x="0" y="1"/>
                    <a:pt x="0" y="6117"/>
                    <a:pt x="5443" y="6117"/>
                  </a:cubicBezTo>
                  <a:cubicBezTo>
                    <a:pt x="5650" y="6117"/>
                    <a:pt x="5865" y="6108"/>
                    <a:pt x="6089" y="6089"/>
                  </a:cubicBezTo>
                  <a:cubicBezTo>
                    <a:pt x="6570" y="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70"/>
            <p:cNvSpPr/>
            <p:nvPr/>
          </p:nvSpPr>
          <p:spPr>
            <a:xfrm>
              <a:off x="2837432" y="3403758"/>
              <a:ext cx="100340" cy="99940"/>
            </a:xfrm>
            <a:custGeom>
              <a:rect b="b" l="l" r="r" t="t"/>
              <a:pathLst>
                <a:path extrusionOk="0" h="5002" w="5022">
                  <a:moveTo>
                    <a:pt x="0" y="1"/>
                  </a:moveTo>
                  <a:cubicBezTo>
                    <a:pt x="0" y="1"/>
                    <a:pt x="691" y="4708"/>
                    <a:pt x="5022" y="5001"/>
                  </a:cubicBezTo>
                  <a:cubicBezTo>
                    <a:pt x="4729" y="691"/>
                    <a:pt x="0" y="1"/>
                    <a:pt x="0"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70"/>
            <p:cNvSpPr/>
            <p:nvPr/>
          </p:nvSpPr>
          <p:spPr>
            <a:xfrm>
              <a:off x="2330750" y="3382021"/>
              <a:ext cx="131289" cy="122218"/>
            </a:xfrm>
            <a:custGeom>
              <a:rect b="b" l="l" r="r" t="t"/>
              <a:pathLst>
                <a:path extrusionOk="0" h="6117" w="6571">
                  <a:moveTo>
                    <a:pt x="1" y="1"/>
                  </a:moveTo>
                  <a:cubicBezTo>
                    <a:pt x="1" y="1"/>
                    <a:pt x="1" y="6117"/>
                    <a:pt x="5444" y="6117"/>
                  </a:cubicBezTo>
                  <a:cubicBezTo>
                    <a:pt x="5651" y="6117"/>
                    <a:pt x="5866" y="6108"/>
                    <a:pt x="6090" y="6089"/>
                  </a:cubicBezTo>
                  <a:cubicBezTo>
                    <a:pt x="6571"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70"/>
            <p:cNvSpPr/>
            <p:nvPr/>
          </p:nvSpPr>
          <p:spPr>
            <a:xfrm>
              <a:off x="2352068" y="3403758"/>
              <a:ext cx="100360" cy="99940"/>
            </a:xfrm>
            <a:custGeom>
              <a:rect b="b" l="l" r="r" t="t"/>
              <a:pathLst>
                <a:path extrusionOk="0" h="5002" w="5023">
                  <a:moveTo>
                    <a:pt x="1" y="1"/>
                  </a:moveTo>
                  <a:cubicBezTo>
                    <a:pt x="1" y="1"/>
                    <a:pt x="712" y="4708"/>
                    <a:pt x="5023" y="5001"/>
                  </a:cubicBezTo>
                  <a:cubicBezTo>
                    <a:pt x="4730" y="69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70"/>
            <p:cNvSpPr/>
            <p:nvPr/>
          </p:nvSpPr>
          <p:spPr>
            <a:xfrm>
              <a:off x="2512604" y="3382021"/>
              <a:ext cx="131289" cy="122218"/>
            </a:xfrm>
            <a:custGeom>
              <a:rect b="b" l="l" r="r" t="t"/>
              <a:pathLst>
                <a:path extrusionOk="0" h="6117" w="6571">
                  <a:moveTo>
                    <a:pt x="6571" y="1"/>
                  </a:moveTo>
                  <a:cubicBezTo>
                    <a:pt x="6571" y="1"/>
                    <a:pt x="1" y="1"/>
                    <a:pt x="482" y="6089"/>
                  </a:cubicBezTo>
                  <a:cubicBezTo>
                    <a:pt x="705" y="6108"/>
                    <a:pt x="920" y="6117"/>
                    <a:pt x="1128" y="6117"/>
                  </a:cubicBezTo>
                  <a:cubicBezTo>
                    <a:pt x="6571" y="6117"/>
                    <a:pt x="6571" y="1"/>
                    <a:pt x="657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70"/>
            <p:cNvSpPr/>
            <p:nvPr/>
          </p:nvSpPr>
          <p:spPr>
            <a:xfrm>
              <a:off x="2522214" y="3403758"/>
              <a:ext cx="100360" cy="99940"/>
            </a:xfrm>
            <a:custGeom>
              <a:rect b="b" l="l" r="r" t="t"/>
              <a:pathLst>
                <a:path extrusionOk="0" h="5002" w="5023">
                  <a:moveTo>
                    <a:pt x="5022" y="1"/>
                  </a:moveTo>
                  <a:lnTo>
                    <a:pt x="5022" y="1"/>
                  </a:lnTo>
                  <a:cubicBezTo>
                    <a:pt x="5022" y="1"/>
                    <a:pt x="294" y="691"/>
                    <a:pt x="1" y="5001"/>
                  </a:cubicBezTo>
                  <a:cubicBezTo>
                    <a:pt x="4311" y="4708"/>
                    <a:pt x="5022" y="1"/>
                    <a:pt x="5022"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1" name="Google Shape;4501;p70"/>
          <p:cNvSpPr/>
          <p:nvPr/>
        </p:nvSpPr>
        <p:spPr>
          <a:xfrm rot="1523563">
            <a:off x="4768197" y="2221665"/>
            <a:ext cx="82690" cy="80705"/>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70"/>
          <p:cNvSpPr/>
          <p:nvPr/>
        </p:nvSpPr>
        <p:spPr>
          <a:xfrm rot="1523563">
            <a:off x="4831718" y="2251814"/>
            <a:ext cx="82690" cy="80705"/>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70"/>
          <p:cNvSpPr/>
          <p:nvPr/>
        </p:nvSpPr>
        <p:spPr>
          <a:xfrm rot="-5400000">
            <a:off x="5536046" y="3176564"/>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70"/>
          <p:cNvSpPr/>
          <p:nvPr/>
        </p:nvSpPr>
        <p:spPr>
          <a:xfrm rot="-5400000">
            <a:off x="5536046" y="310227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70"/>
          <p:cNvSpPr/>
          <p:nvPr/>
        </p:nvSpPr>
        <p:spPr>
          <a:xfrm rot="-5400000">
            <a:off x="3115354" y="3139415"/>
            <a:ext cx="87375" cy="76293"/>
          </a:xfrm>
          <a:custGeom>
            <a:rect b="b" l="l" r="r" t="t"/>
            <a:pathLst>
              <a:path extrusionOk="0" h="4708" w="5044">
                <a:moveTo>
                  <a:pt x="1" y="1"/>
                </a:moveTo>
                <a:cubicBezTo>
                  <a:pt x="1" y="1"/>
                  <a:pt x="1" y="4708"/>
                  <a:pt x="4182" y="4708"/>
                </a:cubicBezTo>
                <a:cubicBezTo>
                  <a:pt x="4338" y="4708"/>
                  <a:pt x="4499" y="4701"/>
                  <a:pt x="4667" y="4687"/>
                </a:cubicBezTo>
                <a:cubicBezTo>
                  <a:pt x="5043" y="1"/>
                  <a:pt x="1" y="1"/>
                  <a:pt x="1"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70"/>
          <p:cNvSpPr/>
          <p:nvPr/>
        </p:nvSpPr>
        <p:spPr>
          <a:xfrm rot="-5400000">
            <a:off x="3115354" y="3065123"/>
            <a:ext cx="87375" cy="76293"/>
          </a:xfrm>
          <a:custGeom>
            <a:rect b="b" l="l" r="r" t="t"/>
            <a:pathLst>
              <a:path extrusionOk="0" h="4708" w="5044">
                <a:moveTo>
                  <a:pt x="5043" y="1"/>
                </a:moveTo>
                <a:lnTo>
                  <a:pt x="5043" y="1"/>
                </a:lnTo>
                <a:cubicBezTo>
                  <a:pt x="5043" y="1"/>
                  <a:pt x="1" y="1"/>
                  <a:pt x="378" y="4687"/>
                </a:cubicBezTo>
                <a:cubicBezTo>
                  <a:pt x="545" y="4701"/>
                  <a:pt x="706" y="4708"/>
                  <a:pt x="862" y="4708"/>
                </a:cubicBezTo>
                <a:cubicBezTo>
                  <a:pt x="5043" y="4708"/>
                  <a:pt x="5043" y="1"/>
                  <a:pt x="5043" y="1"/>
                </a:cubicBezTo>
                <a:close/>
              </a:path>
            </a:pathLst>
          </a:custGeom>
          <a:solidFill>
            <a:srgbClr val="7DC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7" name="Google Shape;4507;p70"/>
          <p:cNvCxnSpPr>
            <a:stCxn id="4418" idx="3"/>
            <a:endCxn id="4419" idx="1"/>
          </p:cNvCxnSpPr>
          <p:nvPr/>
        </p:nvCxnSpPr>
        <p:spPr>
          <a:xfrm>
            <a:off x="2247750" y="3694289"/>
            <a:ext cx="350700" cy="0"/>
          </a:xfrm>
          <a:prstGeom prst="straightConnector1">
            <a:avLst/>
          </a:prstGeom>
          <a:noFill/>
          <a:ln cap="flat" cmpd="sng" w="9525">
            <a:solidFill>
              <a:schemeClr val="dk2"/>
            </a:solidFill>
            <a:prstDash val="solid"/>
            <a:round/>
            <a:headEnd len="med" w="med" type="none"/>
            <a:tailEnd len="med" w="med" type="triangle"/>
          </a:ln>
        </p:spPr>
      </p:cxnSp>
      <p:cxnSp>
        <p:nvCxnSpPr>
          <p:cNvPr id="4508" name="Google Shape;4508;p70"/>
          <p:cNvCxnSpPr>
            <a:stCxn id="4420" idx="3"/>
            <a:endCxn id="4421" idx="1"/>
          </p:cNvCxnSpPr>
          <p:nvPr/>
        </p:nvCxnSpPr>
        <p:spPr>
          <a:xfrm>
            <a:off x="3666950" y="3694267"/>
            <a:ext cx="173100" cy="0"/>
          </a:xfrm>
          <a:prstGeom prst="straightConnector1">
            <a:avLst/>
          </a:prstGeom>
          <a:noFill/>
          <a:ln cap="flat" cmpd="sng" w="9525">
            <a:solidFill>
              <a:schemeClr val="dk2"/>
            </a:solidFill>
            <a:prstDash val="solid"/>
            <a:round/>
            <a:headEnd len="med" w="med" type="none"/>
            <a:tailEnd len="med" w="med" type="triangle"/>
          </a:ln>
        </p:spPr>
      </p:cxnSp>
      <p:cxnSp>
        <p:nvCxnSpPr>
          <p:cNvPr id="4509" name="Google Shape;4509;p70"/>
          <p:cNvCxnSpPr>
            <a:stCxn id="4422" idx="3"/>
            <a:endCxn id="4423" idx="1"/>
          </p:cNvCxnSpPr>
          <p:nvPr/>
        </p:nvCxnSpPr>
        <p:spPr>
          <a:xfrm>
            <a:off x="4931446" y="3694289"/>
            <a:ext cx="159600" cy="0"/>
          </a:xfrm>
          <a:prstGeom prst="straightConnector1">
            <a:avLst/>
          </a:prstGeom>
          <a:noFill/>
          <a:ln cap="flat" cmpd="sng" w="9525">
            <a:solidFill>
              <a:schemeClr val="dk2"/>
            </a:solidFill>
            <a:prstDash val="solid"/>
            <a:round/>
            <a:headEnd len="med" w="med" type="none"/>
            <a:tailEnd len="med" w="med" type="triangle"/>
          </a:ln>
        </p:spPr>
      </p:cxnSp>
      <p:cxnSp>
        <p:nvCxnSpPr>
          <p:cNvPr id="4510" name="Google Shape;4510;p70"/>
          <p:cNvCxnSpPr>
            <a:stCxn id="4511" idx="3"/>
            <a:endCxn id="4424" idx="1"/>
          </p:cNvCxnSpPr>
          <p:nvPr/>
        </p:nvCxnSpPr>
        <p:spPr>
          <a:xfrm>
            <a:off x="6186348" y="3694289"/>
            <a:ext cx="226800" cy="0"/>
          </a:xfrm>
          <a:prstGeom prst="straightConnector1">
            <a:avLst/>
          </a:prstGeom>
          <a:noFill/>
          <a:ln cap="flat" cmpd="sng" w="9525">
            <a:solidFill>
              <a:schemeClr val="dk2"/>
            </a:solidFill>
            <a:prstDash val="solid"/>
            <a:round/>
            <a:headEnd len="med" w="med" type="none"/>
            <a:tailEnd len="med" w="med" type="triangle"/>
          </a:ln>
        </p:spPr>
      </p:cxnSp>
      <p:sp>
        <p:nvSpPr>
          <p:cNvPr id="4511" name="Google Shape;4511;p70"/>
          <p:cNvSpPr/>
          <p:nvPr/>
        </p:nvSpPr>
        <p:spPr>
          <a:xfrm>
            <a:off x="5640648" y="3402689"/>
            <a:ext cx="545700" cy="583200"/>
          </a:xfrm>
          <a:prstGeom prst="rect">
            <a:avLst/>
          </a:prstGeom>
          <a:solidFill>
            <a:schemeClr val="lt1"/>
          </a:solidFill>
          <a:ln cap="flat" cmpd="sng" w="9525">
            <a:solidFill>
              <a:srgbClr val="00A6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40</a:t>
            </a:r>
            <a:endParaRPr/>
          </a:p>
        </p:txBody>
      </p:sp>
      <p:cxnSp>
        <p:nvCxnSpPr>
          <p:cNvPr id="4512" name="Google Shape;4512;p70"/>
          <p:cNvCxnSpPr/>
          <p:nvPr/>
        </p:nvCxnSpPr>
        <p:spPr>
          <a:xfrm>
            <a:off x="3342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513" name="Google Shape;4513;p70"/>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(Search)</a:t>
            </a:r>
            <a:endParaRPr/>
          </a:p>
        </p:txBody>
      </p:sp>
      <p:sp>
        <p:nvSpPr>
          <p:cNvPr id="4514" name="Google Shape;4514;p70"/>
          <p:cNvSpPr txBox="1"/>
          <p:nvPr/>
        </p:nvSpPr>
        <p:spPr>
          <a:xfrm>
            <a:off x="5726900" y="12708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is found</a:t>
            </a:r>
            <a:endParaRPr b="1" sz="1600">
              <a:solidFill>
                <a:schemeClr val="accent3"/>
              </a:solidFill>
              <a:latin typeface="Roboto"/>
              <a:ea typeface="Roboto"/>
              <a:cs typeface="Roboto"/>
              <a:sym typeface="Roboto"/>
            </a:endParaRPr>
          </a:p>
        </p:txBody>
      </p:sp>
      <p:sp>
        <p:nvSpPr>
          <p:cNvPr id="4515" name="Google Shape;4515;p70"/>
          <p:cNvSpPr txBox="1"/>
          <p:nvPr/>
        </p:nvSpPr>
        <p:spPr>
          <a:xfrm>
            <a:off x="3490625" y="4222650"/>
            <a:ext cx="17853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Roboto"/>
                <a:ea typeface="Roboto"/>
                <a:cs typeface="Roboto"/>
                <a:sym typeface="Roboto"/>
              </a:rPr>
              <a:t>k = 45</a:t>
            </a:r>
            <a:endParaRPr b="1" sz="1600">
              <a:solidFill>
                <a:schemeClr val="accent3"/>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9" name="Shape 4519"/>
        <p:cNvGrpSpPr/>
        <p:nvPr/>
      </p:nvGrpSpPr>
      <p:grpSpPr>
        <a:xfrm>
          <a:off x="0" y="0"/>
          <a:ext cx="0" cy="0"/>
          <a:chOff x="0" y="0"/>
          <a:chExt cx="0" cy="0"/>
        </a:xfrm>
      </p:grpSpPr>
      <p:sp>
        <p:nvSpPr>
          <p:cNvPr id="4520" name="Google Shape;4520;p71"/>
          <p:cNvSpPr txBox="1"/>
          <p:nvPr>
            <p:ph type="title"/>
          </p:nvPr>
        </p:nvSpPr>
        <p:spPr>
          <a:xfrm>
            <a:off x="4825" y="169800"/>
            <a:ext cx="9144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Complexity</a:t>
            </a:r>
            <a:endParaRPr/>
          </a:p>
        </p:txBody>
      </p:sp>
      <p:graphicFrame>
        <p:nvGraphicFramePr>
          <p:cNvPr id="4521" name="Google Shape;4521;p71"/>
          <p:cNvGraphicFramePr/>
          <p:nvPr/>
        </p:nvGraphicFramePr>
        <p:xfrm>
          <a:off x="957325" y="1826775"/>
          <a:ext cx="3000000" cy="3000000"/>
        </p:xfrm>
        <a:graphic>
          <a:graphicData uri="http://schemas.openxmlformats.org/drawingml/2006/table">
            <a:tbl>
              <a:tblPr>
                <a:noFill/>
                <a:tableStyleId>{7DFA0E48-B86F-4438-8DBF-F219A67F2AD1}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Best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Worst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Space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Insertion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Deletion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Search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O(logn)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5" name="Shape 4525"/>
        <p:cNvGrpSpPr/>
        <p:nvPr/>
      </p:nvGrpSpPr>
      <p:grpSpPr>
        <a:xfrm>
          <a:off x="0" y="0"/>
          <a:ext cx="0" cy="0"/>
          <a:chOff x="0" y="0"/>
          <a:chExt cx="0" cy="0"/>
        </a:xfrm>
      </p:grpSpPr>
      <p:sp>
        <p:nvSpPr>
          <p:cNvPr id="4526" name="Google Shape;4526;p72"/>
          <p:cNvSpPr txBox="1"/>
          <p:nvPr>
            <p:ph type="ctrTitle"/>
          </p:nvPr>
        </p:nvSpPr>
        <p:spPr>
          <a:xfrm>
            <a:off x="4771200" y="1401775"/>
            <a:ext cx="3800700" cy="19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300"/>
              <a:t>B* Trees</a:t>
            </a:r>
            <a:endParaRPr sz="3800"/>
          </a:p>
        </p:txBody>
      </p:sp>
      <p:grpSp>
        <p:nvGrpSpPr>
          <p:cNvPr id="4527" name="Google Shape;4527;p72"/>
          <p:cNvGrpSpPr/>
          <p:nvPr/>
        </p:nvGrpSpPr>
        <p:grpSpPr>
          <a:xfrm>
            <a:off x="-3205118" y="-190557"/>
            <a:ext cx="7557031" cy="5501030"/>
            <a:chOff x="-3205118" y="-190557"/>
            <a:chExt cx="7557031" cy="5501030"/>
          </a:xfrm>
        </p:grpSpPr>
        <p:grpSp>
          <p:nvGrpSpPr>
            <p:cNvPr id="4528" name="Google Shape;4528;p72"/>
            <p:cNvGrpSpPr/>
            <p:nvPr/>
          </p:nvGrpSpPr>
          <p:grpSpPr>
            <a:xfrm rot="5159177">
              <a:off x="2736765" y="1167229"/>
              <a:ext cx="938722" cy="2231341"/>
              <a:chOff x="3913500" y="1799949"/>
              <a:chExt cx="870279" cy="2068650"/>
            </a:xfrm>
          </p:grpSpPr>
          <p:sp>
            <p:nvSpPr>
              <p:cNvPr id="4529" name="Google Shape;4529;p72"/>
              <p:cNvSpPr/>
              <p:nvPr/>
            </p:nvSpPr>
            <p:spPr>
              <a:xfrm rot="-164573">
                <a:off x="4320868" y="2982100"/>
                <a:ext cx="130155" cy="883892"/>
              </a:xfrm>
              <a:custGeom>
                <a:rect b="b" l="l" r="r" t="t"/>
                <a:pathLst>
                  <a:path extrusionOk="0" h="15862" w="2617">
                    <a:moveTo>
                      <a:pt x="1256" y="1"/>
                    </a:moveTo>
                    <a:lnTo>
                      <a:pt x="796" y="106"/>
                    </a:lnTo>
                    <a:lnTo>
                      <a:pt x="315" y="22"/>
                    </a:lnTo>
                    <a:lnTo>
                      <a:pt x="1" y="15861"/>
                    </a:lnTo>
                    <a:lnTo>
                      <a:pt x="1" y="15861"/>
                    </a:lnTo>
                    <a:lnTo>
                      <a:pt x="1298" y="15819"/>
                    </a:lnTo>
                    <a:lnTo>
                      <a:pt x="2616" y="15777"/>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72"/>
              <p:cNvSpPr/>
              <p:nvPr/>
            </p:nvSpPr>
            <p:spPr>
              <a:xfrm rot="-164573">
                <a:off x="3956831" y="1817651"/>
                <a:ext cx="783616" cy="1830412"/>
              </a:xfrm>
              <a:custGeom>
                <a:rect b="b" l="l" r="r" t="t"/>
                <a:pathLst>
                  <a:path extrusionOk="0" h="29211" w="15756">
                    <a:moveTo>
                      <a:pt x="6926" y="1"/>
                    </a:moveTo>
                    <a:lnTo>
                      <a:pt x="5001" y="4583"/>
                    </a:lnTo>
                    <a:lnTo>
                      <a:pt x="5880" y="4541"/>
                    </a:lnTo>
                    <a:lnTo>
                      <a:pt x="4101" y="7261"/>
                    </a:lnTo>
                    <a:lnTo>
                      <a:pt x="5189" y="7219"/>
                    </a:lnTo>
                    <a:lnTo>
                      <a:pt x="5189" y="7219"/>
                    </a:lnTo>
                    <a:lnTo>
                      <a:pt x="3703" y="9960"/>
                    </a:lnTo>
                    <a:lnTo>
                      <a:pt x="4687" y="9919"/>
                    </a:lnTo>
                    <a:lnTo>
                      <a:pt x="3411" y="13078"/>
                    </a:lnTo>
                    <a:lnTo>
                      <a:pt x="3411" y="13078"/>
                    </a:lnTo>
                    <a:lnTo>
                      <a:pt x="4101" y="13057"/>
                    </a:lnTo>
                    <a:lnTo>
                      <a:pt x="2448" y="16656"/>
                    </a:lnTo>
                    <a:lnTo>
                      <a:pt x="3515" y="16614"/>
                    </a:lnTo>
                    <a:lnTo>
                      <a:pt x="1841" y="19418"/>
                    </a:lnTo>
                    <a:lnTo>
                      <a:pt x="2636" y="19397"/>
                    </a:lnTo>
                    <a:lnTo>
                      <a:pt x="1444" y="22284"/>
                    </a:lnTo>
                    <a:lnTo>
                      <a:pt x="2323" y="22263"/>
                    </a:lnTo>
                    <a:lnTo>
                      <a:pt x="858" y="25904"/>
                    </a:lnTo>
                    <a:lnTo>
                      <a:pt x="1548" y="25883"/>
                    </a:lnTo>
                    <a:lnTo>
                      <a:pt x="1548" y="25883"/>
                    </a:lnTo>
                    <a:lnTo>
                      <a:pt x="0" y="29210"/>
                    </a:lnTo>
                    <a:lnTo>
                      <a:pt x="7867" y="28959"/>
                    </a:lnTo>
                    <a:lnTo>
                      <a:pt x="15755" y="28687"/>
                    </a:lnTo>
                    <a:lnTo>
                      <a:pt x="13977" y="25486"/>
                    </a:lnTo>
                    <a:lnTo>
                      <a:pt x="14667" y="25465"/>
                    </a:lnTo>
                    <a:lnTo>
                      <a:pt x="12973" y="21908"/>
                    </a:lnTo>
                    <a:lnTo>
                      <a:pt x="13851" y="21887"/>
                    </a:lnTo>
                    <a:lnTo>
                      <a:pt x="12470" y="19083"/>
                    </a:lnTo>
                    <a:lnTo>
                      <a:pt x="13266" y="19041"/>
                    </a:lnTo>
                    <a:lnTo>
                      <a:pt x="11403" y="16363"/>
                    </a:lnTo>
                    <a:lnTo>
                      <a:pt x="12491" y="16321"/>
                    </a:lnTo>
                    <a:lnTo>
                      <a:pt x="10587" y="12848"/>
                    </a:lnTo>
                    <a:lnTo>
                      <a:pt x="11278" y="12827"/>
                    </a:lnTo>
                    <a:lnTo>
                      <a:pt x="9813" y="9751"/>
                    </a:lnTo>
                    <a:lnTo>
                      <a:pt x="10797" y="9730"/>
                    </a:lnTo>
                    <a:lnTo>
                      <a:pt x="9123" y="7094"/>
                    </a:lnTo>
                    <a:lnTo>
                      <a:pt x="10211" y="7052"/>
                    </a:lnTo>
                    <a:lnTo>
                      <a:pt x="8244" y="4457"/>
                    </a:lnTo>
                    <a:lnTo>
                      <a:pt x="9144" y="4437"/>
                    </a:lnTo>
                    <a:lnTo>
                      <a:pt x="69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1" name="Google Shape;4531;p72"/>
            <p:cNvGrpSpPr/>
            <p:nvPr/>
          </p:nvGrpSpPr>
          <p:grpSpPr>
            <a:xfrm rot="5400000">
              <a:off x="1990036" y="717585"/>
              <a:ext cx="976516" cy="1215592"/>
              <a:chOff x="2956968" y="2772937"/>
              <a:chExt cx="905271" cy="1216809"/>
            </a:xfrm>
          </p:grpSpPr>
          <p:sp>
            <p:nvSpPr>
              <p:cNvPr id="4532" name="Google Shape;4532;p72"/>
              <p:cNvSpPr/>
              <p:nvPr/>
            </p:nvSpPr>
            <p:spPr>
              <a:xfrm>
                <a:off x="2956968" y="2772937"/>
                <a:ext cx="905271" cy="955253"/>
              </a:xfrm>
              <a:custGeom>
                <a:rect b="b" l="l" r="r" t="t"/>
                <a:pathLst>
                  <a:path extrusionOk="0" h="14195" w="16385">
                    <a:moveTo>
                      <a:pt x="5263" y="1"/>
                    </a:moveTo>
                    <a:cubicBezTo>
                      <a:pt x="4095" y="1"/>
                      <a:pt x="2907" y="414"/>
                      <a:pt x="2031" y="1248"/>
                    </a:cubicBezTo>
                    <a:cubicBezTo>
                      <a:pt x="1" y="3173"/>
                      <a:pt x="482" y="6145"/>
                      <a:pt x="1884" y="7798"/>
                    </a:cubicBezTo>
                    <a:cubicBezTo>
                      <a:pt x="1298" y="8404"/>
                      <a:pt x="880" y="9241"/>
                      <a:pt x="754" y="10267"/>
                    </a:cubicBezTo>
                    <a:cubicBezTo>
                      <a:pt x="488" y="12394"/>
                      <a:pt x="2482" y="14194"/>
                      <a:pt x="4574" y="14194"/>
                    </a:cubicBezTo>
                    <a:cubicBezTo>
                      <a:pt x="4786" y="14194"/>
                      <a:pt x="4999" y="14176"/>
                      <a:pt x="5211" y="14137"/>
                    </a:cubicBezTo>
                    <a:cubicBezTo>
                      <a:pt x="7324" y="13761"/>
                      <a:pt x="8370" y="11815"/>
                      <a:pt x="8350" y="10120"/>
                    </a:cubicBezTo>
                    <a:lnTo>
                      <a:pt x="8350" y="10120"/>
                    </a:lnTo>
                    <a:cubicBezTo>
                      <a:pt x="9054" y="10449"/>
                      <a:pt x="9819" y="10631"/>
                      <a:pt x="10630" y="10631"/>
                    </a:cubicBezTo>
                    <a:cubicBezTo>
                      <a:pt x="11313" y="10631"/>
                      <a:pt x="12028" y="10502"/>
                      <a:pt x="12764" y="10225"/>
                    </a:cubicBezTo>
                    <a:cubicBezTo>
                      <a:pt x="15673" y="9116"/>
                      <a:pt x="16384" y="5057"/>
                      <a:pt x="14480" y="2650"/>
                    </a:cubicBezTo>
                    <a:cubicBezTo>
                      <a:pt x="13449" y="1348"/>
                      <a:pt x="12005" y="811"/>
                      <a:pt x="10592" y="811"/>
                    </a:cubicBezTo>
                    <a:cubicBezTo>
                      <a:pt x="9825" y="811"/>
                      <a:pt x="9068" y="969"/>
                      <a:pt x="8391" y="1248"/>
                    </a:cubicBezTo>
                    <a:cubicBezTo>
                      <a:pt x="7594" y="419"/>
                      <a:pt x="6438" y="1"/>
                      <a:pt x="5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72"/>
              <p:cNvSpPr/>
              <p:nvPr/>
            </p:nvSpPr>
            <p:spPr>
              <a:xfrm>
                <a:off x="3295154" y="3194633"/>
                <a:ext cx="403798" cy="795113"/>
              </a:xfrm>
              <a:custGeom>
                <a:rect b="b" l="l" r="r" t="t"/>
                <a:pathLst>
                  <a:path extrusionOk="0" h="15987" w="8119">
                    <a:moveTo>
                      <a:pt x="691" y="1"/>
                    </a:moveTo>
                    <a:lnTo>
                      <a:pt x="586" y="42"/>
                    </a:lnTo>
                    <a:lnTo>
                      <a:pt x="2490" y="6173"/>
                    </a:lnTo>
                    <a:lnTo>
                      <a:pt x="21" y="5587"/>
                    </a:lnTo>
                    <a:lnTo>
                      <a:pt x="1" y="5734"/>
                    </a:lnTo>
                    <a:lnTo>
                      <a:pt x="2470" y="6843"/>
                    </a:lnTo>
                    <a:lnTo>
                      <a:pt x="4959" y="15986"/>
                    </a:lnTo>
                    <a:lnTo>
                      <a:pt x="8119" y="14668"/>
                    </a:lnTo>
                    <a:lnTo>
                      <a:pt x="3495" y="6424"/>
                    </a:lnTo>
                    <a:lnTo>
                      <a:pt x="4143" y="2198"/>
                    </a:lnTo>
                    <a:lnTo>
                      <a:pt x="4060" y="2135"/>
                    </a:lnTo>
                    <a:lnTo>
                      <a:pt x="2867" y="4960"/>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4" name="Google Shape;4534;p72"/>
            <p:cNvGrpSpPr/>
            <p:nvPr/>
          </p:nvGrpSpPr>
          <p:grpSpPr>
            <a:xfrm rot="5400000">
              <a:off x="1184845" y="-165017"/>
              <a:ext cx="1212958" cy="1161878"/>
              <a:chOff x="1974510" y="3146274"/>
              <a:chExt cx="1124463" cy="1077109"/>
            </a:xfrm>
          </p:grpSpPr>
          <p:sp>
            <p:nvSpPr>
              <p:cNvPr id="4535" name="Google Shape;4535;p72"/>
              <p:cNvSpPr/>
              <p:nvPr/>
            </p:nvSpPr>
            <p:spPr>
              <a:xfrm rot="-250099">
                <a:off x="2002107" y="3176770"/>
                <a:ext cx="867909" cy="790921"/>
              </a:xfrm>
              <a:custGeom>
                <a:rect b="b" l="l" r="r" t="t"/>
                <a:pathLst>
                  <a:path extrusionOk="0" h="15903" w="17451">
                    <a:moveTo>
                      <a:pt x="10039" y="1"/>
                    </a:moveTo>
                    <a:cubicBezTo>
                      <a:pt x="9249" y="1"/>
                      <a:pt x="8642" y="640"/>
                      <a:pt x="8642" y="640"/>
                    </a:cubicBezTo>
                    <a:cubicBezTo>
                      <a:pt x="8182" y="305"/>
                      <a:pt x="7771" y="179"/>
                      <a:pt x="7414" y="179"/>
                    </a:cubicBezTo>
                    <a:cubicBezTo>
                      <a:pt x="6343" y="179"/>
                      <a:pt x="5755" y="1309"/>
                      <a:pt x="5755" y="1309"/>
                    </a:cubicBezTo>
                    <a:cubicBezTo>
                      <a:pt x="5508" y="1237"/>
                      <a:pt x="5284" y="1205"/>
                      <a:pt x="5081" y="1205"/>
                    </a:cubicBezTo>
                    <a:cubicBezTo>
                      <a:pt x="3509" y="1205"/>
                      <a:pt x="3181" y="3109"/>
                      <a:pt x="3181" y="3109"/>
                    </a:cubicBezTo>
                    <a:cubicBezTo>
                      <a:pt x="796" y="4134"/>
                      <a:pt x="2009" y="5912"/>
                      <a:pt x="2009" y="5912"/>
                    </a:cubicBezTo>
                    <a:cubicBezTo>
                      <a:pt x="1" y="7126"/>
                      <a:pt x="1444" y="8925"/>
                      <a:pt x="1444" y="8925"/>
                    </a:cubicBezTo>
                    <a:cubicBezTo>
                      <a:pt x="210" y="10913"/>
                      <a:pt x="2491" y="11415"/>
                      <a:pt x="2491" y="11415"/>
                    </a:cubicBezTo>
                    <a:cubicBezTo>
                      <a:pt x="2292" y="13556"/>
                      <a:pt x="4104" y="13612"/>
                      <a:pt x="4295" y="13612"/>
                    </a:cubicBezTo>
                    <a:cubicBezTo>
                      <a:pt x="4305" y="13612"/>
                      <a:pt x="4311" y="13612"/>
                      <a:pt x="4311" y="13612"/>
                    </a:cubicBezTo>
                    <a:cubicBezTo>
                      <a:pt x="4530" y="15223"/>
                      <a:pt x="5558" y="15532"/>
                      <a:pt x="6316" y="15532"/>
                    </a:cubicBezTo>
                    <a:cubicBezTo>
                      <a:pt x="6789" y="15532"/>
                      <a:pt x="7157" y="15412"/>
                      <a:pt x="7157" y="15412"/>
                    </a:cubicBezTo>
                    <a:cubicBezTo>
                      <a:pt x="7469" y="15778"/>
                      <a:pt x="7837" y="15902"/>
                      <a:pt x="8193" y="15902"/>
                    </a:cubicBezTo>
                    <a:cubicBezTo>
                      <a:pt x="8957" y="15902"/>
                      <a:pt x="9667" y="15328"/>
                      <a:pt x="9667" y="15328"/>
                    </a:cubicBezTo>
                    <a:cubicBezTo>
                      <a:pt x="9960" y="15512"/>
                      <a:pt x="10232" y="15583"/>
                      <a:pt x="10478" y="15583"/>
                    </a:cubicBezTo>
                    <a:cubicBezTo>
                      <a:pt x="11325" y="15583"/>
                      <a:pt x="11864" y="14742"/>
                      <a:pt x="11864" y="14742"/>
                    </a:cubicBezTo>
                    <a:cubicBezTo>
                      <a:pt x="12008" y="14771"/>
                      <a:pt x="12142" y="14784"/>
                      <a:pt x="12267" y="14784"/>
                    </a:cubicBezTo>
                    <a:cubicBezTo>
                      <a:pt x="13593" y="14784"/>
                      <a:pt x="13873" y="13298"/>
                      <a:pt x="13873" y="13298"/>
                    </a:cubicBezTo>
                    <a:cubicBezTo>
                      <a:pt x="15924" y="12922"/>
                      <a:pt x="15484" y="10767"/>
                      <a:pt x="15484" y="10767"/>
                    </a:cubicBezTo>
                    <a:cubicBezTo>
                      <a:pt x="17451" y="9909"/>
                      <a:pt x="16217" y="8214"/>
                      <a:pt x="16217" y="8214"/>
                    </a:cubicBezTo>
                    <a:cubicBezTo>
                      <a:pt x="17325" y="6645"/>
                      <a:pt x="15589" y="6059"/>
                      <a:pt x="15589" y="6059"/>
                    </a:cubicBezTo>
                    <a:cubicBezTo>
                      <a:pt x="16614" y="3736"/>
                      <a:pt x="14103" y="3130"/>
                      <a:pt x="14103" y="3130"/>
                    </a:cubicBezTo>
                    <a:cubicBezTo>
                      <a:pt x="13879" y="1261"/>
                      <a:pt x="12705" y="994"/>
                      <a:pt x="12052" y="994"/>
                    </a:cubicBezTo>
                    <a:cubicBezTo>
                      <a:pt x="11791" y="994"/>
                      <a:pt x="11613" y="1037"/>
                      <a:pt x="11613" y="1037"/>
                    </a:cubicBezTo>
                    <a:cubicBezTo>
                      <a:pt x="11085" y="245"/>
                      <a:pt x="10527" y="1"/>
                      <a:pt x="10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72"/>
              <p:cNvSpPr/>
              <p:nvPr/>
            </p:nvSpPr>
            <p:spPr>
              <a:xfrm rot="-250099">
                <a:off x="2447425" y="3546804"/>
                <a:ext cx="628589" cy="654600"/>
              </a:xfrm>
              <a:custGeom>
                <a:rect b="b" l="l" r="r" t="t"/>
                <a:pathLst>
                  <a:path extrusionOk="0" h="13162" w="12639">
                    <a:moveTo>
                      <a:pt x="4290" y="0"/>
                    </a:moveTo>
                    <a:lnTo>
                      <a:pt x="3495" y="3536"/>
                    </a:lnTo>
                    <a:lnTo>
                      <a:pt x="1" y="3913"/>
                    </a:lnTo>
                    <a:lnTo>
                      <a:pt x="210" y="4122"/>
                    </a:lnTo>
                    <a:lnTo>
                      <a:pt x="3537" y="4331"/>
                    </a:lnTo>
                    <a:lnTo>
                      <a:pt x="9751" y="13161"/>
                    </a:lnTo>
                    <a:lnTo>
                      <a:pt x="12639" y="10378"/>
                    </a:lnTo>
                    <a:lnTo>
                      <a:pt x="4269" y="3515"/>
                    </a:lnTo>
                    <a:lnTo>
                      <a:pt x="4416" y="147"/>
                    </a:lnTo>
                    <a:lnTo>
                      <a:pt x="4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72"/>
              <p:cNvSpPr/>
              <p:nvPr/>
            </p:nvSpPr>
            <p:spPr>
              <a:xfrm rot="-250099">
                <a:off x="2346202" y="3485084"/>
                <a:ext cx="306014" cy="302880"/>
              </a:xfrm>
              <a:custGeom>
                <a:rect b="b" l="l" r="r" t="t"/>
                <a:pathLst>
                  <a:path extrusionOk="0" h="6090" w="6153">
                    <a:moveTo>
                      <a:pt x="2972" y="1"/>
                    </a:moveTo>
                    <a:lnTo>
                      <a:pt x="2721" y="2679"/>
                    </a:lnTo>
                    <a:lnTo>
                      <a:pt x="1" y="2826"/>
                    </a:lnTo>
                    <a:lnTo>
                      <a:pt x="22" y="2951"/>
                    </a:lnTo>
                    <a:lnTo>
                      <a:pt x="2784" y="3077"/>
                    </a:lnTo>
                    <a:lnTo>
                      <a:pt x="5336" y="6090"/>
                    </a:lnTo>
                    <a:lnTo>
                      <a:pt x="6152" y="5316"/>
                    </a:lnTo>
                    <a:lnTo>
                      <a:pt x="3097" y="2784"/>
                    </a:lnTo>
                    <a:lnTo>
                      <a:pt x="31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72"/>
              <p:cNvSpPr/>
              <p:nvPr/>
            </p:nvSpPr>
            <p:spPr>
              <a:xfrm rot="-250099">
                <a:off x="2352837" y="3502905"/>
                <a:ext cx="142637" cy="140499"/>
              </a:xfrm>
              <a:custGeom>
                <a:rect b="b" l="l" r="r" t="t"/>
                <a:pathLst>
                  <a:path extrusionOk="0" h="2825" w="2868">
                    <a:moveTo>
                      <a:pt x="64" y="0"/>
                    </a:moveTo>
                    <a:lnTo>
                      <a:pt x="1" y="63"/>
                    </a:lnTo>
                    <a:lnTo>
                      <a:pt x="2554" y="2825"/>
                    </a:lnTo>
                    <a:lnTo>
                      <a:pt x="2867" y="2532"/>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9" name="Google Shape;4539;p72"/>
            <p:cNvGrpSpPr/>
            <p:nvPr/>
          </p:nvGrpSpPr>
          <p:grpSpPr>
            <a:xfrm rot="5400000">
              <a:off x="2588603" y="2414174"/>
              <a:ext cx="678833" cy="1831968"/>
              <a:chOff x="5067024" y="2169075"/>
              <a:chExt cx="629306" cy="1698311"/>
            </a:xfrm>
          </p:grpSpPr>
          <p:sp>
            <p:nvSpPr>
              <p:cNvPr id="4540" name="Google Shape;4540;p72"/>
              <p:cNvSpPr/>
              <p:nvPr/>
            </p:nvSpPr>
            <p:spPr>
              <a:xfrm rot="217909">
                <a:off x="5108564" y="2185041"/>
                <a:ext cx="546226" cy="1329062"/>
              </a:xfrm>
              <a:custGeom>
                <a:rect b="b" l="l" r="r" t="t"/>
                <a:pathLst>
                  <a:path extrusionOk="0" h="14892" w="8056">
                    <a:moveTo>
                      <a:pt x="5613" y="0"/>
                    </a:moveTo>
                    <a:cubicBezTo>
                      <a:pt x="4872" y="0"/>
                      <a:pt x="4047" y="747"/>
                      <a:pt x="3243" y="2310"/>
                    </a:cubicBezTo>
                    <a:cubicBezTo>
                      <a:pt x="2155" y="4444"/>
                      <a:pt x="0" y="9340"/>
                      <a:pt x="272" y="11663"/>
                    </a:cubicBezTo>
                    <a:cubicBezTo>
                      <a:pt x="544" y="13985"/>
                      <a:pt x="2364" y="14885"/>
                      <a:pt x="2364" y="14885"/>
                    </a:cubicBezTo>
                    <a:cubicBezTo>
                      <a:pt x="2425" y="14889"/>
                      <a:pt x="2491" y="14891"/>
                      <a:pt x="2561" y="14891"/>
                    </a:cubicBezTo>
                    <a:cubicBezTo>
                      <a:pt x="3323" y="14891"/>
                      <a:pt x="4658" y="14602"/>
                      <a:pt x="6152" y="12228"/>
                    </a:cubicBezTo>
                    <a:cubicBezTo>
                      <a:pt x="7784" y="9633"/>
                      <a:pt x="8056" y="3754"/>
                      <a:pt x="7365" y="1870"/>
                    </a:cubicBezTo>
                    <a:cubicBezTo>
                      <a:pt x="6912" y="642"/>
                      <a:pt x="6299" y="0"/>
                      <a:pt x="56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72"/>
              <p:cNvSpPr/>
              <p:nvPr/>
            </p:nvSpPr>
            <p:spPr>
              <a:xfrm>
                <a:off x="5093905" y="3072322"/>
                <a:ext cx="374654" cy="795064"/>
              </a:xfrm>
              <a:custGeom>
                <a:rect b="b" l="l" r="r" t="t"/>
                <a:pathLst>
                  <a:path extrusionOk="0" h="15986" w="7533">
                    <a:moveTo>
                      <a:pt x="7407" y="0"/>
                    </a:moveTo>
                    <a:lnTo>
                      <a:pt x="4017" y="6131"/>
                    </a:lnTo>
                    <a:lnTo>
                      <a:pt x="2657" y="3034"/>
                    </a:lnTo>
                    <a:lnTo>
                      <a:pt x="2490" y="3160"/>
                    </a:lnTo>
                    <a:lnTo>
                      <a:pt x="3411" y="6738"/>
                    </a:lnTo>
                    <a:lnTo>
                      <a:pt x="0" y="15149"/>
                    </a:lnTo>
                    <a:lnTo>
                      <a:pt x="3181" y="15986"/>
                    </a:lnTo>
                    <a:lnTo>
                      <a:pt x="4415" y="6989"/>
                    </a:lnTo>
                    <a:lnTo>
                      <a:pt x="7533" y="21"/>
                    </a:lnTo>
                    <a:lnTo>
                      <a:pt x="7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2" name="Google Shape;4542;p72"/>
            <p:cNvGrpSpPr/>
            <p:nvPr/>
          </p:nvGrpSpPr>
          <p:grpSpPr>
            <a:xfrm rot="5400000">
              <a:off x="1858645" y="3384437"/>
              <a:ext cx="956188" cy="1331960"/>
              <a:chOff x="5631899" y="2948981"/>
              <a:chExt cx="886427" cy="1234782"/>
            </a:xfrm>
          </p:grpSpPr>
          <p:sp>
            <p:nvSpPr>
              <p:cNvPr id="4543" name="Google Shape;4543;p72"/>
              <p:cNvSpPr/>
              <p:nvPr/>
            </p:nvSpPr>
            <p:spPr>
              <a:xfrm>
                <a:off x="5631899" y="3681092"/>
                <a:ext cx="385098" cy="502672"/>
              </a:xfrm>
              <a:custGeom>
                <a:rect b="b" l="l" r="r" t="t"/>
                <a:pathLst>
                  <a:path extrusionOk="0" h="10107" w="7743">
                    <a:moveTo>
                      <a:pt x="6696" y="1"/>
                    </a:moveTo>
                    <a:lnTo>
                      <a:pt x="1" y="8077"/>
                    </a:lnTo>
                    <a:lnTo>
                      <a:pt x="3202" y="10107"/>
                    </a:lnTo>
                    <a:lnTo>
                      <a:pt x="7742" y="649"/>
                    </a:lnTo>
                    <a:lnTo>
                      <a:pt x="66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72"/>
              <p:cNvSpPr/>
              <p:nvPr/>
            </p:nvSpPr>
            <p:spPr>
              <a:xfrm>
                <a:off x="5778624" y="2948981"/>
                <a:ext cx="739702" cy="865642"/>
              </a:xfrm>
              <a:custGeom>
                <a:rect b="b" l="l" r="r" t="t"/>
                <a:pathLst>
                  <a:path extrusionOk="0" h="16141" w="14271">
                    <a:moveTo>
                      <a:pt x="10257" y="1"/>
                    </a:moveTo>
                    <a:cubicBezTo>
                      <a:pt x="9237" y="1"/>
                      <a:pt x="8088" y="440"/>
                      <a:pt x="6927" y="1363"/>
                    </a:cubicBezTo>
                    <a:cubicBezTo>
                      <a:pt x="4688" y="3162"/>
                      <a:pt x="85" y="7493"/>
                      <a:pt x="43" y="10444"/>
                    </a:cubicBezTo>
                    <a:cubicBezTo>
                      <a:pt x="1" y="13394"/>
                      <a:pt x="3265" y="15026"/>
                      <a:pt x="3265" y="15026"/>
                    </a:cubicBezTo>
                    <a:cubicBezTo>
                      <a:pt x="4000" y="15374"/>
                      <a:pt x="5052" y="16140"/>
                      <a:pt x="6562" y="16140"/>
                    </a:cubicBezTo>
                    <a:cubicBezTo>
                      <a:pt x="7415" y="16140"/>
                      <a:pt x="8413" y="15896"/>
                      <a:pt x="9584" y="15193"/>
                    </a:cubicBezTo>
                    <a:cubicBezTo>
                      <a:pt x="12806" y="13227"/>
                      <a:pt x="14271" y="6887"/>
                      <a:pt x="13769" y="3685"/>
                    </a:cubicBezTo>
                    <a:cubicBezTo>
                      <a:pt x="13385" y="1303"/>
                      <a:pt x="12013" y="1"/>
                      <a:pt x="10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5" name="Google Shape;4545;p72"/>
            <p:cNvGrpSpPr/>
            <p:nvPr/>
          </p:nvGrpSpPr>
          <p:grpSpPr>
            <a:xfrm rot="5400000">
              <a:off x="1129091" y="4276238"/>
              <a:ext cx="1033930" cy="913705"/>
              <a:chOff x="6137664" y="3478350"/>
              <a:chExt cx="958496" cy="847043"/>
            </a:xfrm>
          </p:grpSpPr>
          <p:sp>
            <p:nvSpPr>
              <p:cNvPr id="4546" name="Google Shape;4546;p72"/>
              <p:cNvSpPr/>
              <p:nvPr/>
            </p:nvSpPr>
            <p:spPr>
              <a:xfrm>
                <a:off x="6303136" y="3478350"/>
                <a:ext cx="793025" cy="745030"/>
              </a:xfrm>
              <a:custGeom>
                <a:rect b="b" l="l" r="r" t="t"/>
                <a:pathLst>
                  <a:path extrusionOk="0" h="14980" w="15945">
                    <a:moveTo>
                      <a:pt x="9380" y="0"/>
                    </a:moveTo>
                    <a:cubicBezTo>
                      <a:pt x="8405" y="0"/>
                      <a:pt x="7425" y="336"/>
                      <a:pt x="6633" y="1024"/>
                    </a:cubicBezTo>
                    <a:cubicBezTo>
                      <a:pt x="6403" y="1213"/>
                      <a:pt x="6215" y="1401"/>
                      <a:pt x="6047" y="1631"/>
                    </a:cubicBezTo>
                    <a:cubicBezTo>
                      <a:pt x="5611" y="1484"/>
                      <a:pt x="5156" y="1409"/>
                      <a:pt x="4700" y="1409"/>
                    </a:cubicBezTo>
                    <a:cubicBezTo>
                      <a:pt x="3733" y="1409"/>
                      <a:pt x="2763" y="1744"/>
                      <a:pt x="1967" y="2426"/>
                    </a:cubicBezTo>
                    <a:cubicBezTo>
                      <a:pt x="189" y="3933"/>
                      <a:pt x="0" y="6611"/>
                      <a:pt x="1507" y="8369"/>
                    </a:cubicBezTo>
                    <a:cubicBezTo>
                      <a:pt x="2340" y="9357"/>
                      <a:pt x="3532" y="9843"/>
                      <a:pt x="4734" y="9843"/>
                    </a:cubicBezTo>
                    <a:cubicBezTo>
                      <a:pt x="4830" y="9843"/>
                      <a:pt x="4926" y="9839"/>
                      <a:pt x="5022" y="9833"/>
                    </a:cubicBezTo>
                    <a:lnTo>
                      <a:pt x="5022" y="9833"/>
                    </a:lnTo>
                    <a:cubicBezTo>
                      <a:pt x="4729" y="11089"/>
                      <a:pt x="5022" y="12470"/>
                      <a:pt x="5922" y="13516"/>
                    </a:cubicBezTo>
                    <a:cubicBezTo>
                      <a:pt x="6761" y="14481"/>
                      <a:pt x="7940" y="14979"/>
                      <a:pt x="9125" y="14979"/>
                    </a:cubicBezTo>
                    <a:cubicBezTo>
                      <a:pt x="10097" y="14979"/>
                      <a:pt x="11072" y="14644"/>
                      <a:pt x="11864" y="13955"/>
                    </a:cubicBezTo>
                    <a:cubicBezTo>
                      <a:pt x="13036" y="12972"/>
                      <a:pt x="13517" y="11465"/>
                      <a:pt x="13287" y="10043"/>
                    </a:cubicBezTo>
                    <a:cubicBezTo>
                      <a:pt x="13517" y="9917"/>
                      <a:pt x="13747" y="9750"/>
                      <a:pt x="13977" y="9561"/>
                    </a:cubicBezTo>
                    <a:cubicBezTo>
                      <a:pt x="15735" y="8034"/>
                      <a:pt x="15944" y="5377"/>
                      <a:pt x="14417" y="3598"/>
                    </a:cubicBezTo>
                    <a:cubicBezTo>
                      <a:pt x="14103" y="3221"/>
                      <a:pt x="13726" y="2928"/>
                      <a:pt x="13308" y="2698"/>
                    </a:cubicBezTo>
                    <a:cubicBezTo>
                      <a:pt x="13140" y="2259"/>
                      <a:pt x="12910" y="1840"/>
                      <a:pt x="12575" y="1464"/>
                    </a:cubicBezTo>
                    <a:cubicBezTo>
                      <a:pt x="11748" y="499"/>
                      <a:pt x="10567" y="0"/>
                      <a:pt x="93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72"/>
              <p:cNvSpPr/>
              <p:nvPr/>
            </p:nvSpPr>
            <p:spPr>
              <a:xfrm>
                <a:off x="6137664" y="3766571"/>
                <a:ext cx="611939" cy="558822"/>
              </a:xfrm>
              <a:custGeom>
                <a:rect b="b" l="l" r="r" t="t"/>
                <a:pathLst>
                  <a:path extrusionOk="0" h="11236" w="12304">
                    <a:moveTo>
                      <a:pt x="8935" y="0"/>
                    </a:moveTo>
                    <a:lnTo>
                      <a:pt x="8726" y="188"/>
                    </a:lnTo>
                    <a:lnTo>
                      <a:pt x="8391" y="3222"/>
                    </a:lnTo>
                    <a:lnTo>
                      <a:pt x="1" y="8453"/>
                    </a:lnTo>
                    <a:lnTo>
                      <a:pt x="2407" y="11236"/>
                    </a:lnTo>
                    <a:lnTo>
                      <a:pt x="9102" y="3934"/>
                    </a:lnTo>
                    <a:lnTo>
                      <a:pt x="12178" y="4227"/>
                    </a:lnTo>
                    <a:lnTo>
                      <a:pt x="12304" y="4122"/>
                    </a:lnTo>
                    <a:lnTo>
                      <a:pt x="9123" y="3222"/>
                    </a:lnTo>
                    <a:lnTo>
                      <a:pt x="89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72"/>
              <p:cNvSpPr/>
              <p:nvPr/>
            </p:nvSpPr>
            <p:spPr>
              <a:xfrm>
                <a:off x="6546643" y="3697885"/>
                <a:ext cx="284136" cy="273692"/>
              </a:xfrm>
              <a:custGeom>
                <a:rect b="b" l="l" r="r" t="t"/>
                <a:pathLst>
                  <a:path extrusionOk="0" h="5503" w="5713">
                    <a:moveTo>
                      <a:pt x="3139" y="0"/>
                    </a:moveTo>
                    <a:lnTo>
                      <a:pt x="2909" y="2532"/>
                    </a:lnTo>
                    <a:lnTo>
                      <a:pt x="0" y="4708"/>
                    </a:lnTo>
                    <a:lnTo>
                      <a:pt x="691" y="5503"/>
                    </a:lnTo>
                    <a:lnTo>
                      <a:pt x="3160" y="2825"/>
                    </a:lnTo>
                    <a:lnTo>
                      <a:pt x="5692" y="2971"/>
                    </a:lnTo>
                    <a:lnTo>
                      <a:pt x="5713" y="2846"/>
                    </a:lnTo>
                    <a:lnTo>
                      <a:pt x="3265" y="2490"/>
                    </a:lnTo>
                    <a:lnTo>
                      <a:pt x="32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72"/>
              <p:cNvSpPr/>
              <p:nvPr/>
            </p:nvSpPr>
            <p:spPr>
              <a:xfrm>
                <a:off x="6691275" y="3714497"/>
                <a:ext cx="134285" cy="123890"/>
              </a:xfrm>
              <a:custGeom>
                <a:rect b="b" l="l" r="r" t="t"/>
                <a:pathLst>
                  <a:path extrusionOk="0" h="2491" w="2700">
                    <a:moveTo>
                      <a:pt x="2658" y="1"/>
                    </a:moveTo>
                    <a:lnTo>
                      <a:pt x="1" y="2198"/>
                    </a:lnTo>
                    <a:lnTo>
                      <a:pt x="252" y="2491"/>
                    </a:lnTo>
                    <a:lnTo>
                      <a:pt x="2700" y="64"/>
                    </a:lnTo>
                    <a:lnTo>
                      <a:pt x="26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0" name="Google Shape;4550;p72"/>
            <p:cNvGrpSpPr/>
            <p:nvPr/>
          </p:nvGrpSpPr>
          <p:grpSpPr>
            <a:xfrm rot="5400000">
              <a:off x="-3205091" y="-46313"/>
              <a:ext cx="5356760" cy="5356813"/>
              <a:chOff x="2108255" y="3737916"/>
              <a:chExt cx="4965940" cy="4965990"/>
            </a:xfrm>
          </p:grpSpPr>
          <p:sp>
            <p:nvSpPr>
              <p:cNvPr id="4551" name="Google Shape;4551;p72"/>
              <p:cNvSpPr/>
              <p:nvPr/>
            </p:nvSpPr>
            <p:spPr>
              <a:xfrm>
                <a:off x="2108255" y="3737916"/>
                <a:ext cx="4965940" cy="4965990"/>
              </a:xfrm>
              <a:custGeom>
                <a:rect b="b" l="l" r="r" t="t"/>
                <a:pathLst>
                  <a:path extrusionOk="0" h="99849" w="99848">
                    <a:moveTo>
                      <a:pt x="49924" y="1"/>
                    </a:moveTo>
                    <a:cubicBezTo>
                      <a:pt x="22347" y="1"/>
                      <a:pt x="0" y="22347"/>
                      <a:pt x="0" y="49925"/>
                    </a:cubicBezTo>
                    <a:cubicBezTo>
                      <a:pt x="0" y="77502"/>
                      <a:pt x="22347" y="99848"/>
                      <a:pt x="49924" y="99848"/>
                    </a:cubicBezTo>
                    <a:cubicBezTo>
                      <a:pt x="77501" y="99848"/>
                      <a:pt x="99848" y="77502"/>
                      <a:pt x="99848" y="49925"/>
                    </a:cubicBezTo>
                    <a:cubicBezTo>
                      <a:pt x="99848" y="22347"/>
                      <a:pt x="77501" y="1"/>
                      <a:pt x="499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72"/>
              <p:cNvSpPr/>
              <p:nvPr/>
            </p:nvSpPr>
            <p:spPr>
              <a:xfrm>
                <a:off x="2431175" y="4068525"/>
                <a:ext cx="4320150" cy="4320196"/>
              </a:xfrm>
              <a:custGeom>
                <a:rect b="b" l="l" r="r" t="t"/>
                <a:pathLst>
                  <a:path extrusionOk="0" h="93739" w="93738">
                    <a:moveTo>
                      <a:pt x="46618" y="1"/>
                    </a:moveTo>
                    <a:lnTo>
                      <a:pt x="46618" y="838"/>
                    </a:lnTo>
                    <a:lnTo>
                      <a:pt x="46869" y="838"/>
                    </a:lnTo>
                    <a:cubicBezTo>
                      <a:pt x="47476" y="838"/>
                      <a:pt x="48062" y="838"/>
                      <a:pt x="48668" y="859"/>
                    </a:cubicBezTo>
                    <a:lnTo>
                      <a:pt x="48689" y="43"/>
                    </a:lnTo>
                    <a:cubicBezTo>
                      <a:pt x="48083" y="22"/>
                      <a:pt x="47476" y="1"/>
                      <a:pt x="46869" y="1"/>
                    </a:cubicBezTo>
                    <a:close/>
                    <a:moveTo>
                      <a:pt x="44546" y="64"/>
                    </a:moveTo>
                    <a:cubicBezTo>
                      <a:pt x="43856" y="84"/>
                      <a:pt x="43145" y="147"/>
                      <a:pt x="42454" y="210"/>
                    </a:cubicBezTo>
                    <a:lnTo>
                      <a:pt x="42538" y="1026"/>
                    </a:lnTo>
                    <a:cubicBezTo>
                      <a:pt x="43207" y="963"/>
                      <a:pt x="43898" y="921"/>
                      <a:pt x="44567" y="880"/>
                    </a:cubicBezTo>
                    <a:lnTo>
                      <a:pt x="44546" y="64"/>
                    </a:lnTo>
                    <a:close/>
                    <a:moveTo>
                      <a:pt x="50782" y="168"/>
                    </a:moveTo>
                    <a:lnTo>
                      <a:pt x="50719" y="984"/>
                    </a:lnTo>
                    <a:cubicBezTo>
                      <a:pt x="51389" y="1047"/>
                      <a:pt x="52058" y="1110"/>
                      <a:pt x="52749" y="1193"/>
                    </a:cubicBezTo>
                    <a:lnTo>
                      <a:pt x="52853" y="377"/>
                    </a:lnTo>
                    <a:cubicBezTo>
                      <a:pt x="52163" y="294"/>
                      <a:pt x="51472" y="210"/>
                      <a:pt x="50782" y="168"/>
                    </a:cubicBezTo>
                    <a:close/>
                    <a:moveTo>
                      <a:pt x="40404" y="461"/>
                    </a:moveTo>
                    <a:cubicBezTo>
                      <a:pt x="39713" y="545"/>
                      <a:pt x="39023" y="649"/>
                      <a:pt x="38332" y="775"/>
                    </a:cubicBezTo>
                    <a:lnTo>
                      <a:pt x="38500" y="1591"/>
                    </a:lnTo>
                    <a:cubicBezTo>
                      <a:pt x="39148" y="1465"/>
                      <a:pt x="39839" y="1361"/>
                      <a:pt x="40508" y="1277"/>
                    </a:cubicBezTo>
                    <a:lnTo>
                      <a:pt x="40404" y="461"/>
                    </a:lnTo>
                    <a:close/>
                    <a:moveTo>
                      <a:pt x="54904" y="691"/>
                    </a:moveTo>
                    <a:lnTo>
                      <a:pt x="54757" y="1507"/>
                    </a:lnTo>
                    <a:cubicBezTo>
                      <a:pt x="55427" y="1612"/>
                      <a:pt x="56117" y="1758"/>
                      <a:pt x="56766" y="1884"/>
                    </a:cubicBezTo>
                    <a:lnTo>
                      <a:pt x="56954" y="1089"/>
                    </a:lnTo>
                    <a:cubicBezTo>
                      <a:pt x="56285" y="942"/>
                      <a:pt x="55594" y="796"/>
                      <a:pt x="54904" y="691"/>
                    </a:cubicBezTo>
                    <a:close/>
                    <a:moveTo>
                      <a:pt x="36303" y="1193"/>
                    </a:moveTo>
                    <a:cubicBezTo>
                      <a:pt x="35633" y="1361"/>
                      <a:pt x="34943" y="1528"/>
                      <a:pt x="34294" y="1717"/>
                    </a:cubicBezTo>
                    <a:lnTo>
                      <a:pt x="34503" y="2512"/>
                    </a:lnTo>
                    <a:cubicBezTo>
                      <a:pt x="35152" y="2323"/>
                      <a:pt x="35821" y="2156"/>
                      <a:pt x="36491" y="2009"/>
                    </a:cubicBezTo>
                    <a:lnTo>
                      <a:pt x="36303" y="1193"/>
                    </a:lnTo>
                    <a:close/>
                    <a:moveTo>
                      <a:pt x="58963" y="1570"/>
                    </a:moveTo>
                    <a:lnTo>
                      <a:pt x="58754" y="2386"/>
                    </a:lnTo>
                    <a:cubicBezTo>
                      <a:pt x="59423" y="2553"/>
                      <a:pt x="60072" y="2742"/>
                      <a:pt x="60720" y="2951"/>
                    </a:cubicBezTo>
                    <a:lnTo>
                      <a:pt x="60972" y="2156"/>
                    </a:lnTo>
                    <a:cubicBezTo>
                      <a:pt x="60302" y="1947"/>
                      <a:pt x="59632" y="1758"/>
                      <a:pt x="58963" y="1570"/>
                    </a:cubicBezTo>
                    <a:close/>
                    <a:moveTo>
                      <a:pt x="32285" y="2323"/>
                    </a:moveTo>
                    <a:cubicBezTo>
                      <a:pt x="31637" y="2533"/>
                      <a:pt x="30967" y="2763"/>
                      <a:pt x="30339" y="3014"/>
                    </a:cubicBezTo>
                    <a:lnTo>
                      <a:pt x="30611" y="3788"/>
                    </a:lnTo>
                    <a:cubicBezTo>
                      <a:pt x="31260" y="3537"/>
                      <a:pt x="31909" y="3307"/>
                      <a:pt x="32557" y="3097"/>
                    </a:cubicBezTo>
                    <a:lnTo>
                      <a:pt x="32285" y="2323"/>
                    </a:lnTo>
                    <a:close/>
                    <a:moveTo>
                      <a:pt x="62938" y="2825"/>
                    </a:moveTo>
                    <a:lnTo>
                      <a:pt x="62666" y="3600"/>
                    </a:lnTo>
                    <a:cubicBezTo>
                      <a:pt x="63294" y="3830"/>
                      <a:pt x="63943" y="4081"/>
                      <a:pt x="64570" y="4353"/>
                    </a:cubicBezTo>
                    <a:lnTo>
                      <a:pt x="64884" y="3600"/>
                    </a:lnTo>
                    <a:cubicBezTo>
                      <a:pt x="64257" y="3328"/>
                      <a:pt x="63587" y="3077"/>
                      <a:pt x="62938" y="2825"/>
                    </a:cubicBezTo>
                    <a:close/>
                    <a:moveTo>
                      <a:pt x="28414" y="3788"/>
                    </a:moveTo>
                    <a:cubicBezTo>
                      <a:pt x="27766" y="4060"/>
                      <a:pt x="27138" y="4353"/>
                      <a:pt x="26510" y="4646"/>
                    </a:cubicBezTo>
                    <a:lnTo>
                      <a:pt x="26866" y="5399"/>
                    </a:lnTo>
                    <a:cubicBezTo>
                      <a:pt x="27494" y="5085"/>
                      <a:pt x="28101" y="4813"/>
                      <a:pt x="28728" y="4541"/>
                    </a:cubicBezTo>
                    <a:lnTo>
                      <a:pt x="28414" y="3788"/>
                    </a:lnTo>
                    <a:close/>
                    <a:moveTo>
                      <a:pt x="66788" y="4437"/>
                    </a:moveTo>
                    <a:lnTo>
                      <a:pt x="66454" y="5190"/>
                    </a:lnTo>
                    <a:cubicBezTo>
                      <a:pt x="67060" y="5462"/>
                      <a:pt x="67667" y="5776"/>
                      <a:pt x="68274" y="6090"/>
                    </a:cubicBezTo>
                    <a:lnTo>
                      <a:pt x="68650" y="5357"/>
                    </a:lnTo>
                    <a:cubicBezTo>
                      <a:pt x="68044" y="5043"/>
                      <a:pt x="67416" y="4730"/>
                      <a:pt x="66788" y="4437"/>
                    </a:cubicBezTo>
                    <a:close/>
                    <a:moveTo>
                      <a:pt x="24669" y="5587"/>
                    </a:moveTo>
                    <a:cubicBezTo>
                      <a:pt x="24062" y="5922"/>
                      <a:pt x="23455" y="6257"/>
                      <a:pt x="22870" y="6613"/>
                    </a:cubicBezTo>
                    <a:lnTo>
                      <a:pt x="23288" y="7324"/>
                    </a:lnTo>
                    <a:cubicBezTo>
                      <a:pt x="23874" y="6968"/>
                      <a:pt x="24460" y="6634"/>
                      <a:pt x="25067" y="6320"/>
                    </a:cubicBezTo>
                    <a:lnTo>
                      <a:pt x="24669" y="5587"/>
                    </a:lnTo>
                    <a:close/>
                    <a:moveTo>
                      <a:pt x="70492" y="6382"/>
                    </a:moveTo>
                    <a:lnTo>
                      <a:pt x="70073" y="7094"/>
                    </a:lnTo>
                    <a:cubicBezTo>
                      <a:pt x="70659" y="7429"/>
                      <a:pt x="71245" y="7784"/>
                      <a:pt x="71810" y="8161"/>
                    </a:cubicBezTo>
                    <a:lnTo>
                      <a:pt x="72270" y="7471"/>
                    </a:lnTo>
                    <a:cubicBezTo>
                      <a:pt x="71684" y="7094"/>
                      <a:pt x="71078" y="6717"/>
                      <a:pt x="70492" y="6382"/>
                    </a:cubicBezTo>
                    <a:close/>
                    <a:moveTo>
                      <a:pt x="21091" y="7722"/>
                    </a:moveTo>
                    <a:cubicBezTo>
                      <a:pt x="20526" y="8098"/>
                      <a:pt x="19940" y="8496"/>
                      <a:pt x="19396" y="8914"/>
                    </a:cubicBezTo>
                    <a:lnTo>
                      <a:pt x="19878" y="9584"/>
                    </a:lnTo>
                    <a:cubicBezTo>
                      <a:pt x="20422" y="9186"/>
                      <a:pt x="20987" y="8789"/>
                      <a:pt x="21551" y="8412"/>
                    </a:cubicBezTo>
                    <a:lnTo>
                      <a:pt x="21091" y="7722"/>
                    </a:lnTo>
                    <a:close/>
                    <a:moveTo>
                      <a:pt x="73986" y="8642"/>
                    </a:moveTo>
                    <a:lnTo>
                      <a:pt x="73505" y="9312"/>
                    </a:lnTo>
                    <a:cubicBezTo>
                      <a:pt x="74070" y="9709"/>
                      <a:pt x="74614" y="10107"/>
                      <a:pt x="75137" y="10525"/>
                    </a:cubicBezTo>
                    <a:lnTo>
                      <a:pt x="75660" y="9877"/>
                    </a:lnTo>
                    <a:cubicBezTo>
                      <a:pt x="75116" y="9458"/>
                      <a:pt x="74551" y="9040"/>
                      <a:pt x="73986" y="8642"/>
                    </a:cubicBezTo>
                    <a:close/>
                    <a:moveTo>
                      <a:pt x="17743" y="10170"/>
                    </a:moveTo>
                    <a:cubicBezTo>
                      <a:pt x="17199" y="10588"/>
                      <a:pt x="16655" y="11048"/>
                      <a:pt x="16132" y="11488"/>
                    </a:cubicBezTo>
                    <a:lnTo>
                      <a:pt x="16676" y="12116"/>
                    </a:lnTo>
                    <a:cubicBezTo>
                      <a:pt x="17178" y="11676"/>
                      <a:pt x="17701" y="11237"/>
                      <a:pt x="18246" y="10818"/>
                    </a:cubicBezTo>
                    <a:lnTo>
                      <a:pt x="17743" y="10170"/>
                    </a:lnTo>
                    <a:close/>
                    <a:moveTo>
                      <a:pt x="77271" y="11195"/>
                    </a:moveTo>
                    <a:lnTo>
                      <a:pt x="76727" y="11823"/>
                    </a:lnTo>
                    <a:cubicBezTo>
                      <a:pt x="77250" y="12262"/>
                      <a:pt x="77752" y="12722"/>
                      <a:pt x="78254" y="13183"/>
                    </a:cubicBezTo>
                    <a:lnTo>
                      <a:pt x="78819" y="12576"/>
                    </a:lnTo>
                    <a:cubicBezTo>
                      <a:pt x="78317" y="12116"/>
                      <a:pt x="77794" y="11634"/>
                      <a:pt x="77271" y="11195"/>
                    </a:cubicBezTo>
                    <a:close/>
                    <a:moveTo>
                      <a:pt x="14584" y="12890"/>
                    </a:moveTo>
                    <a:cubicBezTo>
                      <a:pt x="14082" y="13371"/>
                      <a:pt x="13600" y="13873"/>
                      <a:pt x="13119" y="14354"/>
                    </a:cubicBezTo>
                    <a:lnTo>
                      <a:pt x="13705" y="14940"/>
                    </a:lnTo>
                    <a:cubicBezTo>
                      <a:pt x="14186" y="14438"/>
                      <a:pt x="14668" y="13957"/>
                      <a:pt x="15170" y="13497"/>
                    </a:cubicBezTo>
                    <a:lnTo>
                      <a:pt x="14584" y="12890"/>
                    </a:lnTo>
                    <a:close/>
                    <a:moveTo>
                      <a:pt x="80305" y="14041"/>
                    </a:moveTo>
                    <a:lnTo>
                      <a:pt x="79719" y="14605"/>
                    </a:lnTo>
                    <a:cubicBezTo>
                      <a:pt x="80200" y="15087"/>
                      <a:pt x="80661" y="15589"/>
                      <a:pt x="81121" y="16091"/>
                    </a:cubicBezTo>
                    <a:lnTo>
                      <a:pt x="81728" y="15547"/>
                    </a:lnTo>
                    <a:cubicBezTo>
                      <a:pt x="81267" y="15045"/>
                      <a:pt x="80786" y="14522"/>
                      <a:pt x="80305" y="14041"/>
                    </a:cubicBezTo>
                    <a:close/>
                    <a:moveTo>
                      <a:pt x="11717" y="15882"/>
                    </a:moveTo>
                    <a:cubicBezTo>
                      <a:pt x="11236" y="16405"/>
                      <a:pt x="10797" y="16949"/>
                      <a:pt x="10357" y="17493"/>
                    </a:cubicBezTo>
                    <a:lnTo>
                      <a:pt x="11006" y="17995"/>
                    </a:lnTo>
                    <a:cubicBezTo>
                      <a:pt x="11424" y="17472"/>
                      <a:pt x="11864" y="16949"/>
                      <a:pt x="12324" y="16447"/>
                    </a:cubicBezTo>
                    <a:lnTo>
                      <a:pt x="11717" y="15882"/>
                    </a:lnTo>
                    <a:close/>
                    <a:moveTo>
                      <a:pt x="83088" y="17116"/>
                    </a:moveTo>
                    <a:lnTo>
                      <a:pt x="82460" y="17660"/>
                    </a:lnTo>
                    <a:cubicBezTo>
                      <a:pt x="82879" y="18183"/>
                      <a:pt x="83318" y="18706"/>
                      <a:pt x="83715" y="19250"/>
                    </a:cubicBezTo>
                    <a:lnTo>
                      <a:pt x="84385" y="18769"/>
                    </a:lnTo>
                    <a:cubicBezTo>
                      <a:pt x="83967" y="18204"/>
                      <a:pt x="83527" y="17660"/>
                      <a:pt x="83088" y="17116"/>
                    </a:cubicBezTo>
                    <a:close/>
                    <a:moveTo>
                      <a:pt x="9102" y="19125"/>
                    </a:moveTo>
                    <a:cubicBezTo>
                      <a:pt x="8683" y="19690"/>
                      <a:pt x="8286" y="20255"/>
                      <a:pt x="7909" y="20841"/>
                    </a:cubicBezTo>
                    <a:lnTo>
                      <a:pt x="8579" y="21301"/>
                    </a:lnTo>
                    <a:cubicBezTo>
                      <a:pt x="8955" y="20736"/>
                      <a:pt x="9353" y="20171"/>
                      <a:pt x="9751" y="19627"/>
                    </a:cubicBezTo>
                    <a:lnTo>
                      <a:pt x="9102" y="19125"/>
                    </a:lnTo>
                    <a:close/>
                    <a:moveTo>
                      <a:pt x="85599" y="20443"/>
                    </a:moveTo>
                    <a:lnTo>
                      <a:pt x="84908" y="20924"/>
                    </a:lnTo>
                    <a:cubicBezTo>
                      <a:pt x="85285" y="21468"/>
                      <a:pt x="85661" y="22054"/>
                      <a:pt x="86017" y="22619"/>
                    </a:cubicBezTo>
                    <a:lnTo>
                      <a:pt x="86729" y="22201"/>
                    </a:lnTo>
                    <a:cubicBezTo>
                      <a:pt x="86373" y="21615"/>
                      <a:pt x="85975" y="21029"/>
                      <a:pt x="85599" y="20443"/>
                    </a:cubicBezTo>
                    <a:close/>
                    <a:moveTo>
                      <a:pt x="6779" y="22598"/>
                    </a:moveTo>
                    <a:cubicBezTo>
                      <a:pt x="6424" y="23184"/>
                      <a:pt x="6068" y="23791"/>
                      <a:pt x="5733" y="24398"/>
                    </a:cubicBezTo>
                    <a:lnTo>
                      <a:pt x="6466" y="24795"/>
                    </a:lnTo>
                    <a:cubicBezTo>
                      <a:pt x="6779" y="24209"/>
                      <a:pt x="7135" y="23603"/>
                      <a:pt x="7470" y="23017"/>
                    </a:cubicBezTo>
                    <a:lnTo>
                      <a:pt x="6779" y="22598"/>
                    </a:lnTo>
                    <a:close/>
                    <a:moveTo>
                      <a:pt x="87775" y="23979"/>
                    </a:moveTo>
                    <a:lnTo>
                      <a:pt x="87063" y="24377"/>
                    </a:lnTo>
                    <a:cubicBezTo>
                      <a:pt x="87398" y="24984"/>
                      <a:pt x="87712" y="25590"/>
                      <a:pt x="88026" y="26197"/>
                    </a:cubicBezTo>
                    <a:lnTo>
                      <a:pt x="88758" y="25821"/>
                    </a:lnTo>
                    <a:cubicBezTo>
                      <a:pt x="88444" y="25193"/>
                      <a:pt x="88109" y="24586"/>
                      <a:pt x="87775" y="23979"/>
                    </a:cubicBezTo>
                    <a:close/>
                    <a:moveTo>
                      <a:pt x="4771" y="26260"/>
                    </a:moveTo>
                    <a:cubicBezTo>
                      <a:pt x="4478" y="26867"/>
                      <a:pt x="4185" y="27515"/>
                      <a:pt x="3892" y="28143"/>
                    </a:cubicBezTo>
                    <a:lnTo>
                      <a:pt x="4645" y="28478"/>
                    </a:lnTo>
                    <a:cubicBezTo>
                      <a:pt x="4917" y="27850"/>
                      <a:pt x="5210" y="27222"/>
                      <a:pt x="5524" y="26616"/>
                    </a:cubicBezTo>
                    <a:lnTo>
                      <a:pt x="4771" y="26260"/>
                    </a:lnTo>
                    <a:close/>
                    <a:moveTo>
                      <a:pt x="89658" y="27683"/>
                    </a:moveTo>
                    <a:lnTo>
                      <a:pt x="88905" y="28038"/>
                    </a:lnTo>
                    <a:cubicBezTo>
                      <a:pt x="89177" y="28645"/>
                      <a:pt x="89449" y="29273"/>
                      <a:pt x="89700" y="29901"/>
                    </a:cubicBezTo>
                    <a:lnTo>
                      <a:pt x="90453" y="29608"/>
                    </a:lnTo>
                    <a:cubicBezTo>
                      <a:pt x="90202" y="28959"/>
                      <a:pt x="89930" y="28331"/>
                      <a:pt x="89658" y="27683"/>
                    </a:cubicBezTo>
                    <a:close/>
                    <a:moveTo>
                      <a:pt x="3118" y="30068"/>
                    </a:moveTo>
                    <a:cubicBezTo>
                      <a:pt x="2867" y="30717"/>
                      <a:pt x="2616" y="31386"/>
                      <a:pt x="2406" y="32035"/>
                    </a:cubicBezTo>
                    <a:lnTo>
                      <a:pt x="3181" y="32286"/>
                    </a:lnTo>
                    <a:cubicBezTo>
                      <a:pt x="3411" y="31658"/>
                      <a:pt x="3641" y="31010"/>
                      <a:pt x="3871" y="30361"/>
                    </a:cubicBezTo>
                    <a:lnTo>
                      <a:pt x="3118" y="30068"/>
                    </a:lnTo>
                    <a:close/>
                    <a:moveTo>
                      <a:pt x="91185" y="31554"/>
                    </a:moveTo>
                    <a:lnTo>
                      <a:pt x="90411" y="31826"/>
                    </a:lnTo>
                    <a:cubicBezTo>
                      <a:pt x="90620" y="32474"/>
                      <a:pt x="90830" y="33123"/>
                      <a:pt x="91018" y="33771"/>
                    </a:cubicBezTo>
                    <a:lnTo>
                      <a:pt x="91813" y="33541"/>
                    </a:lnTo>
                    <a:cubicBezTo>
                      <a:pt x="91625" y="32872"/>
                      <a:pt x="91394" y="32202"/>
                      <a:pt x="91185" y="31554"/>
                    </a:cubicBezTo>
                    <a:close/>
                    <a:moveTo>
                      <a:pt x="1800" y="34023"/>
                    </a:moveTo>
                    <a:cubicBezTo>
                      <a:pt x="1611" y="34692"/>
                      <a:pt x="1423" y="35362"/>
                      <a:pt x="1256" y="36031"/>
                    </a:cubicBezTo>
                    <a:lnTo>
                      <a:pt x="2072" y="36220"/>
                    </a:lnTo>
                    <a:cubicBezTo>
                      <a:pt x="2218" y="35571"/>
                      <a:pt x="2406" y="34901"/>
                      <a:pt x="2574" y="34253"/>
                    </a:cubicBezTo>
                    <a:lnTo>
                      <a:pt x="1800" y="34023"/>
                    </a:lnTo>
                    <a:close/>
                    <a:moveTo>
                      <a:pt x="92357" y="35550"/>
                    </a:moveTo>
                    <a:lnTo>
                      <a:pt x="91562" y="35738"/>
                    </a:lnTo>
                    <a:cubicBezTo>
                      <a:pt x="91729" y="36408"/>
                      <a:pt x="91876" y="37077"/>
                      <a:pt x="92022" y="37747"/>
                    </a:cubicBezTo>
                    <a:lnTo>
                      <a:pt x="92817" y="37580"/>
                    </a:lnTo>
                    <a:cubicBezTo>
                      <a:pt x="92692" y="36889"/>
                      <a:pt x="92524" y="36220"/>
                      <a:pt x="92357" y="35550"/>
                    </a:cubicBezTo>
                    <a:close/>
                    <a:moveTo>
                      <a:pt x="837" y="38082"/>
                    </a:moveTo>
                    <a:cubicBezTo>
                      <a:pt x="712" y="38751"/>
                      <a:pt x="586" y="39442"/>
                      <a:pt x="481" y="40132"/>
                    </a:cubicBezTo>
                    <a:lnTo>
                      <a:pt x="1318" y="40237"/>
                    </a:lnTo>
                    <a:cubicBezTo>
                      <a:pt x="1402" y="39567"/>
                      <a:pt x="1507" y="38898"/>
                      <a:pt x="1632" y="38228"/>
                    </a:cubicBezTo>
                    <a:lnTo>
                      <a:pt x="837" y="38082"/>
                    </a:lnTo>
                    <a:close/>
                    <a:moveTo>
                      <a:pt x="93194" y="39630"/>
                    </a:moveTo>
                    <a:lnTo>
                      <a:pt x="92378" y="39756"/>
                    </a:lnTo>
                    <a:cubicBezTo>
                      <a:pt x="92482" y="40425"/>
                      <a:pt x="92566" y="41095"/>
                      <a:pt x="92629" y="41785"/>
                    </a:cubicBezTo>
                    <a:lnTo>
                      <a:pt x="93466" y="41681"/>
                    </a:lnTo>
                    <a:cubicBezTo>
                      <a:pt x="93382" y="40990"/>
                      <a:pt x="93299" y="40300"/>
                      <a:pt x="93194" y="39630"/>
                    </a:cubicBezTo>
                    <a:close/>
                    <a:moveTo>
                      <a:pt x="230" y="42183"/>
                    </a:moveTo>
                    <a:cubicBezTo>
                      <a:pt x="168" y="42873"/>
                      <a:pt x="105" y="43585"/>
                      <a:pt x="84" y="44275"/>
                    </a:cubicBezTo>
                    <a:lnTo>
                      <a:pt x="900" y="44317"/>
                    </a:lnTo>
                    <a:cubicBezTo>
                      <a:pt x="942" y="43627"/>
                      <a:pt x="984" y="42957"/>
                      <a:pt x="1067" y="42266"/>
                    </a:cubicBezTo>
                    <a:lnTo>
                      <a:pt x="230" y="42183"/>
                    </a:lnTo>
                    <a:close/>
                    <a:moveTo>
                      <a:pt x="93633" y="43752"/>
                    </a:moveTo>
                    <a:lnTo>
                      <a:pt x="92817" y="43815"/>
                    </a:lnTo>
                    <a:cubicBezTo>
                      <a:pt x="92859" y="44505"/>
                      <a:pt x="92901" y="45175"/>
                      <a:pt x="92901" y="45844"/>
                    </a:cubicBezTo>
                    <a:lnTo>
                      <a:pt x="93738" y="45844"/>
                    </a:lnTo>
                    <a:cubicBezTo>
                      <a:pt x="93717" y="45154"/>
                      <a:pt x="93675" y="44463"/>
                      <a:pt x="93633" y="43752"/>
                    </a:cubicBezTo>
                    <a:close/>
                    <a:moveTo>
                      <a:pt x="0" y="46347"/>
                    </a:moveTo>
                    <a:cubicBezTo>
                      <a:pt x="0" y="46514"/>
                      <a:pt x="0" y="46702"/>
                      <a:pt x="0" y="46870"/>
                    </a:cubicBezTo>
                    <a:cubicBezTo>
                      <a:pt x="0" y="47393"/>
                      <a:pt x="21" y="47916"/>
                      <a:pt x="21" y="48418"/>
                    </a:cubicBezTo>
                    <a:lnTo>
                      <a:pt x="858" y="48397"/>
                    </a:lnTo>
                    <a:cubicBezTo>
                      <a:pt x="837" y="47895"/>
                      <a:pt x="837" y="47393"/>
                      <a:pt x="837" y="46870"/>
                    </a:cubicBezTo>
                    <a:cubicBezTo>
                      <a:pt x="837" y="46702"/>
                      <a:pt x="837" y="46535"/>
                      <a:pt x="837" y="46347"/>
                    </a:cubicBezTo>
                    <a:close/>
                    <a:moveTo>
                      <a:pt x="92922" y="46870"/>
                    </a:moveTo>
                    <a:cubicBezTo>
                      <a:pt x="92922" y="47560"/>
                      <a:pt x="92901" y="48251"/>
                      <a:pt x="92880" y="48920"/>
                    </a:cubicBezTo>
                    <a:lnTo>
                      <a:pt x="93696" y="48962"/>
                    </a:lnTo>
                    <a:cubicBezTo>
                      <a:pt x="93738" y="48272"/>
                      <a:pt x="93738" y="47560"/>
                      <a:pt x="93738" y="46870"/>
                    </a:cubicBezTo>
                    <a:close/>
                    <a:moveTo>
                      <a:pt x="963" y="50448"/>
                    </a:moveTo>
                    <a:lnTo>
                      <a:pt x="147" y="50510"/>
                    </a:lnTo>
                    <a:cubicBezTo>
                      <a:pt x="188" y="51201"/>
                      <a:pt x="272" y="51891"/>
                      <a:pt x="356" y="52582"/>
                    </a:cubicBezTo>
                    <a:lnTo>
                      <a:pt x="1172" y="52477"/>
                    </a:lnTo>
                    <a:cubicBezTo>
                      <a:pt x="1088" y="51808"/>
                      <a:pt x="1025" y="51117"/>
                      <a:pt x="963" y="50448"/>
                    </a:cubicBezTo>
                    <a:close/>
                    <a:moveTo>
                      <a:pt x="92734" y="50950"/>
                    </a:moveTo>
                    <a:cubicBezTo>
                      <a:pt x="92671" y="51640"/>
                      <a:pt x="92608" y="52310"/>
                      <a:pt x="92524" y="52979"/>
                    </a:cubicBezTo>
                    <a:lnTo>
                      <a:pt x="93340" y="53105"/>
                    </a:lnTo>
                    <a:cubicBezTo>
                      <a:pt x="93424" y="52414"/>
                      <a:pt x="93508" y="51724"/>
                      <a:pt x="93571" y="51033"/>
                    </a:cubicBezTo>
                    <a:lnTo>
                      <a:pt x="92734" y="50950"/>
                    </a:lnTo>
                    <a:close/>
                    <a:moveTo>
                      <a:pt x="1465" y="54507"/>
                    </a:moveTo>
                    <a:lnTo>
                      <a:pt x="649" y="54632"/>
                    </a:lnTo>
                    <a:cubicBezTo>
                      <a:pt x="753" y="55323"/>
                      <a:pt x="879" y="56013"/>
                      <a:pt x="1025" y="56683"/>
                    </a:cubicBezTo>
                    <a:lnTo>
                      <a:pt x="1841" y="56515"/>
                    </a:lnTo>
                    <a:cubicBezTo>
                      <a:pt x="1695" y="55846"/>
                      <a:pt x="1569" y="55176"/>
                      <a:pt x="1465" y="54507"/>
                    </a:cubicBezTo>
                    <a:close/>
                    <a:moveTo>
                      <a:pt x="92190" y="55009"/>
                    </a:moveTo>
                    <a:cubicBezTo>
                      <a:pt x="92085" y="55679"/>
                      <a:pt x="91938" y="56348"/>
                      <a:pt x="91792" y="57018"/>
                    </a:cubicBezTo>
                    <a:lnTo>
                      <a:pt x="92608" y="57185"/>
                    </a:lnTo>
                    <a:cubicBezTo>
                      <a:pt x="92755" y="56515"/>
                      <a:pt x="92901" y="55846"/>
                      <a:pt x="93006" y="55155"/>
                    </a:cubicBezTo>
                    <a:lnTo>
                      <a:pt x="92190" y="55009"/>
                    </a:lnTo>
                    <a:close/>
                    <a:moveTo>
                      <a:pt x="2302" y="58503"/>
                    </a:moveTo>
                    <a:lnTo>
                      <a:pt x="1507" y="58712"/>
                    </a:lnTo>
                    <a:cubicBezTo>
                      <a:pt x="1674" y="59382"/>
                      <a:pt x="1883" y="60052"/>
                      <a:pt x="2072" y="60700"/>
                    </a:cubicBezTo>
                    <a:lnTo>
                      <a:pt x="2867" y="60470"/>
                    </a:lnTo>
                    <a:cubicBezTo>
                      <a:pt x="2678" y="59821"/>
                      <a:pt x="2490" y="59152"/>
                      <a:pt x="2302" y="58503"/>
                    </a:cubicBezTo>
                    <a:close/>
                    <a:moveTo>
                      <a:pt x="91311" y="59005"/>
                    </a:moveTo>
                    <a:cubicBezTo>
                      <a:pt x="91122" y="59654"/>
                      <a:pt x="90934" y="60303"/>
                      <a:pt x="90725" y="60951"/>
                    </a:cubicBezTo>
                    <a:lnTo>
                      <a:pt x="91499" y="61202"/>
                    </a:lnTo>
                    <a:cubicBezTo>
                      <a:pt x="91729" y="60554"/>
                      <a:pt x="91918" y="59884"/>
                      <a:pt x="92106" y="59215"/>
                    </a:cubicBezTo>
                    <a:lnTo>
                      <a:pt x="91311" y="59005"/>
                    </a:lnTo>
                    <a:close/>
                    <a:moveTo>
                      <a:pt x="3515" y="62395"/>
                    </a:moveTo>
                    <a:lnTo>
                      <a:pt x="2741" y="62688"/>
                    </a:lnTo>
                    <a:cubicBezTo>
                      <a:pt x="2971" y="63316"/>
                      <a:pt x="3222" y="63985"/>
                      <a:pt x="3494" y="64634"/>
                    </a:cubicBezTo>
                    <a:lnTo>
                      <a:pt x="4248" y="64320"/>
                    </a:lnTo>
                    <a:cubicBezTo>
                      <a:pt x="3997" y="63671"/>
                      <a:pt x="3745" y="63044"/>
                      <a:pt x="3515" y="62395"/>
                    </a:cubicBezTo>
                    <a:close/>
                    <a:moveTo>
                      <a:pt x="90055" y="62897"/>
                    </a:moveTo>
                    <a:cubicBezTo>
                      <a:pt x="89825" y="63525"/>
                      <a:pt x="89553" y="64174"/>
                      <a:pt x="89302" y="64801"/>
                    </a:cubicBezTo>
                    <a:lnTo>
                      <a:pt x="90055" y="65115"/>
                    </a:lnTo>
                    <a:cubicBezTo>
                      <a:pt x="90327" y="64487"/>
                      <a:pt x="90578" y="63839"/>
                      <a:pt x="90830" y="63190"/>
                    </a:cubicBezTo>
                    <a:lnTo>
                      <a:pt x="90055" y="62897"/>
                    </a:lnTo>
                    <a:close/>
                    <a:moveTo>
                      <a:pt x="5064" y="66182"/>
                    </a:moveTo>
                    <a:lnTo>
                      <a:pt x="4310" y="66538"/>
                    </a:lnTo>
                    <a:cubicBezTo>
                      <a:pt x="4603" y="67166"/>
                      <a:pt x="4917" y="67793"/>
                      <a:pt x="5231" y="68400"/>
                    </a:cubicBezTo>
                    <a:lnTo>
                      <a:pt x="5963" y="68023"/>
                    </a:lnTo>
                    <a:cubicBezTo>
                      <a:pt x="5649" y="67417"/>
                      <a:pt x="5357" y="66810"/>
                      <a:pt x="5064" y="66182"/>
                    </a:cubicBezTo>
                    <a:close/>
                    <a:moveTo>
                      <a:pt x="88465" y="66663"/>
                    </a:moveTo>
                    <a:cubicBezTo>
                      <a:pt x="88172" y="67270"/>
                      <a:pt x="87858" y="67898"/>
                      <a:pt x="87524" y="68505"/>
                    </a:cubicBezTo>
                    <a:lnTo>
                      <a:pt x="88256" y="68881"/>
                    </a:lnTo>
                    <a:cubicBezTo>
                      <a:pt x="88591" y="68275"/>
                      <a:pt x="88905" y="67647"/>
                      <a:pt x="89197" y="67019"/>
                    </a:cubicBezTo>
                    <a:lnTo>
                      <a:pt x="88465" y="66663"/>
                    </a:lnTo>
                    <a:close/>
                    <a:moveTo>
                      <a:pt x="6947" y="69802"/>
                    </a:moveTo>
                    <a:lnTo>
                      <a:pt x="6214" y="70220"/>
                    </a:lnTo>
                    <a:cubicBezTo>
                      <a:pt x="6570" y="70806"/>
                      <a:pt x="6926" y="71413"/>
                      <a:pt x="7302" y="71999"/>
                    </a:cubicBezTo>
                    <a:lnTo>
                      <a:pt x="7993" y="71560"/>
                    </a:lnTo>
                    <a:cubicBezTo>
                      <a:pt x="7637" y="70974"/>
                      <a:pt x="7282" y="70388"/>
                      <a:pt x="6947" y="69802"/>
                    </a:cubicBezTo>
                    <a:close/>
                    <a:moveTo>
                      <a:pt x="86540" y="70283"/>
                    </a:moveTo>
                    <a:cubicBezTo>
                      <a:pt x="86184" y="70869"/>
                      <a:pt x="85829" y="71455"/>
                      <a:pt x="85452" y="72020"/>
                    </a:cubicBezTo>
                    <a:lnTo>
                      <a:pt x="86143" y="72480"/>
                    </a:lnTo>
                    <a:cubicBezTo>
                      <a:pt x="86519" y="71894"/>
                      <a:pt x="86896" y="71308"/>
                      <a:pt x="87252" y="70702"/>
                    </a:cubicBezTo>
                    <a:lnTo>
                      <a:pt x="86540" y="70283"/>
                    </a:lnTo>
                    <a:close/>
                    <a:moveTo>
                      <a:pt x="9123" y="73254"/>
                    </a:moveTo>
                    <a:lnTo>
                      <a:pt x="8453" y="73715"/>
                    </a:lnTo>
                    <a:cubicBezTo>
                      <a:pt x="8851" y="74280"/>
                      <a:pt x="9269" y="74845"/>
                      <a:pt x="9688" y="75409"/>
                    </a:cubicBezTo>
                    <a:lnTo>
                      <a:pt x="10336" y="74907"/>
                    </a:lnTo>
                    <a:cubicBezTo>
                      <a:pt x="9918" y="74363"/>
                      <a:pt x="9520" y="73798"/>
                      <a:pt x="9123" y="73254"/>
                    </a:cubicBezTo>
                    <a:close/>
                    <a:moveTo>
                      <a:pt x="84301" y="73715"/>
                    </a:moveTo>
                    <a:cubicBezTo>
                      <a:pt x="83904" y="74259"/>
                      <a:pt x="83485" y="74803"/>
                      <a:pt x="83067" y="75347"/>
                    </a:cubicBezTo>
                    <a:lnTo>
                      <a:pt x="83715" y="75849"/>
                    </a:lnTo>
                    <a:cubicBezTo>
                      <a:pt x="84134" y="75305"/>
                      <a:pt x="84573" y="74740"/>
                      <a:pt x="84971" y="74196"/>
                    </a:cubicBezTo>
                    <a:lnTo>
                      <a:pt x="84301" y="73715"/>
                    </a:lnTo>
                    <a:close/>
                    <a:moveTo>
                      <a:pt x="11613" y="76498"/>
                    </a:moveTo>
                    <a:lnTo>
                      <a:pt x="10985" y="77021"/>
                    </a:lnTo>
                    <a:cubicBezTo>
                      <a:pt x="11424" y="77544"/>
                      <a:pt x="11906" y="78067"/>
                      <a:pt x="12366" y="78590"/>
                    </a:cubicBezTo>
                    <a:lnTo>
                      <a:pt x="12973" y="78025"/>
                    </a:lnTo>
                    <a:cubicBezTo>
                      <a:pt x="12512" y="77523"/>
                      <a:pt x="12052" y="77021"/>
                      <a:pt x="11613" y="76498"/>
                    </a:cubicBezTo>
                    <a:close/>
                    <a:moveTo>
                      <a:pt x="81770" y="76916"/>
                    </a:moveTo>
                    <a:cubicBezTo>
                      <a:pt x="81309" y="77439"/>
                      <a:pt x="80849" y="77941"/>
                      <a:pt x="80389" y="78443"/>
                    </a:cubicBezTo>
                    <a:lnTo>
                      <a:pt x="80995" y="79008"/>
                    </a:lnTo>
                    <a:cubicBezTo>
                      <a:pt x="81477" y="78506"/>
                      <a:pt x="81937" y="77983"/>
                      <a:pt x="82397" y="77460"/>
                    </a:cubicBezTo>
                    <a:lnTo>
                      <a:pt x="81770" y="76916"/>
                    </a:lnTo>
                    <a:close/>
                    <a:moveTo>
                      <a:pt x="14396" y="79490"/>
                    </a:moveTo>
                    <a:lnTo>
                      <a:pt x="13810" y="80075"/>
                    </a:lnTo>
                    <a:cubicBezTo>
                      <a:pt x="14291" y="80578"/>
                      <a:pt x="14793" y="81059"/>
                      <a:pt x="15316" y="81519"/>
                    </a:cubicBezTo>
                    <a:lnTo>
                      <a:pt x="15881" y="80912"/>
                    </a:lnTo>
                    <a:cubicBezTo>
                      <a:pt x="15358" y="80452"/>
                      <a:pt x="14877" y="79971"/>
                      <a:pt x="14396" y="79490"/>
                    </a:cubicBezTo>
                    <a:close/>
                    <a:moveTo>
                      <a:pt x="78966" y="79887"/>
                    </a:moveTo>
                    <a:cubicBezTo>
                      <a:pt x="78464" y="80368"/>
                      <a:pt x="77962" y="80829"/>
                      <a:pt x="77459" y="81289"/>
                    </a:cubicBezTo>
                    <a:lnTo>
                      <a:pt x="78003" y="81896"/>
                    </a:lnTo>
                    <a:cubicBezTo>
                      <a:pt x="78526" y="81456"/>
                      <a:pt x="79029" y="80975"/>
                      <a:pt x="79531" y="80494"/>
                    </a:cubicBezTo>
                    <a:lnTo>
                      <a:pt x="78966" y="79887"/>
                    </a:lnTo>
                    <a:close/>
                    <a:moveTo>
                      <a:pt x="17409" y="82252"/>
                    </a:moveTo>
                    <a:lnTo>
                      <a:pt x="16885" y="82900"/>
                    </a:lnTo>
                    <a:cubicBezTo>
                      <a:pt x="17409" y="83340"/>
                      <a:pt x="17974" y="83758"/>
                      <a:pt x="18518" y="84197"/>
                    </a:cubicBezTo>
                    <a:lnTo>
                      <a:pt x="19020" y="83528"/>
                    </a:lnTo>
                    <a:cubicBezTo>
                      <a:pt x="18476" y="83109"/>
                      <a:pt x="17932" y="82691"/>
                      <a:pt x="17409" y="82252"/>
                    </a:cubicBezTo>
                    <a:close/>
                    <a:moveTo>
                      <a:pt x="75911" y="82607"/>
                    </a:moveTo>
                    <a:cubicBezTo>
                      <a:pt x="75367" y="83047"/>
                      <a:pt x="74823" y="83465"/>
                      <a:pt x="74300" y="83863"/>
                    </a:cubicBezTo>
                    <a:lnTo>
                      <a:pt x="74781" y="84532"/>
                    </a:lnTo>
                    <a:cubicBezTo>
                      <a:pt x="75346" y="84114"/>
                      <a:pt x="75890" y="83695"/>
                      <a:pt x="76434" y="83256"/>
                    </a:cubicBezTo>
                    <a:lnTo>
                      <a:pt x="75911" y="82607"/>
                    </a:lnTo>
                    <a:close/>
                    <a:moveTo>
                      <a:pt x="20673" y="84741"/>
                    </a:moveTo>
                    <a:lnTo>
                      <a:pt x="20191" y="85411"/>
                    </a:lnTo>
                    <a:cubicBezTo>
                      <a:pt x="20756" y="85809"/>
                      <a:pt x="21342" y="86185"/>
                      <a:pt x="21928" y="86562"/>
                    </a:cubicBezTo>
                    <a:lnTo>
                      <a:pt x="22367" y="85850"/>
                    </a:lnTo>
                    <a:cubicBezTo>
                      <a:pt x="21803" y="85495"/>
                      <a:pt x="21217" y="85118"/>
                      <a:pt x="20673" y="84741"/>
                    </a:cubicBezTo>
                    <a:close/>
                    <a:moveTo>
                      <a:pt x="72626" y="85055"/>
                    </a:moveTo>
                    <a:cubicBezTo>
                      <a:pt x="72061" y="85432"/>
                      <a:pt x="71475" y="85809"/>
                      <a:pt x="70910" y="86143"/>
                    </a:cubicBezTo>
                    <a:lnTo>
                      <a:pt x="71329" y="86855"/>
                    </a:lnTo>
                    <a:cubicBezTo>
                      <a:pt x="71936" y="86499"/>
                      <a:pt x="72521" y="86122"/>
                      <a:pt x="73086" y="85725"/>
                    </a:cubicBezTo>
                    <a:lnTo>
                      <a:pt x="72626" y="85055"/>
                    </a:lnTo>
                    <a:close/>
                    <a:moveTo>
                      <a:pt x="24125" y="86917"/>
                    </a:moveTo>
                    <a:lnTo>
                      <a:pt x="23727" y="87629"/>
                    </a:lnTo>
                    <a:cubicBezTo>
                      <a:pt x="24313" y="87964"/>
                      <a:pt x="24941" y="88298"/>
                      <a:pt x="25548" y="88633"/>
                    </a:cubicBezTo>
                    <a:lnTo>
                      <a:pt x="25924" y="87880"/>
                    </a:lnTo>
                    <a:cubicBezTo>
                      <a:pt x="25318" y="87566"/>
                      <a:pt x="24711" y="87252"/>
                      <a:pt x="24125" y="86917"/>
                    </a:cubicBezTo>
                    <a:close/>
                    <a:moveTo>
                      <a:pt x="69153" y="87189"/>
                    </a:moveTo>
                    <a:cubicBezTo>
                      <a:pt x="68546" y="87503"/>
                      <a:pt x="67939" y="87838"/>
                      <a:pt x="67332" y="88131"/>
                    </a:cubicBezTo>
                    <a:lnTo>
                      <a:pt x="67709" y="88863"/>
                    </a:lnTo>
                    <a:cubicBezTo>
                      <a:pt x="68316" y="88570"/>
                      <a:pt x="68943" y="88236"/>
                      <a:pt x="69550" y="87901"/>
                    </a:cubicBezTo>
                    <a:lnTo>
                      <a:pt x="69153" y="87189"/>
                    </a:lnTo>
                    <a:close/>
                    <a:moveTo>
                      <a:pt x="27766" y="88780"/>
                    </a:moveTo>
                    <a:lnTo>
                      <a:pt x="27431" y="89533"/>
                    </a:lnTo>
                    <a:cubicBezTo>
                      <a:pt x="28059" y="89826"/>
                      <a:pt x="28707" y="90098"/>
                      <a:pt x="29335" y="90349"/>
                    </a:cubicBezTo>
                    <a:lnTo>
                      <a:pt x="29649" y="89596"/>
                    </a:lnTo>
                    <a:cubicBezTo>
                      <a:pt x="29021" y="89324"/>
                      <a:pt x="28393" y="89052"/>
                      <a:pt x="27766" y="88780"/>
                    </a:cubicBezTo>
                    <a:close/>
                    <a:moveTo>
                      <a:pt x="65491" y="89010"/>
                    </a:moveTo>
                    <a:cubicBezTo>
                      <a:pt x="64863" y="89282"/>
                      <a:pt x="64236" y="89533"/>
                      <a:pt x="63608" y="89784"/>
                    </a:cubicBezTo>
                    <a:lnTo>
                      <a:pt x="63901" y="90558"/>
                    </a:lnTo>
                    <a:cubicBezTo>
                      <a:pt x="64549" y="90307"/>
                      <a:pt x="65198" y="90035"/>
                      <a:pt x="65826" y="89763"/>
                    </a:cubicBezTo>
                    <a:lnTo>
                      <a:pt x="65491" y="89010"/>
                    </a:lnTo>
                    <a:close/>
                    <a:moveTo>
                      <a:pt x="31574" y="90307"/>
                    </a:moveTo>
                    <a:lnTo>
                      <a:pt x="31302" y="91102"/>
                    </a:lnTo>
                    <a:cubicBezTo>
                      <a:pt x="31950" y="91311"/>
                      <a:pt x="32620" y="91542"/>
                      <a:pt x="33290" y="91751"/>
                    </a:cubicBezTo>
                    <a:lnTo>
                      <a:pt x="33520" y="90956"/>
                    </a:lnTo>
                    <a:cubicBezTo>
                      <a:pt x="32871" y="90746"/>
                      <a:pt x="32202" y="90537"/>
                      <a:pt x="31574" y="90307"/>
                    </a:cubicBezTo>
                    <a:close/>
                    <a:moveTo>
                      <a:pt x="61683" y="90474"/>
                    </a:moveTo>
                    <a:cubicBezTo>
                      <a:pt x="61034" y="90705"/>
                      <a:pt x="60386" y="90914"/>
                      <a:pt x="59737" y="91102"/>
                    </a:cubicBezTo>
                    <a:lnTo>
                      <a:pt x="59967" y="91897"/>
                    </a:lnTo>
                    <a:cubicBezTo>
                      <a:pt x="60637" y="91688"/>
                      <a:pt x="61285" y="91479"/>
                      <a:pt x="61955" y="91270"/>
                    </a:cubicBezTo>
                    <a:lnTo>
                      <a:pt x="61683" y="90474"/>
                    </a:lnTo>
                    <a:close/>
                    <a:moveTo>
                      <a:pt x="35487" y="91500"/>
                    </a:moveTo>
                    <a:lnTo>
                      <a:pt x="35277" y="92295"/>
                    </a:lnTo>
                    <a:cubicBezTo>
                      <a:pt x="35968" y="92462"/>
                      <a:pt x="36637" y="92630"/>
                      <a:pt x="37307" y="92776"/>
                    </a:cubicBezTo>
                    <a:lnTo>
                      <a:pt x="37474" y="91960"/>
                    </a:lnTo>
                    <a:cubicBezTo>
                      <a:pt x="36826" y="91814"/>
                      <a:pt x="36156" y="91667"/>
                      <a:pt x="35487" y="91500"/>
                    </a:cubicBezTo>
                    <a:close/>
                    <a:moveTo>
                      <a:pt x="57770" y="91625"/>
                    </a:moveTo>
                    <a:cubicBezTo>
                      <a:pt x="57101" y="91772"/>
                      <a:pt x="56431" y="91918"/>
                      <a:pt x="55762" y="92065"/>
                    </a:cubicBezTo>
                    <a:lnTo>
                      <a:pt x="55929" y="92860"/>
                    </a:lnTo>
                    <a:cubicBezTo>
                      <a:pt x="56598" y="92734"/>
                      <a:pt x="57289" y="92588"/>
                      <a:pt x="57959" y="92420"/>
                    </a:cubicBezTo>
                    <a:lnTo>
                      <a:pt x="57770" y="91625"/>
                    </a:lnTo>
                    <a:close/>
                    <a:moveTo>
                      <a:pt x="39504" y="92337"/>
                    </a:moveTo>
                    <a:lnTo>
                      <a:pt x="39357" y="93153"/>
                    </a:lnTo>
                    <a:cubicBezTo>
                      <a:pt x="40048" y="93257"/>
                      <a:pt x="40738" y="93341"/>
                      <a:pt x="41429" y="93425"/>
                    </a:cubicBezTo>
                    <a:lnTo>
                      <a:pt x="41513" y="92609"/>
                    </a:lnTo>
                    <a:cubicBezTo>
                      <a:pt x="40843" y="92525"/>
                      <a:pt x="40173" y="92441"/>
                      <a:pt x="39504" y="92337"/>
                    </a:cubicBezTo>
                    <a:close/>
                    <a:moveTo>
                      <a:pt x="53753" y="92399"/>
                    </a:moveTo>
                    <a:cubicBezTo>
                      <a:pt x="53083" y="92504"/>
                      <a:pt x="52393" y="92588"/>
                      <a:pt x="51723" y="92671"/>
                    </a:cubicBezTo>
                    <a:lnTo>
                      <a:pt x="51807" y="93487"/>
                    </a:lnTo>
                    <a:cubicBezTo>
                      <a:pt x="52497" y="93404"/>
                      <a:pt x="53188" y="93320"/>
                      <a:pt x="53878" y="93215"/>
                    </a:cubicBezTo>
                    <a:lnTo>
                      <a:pt x="53753" y="92399"/>
                    </a:lnTo>
                    <a:close/>
                    <a:moveTo>
                      <a:pt x="43563" y="92797"/>
                    </a:moveTo>
                    <a:lnTo>
                      <a:pt x="43500" y="93613"/>
                    </a:lnTo>
                    <a:cubicBezTo>
                      <a:pt x="44191" y="93676"/>
                      <a:pt x="44881" y="93697"/>
                      <a:pt x="45572" y="93718"/>
                    </a:cubicBezTo>
                    <a:lnTo>
                      <a:pt x="45593" y="92902"/>
                    </a:lnTo>
                    <a:cubicBezTo>
                      <a:pt x="44923" y="92881"/>
                      <a:pt x="44233" y="92839"/>
                      <a:pt x="43563" y="92797"/>
                    </a:cubicBezTo>
                    <a:close/>
                    <a:moveTo>
                      <a:pt x="49673" y="92818"/>
                    </a:moveTo>
                    <a:cubicBezTo>
                      <a:pt x="49003" y="92860"/>
                      <a:pt x="48334" y="92902"/>
                      <a:pt x="47643" y="92902"/>
                    </a:cubicBezTo>
                    <a:lnTo>
                      <a:pt x="47643" y="93739"/>
                    </a:lnTo>
                    <a:cubicBezTo>
                      <a:pt x="48355" y="93718"/>
                      <a:pt x="49045" y="93697"/>
                      <a:pt x="49736" y="93655"/>
                    </a:cubicBezTo>
                    <a:lnTo>
                      <a:pt x="49673" y="9281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3" name="Google Shape;4553;p72"/>
            <p:cNvSpPr/>
            <p:nvPr/>
          </p:nvSpPr>
          <p:spPr>
            <a:xfrm rot="5400000">
              <a:off x="1056049" y="992452"/>
              <a:ext cx="435390" cy="383505"/>
            </a:xfrm>
            <a:custGeom>
              <a:rect b="b" l="l" r="r" t="t"/>
              <a:pathLst>
                <a:path extrusionOk="0" h="14221" w="16145">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Roboto"/>
                <a:ea typeface="Roboto"/>
                <a:cs typeface="Roboto"/>
                <a:sym typeface="Roboto"/>
              </a:endParaRPr>
            </a:p>
          </p:txBody>
        </p:sp>
        <p:sp>
          <p:nvSpPr>
            <p:cNvPr id="4554" name="Google Shape;4554;p72"/>
            <p:cNvSpPr/>
            <p:nvPr/>
          </p:nvSpPr>
          <p:spPr>
            <a:xfrm rot="5400000">
              <a:off x="1402487" y="3313681"/>
              <a:ext cx="435390" cy="383505"/>
            </a:xfrm>
            <a:custGeom>
              <a:rect b="b" l="l" r="r" t="t"/>
              <a:pathLst>
                <a:path extrusionOk="0" h="14221" w="16145">
                  <a:moveTo>
                    <a:pt x="8041" y="1"/>
                  </a:moveTo>
                  <a:cubicBezTo>
                    <a:pt x="7128" y="1"/>
                    <a:pt x="6200" y="176"/>
                    <a:pt x="5304" y="546"/>
                  </a:cubicBezTo>
                  <a:cubicBezTo>
                    <a:pt x="1701" y="2081"/>
                    <a:pt x="0" y="6250"/>
                    <a:pt x="1501" y="9853"/>
                  </a:cubicBezTo>
                  <a:cubicBezTo>
                    <a:pt x="2652" y="12581"/>
                    <a:pt x="5269" y="14220"/>
                    <a:pt x="8039" y="14220"/>
                  </a:cubicBezTo>
                  <a:cubicBezTo>
                    <a:pt x="8961" y="14220"/>
                    <a:pt x="9900" y="14039"/>
                    <a:pt x="10808" y="13656"/>
                  </a:cubicBezTo>
                  <a:cubicBezTo>
                    <a:pt x="14410" y="12155"/>
                    <a:pt x="16145" y="7985"/>
                    <a:pt x="14610" y="4382"/>
                  </a:cubicBezTo>
                  <a:cubicBezTo>
                    <a:pt x="13479" y="1642"/>
                    <a:pt x="10832" y="1"/>
                    <a:pt x="8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4555" name="Google Shape;4555;p72"/>
            <p:cNvSpPr/>
            <p:nvPr/>
          </p:nvSpPr>
          <p:spPr>
            <a:xfrm rot="5400000">
              <a:off x="1409216" y="1531071"/>
              <a:ext cx="421934" cy="382777"/>
            </a:xfrm>
            <a:custGeom>
              <a:rect b="b" l="l" r="r" t="t"/>
              <a:pathLst>
                <a:path extrusionOk="0" h="14194" w="15646">
                  <a:moveTo>
                    <a:pt x="7810" y="1"/>
                  </a:moveTo>
                  <a:cubicBezTo>
                    <a:pt x="4597" y="1"/>
                    <a:pt x="1673" y="2206"/>
                    <a:pt x="901" y="5462"/>
                  </a:cubicBezTo>
                  <a:cubicBezTo>
                    <a:pt x="1" y="9298"/>
                    <a:pt x="2369" y="13101"/>
                    <a:pt x="6205" y="14002"/>
                  </a:cubicBezTo>
                  <a:cubicBezTo>
                    <a:pt x="6751" y="14131"/>
                    <a:pt x="7298" y="14193"/>
                    <a:pt x="7836" y="14193"/>
                  </a:cubicBezTo>
                  <a:cubicBezTo>
                    <a:pt x="11049" y="14193"/>
                    <a:pt x="13973" y="11988"/>
                    <a:pt x="14745" y="8731"/>
                  </a:cubicBezTo>
                  <a:cubicBezTo>
                    <a:pt x="15645" y="4895"/>
                    <a:pt x="13277" y="1059"/>
                    <a:pt x="9441" y="192"/>
                  </a:cubicBezTo>
                  <a:cubicBezTo>
                    <a:pt x="8895" y="63"/>
                    <a:pt x="8348" y="1"/>
                    <a:pt x="7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4556" name="Google Shape;4556;p72"/>
            <p:cNvSpPr/>
            <p:nvPr/>
          </p:nvSpPr>
          <p:spPr>
            <a:xfrm rot="5400000">
              <a:off x="1580891" y="2702860"/>
              <a:ext cx="421017" cy="382777"/>
            </a:xfrm>
            <a:custGeom>
              <a:rect b="b" l="l" r="r" t="t"/>
              <a:pathLst>
                <a:path extrusionOk="0" h="14194" w="15612">
                  <a:moveTo>
                    <a:pt x="7776" y="1"/>
                  </a:moveTo>
                  <a:cubicBezTo>
                    <a:pt x="4564" y="1"/>
                    <a:pt x="1639" y="2206"/>
                    <a:pt x="868" y="5462"/>
                  </a:cubicBezTo>
                  <a:cubicBezTo>
                    <a:pt x="1" y="9298"/>
                    <a:pt x="2369" y="13101"/>
                    <a:pt x="6172" y="14002"/>
                  </a:cubicBezTo>
                  <a:cubicBezTo>
                    <a:pt x="6722" y="14131"/>
                    <a:pt x="7272" y="14193"/>
                    <a:pt x="7813" y="14193"/>
                  </a:cubicBezTo>
                  <a:cubicBezTo>
                    <a:pt x="11040" y="14193"/>
                    <a:pt x="13940" y="11988"/>
                    <a:pt x="14711" y="8731"/>
                  </a:cubicBezTo>
                  <a:cubicBezTo>
                    <a:pt x="15612" y="4895"/>
                    <a:pt x="13243" y="1059"/>
                    <a:pt x="9407" y="192"/>
                  </a:cubicBezTo>
                  <a:cubicBezTo>
                    <a:pt x="8861" y="63"/>
                    <a:pt x="8315" y="1"/>
                    <a:pt x="7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4557" name="Google Shape;4557;p72"/>
            <p:cNvSpPr/>
            <p:nvPr/>
          </p:nvSpPr>
          <p:spPr>
            <a:xfrm rot="5400000">
              <a:off x="1580891" y="2135111"/>
              <a:ext cx="421044" cy="383640"/>
            </a:xfrm>
            <a:custGeom>
              <a:rect b="b" l="l" r="r" t="t"/>
              <a:pathLst>
                <a:path extrusionOk="0" h="14226" w="15613">
                  <a:moveTo>
                    <a:pt x="7799" y="0"/>
                  </a:moveTo>
                  <a:cubicBezTo>
                    <a:pt x="4566" y="0"/>
                    <a:pt x="1645" y="2209"/>
                    <a:pt x="902" y="5495"/>
                  </a:cubicBezTo>
                  <a:cubicBezTo>
                    <a:pt x="1" y="9298"/>
                    <a:pt x="2369" y="13134"/>
                    <a:pt x="6172" y="14035"/>
                  </a:cubicBezTo>
                  <a:cubicBezTo>
                    <a:pt x="6722" y="14164"/>
                    <a:pt x="7272" y="14226"/>
                    <a:pt x="7812" y="14226"/>
                  </a:cubicBezTo>
                  <a:cubicBezTo>
                    <a:pt x="11039" y="14226"/>
                    <a:pt x="13940" y="12017"/>
                    <a:pt x="14712" y="8731"/>
                  </a:cubicBezTo>
                  <a:cubicBezTo>
                    <a:pt x="15612" y="4928"/>
                    <a:pt x="13244" y="1092"/>
                    <a:pt x="9441" y="192"/>
                  </a:cubicBezTo>
                  <a:cubicBezTo>
                    <a:pt x="8891" y="62"/>
                    <a:pt x="8341" y="0"/>
                    <a:pt x="7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sp>
          <p:nvSpPr>
            <p:cNvPr id="4558" name="Google Shape;4558;p72"/>
            <p:cNvSpPr/>
            <p:nvPr/>
          </p:nvSpPr>
          <p:spPr>
            <a:xfrm rot="5400000">
              <a:off x="1056049" y="3858665"/>
              <a:ext cx="435390" cy="383505"/>
            </a:xfrm>
            <a:custGeom>
              <a:rect b="b" l="l" r="r" t="t"/>
              <a:pathLst>
                <a:path extrusionOk="0" h="14221" w="16145">
                  <a:moveTo>
                    <a:pt x="8041" y="1"/>
                  </a:moveTo>
                  <a:cubicBezTo>
                    <a:pt x="7128" y="1"/>
                    <a:pt x="6200" y="176"/>
                    <a:pt x="5304" y="546"/>
                  </a:cubicBezTo>
                  <a:cubicBezTo>
                    <a:pt x="1701" y="2081"/>
                    <a:pt x="0" y="6250"/>
                    <a:pt x="1501" y="9853"/>
                  </a:cubicBezTo>
                  <a:cubicBezTo>
                    <a:pt x="2652" y="12581"/>
                    <a:pt x="5269" y="14220"/>
                    <a:pt x="8039" y="14220"/>
                  </a:cubicBezTo>
                  <a:cubicBezTo>
                    <a:pt x="8961" y="14220"/>
                    <a:pt x="9900" y="14039"/>
                    <a:pt x="10808" y="13656"/>
                  </a:cubicBezTo>
                  <a:cubicBezTo>
                    <a:pt x="14410" y="12155"/>
                    <a:pt x="16145" y="7985"/>
                    <a:pt x="14610" y="4382"/>
                  </a:cubicBezTo>
                  <a:cubicBezTo>
                    <a:pt x="13479" y="1642"/>
                    <a:pt x="10832" y="1"/>
                    <a:pt x="8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000000"/>
                </a:solidFill>
                <a:latin typeface="Roboto"/>
                <a:ea typeface="Roboto"/>
                <a:cs typeface="Roboto"/>
                <a:sym typeface="Roboto"/>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2" name="Shape 4562"/>
        <p:cNvGrpSpPr/>
        <p:nvPr/>
      </p:nvGrpSpPr>
      <p:grpSpPr>
        <a:xfrm>
          <a:off x="0" y="0"/>
          <a:ext cx="0" cy="0"/>
          <a:chOff x="0" y="0"/>
          <a:chExt cx="0" cy="0"/>
        </a:xfrm>
      </p:grpSpPr>
      <p:sp>
        <p:nvSpPr>
          <p:cNvPr id="4563" name="Google Shape;4563;p73"/>
          <p:cNvSpPr txBox="1"/>
          <p:nvPr>
            <p:ph type="title"/>
          </p:nvPr>
        </p:nvSpPr>
        <p:spPr>
          <a:xfrm>
            <a:off x="1282274" y="296977"/>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a:t>
            </a:r>
            <a:endParaRPr/>
          </a:p>
        </p:txBody>
      </p:sp>
      <p:sp>
        <p:nvSpPr>
          <p:cNvPr id="4564" name="Google Shape;4564;p73"/>
          <p:cNvSpPr txBox="1"/>
          <p:nvPr/>
        </p:nvSpPr>
        <p:spPr>
          <a:xfrm>
            <a:off x="3719347" y="1187850"/>
            <a:ext cx="4701000" cy="9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highlight>
                  <a:srgbClr val="F9FAFC"/>
                </a:highlight>
              </a:rPr>
              <a:t>B*-tree of order m is a search tree that is either empty or that satisfies these properties:</a:t>
            </a:r>
            <a:endParaRPr sz="1200">
              <a:solidFill>
                <a:srgbClr val="000000"/>
              </a:solidFill>
              <a:latin typeface="Roboto"/>
              <a:ea typeface="Roboto"/>
              <a:cs typeface="Roboto"/>
              <a:sym typeface="Roboto"/>
            </a:endParaRPr>
          </a:p>
        </p:txBody>
      </p:sp>
      <p:grpSp>
        <p:nvGrpSpPr>
          <p:cNvPr id="4565" name="Google Shape;4565;p73"/>
          <p:cNvGrpSpPr/>
          <p:nvPr/>
        </p:nvGrpSpPr>
        <p:grpSpPr>
          <a:xfrm>
            <a:off x="514814" y="1047606"/>
            <a:ext cx="2578630" cy="3521928"/>
            <a:chOff x="3282900" y="1355000"/>
            <a:chExt cx="2578630" cy="3443081"/>
          </a:xfrm>
        </p:grpSpPr>
        <p:sp>
          <p:nvSpPr>
            <p:cNvPr id="4566" name="Google Shape;4566;p73"/>
            <p:cNvSpPr/>
            <p:nvPr/>
          </p:nvSpPr>
          <p:spPr>
            <a:xfrm>
              <a:off x="4688442" y="3715074"/>
              <a:ext cx="170542" cy="1032871"/>
            </a:xfrm>
            <a:custGeom>
              <a:rect b="b" l="l" r="r" t="t"/>
              <a:pathLst>
                <a:path extrusionOk="0" h="7433" w="890">
                  <a:moveTo>
                    <a:pt x="729" y="1"/>
                  </a:moveTo>
                  <a:lnTo>
                    <a:pt x="729" y="1"/>
                  </a:lnTo>
                  <a:cubicBezTo>
                    <a:pt x="180" y="2414"/>
                    <a:pt x="0" y="4898"/>
                    <a:pt x="198" y="7364"/>
                  </a:cubicBezTo>
                  <a:lnTo>
                    <a:pt x="459" y="7432"/>
                  </a:lnTo>
                  <a:cubicBezTo>
                    <a:pt x="800" y="4971"/>
                    <a:pt x="890" y="2480"/>
                    <a:pt x="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73"/>
            <p:cNvSpPr/>
            <p:nvPr/>
          </p:nvSpPr>
          <p:spPr>
            <a:xfrm>
              <a:off x="4123150" y="3723968"/>
              <a:ext cx="384006" cy="1034955"/>
            </a:xfrm>
            <a:custGeom>
              <a:rect b="b" l="l" r="r" t="t"/>
              <a:pathLst>
                <a:path extrusionOk="0" h="7448" w="2004">
                  <a:moveTo>
                    <a:pt x="0" y="0"/>
                  </a:moveTo>
                  <a:lnTo>
                    <a:pt x="0" y="0"/>
                  </a:lnTo>
                  <a:cubicBezTo>
                    <a:pt x="668" y="2447"/>
                    <a:pt x="1294" y="4902"/>
                    <a:pt x="1880" y="7368"/>
                  </a:cubicBezTo>
                  <a:lnTo>
                    <a:pt x="1997" y="7448"/>
                  </a:lnTo>
                  <a:cubicBezTo>
                    <a:pt x="2003" y="5945"/>
                    <a:pt x="1836" y="4448"/>
                    <a:pt x="1496" y="2983"/>
                  </a:cubicBezTo>
                  <a:cubicBezTo>
                    <a:pt x="1239" y="1882"/>
                    <a:pt x="852" y="74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73"/>
            <p:cNvSpPr/>
            <p:nvPr/>
          </p:nvSpPr>
          <p:spPr>
            <a:xfrm>
              <a:off x="4922027" y="4052328"/>
              <a:ext cx="312724" cy="717021"/>
            </a:xfrm>
            <a:custGeom>
              <a:rect b="b" l="l" r="r" t="t"/>
              <a:pathLst>
                <a:path extrusionOk="0" h="5160" w="1632">
                  <a:moveTo>
                    <a:pt x="1213" y="0"/>
                  </a:moveTo>
                  <a:lnTo>
                    <a:pt x="497" y="2719"/>
                  </a:lnTo>
                  <a:cubicBezTo>
                    <a:pt x="374" y="3185"/>
                    <a:pt x="251" y="3655"/>
                    <a:pt x="224" y="4136"/>
                  </a:cubicBezTo>
                  <a:cubicBezTo>
                    <a:pt x="207" y="4492"/>
                    <a:pt x="229" y="4887"/>
                    <a:pt x="0" y="5159"/>
                  </a:cubicBezTo>
                  <a:lnTo>
                    <a:pt x="448" y="5027"/>
                  </a:lnTo>
                  <a:cubicBezTo>
                    <a:pt x="1351" y="3541"/>
                    <a:pt x="1632" y="1689"/>
                    <a:pt x="12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9" name="Google Shape;4569;p73"/>
            <p:cNvGrpSpPr/>
            <p:nvPr/>
          </p:nvGrpSpPr>
          <p:grpSpPr>
            <a:xfrm>
              <a:off x="4848251" y="3513758"/>
              <a:ext cx="570647" cy="1255255"/>
              <a:chOff x="4848251" y="3513758"/>
              <a:chExt cx="570647" cy="1255255"/>
            </a:xfrm>
          </p:grpSpPr>
          <p:sp>
            <p:nvSpPr>
              <p:cNvPr id="4570" name="Google Shape;4570;p73"/>
              <p:cNvSpPr/>
              <p:nvPr/>
            </p:nvSpPr>
            <p:spPr>
              <a:xfrm>
                <a:off x="4848251" y="3559778"/>
                <a:ext cx="278615" cy="1209235"/>
              </a:xfrm>
              <a:custGeom>
                <a:rect b="b" l="l" r="r" t="t"/>
                <a:pathLst>
                  <a:path extrusionOk="0" h="7226" w="1454">
                    <a:moveTo>
                      <a:pt x="1426" y="1"/>
                    </a:moveTo>
                    <a:cubicBezTo>
                      <a:pt x="1418" y="1"/>
                      <a:pt x="1411" y="5"/>
                      <a:pt x="1406" y="13"/>
                    </a:cubicBezTo>
                    <a:cubicBezTo>
                      <a:pt x="897" y="1164"/>
                      <a:pt x="717" y="2459"/>
                      <a:pt x="535" y="3696"/>
                    </a:cubicBezTo>
                    <a:cubicBezTo>
                      <a:pt x="440" y="4335"/>
                      <a:pt x="352" y="4976"/>
                      <a:pt x="260" y="5617"/>
                    </a:cubicBezTo>
                    <a:cubicBezTo>
                      <a:pt x="216" y="5936"/>
                      <a:pt x="170" y="6254"/>
                      <a:pt x="124" y="6575"/>
                    </a:cubicBezTo>
                    <a:cubicBezTo>
                      <a:pt x="100" y="6744"/>
                      <a:pt x="1" y="7010"/>
                      <a:pt x="78" y="7172"/>
                    </a:cubicBezTo>
                    <a:cubicBezTo>
                      <a:pt x="92" y="7207"/>
                      <a:pt x="125" y="7226"/>
                      <a:pt x="158" y="7226"/>
                    </a:cubicBezTo>
                    <a:cubicBezTo>
                      <a:pt x="182" y="7226"/>
                      <a:pt x="205" y="7216"/>
                      <a:pt x="223" y="7196"/>
                    </a:cubicBezTo>
                    <a:lnTo>
                      <a:pt x="236" y="7179"/>
                    </a:lnTo>
                    <a:cubicBezTo>
                      <a:pt x="249" y="7164"/>
                      <a:pt x="253" y="7142"/>
                      <a:pt x="245" y="7124"/>
                    </a:cubicBezTo>
                    <a:cubicBezTo>
                      <a:pt x="242" y="7117"/>
                      <a:pt x="240" y="7109"/>
                      <a:pt x="238" y="7102"/>
                    </a:cubicBezTo>
                    <a:cubicBezTo>
                      <a:pt x="232" y="7088"/>
                      <a:pt x="218" y="7079"/>
                      <a:pt x="204" y="7079"/>
                    </a:cubicBezTo>
                    <a:cubicBezTo>
                      <a:pt x="200" y="7079"/>
                      <a:pt x="196" y="7080"/>
                      <a:pt x="192" y="7081"/>
                    </a:cubicBezTo>
                    <a:lnTo>
                      <a:pt x="192" y="7081"/>
                    </a:lnTo>
                    <a:cubicBezTo>
                      <a:pt x="322" y="6988"/>
                      <a:pt x="324" y="6422"/>
                      <a:pt x="348" y="6243"/>
                    </a:cubicBezTo>
                    <a:cubicBezTo>
                      <a:pt x="387" y="5964"/>
                      <a:pt x="425" y="5685"/>
                      <a:pt x="464" y="5407"/>
                    </a:cubicBezTo>
                    <a:cubicBezTo>
                      <a:pt x="548" y="4805"/>
                      <a:pt x="629" y="4203"/>
                      <a:pt x="717" y="3601"/>
                    </a:cubicBezTo>
                    <a:cubicBezTo>
                      <a:pt x="895" y="2391"/>
                      <a:pt x="1160" y="1214"/>
                      <a:pt x="1450" y="26"/>
                    </a:cubicBezTo>
                    <a:cubicBezTo>
                      <a:pt x="1453" y="11"/>
                      <a:pt x="1440" y="1"/>
                      <a:pt x="1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73"/>
              <p:cNvSpPr/>
              <p:nvPr/>
            </p:nvSpPr>
            <p:spPr>
              <a:xfrm>
                <a:off x="4940612" y="3585382"/>
                <a:ext cx="292412" cy="183577"/>
              </a:xfrm>
              <a:custGeom>
                <a:rect b="b" l="l" r="r" t="t"/>
                <a:pathLst>
                  <a:path extrusionOk="0" h="1097" w="1526">
                    <a:moveTo>
                      <a:pt x="19" y="1"/>
                    </a:moveTo>
                    <a:cubicBezTo>
                      <a:pt x="10" y="1"/>
                      <a:pt x="1" y="8"/>
                      <a:pt x="2" y="20"/>
                    </a:cubicBezTo>
                    <a:cubicBezTo>
                      <a:pt x="33" y="310"/>
                      <a:pt x="72" y="1076"/>
                      <a:pt x="476" y="1096"/>
                    </a:cubicBezTo>
                    <a:cubicBezTo>
                      <a:pt x="484" y="1097"/>
                      <a:pt x="492" y="1097"/>
                      <a:pt x="499" y="1097"/>
                    </a:cubicBezTo>
                    <a:cubicBezTo>
                      <a:pt x="928" y="1097"/>
                      <a:pt x="1388" y="558"/>
                      <a:pt x="1504" y="194"/>
                    </a:cubicBezTo>
                    <a:cubicBezTo>
                      <a:pt x="1526" y="149"/>
                      <a:pt x="1489" y="113"/>
                      <a:pt x="1453" y="113"/>
                    </a:cubicBezTo>
                    <a:cubicBezTo>
                      <a:pt x="1435" y="113"/>
                      <a:pt x="1416" y="123"/>
                      <a:pt x="1405" y="145"/>
                    </a:cubicBezTo>
                    <a:cubicBezTo>
                      <a:pt x="1225" y="448"/>
                      <a:pt x="1047" y="716"/>
                      <a:pt x="738" y="903"/>
                    </a:cubicBezTo>
                    <a:cubicBezTo>
                      <a:pt x="665" y="947"/>
                      <a:pt x="600" y="966"/>
                      <a:pt x="542" y="966"/>
                    </a:cubicBezTo>
                    <a:cubicBezTo>
                      <a:pt x="197" y="966"/>
                      <a:pt x="81" y="294"/>
                      <a:pt x="39" y="18"/>
                    </a:cubicBezTo>
                    <a:cubicBezTo>
                      <a:pt x="37" y="6"/>
                      <a:pt x="28" y="1"/>
                      <a:pt x="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73"/>
              <p:cNvSpPr/>
              <p:nvPr/>
            </p:nvSpPr>
            <p:spPr>
              <a:xfrm>
                <a:off x="5007871" y="3538191"/>
                <a:ext cx="58636" cy="224577"/>
              </a:xfrm>
              <a:custGeom>
                <a:rect b="b" l="l" r="r" t="t"/>
                <a:pathLst>
                  <a:path extrusionOk="0" h="1342" w="306">
                    <a:moveTo>
                      <a:pt x="129" y="1"/>
                    </a:moveTo>
                    <a:cubicBezTo>
                      <a:pt x="114" y="1"/>
                      <a:pt x="98" y="10"/>
                      <a:pt x="95" y="25"/>
                    </a:cubicBezTo>
                    <a:cubicBezTo>
                      <a:pt x="0" y="401"/>
                      <a:pt x="51" y="954"/>
                      <a:pt x="202" y="1310"/>
                    </a:cubicBezTo>
                    <a:cubicBezTo>
                      <a:pt x="212" y="1332"/>
                      <a:pt x="232" y="1342"/>
                      <a:pt x="251" y="1342"/>
                    </a:cubicBezTo>
                    <a:cubicBezTo>
                      <a:pt x="279" y="1342"/>
                      <a:pt x="306" y="1321"/>
                      <a:pt x="303" y="1286"/>
                    </a:cubicBezTo>
                    <a:cubicBezTo>
                      <a:pt x="295" y="1073"/>
                      <a:pt x="213" y="867"/>
                      <a:pt x="178" y="658"/>
                    </a:cubicBezTo>
                    <a:cubicBezTo>
                      <a:pt x="143" y="449"/>
                      <a:pt x="154" y="241"/>
                      <a:pt x="156" y="28"/>
                    </a:cubicBezTo>
                    <a:cubicBezTo>
                      <a:pt x="156" y="9"/>
                      <a:pt x="143"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73"/>
              <p:cNvSpPr/>
              <p:nvPr/>
            </p:nvSpPr>
            <p:spPr>
              <a:xfrm>
                <a:off x="4899222" y="3564129"/>
                <a:ext cx="69175" cy="50873"/>
              </a:xfrm>
              <a:custGeom>
                <a:rect b="b" l="l" r="r" t="t"/>
                <a:pathLst>
                  <a:path extrusionOk="0" h="304" w="361">
                    <a:moveTo>
                      <a:pt x="165" y="0"/>
                    </a:moveTo>
                    <a:cubicBezTo>
                      <a:pt x="96" y="0"/>
                      <a:pt x="27" y="47"/>
                      <a:pt x="14" y="127"/>
                    </a:cubicBezTo>
                    <a:cubicBezTo>
                      <a:pt x="1" y="209"/>
                      <a:pt x="58" y="288"/>
                      <a:pt x="139" y="301"/>
                    </a:cubicBezTo>
                    <a:cubicBezTo>
                      <a:pt x="148" y="302"/>
                      <a:pt x="157" y="303"/>
                      <a:pt x="165" y="303"/>
                    </a:cubicBezTo>
                    <a:cubicBezTo>
                      <a:pt x="285" y="303"/>
                      <a:pt x="360" y="166"/>
                      <a:pt x="288" y="64"/>
                    </a:cubicBezTo>
                    <a:cubicBezTo>
                      <a:pt x="257" y="20"/>
                      <a:pt x="211" y="0"/>
                      <a:pt x="1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73"/>
              <p:cNvSpPr/>
              <p:nvPr/>
            </p:nvSpPr>
            <p:spPr>
              <a:xfrm>
                <a:off x="4998673" y="3513758"/>
                <a:ext cx="62851" cy="49701"/>
              </a:xfrm>
              <a:custGeom>
                <a:rect b="b" l="l" r="r" t="t"/>
                <a:pathLst>
                  <a:path extrusionOk="0" h="297" w="328">
                    <a:moveTo>
                      <a:pt x="169" y="1"/>
                    </a:moveTo>
                    <a:cubicBezTo>
                      <a:pt x="78" y="1"/>
                      <a:pt x="0" y="85"/>
                      <a:pt x="22" y="182"/>
                    </a:cubicBezTo>
                    <a:cubicBezTo>
                      <a:pt x="33" y="233"/>
                      <a:pt x="72" y="275"/>
                      <a:pt x="123" y="290"/>
                    </a:cubicBezTo>
                    <a:cubicBezTo>
                      <a:pt x="138" y="295"/>
                      <a:pt x="152" y="297"/>
                      <a:pt x="166" y="297"/>
                    </a:cubicBezTo>
                    <a:cubicBezTo>
                      <a:pt x="209" y="297"/>
                      <a:pt x="246" y="275"/>
                      <a:pt x="281" y="244"/>
                    </a:cubicBezTo>
                    <a:lnTo>
                      <a:pt x="281" y="244"/>
                    </a:lnTo>
                    <a:lnTo>
                      <a:pt x="268" y="257"/>
                    </a:lnTo>
                    <a:cubicBezTo>
                      <a:pt x="307" y="229"/>
                      <a:pt x="327" y="180"/>
                      <a:pt x="323" y="132"/>
                    </a:cubicBezTo>
                    <a:cubicBezTo>
                      <a:pt x="318" y="84"/>
                      <a:pt x="290" y="42"/>
                      <a:pt x="246" y="22"/>
                    </a:cubicBezTo>
                    <a:cubicBezTo>
                      <a:pt x="239" y="20"/>
                      <a:pt x="235" y="18"/>
                      <a:pt x="228" y="13"/>
                    </a:cubicBezTo>
                    <a:cubicBezTo>
                      <a:pt x="208" y="5"/>
                      <a:pt x="188" y="1"/>
                      <a:pt x="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73"/>
              <p:cNvSpPr/>
              <p:nvPr/>
            </p:nvSpPr>
            <p:spPr>
              <a:xfrm>
                <a:off x="5081837" y="3524301"/>
                <a:ext cx="80672" cy="58738"/>
              </a:xfrm>
              <a:custGeom>
                <a:rect b="b" l="l" r="r" t="t"/>
                <a:pathLst>
                  <a:path extrusionOk="0" h="351" w="421">
                    <a:moveTo>
                      <a:pt x="228" y="1"/>
                    </a:moveTo>
                    <a:cubicBezTo>
                      <a:pt x="194" y="1"/>
                      <a:pt x="160" y="11"/>
                      <a:pt x="128" y="34"/>
                    </a:cubicBezTo>
                    <a:cubicBezTo>
                      <a:pt x="1" y="124"/>
                      <a:pt x="47" y="324"/>
                      <a:pt x="201" y="348"/>
                    </a:cubicBezTo>
                    <a:cubicBezTo>
                      <a:pt x="210" y="349"/>
                      <a:pt x="219" y="350"/>
                      <a:pt x="228" y="350"/>
                    </a:cubicBezTo>
                    <a:cubicBezTo>
                      <a:pt x="310" y="350"/>
                      <a:pt x="391" y="290"/>
                      <a:pt x="400" y="205"/>
                    </a:cubicBezTo>
                    <a:cubicBezTo>
                      <a:pt x="420" y="90"/>
                      <a:pt x="328" y="1"/>
                      <a:pt x="2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73"/>
              <p:cNvSpPr/>
              <p:nvPr/>
            </p:nvSpPr>
            <p:spPr>
              <a:xfrm>
                <a:off x="5188378" y="3577350"/>
                <a:ext cx="74732" cy="61081"/>
              </a:xfrm>
              <a:custGeom>
                <a:rect b="b" l="l" r="r" t="t"/>
                <a:pathLst>
                  <a:path extrusionOk="0" h="365" w="390">
                    <a:moveTo>
                      <a:pt x="198" y="0"/>
                    </a:moveTo>
                    <a:cubicBezTo>
                      <a:pt x="113" y="0"/>
                      <a:pt x="26" y="64"/>
                      <a:pt x="16" y="152"/>
                    </a:cubicBezTo>
                    <a:cubicBezTo>
                      <a:pt x="0" y="250"/>
                      <a:pt x="66" y="343"/>
                      <a:pt x="165" y="362"/>
                    </a:cubicBezTo>
                    <a:cubicBezTo>
                      <a:pt x="174" y="364"/>
                      <a:pt x="183" y="365"/>
                      <a:pt x="192" y="365"/>
                    </a:cubicBezTo>
                    <a:cubicBezTo>
                      <a:pt x="278" y="365"/>
                      <a:pt x="364" y="301"/>
                      <a:pt x="376" y="213"/>
                    </a:cubicBezTo>
                    <a:cubicBezTo>
                      <a:pt x="389" y="114"/>
                      <a:pt x="323" y="20"/>
                      <a:pt x="224" y="2"/>
                    </a:cubicBezTo>
                    <a:cubicBezTo>
                      <a:pt x="216" y="1"/>
                      <a:pt x="207"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73"/>
              <p:cNvSpPr/>
              <p:nvPr/>
            </p:nvSpPr>
            <p:spPr>
              <a:xfrm>
                <a:off x="5032207" y="3678426"/>
                <a:ext cx="345491" cy="95052"/>
              </a:xfrm>
              <a:custGeom>
                <a:rect b="b" l="l" r="r" t="t"/>
                <a:pathLst>
                  <a:path extrusionOk="0" h="568" w="1803">
                    <a:moveTo>
                      <a:pt x="1745" y="1"/>
                    </a:moveTo>
                    <a:cubicBezTo>
                      <a:pt x="1734" y="1"/>
                      <a:pt x="1723" y="5"/>
                      <a:pt x="1714" y="15"/>
                    </a:cubicBezTo>
                    <a:cubicBezTo>
                      <a:pt x="1417" y="301"/>
                      <a:pt x="944" y="451"/>
                      <a:pt x="505" y="451"/>
                    </a:cubicBezTo>
                    <a:cubicBezTo>
                      <a:pt x="343" y="451"/>
                      <a:pt x="185" y="430"/>
                      <a:pt x="42" y="389"/>
                    </a:cubicBezTo>
                    <a:cubicBezTo>
                      <a:pt x="39" y="388"/>
                      <a:pt x="36" y="387"/>
                      <a:pt x="33" y="387"/>
                    </a:cubicBezTo>
                    <a:cubicBezTo>
                      <a:pt x="8" y="387"/>
                      <a:pt x="1" y="430"/>
                      <a:pt x="25" y="444"/>
                    </a:cubicBezTo>
                    <a:cubicBezTo>
                      <a:pt x="182" y="535"/>
                      <a:pt x="346" y="568"/>
                      <a:pt x="514" y="568"/>
                    </a:cubicBezTo>
                    <a:cubicBezTo>
                      <a:pt x="695" y="568"/>
                      <a:pt x="878" y="530"/>
                      <a:pt x="1059" y="485"/>
                    </a:cubicBezTo>
                    <a:cubicBezTo>
                      <a:pt x="1336" y="419"/>
                      <a:pt x="1672" y="354"/>
                      <a:pt x="1788" y="64"/>
                    </a:cubicBezTo>
                    <a:cubicBezTo>
                      <a:pt x="1803" y="30"/>
                      <a:pt x="1775" y="1"/>
                      <a:pt x="1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73"/>
              <p:cNvSpPr/>
              <p:nvPr/>
            </p:nvSpPr>
            <p:spPr>
              <a:xfrm>
                <a:off x="5321938" y="3654998"/>
                <a:ext cx="96960" cy="62252"/>
              </a:xfrm>
              <a:custGeom>
                <a:rect b="b" l="l" r="r" t="t"/>
                <a:pathLst>
                  <a:path extrusionOk="0" h="372" w="506">
                    <a:moveTo>
                      <a:pt x="248" y="1"/>
                    </a:moveTo>
                    <a:cubicBezTo>
                      <a:pt x="43" y="1"/>
                      <a:pt x="1" y="331"/>
                      <a:pt x="221" y="368"/>
                    </a:cubicBezTo>
                    <a:cubicBezTo>
                      <a:pt x="233" y="370"/>
                      <a:pt x="245" y="371"/>
                      <a:pt x="256" y="371"/>
                    </a:cubicBezTo>
                    <a:cubicBezTo>
                      <a:pt x="462" y="371"/>
                      <a:pt x="506" y="41"/>
                      <a:pt x="283" y="4"/>
                    </a:cubicBezTo>
                    <a:cubicBezTo>
                      <a:pt x="271" y="2"/>
                      <a:pt x="259" y="1"/>
                      <a:pt x="2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9" name="Google Shape;4579;p73"/>
            <p:cNvSpPr/>
            <p:nvPr/>
          </p:nvSpPr>
          <p:spPr>
            <a:xfrm>
              <a:off x="3282900" y="1355000"/>
              <a:ext cx="2578630" cy="1946390"/>
            </a:xfrm>
            <a:custGeom>
              <a:rect b="b" l="l" r="r" t="t"/>
              <a:pathLst>
                <a:path extrusionOk="0" h="11631" w="13457">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73"/>
            <p:cNvSpPr/>
            <p:nvPr/>
          </p:nvSpPr>
          <p:spPr>
            <a:xfrm>
              <a:off x="4538975" y="2256175"/>
              <a:ext cx="117650" cy="2467144"/>
            </a:xfrm>
            <a:custGeom>
              <a:rect b="b" l="l" r="r" t="t"/>
              <a:pathLst>
                <a:path extrusionOk="0" h="16947" w="614">
                  <a:moveTo>
                    <a:pt x="155" y="1"/>
                  </a:moveTo>
                  <a:cubicBezTo>
                    <a:pt x="99" y="1"/>
                    <a:pt x="44" y="39"/>
                    <a:pt x="38" y="115"/>
                  </a:cubicBezTo>
                  <a:cubicBezTo>
                    <a:pt x="1" y="656"/>
                    <a:pt x="18" y="1202"/>
                    <a:pt x="16" y="1743"/>
                  </a:cubicBezTo>
                  <a:cubicBezTo>
                    <a:pt x="12" y="2283"/>
                    <a:pt x="18" y="2828"/>
                    <a:pt x="20" y="3370"/>
                  </a:cubicBezTo>
                  <a:cubicBezTo>
                    <a:pt x="25" y="4455"/>
                    <a:pt x="42" y="5538"/>
                    <a:pt x="53" y="6623"/>
                  </a:cubicBezTo>
                  <a:cubicBezTo>
                    <a:pt x="80" y="8792"/>
                    <a:pt x="104" y="10960"/>
                    <a:pt x="130" y="13130"/>
                  </a:cubicBezTo>
                  <a:lnTo>
                    <a:pt x="152" y="14968"/>
                  </a:lnTo>
                  <a:cubicBezTo>
                    <a:pt x="154" y="15271"/>
                    <a:pt x="159" y="15572"/>
                    <a:pt x="159" y="15875"/>
                  </a:cubicBezTo>
                  <a:cubicBezTo>
                    <a:pt x="159" y="16187"/>
                    <a:pt x="143" y="16499"/>
                    <a:pt x="196" y="16806"/>
                  </a:cubicBezTo>
                  <a:cubicBezTo>
                    <a:pt x="213" y="16899"/>
                    <a:pt x="301" y="16946"/>
                    <a:pt x="388" y="16946"/>
                  </a:cubicBezTo>
                  <a:cubicBezTo>
                    <a:pt x="474" y="16946"/>
                    <a:pt x="560" y="16900"/>
                    <a:pt x="574" y="16806"/>
                  </a:cubicBezTo>
                  <a:cubicBezTo>
                    <a:pt x="613" y="16532"/>
                    <a:pt x="596" y="16259"/>
                    <a:pt x="589" y="15980"/>
                  </a:cubicBezTo>
                  <a:cubicBezTo>
                    <a:pt x="583" y="15715"/>
                    <a:pt x="576" y="15447"/>
                    <a:pt x="572" y="15181"/>
                  </a:cubicBezTo>
                  <a:lnTo>
                    <a:pt x="545" y="13554"/>
                  </a:lnTo>
                  <a:cubicBezTo>
                    <a:pt x="530" y="12469"/>
                    <a:pt x="512" y="11386"/>
                    <a:pt x="495" y="10301"/>
                  </a:cubicBezTo>
                  <a:cubicBezTo>
                    <a:pt x="462" y="8131"/>
                    <a:pt x="442" y="5964"/>
                    <a:pt x="392" y="3794"/>
                  </a:cubicBezTo>
                  <a:lnTo>
                    <a:pt x="348" y="1956"/>
                  </a:lnTo>
                  <a:cubicBezTo>
                    <a:pt x="335" y="1345"/>
                    <a:pt x="335" y="724"/>
                    <a:pt x="275" y="115"/>
                  </a:cubicBezTo>
                  <a:cubicBezTo>
                    <a:pt x="269" y="39"/>
                    <a:pt x="212" y="1"/>
                    <a:pt x="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73"/>
            <p:cNvSpPr/>
            <p:nvPr/>
          </p:nvSpPr>
          <p:spPr>
            <a:xfrm>
              <a:off x="3972725" y="2485200"/>
              <a:ext cx="1434276" cy="659729"/>
            </a:xfrm>
            <a:custGeom>
              <a:rect b="b" l="l" r="r" t="t"/>
              <a:pathLst>
                <a:path extrusionOk="0" h="4833" w="7485">
                  <a:moveTo>
                    <a:pt x="7184" y="0"/>
                  </a:moveTo>
                  <a:cubicBezTo>
                    <a:pt x="7134" y="0"/>
                    <a:pt x="7085" y="19"/>
                    <a:pt x="7045" y="62"/>
                  </a:cubicBezTo>
                  <a:cubicBezTo>
                    <a:pt x="6781" y="345"/>
                    <a:pt x="6546" y="662"/>
                    <a:pt x="6303" y="963"/>
                  </a:cubicBezTo>
                  <a:lnTo>
                    <a:pt x="5602" y="1828"/>
                  </a:lnTo>
                  <a:lnTo>
                    <a:pt x="4164" y="3600"/>
                  </a:lnTo>
                  <a:cubicBezTo>
                    <a:pt x="3959" y="3855"/>
                    <a:pt x="3764" y="4156"/>
                    <a:pt x="3485" y="4336"/>
                  </a:cubicBezTo>
                  <a:cubicBezTo>
                    <a:pt x="3408" y="4385"/>
                    <a:pt x="3314" y="4439"/>
                    <a:pt x="3217" y="4439"/>
                  </a:cubicBezTo>
                  <a:cubicBezTo>
                    <a:pt x="3207" y="4439"/>
                    <a:pt x="3197" y="4438"/>
                    <a:pt x="3186" y="4437"/>
                  </a:cubicBezTo>
                  <a:cubicBezTo>
                    <a:pt x="3044" y="4421"/>
                    <a:pt x="2971" y="4277"/>
                    <a:pt x="2901" y="4171"/>
                  </a:cubicBezTo>
                  <a:cubicBezTo>
                    <a:pt x="2484" y="3532"/>
                    <a:pt x="2064" y="2893"/>
                    <a:pt x="1645" y="2256"/>
                  </a:cubicBezTo>
                  <a:cubicBezTo>
                    <a:pt x="1170" y="1538"/>
                    <a:pt x="711" y="804"/>
                    <a:pt x="180" y="128"/>
                  </a:cubicBezTo>
                  <a:cubicBezTo>
                    <a:pt x="163" y="106"/>
                    <a:pt x="142" y="97"/>
                    <a:pt x="121" y="97"/>
                  </a:cubicBezTo>
                  <a:cubicBezTo>
                    <a:pt x="61" y="97"/>
                    <a:pt x="1" y="173"/>
                    <a:pt x="35" y="240"/>
                  </a:cubicBezTo>
                  <a:cubicBezTo>
                    <a:pt x="410" y="965"/>
                    <a:pt x="858" y="1648"/>
                    <a:pt x="1291" y="2340"/>
                  </a:cubicBezTo>
                  <a:cubicBezTo>
                    <a:pt x="1724" y="3029"/>
                    <a:pt x="2156" y="3723"/>
                    <a:pt x="2596" y="4411"/>
                  </a:cubicBezTo>
                  <a:cubicBezTo>
                    <a:pt x="2750" y="4650"/>
                    <a:pt x="2950" y="4832"/>
                    <a:pt x="3227" y="4832"/>
                  </a:cubicBezTo>
                  <a:cubicBezTo>
                    <a:pt x="3269" y="4832"/>
                    <a:pt x="3314" y="4828"/>
                    <a:pt x="3360" y="4819"/>
                  </a:cubicBezTo>
                  <a:cubicBezTo>
                    <a:pt x="3667" y="4760"/>
                    <a:pt x="3933" y="4525"/>
                    <a:pt x="4131" y="4296"/>
                  </a:cubicBezTo>
                  <a:cubicBezTo>
                    <a:pt x="4649" y="3699"/>
                    <a:pt x="5137" y="3073"/>
                    <a:pt x="5637" y="2460"/>
                  </a:cubicBezTo>
                  <a:lnTo>
                    <a:pt x="6509" y="1393"/>
                  </a:lnTo>
                  <a:cubicBezTo>
                    <a:pt x="6801" y="1039"/>
                    <a:pt x="7113" y="692"/>
                    <a:pt x="7379" y="319"/>
                  </a:cubicBezTo>
                  <a:cubicBezTo>
                    <a:pt x="7485" y="170"/>
                    <a:pt x="7334" y="0"/>
                    <a:pt x="71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73"/>
            <p:cNvSpPr/>
            <p:nvPr/>
          </p:nvSpPr>
          <p:spPr>
            <a:xfrm>
              <a:off x="4231040" y="1972615"/>
              <a:ext cx="558189" cy="395604"/>
            </a:xfrm>
            <a:custGeom>
              <a:rect b="b" l="l" r="r" t="t"/>
              <a:pathLst>
                <a:path extrusionOk="0" h="2364" w="2913">
                  <a:moveTo>
                    <a:pt x="105" y="1"/>
                  </a:moveTo>
                  <a:cubicBezTo>
                    <a:pt x="49" y="1"/>
                    <a:pt x="0" y="57"/>
                    <a:pt x="33" y="119"/>
                  </a:cubicBezTo>
                  <a:lnTo>
                    <a:pt x="35" y="119"/>
                  </a:lnTo>
                  <a:cubicBezTo>
                    <a:pt x="64" y="172"/>
                    <a:pt x="79" y="229"/>
                    <a:pt x="110" y="281"/>
                  </a:cubicBezTo>
                  <a:cubicBezTo>
                    <a:pt x="136" y="325"/>
                    <a:pt x="169" y="365"/>
                    <a:pt x="198" y="407"/>
                  </a:cubicBezTo>
                  <a:cubicBezTo>
                    <a:pt x="257" y="501"/>
                    <a:pt x="319" y="593"/>
                    <a:pt x="384" y="681"/>
                  </a:cubicBezTo>
                  <a:cubicBezTo>
                    <a:pt x="512" y="855"/>
                    <a:pt x="641" y="1024"/>
                    <a:pt x="769" y="1197"/>
                  </a:cubicBezTo>
                  <a:cubicBezTo>
                    <a:pt x="1030" y="1546"/>
                    <a:pt x="1276" y="1909"/>
                    <a:pt x="1535" y="2260"/>
                  </a:cubicBezTo>
                  <a:cubicBezTo>
                    <a:pt x="1580" y="2319"/>
                    <a:pt x="1656" y="2363"/>
                    <a:pt x="1729" y="2363"/>
                  </a:cubicBezTo>
                  <a:cubicBezTo>
                    <a:pt x="1776" y="2363"/>
                    <a:pt x="1822" y="2345"/>
                    <a:pt x="1858" y="2302"/>
                  </a:cubicBezTo>
                  <a:lnTo>
                    <a:pt x="2418" y="1632"/>
                  </a:lnTo>
                  <a:lnTo>
                    <a:pt x="2688" y="1307"/>
                  </a:lnTo>
                  <a:cubicBezTo>
                    <a:pt x="2789" y="1184"/>
                    <a:pt x="2871" y="1092"/>
                    <a:pt x="2899" y="931"/>
                  </a:cubicBezTo>
                  <a:cubicBezTo>
                    <a:pt x="2912" y="848"/>
                    <a:pt x="2856" y="747"/>
                    <a:pt x="2768" y="747"/>
                  </a:cubicBezTo>
                  <a:cubicBezTo>
                    <a:pt x="2754" y="747"/>
                    <a:pt x="2739" y="750"/>
                    <a:pt x="2723" y="756"/>
                  </a:cubicBezTo>
                  <a:cubicBezTo>
                    <a:pt x="2581" y="808"/>
                    <a:pt x="2506" y="874"/>
                    <a:pt x="2412" y="991"/>
                  </a:cubicBezTo>
                  <a:lnTo>
                    <a:pt x="2124" y="1338"/>
                  </a:lnTo>
                  <a:lnTo>
                    <a:pt x="1719" y="1829"/>
                  </a:lnTo>
                  <a:lnTo>
                    <a:pt x="1719" y="1829"/>
                  </a:lnTo>
                  <a:cubicBezTo>
                    <a:pt x="1503" y="1550"/>
                    <a:pt x="1279" y="1278"/>
                    <a:pt x="1059" y="1004"/>
                  </a:cubicBezTo>
                  <a:cubicBezTo>
                    <a:pt x="920" y="830"/>
                    <a:pt x="780" y="657"/>
                    <a:pt x="635" y="488"/>
                  </a:cubicBezTo>
                  <a:cubicBezTo>
                    <a:pt x="569" y="409"/>
                    <a:pt x="501" y="334"/>
                    <a:pt x="428" y="259"/>
                  </a:cubicBezTo>
                  <a:cubicBezTo>
                    <a:pt x="391" y="224"/>
                    <a:pt x="358" y="185"/>
                    <a:pt x="321" y="150"/>
                  </a:cubicBezTo>
                  <a:cubicBezTo>
                    <a:pt x="270" y="99"/>
                    <a:pt x="213" y="66"/>
                    <a:pt x="160" y="22"/>
                  </a:cubicBezTo>
                  <a:cubicBezTo>
                    <a:pt x="143" y="7"/>
                    <a:pt x="123" y="1"/>
                    <a:pt x="1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73"/>
            <p:cNvSpPr/>
            <p:nvPr/>
          </p:nvSpPr>
          <p:spPr>
            <a:xfrm rot="-3021164">
              <a:off x="3896426" y="4090427"/>
              <a:ext cx="312724" cy="717017"/>
            </a:xfrm>
            <a:custGeom>
              <a:rect b="b" l="l" r="r" t="t"/>
              <a:pathLst>
                <a:path extrusionOk="0" h="5160" w="1632">
                  <a:moveTo>
                    <a:pt x="1213" y="0"/>
                  </a:moveTo>
                  <a:lnTo>
                    <a:pt x="497" y="2719"/>
                  </a:lnTo>
                  <a:cubicBezTo>
                    <a:pt x="374" y="3185"/>
                    <a:pt x="251" y="3655"/>
                    <a:pt x="224" y="4136"/>
                  </a:cubicBezTo>
                  <a:cubicBezTo>
                    <a:pt x="207" y="4492"/>
                    <a:pt x="229" y="4887"/>
                    <a:pt x="0" y="5159"/>
                  </a:cubicBezTo>
                  <a:lnTo>
                    <a:pt x="448" y="5027"/>
                  </a:lnTo>
                  <a:cubicBezTo>
                    <a:pt x="1351" y="3541"/>
                    <a:pt x="1632" y="1689"/>
                    <a:pt x="12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73"/>
            <p:cNvSpPr/>
            <p:nvPr/>
          </p:nvSpPr>
          <p:spPr>
            <a:xfrm>
              <a:off x="4061673" y="1822772"/>
              <a:ext cx="328216" cy="247769"/>
            </a:xfrm>
            <a:custGeom>
              <a:rect b="b" l="l" r="r" t="t"/>
              <a:pathLst>
                <a:path extrusionOk="0" h="11631" w="13457">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73"/>
            <p:cNvSpPr/>
            <p:nvPr/>
          </p:nvSpPr>
          <p:spPr>
            <a:xfrm>
              <a:off x="3814023" y="2365697"/>
              <a:ext cx="328216" cy="247769"/>
            </a:xfrm>
            <a:custGeom>
              <a:rect b="b" l="l" r="r" t="t"/>
              <a:pathLst>
                <a:path extrusionOk="0" h="11631" w="13457">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73"/>
            <p:cNvSpPr/>
            <p:nvPr/>
          </p:nvSpPr>
          <p:spPr>
            <a:xfrm>
              <a:off x="4699848" y="1970422"/>
              <a:ext cx="328216" cy="247769"/>
            </a:xfrm>
            <a:custGeom>
              <a:rect b="b" l="l" r="r" t="t"/>
              <a:pathLst>
                <a:path extrusionOk="0" h="11631" w="13457">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73"/>
            <p:cNvSpPr/>
            <p:nvPr/>
          </p:nvSpPr>
          <p:spPr>
            <a:xfrm>
              <a:off x="5261823" y="2408572"/>
              <a:ext cx="328216" cy="247769"/>
            </a:xfrm>
            <a:custGeom>
              <a:rect b="b" l="l" r="r" t="t"/>
              <a:pathLst>
                <a:path extrusionOk="0" h="11631" w="13457">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8" name="Google Shape;4588;p73"/>
          <p:cNvSpPr txBox="1"/>
          <p:nvPr/>
        </p:nvSpPr>
        <p:spPr>
          <a:xfrm>
            <a:off x="3772450" y="1896300"/>
            <a:ext cx="4701000" cy="2790600"/>
          </a:xfrm>
          <a:prstGeom prst="rect">
            <a:avLst/>
          </a:prstGeom>
          <a:noFill/>
          <a:ln>
            <a:noFill/>
          </a:ln>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Char char="●"/>
            </a:pPr>
            <a:r>
              <a:rPr lang="en" sz="1350">
                <a:highlight>
                  <a:srgbClr val="F9FAFC"/>
                </a:highlight>
              </a:rPr>
              <a:t>Every node has a maximum of m descendents</a:t>
            </a:r>
            <a:endParaRPr sz="1350">
              <a:highlight>
                <a:srgbClr val="F9FAFC"/>
              </a:highlight>
            </a:endParaRPr>
          </a:p>
          <a:p>
            <a:pPr indent="-314325" lvl="0" marL="457200" rtl="0" algn="l">
              <a:lnSpc>
                <a:spcPct val="150000"/>
              </a:lnSpc>
              <a:spcBef>
                <a:spcPts val="0"/>
              </a:spcBef>
              <a:spcAft>
                <a:spcPts val="0"/>
              </a:spcAft>
              <a:buSzPts val="1350"/>
              <a:buChar char="●"/>
            </a:pPr>
            <a:r>
              <a:rPr lang="en" sz="1350">
                <a:highlight>
                  <a:srgbClr val="F9FAFC"/>
                </a:highlight>
              </a:rPr>
              <a:t>Every node except for the root and the leaves has at least (2m - 1)/3 descendents.  </a:t>
            </a:r>
            <a:endParaRPr sz="1350">
              <a:highlight>
                <a:srgbClr val="F9FAFC"/>
              </a:highlight>
            </a:endParaRPr>
          </a:p>
          <a:p>
            <a:pPr indent="-314325" lvl="0" marL="457200" rtl="0" algn="l">
              <a:lnSpc>
                <a:spcPct val="150000"/>
              </a:lnSpc>
              <a:spcBef>
                <a:spcPts val="0"/>
              </a:spcBef>
              <a:spcAft>
                <a:spcPts val="0"/>
              </a:spcAft>
              <a:buSzPts val="1350"/>
              <a:buChar char="●"/>
            </a:pPr>
            <a:r>
              <a:rPr lang="en" sz="1350">
                <a:highlight>
                  <a:srgbClr val="F9FAFC"/>
                </a:highlight>
              </a:rPr>
              <a:t>The root has at least two descendents</a:t>
            </a:r>
            <a:endParaRPr sz="1350">
              <a:highlight>
                <a:srgbClr val="F9FAFC"/>
              </a:highlight>
            </a:endParaRPr>
          </a:p>
          <a:p>
            <a:pPr indent="-314325" lvl="0" marL="457200" rtl="0" algn="l">
              <a:lnSpc>
                <a:spcPct val="150000"/>
              </a:lnSpc>
              <a:spcBef>
                <a:spcPts val="0"/>
              </a:spcBef>
              <a:spcAft>
                <a:spcPts val="0"/>
              </a:spcAft>
              <a:buSzPts val="1350"/>
              <a:buChar char="●"/>
            </a:pPr>
            <a:r>
              <a:rPr lang="en" sz="1350">
                <a:highlight>
                  <a:srgbClr val="F9FAFC"/>
                </a:highlight>
              </a:rPr>
              <a:t>All the leaves appear on the same level.  </a:t>
            </a:r>
            <a:endParaRPr sz="1350">
              <a:highlight>
                <a:srgbClr val="F9FAFC"/>
              </a:highlight>
            </a:endParaRPr>
          </a:p>
          <a:p>
            <a:pPr indent="-314325" lvl="0" marL="457200" rtl="0" algn="l">
              <a:lnSpc>
                <a:spcPct val="150000"/>
              </a:lnSpc>
              <a:spcBef>
                <a:spcPts val="0"/>
              </a:spcBef>
              <a:spcAft>
                <a:spcPts val="0"/>
              </a:spcAft>
              <a:buSzPts val="1350"/>
              <a:buChar char="●"/>
            </a:pPr>
            <a:r>
              <a:rPr lang="en" sz="1350">
                <a:highlight>
                  <a:srgbClr val="F9FAFC"/>
                </a:highlight>
              </a:rPr>
              <a:t>A leaf node contains at least floor((2m - 1)/3) keys and no more than m - 1 keys</a:t>
            </a:r>
            <a:endParaRPr sz="1350">
              <a:highlight>
                <a:srgbClr val="F9FAFC"/>
              </a:highlight>
            </a:endParaRPr>
          </a:p>
          <a:p>
            <a:pPr indent="-314325" lvl="0" marL="457200" rtl="0" algn="l">
              <a:lnSpc>
                <a:spcPct val="150000"/>
              </a:lnSpc>
              <a:spcBef>
                <a:spcPts val="0"/>
              </a:spcBef>
              <a:spcAft>
                <a:spcPts val="0"/>
              </a:spcAft>
              <a:buSzPts val="1350"/>
              <a:buChar char="●"/>
            </a:pPr>
            <a:r>
              <a:rPr lang="en" sz="1350">
                <a:highlight>
                  <a:srgbClr val="F9FAFC"/>
                </a:highlight>
              </a:rPr>
              <a:t>The size of the root is larger than other nodes</a:t>
            </a:r>
            <a:endParaRPr sz="1350">
              <a:highlight>
                <a:srgbClr val="F9FAFC"/>
              </a:highlight>
            </a:endParaRPr>
          </a:p>
          <a:p>
            <a:pPr indent="0" lvl="0" marL="914400" rtl="0" algn="l">
              <a:lnSpc>
                <a:spcPct val="115000"/>
              </a:lnSpc>
              <a:spcBef>
                <a:spcPts val="1600"/>
              </a:spcBef>
              <a:spcAft>
                <a:spcPts val="1600"/>
              </a:spcAft>
              <a:buNone/>
            </a:pPr>
            <a:r>
              <a:t/>
            </a:r>
            <a:endParaRPr sz="1350">
              <a:highlight>
                <a:srgbClr val="F9FAF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0"/>
          <p:cNvSpPr txBox="1"/>
          <p:nvPr>
            <p:ph type="title"/>
          </p:nvPr>
        </p:nvSpPr>
        <p:spPr>
          <a:xfrm>
            <a:off x="1961100" y="288575"/>
            <a:ext cx="5221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Structure &amp; Properties</a:t>
            </a:r>
            <a:endParaRPr/>
          </a:p>
        </p:txBody>
      </p:sp>
      <p:sp>
        <p:nvSpPr>
          <p:cNvPr id="413" name="Google Shape;413;p20"/>
          <p:cNvSpPr/>
          <p:nvPr/>
        </p:nvSpPr>
        <p:spPr>
          <a:xfrm>
            <a:off x="2518075" y="1045575"/>
            <a:ext cx="4076100" cy="226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4" name="Google Shape;414;p20"/>
          <p:cNvGraphicFramePr/>
          <p:nvPr/>
        </p:nvGraphicFramePr>
        <p:xfrm>
          <a:off x="3654450" y="14002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15" name="Google Shape;415;p20"/>
          <p:cNvSpPr txBox="1"/>
          <p:nvPr/>
        </p:nvSpPr>
        <p:spPr>
          <a:xfrm>
            <a:off x="3018575" y="14002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416" name="Google Shape;416;p20"/>
          <p:cNvGraphicFramePr/>
          <p:nvPr/>
        </p:nvGraphicFramePr>
        <p:xfrm>
          <a:off x="3654450" y="17984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17" name="Google Shape;417;p20"/>
          <p:cNvGraphicFramePr/>
          <p:nvPr/>
        </p:nvGraphicFramePr>
        <p:xfrm>
          <a:off x="4420150" y="17983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18" name="Google Shape;418;p20"/>
          <p:cNvGraphicFramePr/>
          <p:nvPr/>
        </p:nvGraphicFramePr>
        <p:xfrm>
          <a:off x="3654450" y="25675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19" name="Google Shape;419;p20"/>
          <p:cNvGraphicFramePr/>
          <p:nvPr/>
        </p:nvGraphicFramePr>
        <p:xfrm>
          <a:off x="5864250" y="21566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20" name="Google Shape;420;p20"/>
          <p:cNvSpPr txBox="1"/>
          <p:nvPr/>
        </p:nvSpPr>
        <p:spPr>
          <a:xfrm>
            <a:off x="3112475" y="1325375"/>
            <a:ext cx="9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Key</a:t>
            </a:r>
            <a:endParaRPr/>
          </a:p>
        </p:txBody>
      </p:sp>
      <p:sp>
        <p:nvSpPr>
          <p:cNvPr id="421" name="Google Shape;421;p20"/>
          <p:cNvSpPr txBox="1"/>
          <p:nvPr/>
        </p:nvSpPr>
        <p:spPr>
          <a:xfrm>
            <a:off x="2631575" y="1761625"/>
            <a:ext cx="10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pointer</a:t>
            </a:r>
            <a:endParaRPr/>
          </a:p>
        </p:txBody>
      </p:sp>
      <p:sp>
        <p:nvSpPr>
          <p:cNvPr id="422" name="Google Shape;422;p20"/>
          <p:cNvSpPr txBox="1"/>
          <p:nvPr/>
        </p:nvSpPr>
        <p:spPr>
          <a:xfrm>
            <a:off x="3080175" y="2348100"/>
            <a:ext cx="6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count</a:t>
            </a:r>
            <a:endParaRPr/>
          </a:p>
        </p:txBody>
      </p:sp>
      <p:sp>
        <p:nvSpPr>
          <p:cNvPr id="423" name="Google Shape;423;p20"/>
          <p:cNvSpPr txBox="1"/>
          <p:nvPr/>
        </p:nvSpPr>
        <p:spPr>
          <a:xfrm>
            <a:off x="5185775" y="2163150"/>
            <a:ext cx="6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next</a:t>
            </a:r>
            <a:endParaRPr/>
          </a:p>
          <a:p>
            <a:pPr indent="0" lvl="0" marL="457200" rtl="0" algn="l">
              <a:spcBef>
                <a:spcPts val="0"/>
              </a:spcBef>
              <a:spcAft>
                <a:spcPts val="0"/>
              </a:spcAft>
              <a:buNone/>
            </a:pPr>
            <a:r>
              <a:t/>
            </a:r>
            <a:endParaRPr/>
          </a:p>
        </p:txBody>
      </p:sp>
      <p:graphicFrame>
        <p:nvGraphicFramePr>
          <p:cNvPr id="424" name="Google Shape;424;p20"/>
          <p:cNvGraphicFramePr/>
          <p:nvPr/>
        </p:nvGraphicFramePr>
        <p:xfrm>
          <a:off x="5864250" y="14299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25" name="Google Shape;425;p20"/>
          <p:cNvSpPr txBox="1"/>
          <p:nvPr/>
        </p:nvSpPr>
        <p:spPr>
          <a:xfrm>
            <a:off x="5185775" y="1436463"/>
            <a:ext cx="9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parent</a:t>
            </a:r>
            <a:endParaRPr/>
          </a:p>
          <a:p>
            <a:pPr indent="0" lvl="0" marL="457200" rtl="0" algn="l">
              <a:spcBef>
                <a:spcPts val="0"/>
              </a:spcBef>
              <a:spcAft>
                <a:spcPts val="0"/>
              </a:spcAft>
              <a:buNone/>
            </a:pPr>
            <a:r>
              <a:t/>
            </a:r>
            <a:endParaRPr/>
          </a:p>
        </p:txBody>
      </p:sp>
      <p:sp>
        <p:nvSpPr>
          <p:cNvPr id="426" name="Google Shape;426;p20"/>
          <p:cNvSpPr txBox="1"/>
          <p:nvPr/>
        </p:nvSpPr>
        <p:spPr>
          <a:xfrm>
            <a:off x="4037375" y="3418225"/>
            <a:ext cx="1294200" cy="3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980000"/>
                </a:solidFill>
                <a:highlight>
                  <a:srgbClr val="F9FAFC"/>
                </a:highlight>
              </a:rPr>
              <a:t>Order = 3</a:t>
            </a:r>
            <a:endParaRPr sz="1450">
              <a:solidFill>
                <a:srgbClr val="980000"/>
              </a:solidFill>
              <a:highlight>
                <a:srgbClr val="F9FAFC"/>
              </a:highlight>
            </a:endParaRPr>
          </a:p>
          <a:p>
            <a:pPr indent="0" lvl="0" marL="0" rtl="0" algn="l">
              <a:lnSpc>
                <a:spcPct val="115000"/>
              </a:lnSpc>
              <a:spcBef>
                <a:spcPts val="0"/>
              </a:spcBef>
              <a:spcAft>
                <a:spcPts val="0"/>
              </a:spcAft>
              <a:buNone/>
            </a:pPr>
            <a:r>
              <a:t/>
            </a:r>
            <a:endParaRPr sz="1150">
              <a:solidFill>
                <a:srgbClr val="980000"/>
              </a:solidFill>
              <a:highlight>
                <a:srgbClr val="F9FAFC"/>
              </a:highlight>
            </a:endParaRPr>
          </a:p>
        </p:txBody>
      </p:sp>
      <p:sp>
        <p:nvSpPr>
          <p:cNvPr id="427" name="Google Shape;427;p20"/>
          <p:cNvSpPr txBox="1"/>
          <p:nvPr/>
        </p:nvSpPr>
        <p:spPr>
          <a:xfrm>
            <a:off x="5075063" y="4078800"/>
            <a:ext cx="30000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Min keys = ⌈m/2⌉ - 1 = 1</a:t>
            </a:r>
            <a:endParaRPr/>
          </a:p>
        </p:txBody>
      </p:sp>
      <p:sp>
        <p:nvSpPr>
          <p:cNvPr id="428" name="Google Shape;428;p20"/>
          <p:cNvSpPr txBox="1"/>
          <p:nvPr/>
        </p:nvSpPr>
        <p:spPr>
          <a:xfrm>
            <a:off x="2410275" y="3805625"/>
            <a:ext cx="12942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a:p>
        </p:txBody>
      </p:sp>
      <p:sp>
        <p:nvSpPr>
          <p:cNvPr id="429" name="Google Shape;429;p20"/>
          <p:cNvSpPr txBox="1"/>
          <p:nvPr/>
        </p:nvSpPr>
        <p:spPr>
          <a:xfrm>
            <a:off x="2410275" y="4126125"/>
            <a:ext cx="30000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Min children = ⌈m/2⌉ = 2</a:t>
            </a:r>
            <a:endParaRPr sz="1150">
              <a:solidFill>
                <a:srgbClr val="980000"/>
              </a:solidFill>
              <a:highlight>
                <a:srgbClr val="F9FAFC"/>
              </a:highlight>
            </a:endParaRPr>
          </a:p>
        </p:txBody>
      </p:sp>
      <p:sp>
        <p:nvSpPr>
          <p:cNvPr id="430" name="Google Shape;430;p20"/>
          <p:cNvSpPr txBox="1"/>
          <p:nvPr/>
        </p:nvSpPr>
        <p:spPr>
          <a:xfrm>
            <a:off x="5075075" y="3764325"/>
            <a:ext cx="30000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Max keys = (m-1) =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2" name="Shape 4592"/>
        <p:cNvGrpSpPr/>
        <p:nvPr/>
      </p:nvGrpSpPr>
      <p:grpSpPr>
        <a:xfrm>
          <a:off x="0" y="0"/>
          <a:ext cx="0" cy="0"/>
          <a:chOff x="0" y="0"/>
          <a:chExt cx="0" cy="0"/>
        </a:xfrm>
      </p:grpSpPr>
      <p:sp>
        <p:nvSpPr>
          <p:cNvPr id="4593" name="Google Shape;4593;p74"/>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594" name="Google Shape;4594;p74"/>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595" name="Google Shape;4595;p74"/>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a:t>
            </a:r>
            <a:r>
              <a:rPr lang="en" sz="1800">
                <a:highlight>
                  <a:srgbClr val="F9FAFC"/>
                </a:highlight>
              </a:rPr>
              <a:t>7	</a:t>
            </a:r>
            <a:r>
              <a:rPr lang="en" sz="1800">
                <a:highlight>
                  <a:srgbClr val="F9FAFC"/>
                </a:highlight>
              </a:rPr>
              <a:t>, 3, 11, 15</a:t>
            </a:r>
            <a:endParaRPr sz="1800">
              <a:solidFill>
                <a:srgbClr val="000000"/>
              </a:solidFill>
              <a:latin typeface="Roboto"/>
              <a:ea typeface="Roboto"/>
              <a:cs typeface="Roboto"/>
              <a:sym typeface="Roboto"/>
            </a:endParaRPr>
          </a:p>
        </p:txBody>
      </p:sp>
      <p:sp>
        <p:nvSpPr>
          <p:cNvPr id="4596" name="Google Shape;4596;p74"/>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597" name="Google Shape;4597;p74"/>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598" name="Google Shape;4598;p74"/>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a:t>
            </a:r>
            <a:r>
              <a:rPr lang="en" sz="1800">
                <a:highlight>
                  <a:srgbClr val="F9FAFC"/>
                </a:highlight>
              </a:rPr>
              <a:t>: 1</a:t>
            </a:r>
            <a:endParaRPr sz="1800">
              <a:solidFill>
                <a:srgbClr val="000000"/>
              </a:solidFill>
              <a:latin typeface="Roboto"/>
              <a:ea typeface="Roboto"/>
              <a:cs typeface="Roboto"/>
              <a:sym typeface="Roboto"/>
            </a:endParaRPr>
          </a:p>
        </p:txBody>
      </p:sp>
      <p:cxnSp>
        <p:nvCxnSpPr>
          <p:cNvPr id="4599" name="Google Shape;4599;p74"/>
          <p:cNvCxnSpPr/>
          <p:nvPr/>
        </p:nvCxnSpPr>
        <p:spPr>
          <a:xfrm flipH="1" rot="10800000">
            <a:off x="4128224" y="945625"/>
            <a:ext cx="303000" cy="2100"/>
          </a:xfrm>
          <a:prstGeom prst="straightConnector1">
            <a:avLst/>
          </a:prstGeom>
          <a:noFill/>
          <a:ln cap="flat" cmpd="sng" w="76200">
            <a:solidFill>
              <a:schemeClr val="accent1"/>
            </a:solidFill>
            <a:prstDash val="solid"/>
            <a:round/>
            <a:headEnd len="med" w="med" type="none"/>
            <a:tailEnd len="med" w="med" type="none"/>
          </a:ln>
        </p:spPr>
      </p:cxnSp>
      <p:graphicFrame>
        <p:nvGraphicFramePr>
          <p:cNvPr id="4600" name="Google Shape;4600;p74"/>
          <p:cNvGraphicFramePr/>
          <p:nvPr/>
        </p:nvGraphicFramePr>
        <p:xfrm>
          <a:off x="4431225" y="1945325"/>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01" name="Google Shape;4601;p74"/>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sp>
        <p:nvSpPr>
          <p:cNvPr id="4602" name="Google Shape;4602;p74"/>
          <p:cNvSpPr txBox="1"/>
          <p:nvPr/>
        </p:nvSpPr>
        <p:spPr>
          <a:xfrm>
            <a:off x="5597625" y="1470300"/>
            <a:ext cx="14022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50">
                <a:highlight>
                  <a:srgbClr val="F9FAFC"/>
                </a:highlight>
              </a:rPr>
              <a:t>((2m - 1)/3) * 2 = 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5"/>
                                        </p:tgtEl>
                                        <p:attrNameLst>
                                          <p:attrName>style.visibility</p:attrName>
                                        </p:attrNameLst>
                                      </p:cBhvr>
                                      <p:to>
                                        <p:strVal val="visible"/>
                                      </p:to>
                                    </p:set>
                                    <p:animEffect filter="fade" transition="in">
                                      <p:cBhvr>
                                        <p:cTn dur="1000"/>
                                        <p:tgtEl>
                                          <p:spTgt spid="4595"/>
                                        </p:tgtEl>
                                      </p:cBhvr>
                                    </p:animEffect>
                                  </p:childTnLst>
                                </p:cTn>
                              </p:par>
                              <p:par>
                                <p:cTn fill="hold" nodeType="withEffect" presetClass="entr" presetID="10" presetSubtype="0">
                                  <p:stCondLst>
                                    <p:cond delay="0"/>
                                  </p:stCondLst>
                                  <p:childTnLst>
                                    <p:set>
                                      <p:cBhvr>
                                        <p:cTn dur="1" fill="hold">
                                          <p:stCondLst>
                                            <p:cond delay="0"/>
                                          </p:stCondLst>
                                        </p:cTn>
                                        <p:tgtEl>
                                          <p:spTgt spid="4596"/>
                                        </p:tgtEl>
                                        <p:attrNameLst>
                                          <p:attrName>style.visibility</p:attrName>
                                        </p:attrNameLst>
                                      </p:cBhvr>
                                      <p:to>
                                        <p:strVal val="visible"/>
                                      </p:to>
                                    </p:set>
                                    <p:animEffect filter="fade" transition="in">
                                      <p:cBhvr>
                                        <p:cTn dur="1000"/>
                                        <p:tgtEl>
                                          <p:spTgt spid="4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8"/>
                                        </p:tgtEl>
                                        <p:attrNameLst>
                                          <p:attrName>style.visibility</p:attrName>
                                        </p:attrNameLst>
                                      </p:cBhvr>
                                      <p:to>
                                        <p:strVal val="visible"/>
                                      </p:to>
                                    </p:set>
                                    <p:animEffect filter="fade" transition="in">
                                      <p:cBhvr>
                                        <p:cTn dur="1000"/>
                                        <p:tgtEl>
                                          <p:spTgt spid="4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9"/>
                                        </p:tgtEl>
                                        <p:attrNameLst>
                                          <p:attrName>style.visibility</p:attrName>
                                        </p:attrNameLst>
                                      </p:cBhvr>
                                      <p:to>
                                        <p:strVal val="visible"/>
                                      </p:to>
                                    </p:set>
                                    <p:animEffect filter="fade" transition="in">
                                      <p:cBhvr>
                                        <p:cTn dur="1000"/>
                                        <p:tgtEl>
                                          <p:spTgt spid="4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2"/>
                                        </p:tgtEl>
                                        <p:attrNameLst>
                                          <p:attrName>style.visibility</p:attrName>
                                        </p:attrNameLst>
                                      </p:cBhvr>
                                      <p:to>
                                        <p:strVal val="visible"/>
                                      </p:to>
                                    </p:set>
                                    <p:animEffect filter="fade" transition="in">
                                      <p:cBhvr>
                                        <p:cTn dur="1000"/>
                                        <p:tgtEl>
                                          <p:spTgt spid="4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0"/>
                                        </p:tgtEl>
                                        <p:attrNameLst>
                                          <p:attrName>style.visibility</p:attrName>
                                        </p:attrNameLst>
                                      </p:cBhvr>
                                      <p:to>
                                        <p:strVal val="visible"/>
                                      </p:to>
                                    </p:set>
                                    <p:animEffect filter="fade" transition="in">
                                      <p:cBhvr>
                                        <p:cTn dur="1000"/>
                                        <p:tgtEl>
                                          <p:spTgt spid="4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6" name="Shape 4606"/>
        <p:cNvGrpSpPr/>
        <p:nvPr/>
      </p:nvGrpSpPr>
      <p:grpSpPr>
        <a:xfrm>
          <a:off x="0" y="0"/>
          <a:ext cx="0" cy="0"/>
          <a:chOff x="0" y="0"/>
          <a:chExt cx="0" cy="0"/>
        </a:xfrm>
      </p:grpSpPr>
      <p:sp>
        <p:nvSpPr>
          <p:cNvPr id="4607" name="Google Shape;4607;p75"/>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08" name="Google Shape;4608;p75"/>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09" name="Google Shape;4609;p75"/>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3, 11, 15</a:t>
            </a:r>
            <a:endParaRPr sz="1800">
              <a:solidFill>
                <a:srgbClr val="000000"/>
              </a:solidFill>
              <a:latin typeface="Roboto"/>
              <a:ea typeface="Roboto"/>
              <a:cs typeface="Roboto"/>
              <a:sym typeface="Roboto"/>
            </a:endParaRPr>
          </a:p>
        </p:txBody>
      </p:sp>
      <p:sp>
        <p:nvSpPr>
          <p:cNvPr id="4610" name="Google Shape;4610;p75"/>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11" name="Google Shape;4611;p75"/>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a:t>
            </a:r>
            <a:endParaRPr sz="1800">
              <a:solidFill>
                <a:srgbClr val="000000"/>
              </a:solidFill>
              <a:latin typeface="Roboto"/>
              <a:ea typeface="Roboto"/>
              <a:cs typeface="Roboto"/>
              <a:sym typeface="Roboto"/>
            </a:endParaRPr>
          </a:p>
        </p:txBody>
      </p:sp>
      <p:cxnSp>
        <p:nvCxnSpPr>
          <p:cNvPr id="4612" name="Google Shape;4612;p75"/>
          <p:cNvCxnSpPr/>
          <p:nvPr/>
        </p:nvCxnSpPr>
        <p:spPr>
          <a:xfrm>
            <a:off x="4128224" y="947725"/>
            <a:ext cx="287700" cy="300"/>
          </a:xfrm>
          <a:prstGeom prst="straightConnector1">
            <a:avLst/>
          </a:prstGeom>
          <a:noFill/>
          <a:ln cap="flat" cmpd="sng" w="76200">
            <a:solidFill>
              <a:schemeClr val="accent1"/>
            </a:solidFill>
            <a:prstDash val="solid"/>
            <a:round/>
            <a:headEnd len="med" w="med" type="none"/>
            <a:tailEnd len="med" w="med" type="none"/>
          </a:ln>
        </p:spPr>
      </p:cxnSp>
      <p:sp>
        <p:nvSpPr>
          <p:cNvPr id="4613" name="Google Shape;4613;p75"/>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sp>
        <p:nvSpPr>
          <p:cNvPr id="4614" name="Google Shape;4614;p75"/>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615" name="Google Shape;4615;p75"/>
          <p:cNvGraphicFramePr/>
          <p:nvPr/>
        </p:nvGraphicFramePr>
        <p:xfrm>
          <a:off x="4572025" y="1887125"/>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9" name="Shape 4619"/>
        <p:cNvGrpSpPr/>
        <p:nvPr/>
      </p:nvGrpSpPr>
      <p:grpSpPr>
        <a:xfrm>
          <a:off x="0" y="0"/>
          <a:ext cx="0" cy="0"/>
          <a:chOff x="0" y="0"/>
          <a:chExt cx="0" cy="0"/>
        </a:xfrm>
      </p:grpSpPr>
      <p:sp>
        <p:nvSpPr>
          <p:cNvPr id="4620" name="Google Shape;4620;p76"/>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21" name="Google Shape;4621;p76"/>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22" name="Google Shape;4622;p76"/>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3, 11, 15</a:t>
            </a:r>
            <a:endParaRPr sz="1800">
              <a:solidFill>
                <a:srgbClr val="000000"/>
              </a:solidFill>
              <a:latin typeface="Roboto"/>
              <a:ea typeface="Roboto"/>
              <a:cs typeface="Roboto"/>
              <a:sym typeface="Roboto"/>
            </a:endParaRPr>
          </a:p>
        </p:txBody>
      </p:sp>
      <p:sp>
        <p:nvSpPr>
          <p:cNvPr id="4623" name="Google Shape;4623;p76"/>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24" name="Google Shape;4624;p76"/>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13</a:t>
            </a:r>
            <a:endParaRPr sz="1800">
              <a:solidFill>
                <a:srgbClr val="000000"/>
              </a:solidFill>
              <a:latin typeface="Roboto"/>
              <a:ea typeface="Roboto"/>
              <a:cs typeface="Roboto"/>
              <a:sym typeface="Roboto"/>
            </a:endParaRPr>
          </a:p>
        </p:txBody>
      </p:sp>
      <p:cxnSp>
        <p:nvCxnSpPr>
          <p:cNvPr id="4625" name="Google Shape;4625;p76"/>
          <p:cNvCxnSpPr/>
          <p:nvPr/>
        </p:nvCxnSpPr>
        <p:spPr>
          <a:xfrm>
            <a:off x="4509224" y="9477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626" name="Google Shape;4626;p76"/>
          <p:cNvSpPr txBox="1"/>
          <p:nvPr/>
        </p:nvSpPr>
        <p:spPr>
          <a:xfrm>
            <a:off x="5398950" y="1789925"/>
            <a:ext cx="57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13</a:t>
            </a:r>
            <a:endParaRPr>
              <a:latin typeface="Roboto"/>
              <a:ea typeface="Roboto"/>
              <a:cs typeface="Roboto"/>
              <a:sym typeface="Roboto"/>
            </a:endParaRPr>
          </a:p>
        </p:txBody>
      </p:sp>
      <p:sp>
        <p:nvSpPr>
          <p:cNvPr id="4627" name="Google Shape;4627;p76"/>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628" name="Google Shape;4628;p76"/>
          <p:cNvGraphicFramePr/>
          <p:nvPr/>
        </p:nvGraphicFramePr>
        <p:xfrm>
          <a:off x="4719875" y="1785275"/>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29" name="Google Shape;4629;p76"/>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25"/>
                                        </p:tgtEl>
                                        <p:attrNameLst>
                                          <p:attrName>style.visibility</p:attrName>
                                        </p:attrNameLst>
                                      </p:cBhvr>
                                      <p:to>
                                        <p:strVal val="visible"/>
                                      </p:to>
                                    </p:set>
                                    <p:animEffect filter="fade" transition="in">
                                      <p:cBhvr>
                                        <p:cTn dur="1000"/>
                                        <p:tgtEl>
                                          <p:spTgt spid="4625"/>
                                        </p:tgtEl>
                                      </p:cBhvr>
                                    </p:animEffect>
                                  </p:childTnLst>
                                </p:cTn>
                              </p:par>
                              <p:par>
                                <p:cTn fill="hold" nodeType="withEffect" presetClass="entr" presetID="10" presetSubtype="0">
                                  <p:stCondLst>
                                    <p:cond delay="0"/>
                                  </p:stCondLst>
                                  <p:childTnLst>
                                    <p:set>
                                      <p:cBhvr>
                                        <p:cTn dur="1" fill="hold">
                                          <p:stCondLst>
                                            <p:cond delay="0"/>
                                          </p:stCondLst>
                                        </p:cTn>
                                        <p:tgtEl>
                                          <p:spTgt spid="4624"/>
                                        </p:tgtEl>
                                        <p:attrNameLst>
                                          <p:attrName>style.visibility</p:attrName>
                                        </p:attrNameLst>
                                      </p:cBhvr>
                                      <p:to>
                                        <p:strVal val="visible"/>
                                      </p:to>
                                    </p:set>
                                    <p:animEffect filter="fade" transition="in">
                                      <p:cBhvr>
                                        <p:cTn dur="1000"/>
                                        <p:tgtEl>
                                          <p:spTgt spid="4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6"/>
                                        </p:tgtEl>
                                        <p:attrNameLst>
                                          <p:attrName>style.visibility</p:attrName>
                                        </p:attrNameLst>
                                      </p:cBhvr>
                                      <p:to>
                                        <p:strVal val="visible"/>
                                      </p:to>
                                    </p:set>
                                    <p:animEffect filter="fade" transition="in">
                                      <p:cBhvr>
                                        <p:cTn dur="1000"/>
                                        <p:tgtEl>
                                          <p:spTgt spid="4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3" name="Shape 4633"/>
        <p:cNvGrpSpPr/>
        <p:nvPr/>
      </p:nvGrpSpPr>
      <p:grpSpPr>
        <a:xfrm>
          <a:off x="0" y="0"/>
          <a:ext cx="0" cy="0"/>
          <a:chOff x="0" y="0"/>
          <a:chExt cx="0" cy="0"/>
        </a:xfrm>
      </p:grpSpPr>
      <p:sp>
        <p:nvSpPr>
          <p:cNvPr id="4634" name="Google Shape;4634;p77"/>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35" name="Google Shape;4635;p77"/>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36" name="Google Shape;4636;p77"/>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3, 11, 15</a:t>
            </a:r>
            <a:endParaRPr sz="1800">
              <a:solidFill>
                <a:srgbClr val="000000"/>
              </a:solidFill>
              <a:latin typeface="Roboto"/>
              <a:ea typeface="Roboto"/>
              <a:cs typeface="Roboto"/>
              <a:sym typeface="Roboto"/>
            </a:endParaRPr>
          </a:p>
        </p:txBody>
      </p:sp>
      <p:sp>
        <p:nvSpPr>
          <p:cNvPr id="4637" name="Google Shape;4637;p77"/>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38" name="Google Shape;4638;p77"/>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8</a:t>
            </a:r>
            <a:endParaRPr sz="1800">
              <a:solidFill>
                <a:srgbClr val="000000"/>
              </a:solidFill>
              <a:latin typeface="Roboto"/>
              <a:ea typeface="Roboto"/>
              <a:cs typeface="Roboto"/>
              <a:sym typeface="Roboto"/>
            </a:endParaRPr>
          </a:p>
        </p:txBody>
      </p:sp>
      <p:cxnSp>
        <p:nvCxnSpPr>
          <p:cNvPr id="4639" name="Google Shape;4639;p77"/>
          <p:cNvCxnSpPr/>
          <p:nvPr/>
        </p:nvCxnSpPr>
        <p:spPr>
          <a:xfrm>
            <a:off x="4766174" y="9404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640" name="Google Shape;4640;p77"/>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641" name="Google Shape;4641;p77"/>
          <p:cNvGraphicFramePr/>
          <p:nvPr/>
        </p:nvGraphicFramePr>
        <p:xfrm>
          <a:off x="4806275" y="1784913"/>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42" name="Google Shape;4642;p77"/>
          <p:cNvSpPr txBox="1"/>
          <p:nvPr/>
        </p:nvSpPr>
        <p:spPr>
          <a:xfrm>
            <a:off x="5470575" y="1794938"/>
            <a:ext cx="58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13</a:t>
            </a:r>
            <a:endParaRPr>
              <a:latin typeface="Roboto"/>
              <a:ea typeface="Roboto"/>
              <a:cs typeface="Roboto"/>
              <a:sym typeface="Roboto"/>
            </a:endParaRPr>
          </a:p>
        </p:txBody>
      </p:sp>
      <p:sp>
        <p:nvSpPr>
          <p:cNvPr id="4643" name="Google Shape;4643;p77"/>
          <p:cNvSpPr txBox="1"/>
          <p:nvPr/>
        </p:nvSpPr>
        <p:spPr>
          <a:xfrm>
            <a:off x="5470575" y="1789563"/>
            <a:ext cx="58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p:txBody>
      </p:sp>
      <p:sp>
        <p:nvSpPr>
          <p:cNvPr id="4644" name="Google Shape;4644;p77"/>
          <p:cNvSpPr txBox="1"/>
          <p:nvPr/>
        </p:nvSpPr>
        <p:spPr>
          <a:xfrm>
            <a:off x="6084575" y="1789563"/>
            <a:ext cx="58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13</a:t>
            </a:r>
            <a:endParaRPr>
              <a:latin typeface="Roboto"/>
              <a:ea typeface="Roboto"/>
              <a:cs typeface="Roboto"/>
              <a:sym typeface="Roboto"/>
            </a:endParaRPr>
          </a:p>
        </p:txBody>
      </p:sp>
      <p:sp>
        <p:nvSpPr>
          <p:cNvPr id="4645" name="Google Shape;4645;p77"/>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39"/>
                                        </p:tgtEl>
                                        <p:attrNameLst>
                                          <p:attrName>style.visibility</p:attrName>
                                        </p:attrNameLst>
                                      </p:cBhvr>
                                      <p:to>
                                        <p:strVal val="visible"/>
                                      </p:to>
                                    </p:set>
                                    <p:animEffect filter="fade" transition="in">
                                      <p:cBhvr>
                                        <p:cTn dur="1000"/>
                                        <p:tgtEl>
                                          <p:spTgt spid="4639"/>
                                        </p:tgtEl>
                                      </p:cBhvr>
                                    </p:animEffect>
                                  </p:childTnLst>
                                </p:cTn>
                              </p:par>
                              <p:par>
                                <p:cTn fill="hold" nodeType="withEffect" presetClass="entr" presetID="10" presetSubtype="0">
                                  <p:stCondLst>
                                    <p:cond delay="0"/>
                                  </p:stCondLst>
                                  <p:childTnLst>
                                    <p:set>
                                      <p:cBhvr>
                                        <p:cTn dur="1" fill="hold">
                                          <p:stCondLst>
                                            <p:cond delay="0"/>
                                          </p:stCondLst>
                                        </p:cTn>
                                        <p:tgtEl>
                                          <p:spTgt spid="4638"/>
                                        </p:tgtEl>
                                        <p:attrNameLst>
                                          <p:attrName>style.visibility</p:attrName>
                                        </p:attrNameLst>
                                      </p:cBhvr>
                                      <p:to>
                                        <p:strVal val="visible"/>
                                      </p:to>
                                    </p:set>
                                    <p:animEffect filter="fade" transition="in">
                                      <p:cBhvr>
                                        <p:cTn dur="1000"/>
                                        <p:tgtEl>
                                          <p:spTgt spid="4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42"/>
                                        </p:tgtEl>
                                      </p:cBhvr>
                                    </p:animEffect>
                                    <p:set>
                                      <p:cBhvr>
                                        <p:cTn dur="1" fill="hold">
                                          <p:stCondLst>
                                            <p:cond delay="1000"/>
                                          </p:stCondLst>
                                        </p:cTn>
                                        <p:tgtEl>
                                          <p:spTgt spid="46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43"/>
                                        </p:tgtEl>
                                        <p:attrNameLst>
                                          <p:attrName>style.visibility</p:attrName>
                                        </p:attrNameLst>
                                      </p:cBhvr>
                                      <p:to>
                                        <p:strVal val="visible"/>
                                      </p:to>
                                    </p:set>
                                    <p:animEffect filter="fade" transition="in">
                                      <p:cBhvr>
                                        <p:cTn dur="1000"/>
                                        <p:tgtEl>
                                          <p:spTgt spid="4643"/>
                                        </p:tgtEl>
                                      </p:cBhvr>
                                    </p:animEffect>
                                  </p:childTnLst>
                                </p:cTn>
                              </p:par>
                              <p:par>
                                <p:cTn fill="hold" nodeType="withEffect" presetClass="entr" presetID="10" presetSubtype="0">
                                  <p:stCondLst>
                                    <p:cond delay="0"/>
                                  </p:stCondLst>
                                  <p:childTnLst>
                                    <p:set>
                                      <p:cBhvr>
                                        <p:cTn dur="1" fill="hold">
                                          <p:stCondLst>
                                            <p:cond delay="0"/>
                                          </p:stCondLst>
                                        </p:cTn>
                                        <p:tgtEl>
                                          <p:spTgt spid="4644"/>
                                        </p:tgtEl>
                                        <p:attrNameLst>
                                          <p:attrName>style.visibility</p:attrName>
                                        </p:attrNameLst>
                                      </p:cBhvr>
                                      <p:to>
                                        <p:strVal val="visible"/>
                                      </p:to>
                                    </p:set>
                                    <p:animEffect filter="fade" transition="in">
                                      <p:cBhvr>
                                        <p:cTn dur="1000"/>
                                        <p:tgtEl>
                                          <p:spTgt spid="4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9" name="Shape 4649"/>
        <p:cNvGrpSpPr/>
        <p:nvPr/>
      </p:nvGrpSpPr>
      <p:grpSpPr>
        <a:xfrm>
          <a:off x="0" y="0"/>
          <a:ext cx="0" cy="0"/>
          <a:chOff x="0" y="0"/>
          <a:chExt cx="0" cy="0"/>
        </a:xfrm>
      </p:grpSpPr>
      <p:sp>
        <p:nvSpPr>
          <p:cNvPr id="4650" name="Google Shape;4650;p78"/>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51" name="Google Shape;4651;p78"/>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52" name="Google Shape;4652;p78"/>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3, 11, 15</a:t>
            </a:r>
            <a:endParaRPr sz="1800">
              <a:solidFill>
                <a:srgbClr val="000000"/>
              </a:solidFill>
              <a:latin typeface="Roboto"/>
              <a:ea typeface="Roboto"/>
              <a:cs typeface="Roboto"/>
              <a:sym typeface="Roboto"/>
            </a:endParaRPr>
          </a:p>
        </p:txBody>
      </p:sp>
      <p:sp>
        <p:nvSpPr>
          <p:cNvPr id="4653" name="Google Shape;4653;p78"/>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54" name="Google Shape;4654;p78"/>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7</a:t>
            </a:r>
            <a:endParaRPr sz="1800">
              <a:solidFill>
                <a:srgbClr val="000000"/>
              </a:solidFill>
              <a:latin typeface="Roboto"/>
              <a:ea typeface="Roboto"/>
              <a:cs typeface="Roboto"/>
              <a:sym typeface="Roboto"/>
            </a:endParaRPr>
          </a:p>
        </p:txBody>
      </p:sp>
      <p:cxnSp>
        <p:nvCxnSpPr>
          <p:cNvPr id="4655" name="Google Shape;4655;p78"/>
          <p:cNvCxnSpPr/>
          <p:nvPr/>
        </p:nvCxnSpPr>
        <p:spPr>
          <a:xfrm>
            <a:off x="5805824" y="9477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656" name="Google Shape;4656;p78"/>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657" name="Google Shape;4657;p78"/>
          <p:cNvGraphicFramePr/>
          <p:nvPr/>
        </p:nvGraphicFramePr>
        <p:xfrm>
          <a:off x="4406150" y="1830738"/>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58" name="Google Shape;4658;p78"/>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659" name="Google Shape;4659;p78"/>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533575"/>
                <a:gridCol w="533575"/>
                <a:gridCol w="533575"/>
                <a:gridCol w="533575"/>
                <a:gridCol w="533575"/>
                <a:gridCol w="533575"/>
                <a:gridCol w="53357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55"/>
                                        </p:tgtEl>
                                        <p:attrNameLst>
                                          <p:attrName>style.visibility</p:attrName>
                                        </p:attrNameLst>
                                      </p:cBhvr>
                                      <p:to>
                                        <p:strVal val="visible"/>
                                      </p:to>
                                    </p:set>
                                    <p:animEffect filter="fade" transition="in">
                                      <p:cBhvr>
                                        <p:cTn dur="1000"/>
                                        <p:tgtEl>
                                          <p:spTgt spid="46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9"/>
                                        </p:tgtEl>
                                        <p:attrNameLst>
                                          <p:attrName>style.visibility</p:attrName>
                                        </p:attrNameLst>
                                      </p:cBhvr>
                                      <p:to>
                                        <p:strVal val="visible"/>
                                      </p:to>
                                    </p:set>
                                    <p:animEffect filter="fade" transition="in">
                                      <p:cBhvr>
                                        <p:cTn dur="1000"/>
                                        <p:tgtEl>
                                          <p:spTgt spid="4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3" name="Shape 4663"/>
        <p:cNvGrpSpPr/>
        <p:nvPr/>
      </p:nvGrpSpPr>
      <p:grpSpPr>
        <a:xfrm>
          <a:off x="0" y="0"/>
          <a:ext cx="0" cy="0"/>
          <a:chOff x="0" y="0"/>
          <a:chExt cx="0" cy="0"/>
        </a:xfrm>
      </p:grpSpPr>
      <p:sp>
        <p:nvSpPr>
          <p:cNvPr id="4664" name="Google Shape;4664;p79"/>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65" name="Google Shape;4665;p79"/>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66" name="Google Shape;4666;p79"/>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3, 11, 15</a:t>
            </a:r>
            <a:endParaRPr sz="1800">
              <a:solidFill>
                <a:srgbClr val="000000"/>
              </a:solidFill>
              <a:latin typeface="Roboto"/>
              <a:ea typeface="Roboto"/>
              <a:cs typeface="Roboto"/>
              <a:sym typeface="Roboto"/>
            </a:endParaRPr>
          </a:p>
        </p:txBody>
      </p:sp>
      <p:sp>
        <p:nvSpPr>
          <p:cNvPr id="4667" name="Google Shape;4667;p79"/>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68" name="Google Shape;4668;p79"/>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7</a:t>
            </a:r>
            <a:endParaRPr sz="1800">
              <a:solidFill>
                <a:srgbClr val="000000"/>
              </a:solidFill>
              <a:latin typeface="Roboto"/>
              <a:ea typeface="Roboto"/>
              <a:cs typeface="Roboto"/>
              <a:sym typeface="Roboto"/>
            </a:endParaRPr>
          </a:p>
        </p:txBody>
      </p:sp>
      <p:cxnSp>
        <p:nvCxnSpPr>
          <p:cNvPr id="4669" name="Google Shape;4669;p79"/>
          <p:cNvCxnSpPr/>
          <p:nvPr/>
        </p:nvCxnSpPr>
        <p:spPr>
          <a:xfrm>
            <a:off x="5805824" y="9477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670" name="Google Shape;4670;p79"/>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671" name="Google Shape;4671;p79"/>
          <p:cNvGraphicFramePr/>
          <p:nvPr/>
        </p:nvGraphicFramePr>
        <p:xfrm>
          <a:off x="4406150" y="1830738"/>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72" name="Google Shape;4672;p79"/>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673" name="Google Shape;4673;p79"/>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533575"/>
                <a:gridCol w="533575"/>
                <a:gridCol w="533575"/>
                <a:gridCol w="533575"/>
                <a:gridCol w="533575"/>
                <a:gridCol w="533575"/>
                <a:gridCol w="53357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674" name="Google Shape;4674;p79"/>
          <p:cNvSpPr/>
          <p:nvPr/>
        </p:nvSpPr>
        <p:spPr>
          <a:xfrm>
            <a:off x="6002125" y="405270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675" name="Google Shape;4675;p79"/>
          <p:cNvGraphicFramePr/>
          <p:nvPr/>
        </p:nvGraphicFramePr>
        <p:xfrm>
          <a:off x="4406150" y="1830738"/>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676" name="Google Shape;4676;p79"/>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677" name="Google Shape;4677;p79"/>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678" name="Google Shape;4678;p79"/>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679" name="Google Shape;4679;p79"/>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71"/>
                                        </p:tgtEl>
                                      </p:cBhvr>
                                    </p:animEffect>
                                    <p:set>
                                      <p:cBhvr>
                                        <p:cTn dur="1" fill="hold">
                                          <p:stCondLst>
                                            <p:cond delay="1000"/>
                                          </p:stCondLst>
                                        </p:cTn>
                                        <p:tgtEl>
                                          <p:spTgt spid="46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5"/>
                                        </p:tgtEl>
                                        <p:attrNameLst>
                                          <p:attrName>style.visibility</p:attrName>
                                        </p:attrNameLst>
                                      </p:cBhvr>
                                      <p:to>
                                        <p:strVal val="visible"/>
                                      </p:to>
                                    </p:set>
                                    <p:animEffect filter="fade" transition="in">
                                      <p:cBhvr>
                                        <p:cTn dur="1000"/>
                                        <p:tgtEl>
                                          <p:spTgt spid="4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7"/>
                                        </p:tgtEl>
                                        <p:attrNameLst>
                                          <p:attrName>style.visibility</p:attrName>
                                        </p:attrNameLst>
                                      </p:cBhvr>
                                      <p:to>
                                        <p:strVal val="visible"/>
                                      </p:to>
                                    </p:set>
                                    <p:animEffect filter="fade" transition="in">
                                      <p:cBhvr>
                                        <p:cTn dur="1000"/>
                                        <p:tgtEl>
                                          <p:spTgt spid="4677"/>
                                        </p:tgtEl>
                                      </p:cBhvr>
                                    </p:animEffect>
                                  </p:childTnLst>
                                </p:cTn>
                              </p:par>
                              <p:par>
                                <p:cTn fill="hold" nodeType="withEffect" presetClass="entr" presetID="10" presetSubtype="0">
                                  <p:stCondLst>
                                    <p:cond delay="0"/>
                                  </p:stCondLst>
                                  <p:childTnLst>
                                    <p:set>
                                      <p:cBhvr>
                                        <p:cTn dur="1" fill="hold">
                                          <p:stCondLst>
                                            <p:cond delay="0"/>
                                          </p:stCondLst>
                                        </p:cTn>
                                        <p:tgtEl>
                                          <p:spTgt spid="4676"/>
                                        </p:tgtEl>
                                        <p:attrNameLst>
                                          <p:attrName>style.visibility</p:attrName>
                                        </p:attrNameLst>
                                      </p:cBhvr>
                                      <p:to>
                                        <p:strVal val="visible"/>
                                      </p:to>
                                    </p:set>
                                    <p:animEffect filter="fade" transition="in">
                                      <p:cBhvr>
                                        <p:cTn dur="1000"/>
                                        <p:tgtEl>
                                          <p:spTgt spid="4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9"/>
                                        </p:tgtEl>
                                        <p:attrNameLst>
                                          <p:attrName>style.visibility</p:attrName>
                                        </p:attrNameLst>
                                      </p:cBhvr>
                                      <p:to>
                                        <p:strVal val="visible"/>
                                      </p:to>
                                    </p:set>
                                    <p:animEffect filter="fade" transition="in">
                                      <p:cBhvr>
                                        <p:cTn dur="1000"/>
                                        <p:tgtEl>
                                          <p:spTgt spid="4679"/>
                                        </p:tgtEl>
                                      </p:cBhvr>
                                    </p:animEffect>
                                  </p:childTnLst>
                                </p:cTn>
                              </p:par>
                              <p:par>
                                <p:cTn fill="hold" nodeType="withEffect" presetClass="entr" presetID="10" presetSubtype="0">
                                  <p:stCondLst>
                                    <p:cond delay="0"/>
                                  </p:stCondLst>
                                  <p:childTnLst>
                                    <p:set>
                                      <p:cBhvr>
                                        <p:cTn dur="1" fill="hold">
                                          <p:stCondLst>
                                            <p:cond delay="0"/>
                                          </p:stCondLst>
                                        </p:cTn>
                                        <p:tgtEl>
                                          <p:spTgt spid="4678"/>
                                        </p:tgtEl>
                                        <p:attrNameLst>
                                          <p:attrName>style.visibility</p:attrName>
                                        </p:attrNameLst>
                                      </p:cBhvr>
                                      <p:to>
                                        <p:strVal val="visible"/>
                                      </p:to>
                                    </p:set>
                                    <p:animEffect filter="fade" transition="in">
                                      <p:cBhvr>
                                        <p:cTn dur="1000"/>
                                        <p:tgtEl>
                                          <p:spTgt spid="4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3" name="Shape 4683"/>
        <p:cNvGrpSpPr/>
        <p:nvPr/>
      </p:nvGrpSpPr>
      <p:grpSpPr>
        <a:xfrm>
          <a:off x="0" y="0"/>
          <a:ext cx="0" cy="0"/>
          <a:chOff x="0" y="0"/>
          <a:chExt cx="0" cy="0"/>
        </a:xfrm>
      </p:grpSpPr>
      <p:sp>
        <p:nvSpPr>
          <p:cNvPr id="4684" name="Google Shape;4684;p80"/>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85" name="Google Shape;4685;p80"/>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86" name="Google Shape;4686;p80"/>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687" name="Google Shape;4687;p80"/>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88" name="Google Shape;4688;p80"/>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11</a:t>
            </a:r>
            <a:endParaRPr sz="1800">
              <a:solidFill>
                <a:srgbClr val="000000"/>
              </a:solidFill>
              <a:latin typeface="Roboto"/>
              <a:ea typeface="Roboto"/>
              <a:cs typeface="Roboto"/>
              <a:sym typeface="Roboto"/>
            </a:endParaRPr>
          </a:p>
        </p:txBody>
      </p:sp>
      <p:cxnSp>
        <p:nvCxnSpPr>
          <p:cNvPr id="4689" name="Google Shape;4689;p80"/>
          <p:cNvCxnSpPr/>
          <p:nvPr/>
        </p:nvCxnSpPr>
        <p:spPr>
          <a:xfrm>
            <a:off x="6135374" y="9444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690" name="Google Shape;4690;p80"/>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691" name="Google Shape;4691;p80"/>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692" name="Google Shape;4692;p80"/>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693" name="Google Shape;4693;p80"/>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694" name="Google Shape;4694;p80"/>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695" name="Google Shape;4695;p80"/>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696" name="Google Shape;4696;p80"/>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89"/>
                                        </p:tgtEl>
                                        <p:attrNameLst>
                                          <p:attrName>style.visibility</p:attrName>
                                        </p:attrNameLst>
                                      </p:cBhvr>
                                      <p:to>
                                        <p:strVal val="visible"/>
                                      </p:to>
                                    </p:set>
                                    <p:animEffect filter="fade" transition="in">
                                      <p:cBhvr>
                                        <p:cTn dur="1000"/>
                                        <p:tgtEl>
                                          <p:spTgt spid="4689"/>
                                        </p:tgtEl>
                                      </p:cBhvr>
                                    </p:animEffect>
                                  </p:childTnLst>
                                </p:cTn>
                              </p:par>
                              <p:par>
                                <p:cTn fill="hold" nodeType="withEffect" presetClass="entr" presetID="10" presetSubtype="0">
                                  <p:stCondLst>
                                    <p:cond delay="0"/>
                                  </p:stCondLst>
                                  <p:childTnLst>
                                    <p:set>
                                      <p:cBhvr>
                                        <p:cTn dur="1" fill="hold">
                                          <p:stCondLst>
                                            <p:cond delay="0"/>
                                          </p:stCondLst>
                                        </p:cTn>
                                        <p:tgtEl>
                                          <p:spTgt spid="4688"/>
                                        </p:tgtEl>
                                        <p:attrNameLst>
                                          <p:attrName>style.visibility</p:attrName>
                                        </p:attrNameLst>
                                      </p:cBhvr>
                                      <p:to>
                                        <p:strVal val="visible"/>
                                      </p:to>
                                    </p:set>
                                    <p:animEffect filter="fade" transition="in">
                                      <p:cBhvr>
                                        <p:cTn dur="1000"/>
                                        <p:tgtEl>
                                          <p:spTgt spid="4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0" name="Shape 4700"/>
        <p:cNvGrpSpPr/>
        <p:nvPr/>
      </p:nvGrpSpPr>
      <p:grpSpPr>
        <a:xfrm>
          <a:off x="0" y="0"/>
          <a:ext cx="0" cy="0"/>
          <a:chOff x="0" y="0"/>
          <a:chExt cx="0" cy="0"/>
        </a:xfrm>
      </p:grpSpPr>
      <p:sp>
        <p:nvSpPr>
          <p:cNvPr id="4701" name="Google Shape;4701;p81"/>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02" name="Google Shape;4702;p81"/>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03" name="Google Shape;4703;p81"/>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04" name="Google Shape;4704;p81"/>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05" name="Google Shape;4705;p81"/>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11</a:t>
            </a:r>
            <a:endParaRPr sz="1800">
              <a:solidFill>
                <a:srgbClr val="000000"/>
              </a:solidFill>
              <a:latin typeface="Roboto"/>
              <a:ea typeface="Roboto"/>
              <a:cs typeface="Roboto"/>
              <a:sym typeface="Roboto"/>
            </a:endParaRPr>
          </a:p>
        </p:txBody>
      </p:sp>
      <p:cxnSp>
        <p:nvCxnSpPr>
          <p:cNvPr id="4706" name="Google Shape;4706;p81"/>
          <p:cNvCxnSpPr/>
          <p:nvPr/>
        </p:nvCxnSpPr>
        <p:spPr>
          <a:xfrm>
            <a:off x="6135374" y="9444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07" name="Google Shape;4707;p81"/>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708" name="Google Shape;4708;p81"/>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09" name="Google Shape;4709;p81"/>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710" name="Google Shape;4710;p81"/>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711" name="Google Shape;4711;p81"/>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712" name="Google Shape;4712;p81"/>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13" name="Google Shape;4713;p81"/>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06"/>
                                        </p:tgtEl>
                                        <p:attrNameLst>
                                          <p:attrName>style.visibility</p:attrName>
                                        </p:attrNameLst>
                                      </p:cBhvr>
                                      <p:to>
                                        <p:strVal val="visible"/>
                                      </p:to>
                                    </p:set>
                                    <p:animEffect filter="fade" transition="in">
                                      <p:cBhvr>
                                        <p:cTn dur="1000"/>
                                        <p:tgtEl>
                                          <p:spTgt spid="4706"/>
                                        </p:tgtEl>
                                      </p:cBhvr>
                                    </p:animEffect>
                                  </p:childTnLst>
                                </p:cTn>
                              </p:par>
                              <p:par>
                                <p:cTn fill="hold" nodeType="withEffect" presetClass="entr" presetID="10" presetSubtype="0">
                                  <p:stCondLst>
                                    <p:cond delay="0"/>
                                  </p:stCondLst>
                                  <p:childTnLst>
                                    <p:set>
                                      <p:cBhvr>
                                        <p:cTn dur="1" fill="hold">
                                          <p:stCondLst>
                                            <p:cond delay="0"/>
                                          </p:stCondLst>
                                        </p:cTn>
                                        <p:tgtEl>
                                          <p:spTgt spid="4705"/>
                                        </p:tgtEl>
                                        <p:attrNameLst>
                                          <p:attrName>style.visibility</p:attrName>
                                        </p:attrNameLst>
                                      </p:cBhvr>
                                      <p:to>
                                        <p:strVal val="visible"/>
                                      </p:to>
                                    </p:set>
                                    <p:animEffect filter="fade" transition="in">
                                      <p:cBhvr>
                                        <p:cTn dur="1000"/>
                                        <p:tgtEl>
                                          <p:spTgt spid="4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7" name="Shape 4717"/>
        <p:cNvGrpSpPr/>
        <p:nvPr/>
      </p:nvGrpSpPr>
      <p:grpSpPr>
        <a:xfrm>
          <a:off x="0" y="0"/>
          <a:ext cx="0" cy="0"/>
          <a:chOff x="0" y="0"/>
          <a:chExt cx="0" cy="0"/>
        </a:xfrm>
      </p:grpSpPr>
      <p:sp>
        <p:nvSpPr>
          <p:cNvPr id="4718" name="Google Shape;4718;p82"/>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19" name="Google Shape;4719;p82"/>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20" name="Google Shape;4720;p82"/>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21" name="Google Shape;4721;p82"/>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22" name="Google Shape;4722;p82"/>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15</a:t>
            </a:r>
            <a:endParaRPr sz="1800">
              <a:solidFill>
                <a:srgbClr val="000000"/>
              </a:solidFill>
              <a:latin typeface="Roboto"/>
              <a:ea typeface="Roboto"/>
              <a:cs typeface="Roboto"/>
              <a:sym typeface="Roboto"/>
            </a:endParaRPr>
          </a:p>
        </p:txBody>
      </p:sp>
      <p:cxnSp>
        <p:nvCxnSpPr>
          <p:cNvPr id="4723" name="Google Shape;4723;p82"/>
          <p:cNvCxnSpPr/>
          <p:nvPr/>
        </p:nvCxnSpPr>
        <p:spPr>
          <a:xfrm>
            <a:off x="6528249" y="9226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24" name="Google Shape;4724;p82"/>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725" name="Google Shape;4725;p82"/>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26" name="Google Shape;4726;p82"/>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727" name="Google Shape;4727;p82"/>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728" name="Google Shape;4728;p82"/>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729" name="Google Shape;4729;p82"/>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30" name="Google Shape;4730;p82"/>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23"/>
                                        </p:tgtEl>
                                        <p:attrNameLst>
                                          <p:attrName>style.visibility</p:attrName>
                                        </p:attrNameLst>
                                      </p:cBhvr>
                                      <p:to>
                                        <p:strVal val="visible"/>
                                      </p:to>
                                    </p:set>
                                    <p:animEffect filter="fade" transition="in">
                                      <p:cBhvr>
                                        <p:cTn dur="1000"/>
                                        <p:tgtEl>
                                          <p:spTgt spid="4723"/>
                                        </p:tgtEl>
                                      </p:cBhvr>
                                    </p:animEffect>
                                  </p:childTnLst>
                                </p:cTn>
                              </p:par>
                              <p:par>
                                <p:cTn fill="hold" nodeType="withEffect" presetClass="entr" presetID="10" presetSubtype="0">
                                  <p:stCondLst>
                                    <p:cond delay="0"/>
                                  </p:stCondLst>
                                  <p:childTnLst>
                                    <p:set>
                                      <p:cBhvr>
                                        <p:cTn dur="1" fill="hold">
                                          <p:stCondLst>
                                            <p:cond delay="0"/>
                                          </p:stCondLst>
                                        </p:cTn>
                                        <p:tgtEl>
                                          <p:spTgt spid="4722"/>
                                        </p:tgtEl>
                                        <p:attrNameLst>
                                          <p:attrName>style.visibility</p:attrName>
                                        </p:attrNameLst>
                                      </p:cBhvr>
                                      <p:to>
                                        <p:strVal val="visible"/>
                                      </p:to>
                                    </p:set>
                                    <p:animEffect filter="fade" transition="in">
                                      <p:cBhvr>
                                        <p:cTn dur="1000"/>
                                        <p:tgtEl>
                                          <p:spTgt spid="47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4" name="Shape 4734"/>
        <p:cNvGrpSpPr/>
        <p:nvPr/>
      </p:nvGrpSpPr>
      <p:grpSpPr>
        <a:xfrm>
          <a:off x="0" y="0"/>
          <a:ext cx="0" cy="0"/>
          <a:chOff x="0" y="0"/>
          <a:chExt cx="0" cy="0"/>
        </a:xfrm>
      </p:grpSpPr>
      <p:sp>
        <p:nvSpPr>
          <p:cNvPr id="4735" name="Google Shape;4735;p83"/>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36" name="Google Shape;4736;p83"/>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37" name="Google Shape;4737;p83"/>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38" name="Google Shape;4738;p83"/>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39" name="Google Shape;4739;p83"/>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15</a:t>
            </a:r>
            <a:endParaRPr sz="1800">
              <a:solidFill>
                <a:srgbClr val="000000"/>
              </a:solidFill>
              <a:latin typeface="Roboto"/>
              <a:ea typeface="Roboto"/>
              <a:cs typeface="Roboto"/>
              <a:sym typeface="Roboto"/>
            </a:endParaRPr>
          </a:p>
        </p:txBody>
      </p:sp>
      <p:cxnSp>
        <p:nvCxnSpPr>
          <p:cNvPr id="4740" name="Google Shape;4740;p83"/>
          <p:cNvCxnSpPr/>
          <p:nvPr/>
        </p:nvCxnSpPr>
        <p:spPr>
          <a:xfrm>
            <a:off x="6528249" y="9226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41" name="Google Shape;4741;p83"/>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  </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0" lvl="0" marL="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295275" lvl="1" marL="914400" rtl="0" algn="l">
              <a:spcBef>
                <a:spcPts val="0"/>
              </a:spcBef>
              <a:spcAft>
                <a:spcPts val="0"/>
              </a:spcAft>
              <a:buSzPts val="1050"/>
              <a:buAutoNum type="alphaLcPeriod"/>
            </a:pPr>
            <a:r>
              <a:rPr lang="en" sz="1050">
                <a:highlight>
                  <a:srgbClr val="F9FAFC"/>
                </a:highlight>
              </a:rPr>
              <a:t>Place the left child keys, parent key, the right child keys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Find the middle element and it will replace the current parent</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Fill the left and right child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742" name="Google Shape;4742;p83"/>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43" name="Google Shape;4743;p83"/>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744" name="Google Shape;4744;p83"/>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745" name="Google Shape;4745;p83"/>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746" name="Google Shape;4746;p83"/>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47" name="Google Shape;4747;p83"/>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48" name="Google Shape;4748;p83"/>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99200"/>
                <a:gridCol w="499200"/>
                <a:gridCol w="499200"/>
                <a:gridCol w="499200"/>
                <a:gridCol w="499200"/>
                <a:gridCol w="499200"/>
                <a:gridCol w="499200"/>
                <a:gridCol w="4992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749" name="Google Shape;4749;p83"/>
          <p:cNvSpPr/>
          <p:nvPr/>
        </p:nvSpPr>
        <p:spPr>
          <a:xfrm>
            <a:off x="6373175"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8"/>
                                        </p:tgtEl>
                                        <p:attrNameLst>
                                          <p:attrName>style.visibility</p:attrName>
                                        </p:attrNameLst>
                                      </p:cBhvr>
                                      <p:to>
                                        <p:strVal val="visible"/>
                                      </p:to>
                                    </p:set>
                                    <p:animEffect filter="fade" transition="in">
                                      <p:cBhvr>
                                        <p:cTn dur="1000"/>
                                        <p:tgtEl>
                                          <p:spTgt spid="4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9"/>
                                        </p:tgtEl>
                                        <p:attrNameLst>
                                          <p:attrName>style.visibility</p:attrName>
                                        </p:attrNameLst>
                                      </p:cBhvr>
                                      <p:to>
                                        <p:strVal val="visible"/>
                                      </p:to>
                                    </p:set>
                                    <p:animEffect filter="fade" transition="in">
                                      <p:cBhvr>
                                        <p:cTn dur="1000"/>
                                        <p:tgtEl>
                                          <p:spTgt spid="4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1"/>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36" name="Google Shape;436;p21"/>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37" name="Google Shape;437;p21"/>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a:t>
            </a:r>
            <a:r>
              <a:rPr lang="en" sz="1800">
                <a:highlight>
                  <a:srgbClr val="F9FAFC"/>
                </a:highlight>
              </a:rPr>
              <a:t>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sp>
        <p:nvSpPr>
          <p:cNvPr id="438" name="Google Shape;438;p21"/>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39" name="Google Shape;439;p21"/>
          <p:cNvSpPr txBox="1"/>
          <p:nvPr/>
        </p:nvSpPr>
        <p:spPr>
          <a:xfrm>
            <a:off x="67050" y="302450"/>
            <a:ext cx="3064800" cy="10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314325" lvl="0" marL="457200" rtl="0" algn="l">
              <a:lnSpc>
                <a:spcPct val="100000"/>
              </a:lnSpc>
              <a:spcBef>
                <a:spcPts val="0"/>
              </a:spcBef>
              <a:spcAft>
                <a:spcPts val="0"/>
              </a:spcAft>
              <a:buSzPts val="1350"/>
              <a:buAutoNum type="arabicPeriod"/>
            </a:pPr>
            <a:r>
              <a:rPr lang="en" sz="1350">
                <a:highlight>
                  <a:srgbClr val="F9FAFC"/>
                </a:highlight>
              </a:rPr>
              <a:t>Every element is inserted into a leaf node. So, go to the appropriate leaf node.</a:t>
            </a:r>
            <a:endParaRPr sz="13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40" name="Google Shape;440;p21"/>
          <p:cNvSpPr txBox="1"/>
          <p:nvPr/>
        </p:nvSpPr>
        <p:spPr>
          <a:xfrm>
            <a:off x="131850" y="2221300"/>
            <a:ext cx="3000000" cy="141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If there is an overflow go to its respective Case</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a:p>
        </p:txBody>
      </p:sp>
      <p:sp>
        <p:nvSpPr>
          <p:cNvPr id="441" name="Google Shape;441;p21"/>
          <p:cNvSpPr txBox="1"/>
          <p:nvPr/>
        </p:nvSpPr>
        <p:spPr>
          <a:xfrm>
            <a:off x="99450" y="1325375"/>
            <a:ext cx="3000000" cy="8082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SzPts val="1350"/>
              <a:buAutoNum type="arabicPeriod" startAt="2"/>
            </a:pPr>
            <a:r>
              <a:rPr lang="en" sz="1350">
                <a:highlight>
                  <a:srgbClr val="F9FAFC"/>
                </a:highlight>
              </a:rPr>
              <a:t>Insert the key into the leaf node in increasing order only if there is no overflow. </a:t>
            </a:r>
            <a:endParaRPr/>
          </a:p>
        </p:txBody>
      </p:sp>
      <p:sp>
        <p:nvSpPr>
          <p:cNvPr id="442" name="Google Shape;442;p21"/>
          <p:cNvSpPr/>
          <p:nvPr/>
        </p:nvSpPr>
        <p:spPr>
          <a:xfrm>
            <a:off x="5371800" y="1389050"/>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3" name="Google Shape;443;p21"/>
          <p:cNvGraphicFramePr/>
          <p:nvPr/>
        </p:nvGraphicFramePr>
        <p:xfrm>
          <a:off x="5672150" y="151560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44" name="Google Shape;444;p21"/>
          <p:cNvGraphicFramePr/>
          <p:nvPr/>
        </p:nvGraphicFramePr>
        <p:xfrm>
          <a:off x="5672150" y="19118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45" name="Google Shape;445;p21"/>
          <p:cNvGraphicFramePr/>
          <p:nvPr/>
        </p:nvGraphicFramePr>
        <p:xfrm>
          <a:off x="6437850" y="1911798"/>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46" name="Google Shape;446;p21"/>
          <p:cNvSpPr txBox="1"/>
          <p:nvPr/>
        </p:nvSpPr>
        <p:spPr>
          <a:xfrm>
            <a:off x="5371800" y="15136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447" name="Google Shape;447;p21"/>
          <p:cNvSpPr txBox="1"/>
          <p:nvPr/>
        </p:nvSpPr>
        <p:spPr>
          <a:xfrm>
            <a:off x="5371800" y="19098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448" name="Google Shape;448;p21"/>
          <p:cNvSpPr txBox="1"/>
          <p:nvPr/>
        </p:nvSpPr>
        <p:spPr>
          <a:xfrm>
            <a:off x="6820700" y="15136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449" name="Google Shape;449;p21"/>
          <p:cNvSpPr txBox="1"/>
          <p:nvPr/>
        </p:nvSpPr>
        <p:spPr>
          <a:xfrm>
            <a:off x="6820700" y="20055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450" name="Google Shape;450;p21"/>
          <p:cNvGraphicFramePr/>
          <p:nvPr/>
        </p:nvGraphicFramePr>
        <p:xfrm>
          <a:off x="7127300" y="15156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51" name="Google Shape;451;p21"/>
          <p:cNvGraphicFramePr/>
          <p:nvPr/>
        </p:nvGraphicFramePr>
        <p:xfrm>
          <a:off x="7127300" y="20075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52" name="Google Shape;452;p21"/>
          <p:cNvSpPr txBox="1"/>
          <p:nvPr/>
        </p:nvSpPr>
        <p:spPr>
          <a:xfrm>
            <a:off x="3322925" y="969725"/>
            <a:ext cx="13992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453" name="Google Shape;453;p21"/>
          <p:cNvSpPr txBox="1"/>
          <p:nvPr/>
        </p:nvSpPr>
        <p:spPr>
          <a:xfrm>
            <a:off x="5678400" y="15293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r>
              <a:rPr lang="en">
                <a:latin typeface="Roboto"/>
                <a:ea typeface="Roboto"/>
                <a:cs typeface="Roboto"/>
                <a:sym typeface="Roboto"/>
              </a:rPr>
              <a:t>5</a:t>
            </a:r>
            <a:endParaRPr>
              <a:latin typeface="Roboto"/>
              <a:ea typeface="Roboto"/>
              <a:cs typeface="Roboto"/>
              <a:sym typeface="Roboto"/>
            </a:endParaRPr>
          </a:p>
        </p:txBody>
      </p:sp>
      <p:sp>
        <p:nvSpPr>
          <p:cNvPr id="454" name="Google Shape;454;p21"/>
          <p:cNvSpPr txBox="1"/>
          <p:nvPr/>
        </p:nvSpPr>
        <p:spPr>
          <a:xfrm>
            <a:off x="6058125" y="15293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455" name="Google Shape;455;p21"/>
          <p:cNvSpPr txBox="1"/>
          <p:nvPr/>
        </p:nvSpPr>
        <p:spPr>
          <a:xfrm>
            <a:off x="5716813" y="152937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456" name="Google Shape;456;p21"/>
          <p:cNvSpPr txBox="1"/>
          <p:nvPr/>
        </p:nvSpPr>
        <p:spPr>
          <a:xfrm>
            <a:off x="7164347" y="1529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sp>
        <p:nvSpPr>
          <p:cNvPr id="457" name="Google Shape;457;p21"/>
          <p:cNvSpPr txBox="1"/>
          <p:nvPr/>
        </p:nvSpPr>
        <p:spPr>
          <a:xfrm>
            <a:off x="7164347" y="15293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458" name="Google Shape;458;p21"/>
          <p:cNvSpPr txBox="1"/>
          <p:nvPr/>
        </p:nvSpPr>
        <p:spPr>
          <a:xfrm>
            <a:off x="6457088" y="1513600"/>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25</a:t>
            </a:r>
            <a:endParaRPr>
              <a:solidFill>
                <a:srgbClr val="EC3A3B"/>
              </a:solidFill>
              <a:latin typeface="Roboto"/>
              <a:ea typeface="Roboto"/>
              <a:cs typeface="Roboto"/>
              <a:sym typeface="Roboto"/>
            </a:endParaRPr>
          </a:p>
        </p:txBody>
      </p:sp>
      <p:sp>
        <p:nvSpPr>
          <p:cNvPr id="459" name="Google Shape;459;p21"/>
          <p:cNvSpPr txBox="1"/>
          <p:nvPr/>
        </p:nvSpPr>
        <p:spPr>
          <a:xfrm>
            <a:off x="7684000" y="969725"/>
            <a:ext cx="12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Overflow</a:t>
            </a:r>
            <a:endParaRPr>
              <a:solidFill>
                <a:srgbClr val="EC3A3B"/>
              </a:solidFill>
              <a:latin typeface="Roboto"/>
              <a:ea typeface="Roboto"/>
              <a:cs typeface="Roboto"/>
              <a:sym typeface="Roboto"/>
            </a:endParaRPr>
          </a:p>
        </p:txBody>
      </p:sp>
      <p:cxnSp>
        <p:nvCxnSpPr>
          <p:cNvPr id="460" name="Google Shape;460;p21"/>
          <p:cNvCxnSpPr>
            <a:stCxn id="459" idx="1"/>
            <a:endCxn id="458" idx="3"/>
          </p:cNvCxnSpPr>
          <p:nvPr/>
        </p:nvCxnSpPr>
        <p:spPr>
          <a:xfrm flipH="1">
            <a:off x="6839800" y="1169825"/>
            <a:ext cx="844200" cy="543900"/>
          </a:xfrm>
          <a:prstGeom prst="straightConnector1">
            <a:avLst/>
          </a:prstGeom>
          <a:noFill/>
          <a:ln cap="flat" cmpd="sng" w="9525">
            <a:solidFill>
              <a:srgbClr val="EC3A3B"/>
            </a:solidFill>
            <a:prstDash val="solid"/>
            <a:round/>
            <a:headEnd len="med" w="med" type="none"/>
            <a:tailEnd len="med" w="med" type="triangle"/>
          </a:ln>
        </p:spPr>
      </p:cxnSp>
      <p:sp>
        <p:nvSpPr>
          <p:cNvPr id="461" name="Google Shape;461;p21"/>
          <p:cNvSpPr txBox="1"/>
          <p:nvPr/>
        </p:nvSpPr>
        <p:spPr>
          <a:xfrm>
            <a:off x="7164372" y="15136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56"/>
                                        </p:tgtEl>
                                      </p:cBhvr>
                                    </p:animEffect>
                                    <p:set>
                                      <p:cBhvr>
                                        <p:cTn dur="1" fill="hold">
                                          <p:stCondLst>
                                            <p:cond delay="1000"/>
                                          </p:stCondLst>
                                        </p:cTn>
                                        <p:tgtEl>
                                          <p:spTgt spid="4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453"/>
                                        </p:tgtEl>
                                      </p:cBhvr>
                                    </p:animEffect>
                                    <p:set>
                                      <p:cBhvr>
                                        <p:cTn dur="1" fill="hold">
                                          <p:stCondLst>
                                            <p:cond delay="1100"/>
                                          </p:stCondLst>
                                        </p:cTn>
                                        <p:tgtEl>
                                          <p:spTgt spid="4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xit" presetID="10" presetSubtype="0">
                                  <p:stCondLst>
                                    <p:cond delay="0"/>
                                  </p:stCondLst>
                                  <p:childTnLst>
                                    <p:animEffect filter="fade" transition="out">
                                      <p:cBhvr>
                                        <p:cTn dur="1000"/>
                                        <p:tgtEl>
                                          <p:spTgt spid="457"/>
                                        </p:tgtEl>
                                      </p:cBhvr>
                                    </p:animEffect>
                                    <p:set>
                                      <p:cBhvr>
                                        <p:cTn dur="1" fill="hold">
                                          <p:stCondLst>
                                            <p:cond delay="1000"/>
                                          </p:stCondLst>
                                        </p:cTn>
                                        <p:tgtEl>
                                          <p:spTgt spid="4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3" name="Shape 4753"/>
        <p:cNvGrpSpPr/>
        <p:nvPr/>
      </p:nvGrpSpPr>
      <p:grpSpPr>
        <a:xfrm>
          <a:off x="0" y="0"/>
          <a:ext cx="0" cy="0"/>
          <a:chOff x="0" y="0"/>
          <a:chExt cx="0" cy="0"/>
        </a:xfrm>
      </p:grpSpPr>
      <p:sp>
        <p:nvSpPr>
          <p:cNvPr id="4754" name="Google Shape;4754;p84"/>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55" name="Google Shape;4755;p84"/>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56" name="Google Shape;4756;p84"/>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57" name="Google Shape;4757;p84"/>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58" name="Google Shape;4758;p84"/>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15</a:t>
            </a:r>
            <a:endParaRPr sz="1800">
              <a:solidFill>
                <a:srgbClr val="000000"/>
              </a:solidFill>
              <a:latin typeface="Roboto"/>
              <a:ea typeface="Roboto"/>
              <a:cs typeface="Roboto"/>
              <a:sym typeface="Roboto"/>
            </a:endParaRPr>
          </a:p>
        </p:txBody>
      </p:sp>
      <p:cxnSp>
        <p:nvCxnSpPr>
          <p:cNvPr id="4759" name="Google Shape;4759;p84"/>
          <p:cNvCxnSpPr/>
          <p:nvPr/>
        </p:nvCxnSpPr>
        <p:spPr>
          <a:xfrm>
            <a:off x="6528249" y="9226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60" name="Google Shape;4760;p84"/>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  </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0" lvl="0" marL="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295275" lvl="1" marL="914400" rtl="0" algn="l">
              <a:spcBef>
                <a:spcPts val="0"/>
              </a:spcBef>
              <a:spcAft>
                <a:spcPts val="0"/>
              </a:spcAft>
              <a:buSzPts val="1050"/>
              <a:buAutoNum type="alphaLcPeriod"/>
            </a:pPr>
            <a:r>
              <a:rPr lang="en" sz="1050">
                <a:highlight>
                  <a:srgbClr val="F9FAFC"/>
                </a:highlight>
              </a:rPr>
              <a:t>Place the left child keys, parent key, the right child keys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Find the middle element and it will replace the current parent</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Fill the left and right child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761" name="Google Shape;4761;p84"/>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62" name="Google Shape;4762;p84"/>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763" name="Google Shape;4763;p84"/>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764" name="Google Shape;4764;p84"/>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765" name="Google Shape;4765;p84"/>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66" name="Google Shape;4766;p84"/>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67" name="Google Shape;4767;p84"/>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99200"/>
                <a:gridCol w="499200"/>
                <a:gridCol w="499200"/>
                <a:gridCol w="499200"/>
                <a:gridCol w="499200"/>
                <a:gridCol w="499200"/>
                <a:gridCol w="499200"/>
                <a:gridCol w="4992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768" name="Google Shape;4768;p84"/>
          <p:cNvSpPr/>
          <p:nvPr/>
        </p:nvSpPr>
        <p:spPr>
          <a:xfrm>
            <a:off x="6373175"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2" name="Shape 4772"/>
        <p:cNvGrpSpPr/>
        <p:nvPr/>
      </p:nvGrpSpPr>
      <p:grpSpPr>
        <a:xfrm>
          <a:off x="0" y="0"/>
          <a:ext cx="0" cy="0"/>
          <a:chOff x="0" y="0"/>
          <a:chExt cx="0" cy="0"/>
        </a:xfrm>
      </p:grpSpPr>
      <p:sp>
        <p:nvSpPr>
          <p:cNvPr id="4773" name="Google Shape;4773;p85"/>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74" name="Google Shape;4774;p85"/>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75" name="Google Shape;4775;p85"/>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76" name="Google Shape;4776;p85"/>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77" name="Google Shape;4777;p85"/>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15</a:t>
            </a:r>
            <a:endParaRPr sz="1800">
              <a:solidFill>
                <a:srgbClr val="000000"/>
              </a:solidFill>
              <a:latin typeface="Roboto"/>
              <a:ea typeface="Roboto"/>
              <a:cs typeface="Roboto"/>
              <a:sym typeface="Roboto"/>
            </a:endParaRPr>
          </a:p>
        </p:txBody>
      </p:sp>
      <p:cxnSp>
        <p:nvCxnSpPr>
          <p:cNvPr id="4778" name="Google Shape;4778;p85"/>
          <p:cNvCxnSpPr/>
          <p:nvPr/>
        </p:nvCxnSpPr>
        <p:spPr>
          <a:xfrm>
            <a:off x="6528249" y="922625"/>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79" name="Google Shape;4779;p85"/>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  </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0" lvl="0" marL="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295275" lvl="1" marL="914400" rtl="0" algn="l">
              <a:spcBef>
                <a:spcPts val="0"/>
              </a:spcBef>
              <a:spcAft>
                <a:spcPts val="0"/>
              </a:spcAft>
              <a:buSzPts val="1050"/>
              <a:buAutoNum type="alphaLcPeriod"/>
            </a:pPr>
            <a:r>
              <a:rPr lang="en" sz="1050">
                <a:highlight>
                  <a:srgbClr val="F9FAFC"/>
                </a:highlight>
              </a:rPr>
              <a:t>Place the left child keys, parent key, the right child keys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Find the middle element and it will replace the current parent</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Fill the left and right child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780" name="Google Shape;4780;p85"/>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81" name="Google Shape;4781;p85"/>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782" name="Google Shape;4782;p85"/>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783" name="Google Shape;4783;p85"/>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784" name="Google Shape;4784;p85"/>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85" name="Google Shape;4785;p85"/>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786" name="Google Shape;4786;p85"/>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43725"/>
                <a:gridCol w="443725"/>
                <a:gridCol w="443725"/>
                <a:gridCol w="443725"/>
                <a:gridCol w="443725"/>
                <a:gridCol w="443725"/>
                <a:gridCol w="443725"/>
                <a:gridCol w="443725"/>
                <a:gridCol w="4437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787" name="Google Shape;4787;p85"/>
          <p:cNvSpPr/>
          <p:nvPr/>
        </p:nvSpPr>
        <p:spPr>
          <a:xfrm>
            <a:off x="6128588"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1" name="Shape 4791"/>
        <p:cNvGrpSpPr/>
        <p:nvPr/>
      </p:nvGrpSpPr>
      <p:grpSpPr>
        <a:xfrm>
          <a:off x="0" y="0"/>
          <a:ext cx="0" cy="0"/>
          <a:chOff x="0" y="0"/>
          <a:chExt cx="0" cy="0"/>
        </a:xfrm>
      </p:grpSpPr>
      <p:sp>
        <p:nvSpPr>
          <p:cNvPr id="4792" name="Google Shape;4792;p86"/>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793" name="Google Shape;4793;p86"/>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794" name="Google Shape;4794;p86"/>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795" name="Google Shape;4795;p86"/>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796" name="Google Shape;4796;p86"/>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3</a:t>
            </a:r>
            <a:endParaRPr sz="1800">
              <a:solidFill>
                <a:srgbClr val="000000"/>
              </a:solidFill>
              <a:latin typeface="Roboto"/>
              <a:ea typeface="Roboto"/>
              <a:cs typeface="Roboto"/>
              <a:sym typeface="Roboto"/>
            </a:endParaRPr>
          </a:p>
        </p:txBody>
      </p:sp>
      <p:cxnSp>
        <p:nvCxnSpPr>
          <p:cNvPr id="4797" name="Google Shape;4797;p86"/>
          <p:cNvCxnSpPr/>
          <p:nvPr/>
        </p:nvCxnSpPr>
        <p:spPr>
          <a:xfrm>
            <a:off x="6841249" y="9153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798" name="Google Shape;4798;p86"/>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799" name="Google Shape;4799;p86"/>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00" name="Google Shape;4800;p86"/>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801" name="Google Shape;4801;p86"/>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02" name="Google Shape;4802;p86"/>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803" name="Google Shape;4803;p86"/>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04" name="Google Shape;4804;p86"/>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97"/>
                                        </p:tgtEl>
                                        <p:attrNameLst>
                                          <p:attrName>style.visibility</p:attrName>
                                        </p:attrNameLst>
                                      </p:cBhvr>
                                      <p:to>
                                        <p:strVal val="visible"/>
                                      </p:to>
                                    </p:set>
                                    <p:animEffect filter="fade" transition="in">
                                      <p:cBhvr>
                                        <p:cTn dur="1000"/>
                                        <p:tgtEl>
                                          <p:spTgt spid="4797"/>
                                        </p:tgtEl>
                                      </p:cBhvr>
                                    </p:animEffect>
                                  </p:childTnLst>
                                </p:cTn>
                              </p:par>
                              <p:par>
                                <p:cTn fill="hold" nodeType="withEffect" presetClass="entr" presetID="10" presetSubtype="0">
                                  <p:stCondLst>
                                    <p:cond delay="0"/>
                                  </p:stCondLst>
                                  <p:childTnLst>
                                    <p:set>
                                      <p:cBhvr>
                                        <p:cTn dur="1" fill="hold">
                                          <p:stCondLst>
                                            <p:cond delay="0"/>
                                          </p:stCondLst>
                                        </p:cTn>
                                        <p:tgtEl>
                                          <p:spTgt spid="4796"/>
                                        </p:tgtEl>
                                        <p:attrNameLst>
                                          <p:attrName>style.visibility</p:attrName>
                                        </p:attrNameLst>
                                      </p:cBhvr>
                                      <p:to>
                                        <p:strVal val="visible"/>
                                      </p:to>
                                    </p:set>
                                    <p:animEffect filter="fade" transition="in">
                                      <p:cBhvr>
                                        <p:cTn dur="1000"/>
                                        <p:tgtEl>
                                          <p:spTgt spid="4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8" name="Shape 4808"/>
        <p:cNvGrpSpPr/>
        <p:nvPr/>
      </p:nvGrpSpPr>
      <p:grpSpPr>
        <a:xfrm>
          <a:off x="0" y="0"/>
          <a:ext cx="0" cy="0"/>
          <a:chOff x="0" y="0"/>
          <a:chExt cx="0" cy="0"/>
        </a:xfrm>
      </p:grpSpPr>
      <p:sp>
        <p:nvSpPr>
          <p:cNvPr id="4809" name="Google Shape;4809;p87"/>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810" name="Google Shape;4810;p87"/>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811" name="Google Shape;4811;p87"/>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812" name="Google Shape;4812;p87"/>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813" name="Google Shape;4813;p87"/>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3</a:t>
            </a:r>
            <a:endParaRPr sz="1800">
              <a:solidFill>
                <a:srgbClr val="000000"/>
              </a:solidFill>
              <a:latin typeface="Roboto"/>
              <a:ea typeface="Roboto"/>
              <a:cs typeface="Roboto"/>
              <a:sym typeface="Roboto"/>
            </a:endParaRPr>
          </a:p>
        </p:txBody>
      </p:sp>
      <p:cxnSp>
        <p:nvCxnSpPr>
          <p:cNvPr id="4814" name="Google Shape;4814;p87"/>
          <p:cNvCxnSpPr/>
          <p:nvPr/>
        </p:nvCxnSpPr>
        <p:spPr>
          <a:xfrm>
            <a:off x="6841249" y="9153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815" name="Google Shape;4815;p87"/>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816" name="Google Shape;4816;p87"/>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17" name="Google Shape;4817;p87"/>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818" name="Google Shape;4818;p87"/>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19" name="Google Shape;4819;p87"/>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820" name="Google Shape;4820;p87"/>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21" name="Google Shape;4821;p87"/>
          <p:cNvSpPr txBox="1"/>
          <p:nvPr/>
        </p:nvSpPr>
        <p:spPr>
          <a:xfrm>
            <a:off x="67050" y="-616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Place the left child keys, parent key, the right child key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(2m – 2)/3 will be the first parent, keys less than the first parent will be place in the first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(4m)/3 will be the second parent, keys less than the second parent but greater than the first parent will be place at the second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Keys greater than the second parent will be place at the third node</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822" name="Google Shape;4822;p87"/>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38400"/>
                <a:gridCol w="438400"/>
                <a:gridCol w="438400"/>
                <a:gridCol w="438400"/>
                <a:gridCol w="438400"/>
                <a:gridCol w="438400"/>
                <a:gridCol w="438400"/>
                <a:gridCol w="438400"/>
                <a:gridCol w="438400"/>
                <a:gridCol w="4384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23" name="Google Shape;4823;p87"/>
          <p:cNvSpPr/>
          <p:nvPr/>
        </p:nvSpPr>
        <p:spPr>
          <a:xfrm>
            <a:off x="5221475"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87"/>
          <p:cNvSpPr txBox="1"/>
          <p:nvPr/>
        </p:nvSpPr>
        <p:spPr>
          <a:xfrm>
            <a:off x="4935400" y="3382188"/>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(2(5) - 2) / 3 = 2</a:t>
            </a:r>
            <a:endParaRPr sz="1800">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2"/>
                                        </p:tgtEl>
                                        <p:attrNameLst>
                                          <p:attrName>style.visibility</p:attrName>
                                        </p:attrNameLst>
                                      </p:cBhvr>
                                      <p:to>
                                        <p:strVal val="visible"/>
                                      </p:to>
                                    </p:set>
                                    <p:animEffect filter="fade" transition="in">
                                      <p:cBhvr>
                                        <p:cTn dur="1000"/>
                                        <p:tgtEl>
                                          <p:spTgt spid="4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4"/>
                                        </p:tgtEl>
                                        <p:attrNameLst>
                                          <p:attrName>style.visibility</p:attrName>
                                        </p:attrNameLst>
                                      </p:cBhvr>
                                      <p:to>
                                        <p:strVal val="visible"/>
                                      </p:to>
                                    </p:set>
                                    <p:animEffect filter="fade" transition="in">
                                      <p:cBhvr>
                                        <p:cTn dur="1000"/>
                                        <p:tgtEl>
                                          <p:spTgt spid="4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3"/>
                                        </p:tgtEl>
                                        <p:attrNameLst>
                                          <p:attrName>style.visibility</p:attrName>
                                        </p:attrNameLst>
                                      </p:cBhvr>
                                      <p:to>
                                        <p:strVal val="visible"/>
                                      </p:to>
                                    </p:set>
                                    <p:animEffect filter="fade" transition="in">
                                      <p:cBhvr>
                                        <p:cTn dur="1000"/>
                                        <p:tgtEl>
                                          <p:spTgt spid="48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8" name="Shape 4828"/>
        <p:cNvGrpSpPr/>
        <p:nvPr/>
      </p:nvGrpSpPr>
      <p:grpSpPr>
        <a:xfrm>
          <a:off x="0" y="0"/>
          <a:ext cx="0" cy="0"/>
          <a:chOff x="0" y="0"/>
          <a:chExt cx="0" cy="0"/>
        </a:xfrm>
      </p:grpSpPr>
      <p:sp>
        <p:nvSpPr>
          <p:cNvPr id="4829" name="Google Shape;4829;p88"/>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830" name="Google Shape;4830;p88"/>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831" name="Google Shape;4831;p88"/>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832" name="Google Shape;4832;p88"/>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833" name="Google Shape;4833;p88"/>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3</a:t>
            </a:r>
            <a:endParaRPr sz="1800">
              <a:solidFill>
                <a:srgbClr val="000000"/>
              </a:solidFill>
              <a:latin typeface="Roboto"/>
              <a:ea typeface="Roboto"/>
              <a:cs typeface="Roboto"/>
              <a:sym typeface="Roboto"/>
            </a:endParaRPr>
          </a:p>
        </p:txBody>
      </p:sp>
      <p:cxnSp>
        <p:nvCxnSpPr>
          <p:cNvPr id="4834" name="Google Shape;4834;p88"/>
          <p:cNvCxnSpPr/>
          <p:nvPr/>
        </p:nvCxnSpPr>
        <p:spPr>
          <a:xfrm>
            <a:off x="6841249" y="9153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835" name="Google Shape;4835;p88"/>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836" name="Google Shape;4836;p88"/>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37" name="Google Shape;4837;p88"/>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838" name="Google Shape;4838;p88"/>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39" name="Google Shape;4839;p88"/>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840" name="Google Shape;4840;p88"/>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41" name="Google Shape;4841;p88"/>
          <p:cNvSpPr txBox="1"/>
          <p:nvPr/>
        </p:nvSpPr>
        <p:spPr>
          <a:xfrm>
            <a:off x="67050" y="-616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Place the left child keys, parent key, the right child key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(2m – 2)/3 will be the first parent, keys less than the first parent will be place in the first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(4m)/3 will be the second parent, keys less than the second parent but greater than the first parent will be place at the second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Keys greater than the second parent will be place at the third node</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842" name="Google Shape;4842;p88"/>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38400"/>
                <a:gridCol w="438400"/>
                <a:gridCol w="438400"/>
                <a:gridCol w="438400"/>
                <a:gridCol w="438400"/>
                <a:gridCol w="438400"/>
                <a:gridCol w="438400"/>
                <a:gridCol w="438400"/>
                <a:gridCol w="438400"/>
                <a:gridCol w="4384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43" name="Google Shape;4843;p88"/>
          <p:cNvSpPr/>
          <p:nvPr/>
        </p:nvSpPr>
        <p:spPr>
          <a:xfrm>
            <a:off x="5221475"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88"/>
          <p:cNvSpPr txBox="1"/>
          <p:nvPr/>
        </p:nvSpPr>
        <p:spPr>
          <a:xfrm>
            <a:off x="4935400" y="3382188"/>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(4(5))/3 = 6 </a:t>
            </a:r>
            <a:endParaRPr sz="1800">
              <a:solidFill>
                <a:srgbClr val="000000"/>
              </a:solidFill>
              <a:latin typeface="Roboto"/>
              <a:ea typeface="Roboto"/>
              <a:cs typeface="Roboto"/>
              <a:sym typeface="Roboto"/>
            </a:endParaRPr>
          </a:p>
        </p:txBody>
      </p:sp>
      <p:sp>
        <p:nvSpPr>
          <p:cNvPr id="4845" name="Google Shape;4845;p88"/>
          <p:cNvSpPr/>
          <p:nvPr/>
        </p:nvSpPr>
        <p:spPr>
          <a:xfrm>
            <a:off x="6981675" y="4062650"/>
            <a:ext cx="342000" cy="33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4"/>
                                        </p:tgtEl>
                                        <p:attrNameLst>
                                          <p:attrName>style.visibility</p:attrName>
                                        </p:attrNameLst>
                                      </p:cBhvr>
                                      <p:to>
                                        <p:strVal val="visible"/>
                                      </p:to>
                                    </p:set>
                                    <p:animEffect filter="fade" transition="in">
                                      <p:cBhvr>
                                        <p:cTn dur="1000"/>
                                        <p:tgtEl>
                                          <p:spTgt spid="4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5"/>
                                        </p:tgtEl>
                                        <p:attrNameLst>
                                          <p:attrName>style.visibility</p:attrName>
                                        </p:attrNameLst>
                                      </p:cBhvr>
                                      <p:to>
                                        <p:strVal val="visible"/>
                                      </p:to>
                                    </p:set>
                                    <p:animEffect filter="fade" transition="in">
                                      <p:cBhvr>
                                        <p:cTn dur="1000"/>
                                        <p:tgtEl>
                                          <p:spTgt spid="4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9" name="Shape 4849"/>
        <p:cNvGrpSpPr/>
        <p:nvPr/>
      </p:nvGrpSpPr>
      <p:grpSpPr>
        <a:xfrm>
          <a:off x="0" y="0"/>
          <a:ext cx="0" cy="0"/>
          <a:chOff x="0" y="0"/>
          <a:chExt cx="0" cy="0"/>
        </a:xfrm>
      </p:grpSpPr>
      <p:sp>
        <p:nvSpPr>
          <p:cNvPr id="4850" name="Google Shape;4850;p89"/>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851" name="Google Shape;4851;p89"/>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852" name="Google Shape;4852;p89"/>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853" name="Google Shape;4853;p89"/>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854" name="Google Shape;4854;p89"/>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3</a:t>
            </a:r>
            <a:endParaRPr sz="1800">
              <a:solidFill>
                <a:srgbClr val="000000"/>
              </a:solidFill>
              <a:latin typeface="Roboto"/>
              <a:ea typeface="Roboto"/>
              <a:cs typeface="Roboto"/>
              <a:sym typeface="Roboto"/>
            </a:endParaRPr>
          </a:p>
        </p:txBody>
      </p:sp>
      <p:cxnSp>
        <p:nvCxnSpPr>
          <p:cNvPr id="4855" name="Google Shape;4855;p89"/>
          <p:cNvCxnSpPr/>
          <p:nvPr/>
        </p:nvCxnSpPr>
        <p:spPr>
          <a:xfrm>
            <a:off x="6841249" y="9153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856" name="Google Shape;4856;p89"/>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857" name="Google Shape;4857;p89"/>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58" name="Google Shape;4858;p89"/>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859" name="Google Shape;4859;p89"/>
          <p:cNvCxnSpPr/>
          <p:nvPr/>
        </p:nvCxnSpPr>
        <p:spPr>
          <a:xfrm>
            <a:off x="5034550" y="2226625"/>
            <a:ext cx="349200" cy="552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60" name="Google Shape;4860;p89"/>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861" name="Google Shape;4861;p89"/>
          <p:cNvGraphicFramePr/>
          <p:nvPr/>
        </p:nvGraphicFramePr>
        <p:xfrm>
          <a:off x="5309850"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62" name="Google Shape;4862;p89"/>
          <p:cNvSpPr txBox="1"/>
          <p:nvPr/>
        </p:nvSpPr>
        <p:spPr>
          <a:xfrm>
            <a:off x="67050" y="-616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Place the left child keys, parent key, the right child key and the key to be inserted in a temporary array </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(2m – 2)/3 will be the first parent, keys less than the first parent will be place in the first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The element at index (4m)/3 will be the second parent, keys less than the second parent but greater than the first parent will be place at the second node</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Keys greater than the second parent will be place at the third node</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863" name="Google Shape;4863;p89"/>
          <p:cNvGraphicFramePr/>
          <p:nvPr/>
        </p:nvGraphicFramePr>
        <p:xfrm>
          <a:off x="4302825" y="4025288"/>
          <a:ext cx="3000000" cy="3000000"/>
        </p:xfrm>
        <a:graphic>
          <a:graphicData uri="http://schemas.openxmlformats.org/drawingml/2006/table">
            <a:tbl>
              <a:tblPr>
                <a:noFill/>
                <a:tableStyleId>{7DFA0E48-B86F-4438-8DBF-F219A67F2AD1}</a:tableStyleId>
              </a:tblPr>
              <a:tblGrid>
                <a:gridCol w="438400"/>
                <a:gridCol w="438400"/>
                <a:gridCol w="438400"/>
                <a:gridCol w="438400"/>
                <a:gridCol w="438400"/>
                <a:gridCol w="438400"/>
                <a:gridCol w="438400"/>
                <a:gridCol w="438400"/>
                <a:gridCol w="438400"/>
                <a:gridCol w="438400"/>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64" name="Google Shape;4864;p89"/>
          <p:cNvSpPr/>
          <p:nvPr/>
        </p:nvSpPr>
        <p:spPr>
          <a:xfrm>
            <a:off x="5221475" y="4062650"/>
            <a:ext cx="3420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89"/>
          <p:cNvSpPr txBox="1"/>
          <p:nvPr/>
        </p:nvSpPr>
        <p:spPr>
          <a:xfrm>
            <a:off x="4935400" y="3382188"/>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(4(5))/3 = 6 </a:t>
            </a:r>
            <a:endParaRPr sz="1800">
              <a:solidFill>
                <a:srgbClr val="000000"/>
              </a:solidFill>
              <a:latin typeface="Roboto"/>
              <a:ea typeface="Roboto"/>
              <a:cs typeface="Roboto"/>
              <a:sym typeface="Roboto"/>
            </a:endParaRPr>
          </a:p>
        </p:txBody>
      </p:sp>
      <p:sp>
        <p:nvSpPr>
          <p:cNvPr id="4866" name="Google Shape;4866;p89"/>
          <p:cNvSpPr/>
          <p:nvPr/>
        </p:nvSpPr>
        <p:spPr>
          <a:xfrm>
            <a:off x="6981675" y="4062650"/>
            <a:ext cx="342000" cy="33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cxnSp>
        <p:nvCxnSpPr>
          <p:cNvPr id="4867" name="Google Shape;4867;p89"/>
          <p:cNvCxnSpPr/>
          <p:nvPr/>
        </p:nvCxnSpPr>
        <p:spPr>
          <a:xfrm>
            <a:off x="5653875" y="2254163"/>
            <a:ext cx="1555800" cy="532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68" name="Google Shape;4868;p89"/>
          <p:cNvGraphicFramePr/>
          <p:nvPr/>
        </p:nvGraphicFramePr>
        <p:xfrm>
          <a:off x="7123250" y="2810800"/>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l">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7"/>
                                        </p:tgtEl>
                                        <p:attrNameLst>
                                          <p:attrName>style.visibility</p:attrName>
                                        </p:attrNameLst>
                                      </p:cBhvr>
                                      <p:to>
                                        <p:strVal val="visible"/>
                                      </p:to>
                                    </p:set>
                                    <p:animEffect filter="fade" transition="in">
                                      <p:cBhvr>
                                        <p:cTn dur="1000"/>
                                        <p:tgtEl>
                                          <p:spTgt spid="4867"/>
                                        </p:tgtEl>
                                      </p:cBhvr>
                                    </p:animEffect>
                                  </p:childTnLst>
                                </p:cTn>
                              </p:par>
                              <p:par>
                                <p:cTn fill="hold" nodeType="withEffect" presetClass="entr" presetID="10" presetSubtype="0">
                                  <p:stCondLst>
                                    <p:cond delay="0"/>
                                  </p:stCondLst>
                                  <p:childTnLst>
                                    <p:set>
                                      <p:cBhvr>
                                        <p:cTn dur="1" fill="hold">
                                          <p:stCondLst>
                                            <p:cond delay="0"/>
                                          </p:stCondLst>
                                        </p:cTn>
                                        <p:tgtEl>
                                          <p:spTgt spid="4868"/>
                                        </p:tgtEl>
                                        <p:attrNameLst>
                                          <p:attrName>style.visibility</p:attrName>
                                        </p:attrNameLst>
                                      </p:cBhvr>
                                      <p:to>
                                        <p:strVal val="visible"/>
                                      </p:to>
                                    </p:set>
                                    <p:animEffect filter="fade" transition="in">
                                      <p:cBhvr>
                                        <p:cTn dur="1000"/>
                                        <p:tgtEl>
                                          <p:spTgt spid="48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2" name="Shape 4872"/>
        <p:cNvGrpSpPr/>
        <p:nvPr/>
      </p:nvGrpSpPr>
      <p:grpSpPr>
        <a:xfrm>
          <a:off x="0" y="0"/>
          <a:ext cx="0" cy="0"/>
          <a:chOff x="0" y="0"/>
          <a:chExt cx="0" cy="0"/>
        </a:xfrm>
      </p:grpSpPr>
      <p:sp>
        <p:nvSpPr>
          <p:cNvPr id="4873" name="Google Shape;4873;p90"/>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874" name="Google Shape;4874;p90"/>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875" name="Google Shape;4875;p90"/>
          <p:cNvSpPr txBox="1"/>
          <p:nvPr/>
        </p:nvSpPr>
        <p:spPr>
          <a:xfrm>
            <a:off x="4128225"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1, 13, 8, 4, 6, 2, 7	, 11, 15, 3</a:t>
            </a:r>
            <a:endParaRPr sz="1800">
              <a:solidFill>
                <a:srgbClr val="000000"/>
              </a:solidFill>
              <a:latin typeface="Roboto"/>
              <a:ea typeface="Roboto"/>
              <a:cs typeface="Roboto"/>
              <a:sym typeface="Roboto"/>
            </a:endParaRPr>
          </a:p>
        </p:txBody>
      </p:sp>
      <p:sp>
        <p:nvSpPr>
          <p:cNvPr id="4876" name="Google Shape;4876;p90"/>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877" name="Google Shape;4877;p90"/>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Insert: 3</a:t>
            </a:r>
            <a:endParaRPr sz="1800">
              <a:solidFill>
                <a:srgbClr val="000000"/>
              </a:solidFill>
              <a:latin typeface="Roboto"/>
              <a:ea typeface="Roboto"/>
              <a:cs typeface="Roboto"/>
              <a:sym typeface="Roboto"/>
            </a:endParaRPr>
          </a:p>
        </p:txBody>
      </p:sp>
      <p:cxnSp>
        <p:nvCxnSpPr>
          <p:cNvPr id="4878" name="Google Shape;4878;p90"/>
          <p:cNvCxnSpPr/>
          <p:nvPr/>
        </p:nvCxnSpPr>
        <p:spPr>
          <a:xfrm>
            <a:off x="6841249" y="915350"/>
            <a:ext cx="282000" cy="4800"/>
          </a:xfrm>
          <a:prstGeom prst="straightConnector1">
            <a:avLst/>
          </a:prstGeom>
          <a:noFill/>
          <a:ln cap="flat" cmpd="sng" w="76200">
            <a:solidFill>
              <a:schemeClr val="accent1"/>
            </a:solidFill>
            <a:prstDash val="solid"/>
            <a:round/>
            <a:headEnd len="med" w="med" type="none"/>
            <a:tailEnd len="med" w="med" type="none"/>
          </a:ln>
        </p:spPr>
      </p:cxnSp>
      <p:sp>
        <p:nvSpPr>
          <p:cNvPr id="4879" name="Google Shape;4879;p90"/>
          <p:cNvSpPr txBox="1"/>
          <p:nvPr/>
        </p:nvSpPr>
        <p:spPr>
          <a:xfrm>
            <a:off x="7653225" y="410400"/>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3</a:t>
            </a:r>
            <a:endParaRPr/>
          </a:p>
        </p:txBody>
      </p:sp>
      <p:graphicFrame>
        <p:nvGraphicFramePr>
          <p:cNvPr id="4880" name="Google Shape;4880;p90"/>
          <p:cNvGraphicFramePr/>
          <p:nvPr/>
        </p:nvGraphicFramePr>
        <p:xfrm>
          <a:off x="4408875" y="1838950"/>
          <a:ext cx="3000000" cy="3000000"/>
        </p:xfrm>
        <a:graphic>
          <a:graphicData uri="http://schemas.openxmlformats.org/drawingml/2006/table">
            <a:tbl>
              <a:tblPr>
                <a:noFill/>
                <a:tableStyleId>{7DFA0E48-B86F-4438-8DBF-F219A67F2AD1}</a:tableStyleId>
              </a:tblPr>
              <a:tblGrid>
                <a:gridCol w="622500"/>
                <a:gridCol w="622500"/>
                <a:gridCol w="622500"/>
                <a:gridCol w="622500"/>
                <a:gridCol w="622500"/>
                <a:gridCol w="622500"/>
              </a:tblGrid>
              <a:tr h="40950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81" name="Google Shape;4881;p90"/>
          <p:cNvCxnSpPr/>
          <p:nvPr/>
        </p:nvCxnSpPr>
        <p:spPr>
          <a:xfrm flipH="1">
            <a:off x="4197975" y="2248450"/>
            <a:ext cx="210900" cy="538500"/>
          </a:xfrm>
          <a:prstGeom prst="straightConnector1">
            <a:avLst/>
          </a:prstGeom>
          <a:noFill/>
          <a:ln cap="flat" cmpd="sng" w="9525">
            <a:solidFill>
              <a:schemeClr val="dk2"/>
            </a:solidFill>
            <a:prstDash val="solid"/>
            <a:round/>
            <a:headEnd len="med" w="med" type="none"/>
            <a:tailEnd len="med" w="med" type="triangle"/>
          </a:ln>
        </p:spPr>
      </p:cxnSp>
      <p:cxnSp>
        <p:nvCxnSpPr>
          <p:cNvPr id="4882" name="Google Shape;4882;p90"/>
          <p:cNvCxnSpPr/>
          <p:nvPr/>
        </p:nvCxnSpPr>
        <p:spPr>
          <a:xfrm>
            <a:off x="5034550" y="2226625"/>
            <a:ext cx="422100" cy="13533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83" name="Google Shape;4883;p90"/>
          <p:cNvGraphicFramePr/>
          <p:nvPr/>
        </p:nvGraphicFramePr>
        <p:xfrm>
          <a:off x="3564625" y="2810775"/>
          <a:ext cx="3000000" cy="3000000"/>
        </p:xfrm>
        <a:graphic>
          <a:graphicData uri="http://schemas.openxmlformats.org/drawingml/2006/table">
            <a:tbl>
              <a:tblPr>
                <a:noFill/>
                <a:tableStyleId>{7DFA0E48-B86F-4438-8DBF-F219A67F2AD1}</a:tableStyleId>
              </a:tblPr>
              <a:tblGrid>
                <a:gridCol w="386325"/>
                <a:gridCol w="386325"/>
                <a:gridCol w="386325"/>
                <a:gridCol w="386325"/>
              </a:tblGrid>
              <a:tr h="4095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884" name="Google Shape;4884;p90"/>
          <p:cNvGraphicFramePr/>
          <p:nvPr/>
        </p:nvGraphicFramePr>
        <p:xfrm>
          <a:off x="5142525" y="3606200"/>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885" name="Google Shape;4885;p90"/>
          <p:cNvCxnSpPr/>
          <p:nvPr/>
        </p:nvCxnSpPr>
        <p:spPr>
          <a:xfrm>
            <a:off x="5653875" y="2254163"/>
            <a:ext cx="129900" cy="532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886" name="Google Shape;4886;p90"/>
          <p:cNvGraphicFramePr/>
          <p:nvPr/>
        </p:nvGraphicFramePr>
        <p:xfrm>
          <a:off x="5666075" y="2810775"/>
          <a:ext cx="3000000" cy="3000000"/>
        </p:xfrm>
        <a:graphic>
          <a:graphicData uri="http://schemas.openxmlformats.org/drawingml/2006/table">
            <a:tbl>
              <a:tblPr>
                <a:noFill/>
                <a:tableStyleId>{7DFA0E48-B86F-4438-8DBF-F219A67F2AD1}</a:tableStyleId>
              </a:tblPr>
              <a:tblGrid>
                <a:gridCol w="382850"/>
                <a:gridCol w="382850"/>
                <a:gridCol w="382850"/>
                <a:gridCol w="382850"/>
              </a:tblGrid>
              <a:tr h="409500">
                <a:tc>
                  <a:txBody>
                    <a:bodyPr/>
                    <a:lstStyle/>
                    <a:p>
                      <a:pPr indent="0" lvl="0" marL="0" rtl="0" algn="l">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4887" name="Google Shape;4887;p90"/>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Instruction:</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tree is empty, allocate a root node with the size of ((2m - 1)/3) * 2 and insert the key</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Search the appropriate node for insertion and insert the key in ascending order.</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node is full:</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left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Check if right sibling is not full and not empty</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4.</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Else</a:t>
            </a:r>
            <a:endParaRPr sz="1050">
              <a:highlight>
                <a:srgbClr val="F9FAFC"/>
              </a:highlight>
            </a:endParaRPr>
          </a:p>
          <a:p>
            <a:pPr indent="-295275" lvl="2" marL="1371600" rtl="0" algn="l">
              <a:lnSpc>
                <a:spcPct val="100000"/>
              </a:lnSpc>
              <a:spcBef>
                <a:spcPts val="1000"/>
              </a:spcBef>
              <a:spcAft>
                <a:spcPts val="0"/>
              </a:spcAft>
              <a:buSzPts val="1050"/>
              <a:buAutoNum type="romanLcPeriod"/>
            </a:pPr>
            <a:r>
              <a:rPr lang="en" sz="1050">
                <a:highlight>
                  <a:srgbClr val="F9FAFC"/>
                </a:highlight>
              </a:rPr>
              <a:t>Proceed to 5</a:t>
            </a:r>
            <a:endParaRPr sz="1050">
              <a:highlight>
                <a:srgbClr val="F9FAFC"/>
              </a:highlight>
            </a:endParaRPr>
          </a:p>
          <a:p>
            <a:pPr indent="0" lvl="0" marL="1371600" rtl="0" algn="l">
              <a:lnSpc>
                <a:spcPct val="100000"/>
              </a:lnSpc>
              <a:spcBef>
                <a:spcPts val="1000"/>
              </a:spcBef>
              <a:spcAft>
                <a:spcPts val="0"/>
              </a:spcAft>
              <a:buNone/>
            </a:pPr>
            <a:r>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Determine the middle element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Perform a 2-3 split</a:t>
            </a:r>
            <a:endParaRPr sz="1050">
              <a:highlight>
                <a:srgbClr val="F9FAFC"/>
              </a:highlight>
            </a:endParaRPr>
          </a:p>
          <a:p>
            <a:pPr indent="0" lvl="0" marL="457200" rtl="0" algn="l">
              <a:lnSpc>
                <a:spcPct val="100000"/>
              </a:lnSpc>
              <a:spcBef>
                <a:spcPts val="1000"/>
              </a:spcBef>
              <a:spcAft>
                <a:spcPts val="0"/>
              </a:spcAft>
              <a:buNone/>
            </a:pPr>
            <a:r>
              <a:rPr lang="en" sz="1050">
                <a:highlight>
                  <a:srgbClr val="F9FAFC"/>
                </a:highlight>
              </a:rPr>
              <a:t>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888" name="Google Shape;4888;p90"/>
          <p:cNvSpPr txBox="1"/>
          <p:nvPr/>
        </p:nvSpPr>
        <p:spPr>
          <a:xfrm>
            <a:off x="3616725" y="4401625"/>
            <a:ext cx="4660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Cons: violation of the rule if order is odd</a:t>
            </a:r>
            <a:endParaRPr sz="1800">
              <a:solidFill>
                <a:srgbClr val="000000"/>
              </a:solidFill>
              <a:latin typeface="Roboto"/>
              <a:ea typeface="Roboto"/>
              <a:cs typeface="Roboto"/>
              <a:sym typeface="Roboto"/>
            </a:endParaRPr>
          </a:p>
        </p:txBody>
      </p:sp>
      <p:cxnSp>
        <p:nvCxnSpPr>
          <p:cNvPr id="4889" name="Google Shape;4889;p90"/>
          <p:cNvCxnSpPr/>
          <p:nvPr/>
        </p:nvCxnSpPr>
        <p:spPr>
          <a:xfrm rot="10800000">
            <a:off x="4314300" y="3303300"/>
            <a:ext cx="203700" cy="106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8"/>
                                        </p:tgtEl>
                                        <p:attrNameLst>
                                          <p:attrName>style.visibility</p:attrName>
                                        </p:attrNameLst>
                                      </p:cBhvr>
                                      <p:to>
                                        <p:strVal val="visible"/>
                                      </p:to>
                                    </p:set>
                                    <p:animEffect filter="fade" transition="in">
                                      <p:cBhvr>
                                        <p:cTn dur="1000"/>
                                        <p:tgtEl>
                                          <p:spTgt spid="4888"/>
                                        </p:tgtEl>
                                      </p:cBhvr>
                                    </p:animEffect>
                                  </p:childTnLst>
                                </p:cTn>
                              </p:par>
                              <p:par>
                                <p:cTn fill="hold" nodeType="withEffect" presetClass="entr" presetID="10" presetSubtype="0">
                                  <p:stCondLst>
                                    <p:cond delay="0"/>
                                  </p:stCondLst>
                                  <p:childTnLst>
                                    <p:set>
                                      <p:cBhvr>
                                        <p:cTn dur="1" fill="hold">
                                          <p:stCondLst>
                                            <p:cond delay="0"/>
                                          </p:stCondLst>
                                        </p:cTn>
                                        <p:tgtEl>
                                          <p:spTgt spid="4889"/>
                                        </p:tgtEl>
                                        <p:attrNameLst>
                                          <p:attrName>style.visibility</p:attrName>
                                        </p:attrNameLst>
                                      </p:cBhvr>
                                      <p:to>
                                        <p:strVal val="visible"/>
                                      </p:to>
                                    </p:set>
                                    <p:animEffect filter="fade" transition="in">
                                      <p:cBhvr>
                                        <p:cTn dur="1000"/>
                                        <p:tgtEl>
                                          <p:spTgt spid="48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3" name="Shape 4893"/>
        <p:cNvGrpSpPr/>
        <p:nvPr/>
      </p:nvGrpSpPr>
      <p:grpSpPr>
        <a:xfrm>
          <a:off x="0" y="0"/>
          <a:ext cx="0" cy="0"/>
          <a:chOff x="0" y="0"/>
          <a:chExt cx="0" cy="0"/>
        </a:xfrm>
      </p:grpSpPr>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7" name="Shape 4897"/>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1" name="Shape 4901"/>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2"/>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a:t>
            </a:r>
            <a:endParaRPr/>
          </a:p>
        </p:txBody>
      </p:sp>
      <p:cxnSp>
        <p:nvCxnSpPr>
          <p:cNvPr id="467" name="Google Shape;467;p22"/>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sp>
        <p:nvSpPr>
          <p:cNvPr id="468" name="Google Shape;468;p22"/>
          <p:cNvSpPr txBox="1"/>
          <p:nvPr/>
        </p:nvSpPr>
        <p:spPr>
          <a:xfrm>
            <a:off x="3298424" y="554725"/>
            <a:ext cx="9066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Data:</a:t>
            </a:r>
            <a:endParaRPr sz="1800">
              <a:solidFill>
                <a:srgbClr val="000000"/>
              </a:solidFill>
              <a:latin typeface="Roboto"/>
              <a:ea typeface="Roboto"/>
              <a:cs typeface="Roboto"/>
              <a:sym typeface="Roboto"/>
            </a:endParaRPr>
          </a:p>
        </p:txBody>
      </p:sp>
      <p:sp>
        <p:nvSpPr>
          <p:cNvPr id="469" name="Google Shape;469;p22"/>
          <p:cNvSpPr txBox="1"/>
          <p:nvPr/>
        </p:nvSpPr>
        <p:spPr>
          <a:xfrm>
            <a:off x="3322925" y="969720"/>
            <a:ext cx="21144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470" name="Google Shape;470;p22"/>
          <p:cNvSpPr txBox="1"/>
          <p:nvPr/>
        </p:nvSpPr>
        <p:spPr>
          <a:xfrm>
            <a:off x="258125" y="32355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rgbClr val="F9FAFC"/>
                </a:highlight>
              </a:rPr>
              <a:t>Instruction:</a:t>
            </a:r>
            <a:endParaRPr sz="1350">
              <a:highlight>
                <a:srgbClr val="F9FAFC"/>
              </a:highlight>
            </a:endParaRPr>
          </a:p>
          <a:p>
            <a:pPr indent="0" lvl="0" marL="0" rtl="0" algn="l">
              <a:lnSpc>
                <a:spcPct val="100000"/>
              </a:lnSpc>
              <a:spcBef>
                <a:spcPts val="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rPr lang="en" sz="1350">
                <a:highlight>
                  <a:srgbClr val="F9FAFC"/>
                </a:highlight>
              </a:rPr>
              <a:t>Case 1: Overflow in leaf node</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a:t>
            </a:r>
            <a:r>
              <a:rPr lang="en" sz="1350">
                <a:highlight>
                  <a:srgbClr val="F9FAFC"/>
                </a:highlight>
              </a:rPr>
              <a:t>plit the leaf node into two nodes. </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From </a:t>
            </a:r>
            <a:r>
              <a:rPr lang="en" sz="1350">
                <a:highlight>
                  <a:srgbClr val="F9FAFC"/>
                </a:highlight>
              </a:rPr>
              <a:t>the keys, including the key to be inserted, the first node contains ⌈(m-1)/2⌉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Second node contains the remaining keys.</a:t>
            </a:r>
            <a:endParaRPr sz="1350">
              <a:highlight>
                <a:srgbClr val="F9FAFC"/>
              </a:highlight>
            </a:endParaRPr>
          </a:p>
          <a:p>
            <a:pPr indent="-314325" lvl="0" marL="457200" rtl="0" algn="l">
              <a:lnSpc>
                <a:spcPct val="115000"/>
              </a:lnSpc>
              <a:spcBef>
                <a:spcPts val="0"/>
              </a:spcBef>
              <a:spcAft>
                <a:spcPts val="0"/>
              </a:spcAft>
              <a:buSzPts val="1350"/>
              <a:buAutoNum type="arabicPeriod"/>
            </a:pPr>
            <a:r>
              <a:rPr lang="en" sz="1350">
                <a:highlight>
                  <a:srgbClr val="F9FAFC"/>
                </a:highlight>
              </a:rPr>
              <a:t>Copy the smallest search key value from second node to the parent node.</a:t>
            </a:r>
            <a:endParaRPr sz="1350">
              <a:highlight>
                <a:srgbClr val="F9FAFC"/>
              </a:highlight>
            </a:endParaRPr>
          </a:p>
          <a:p>
            <a:pPr indent="0" lvl="0" marL="0" rtl="0" algn="l">
              <a:lnSpc>
                <a:spcPct val="115000"/>
              </a:lnSpc>
              <a:spcBef>
                <a:spcPts val="0"/>
              </a:spcBef>
              <a:spcAft>
                <a:spcPts val="0"/>
              </a:spcAft>
              <a:buNone/>
            </a:pPr>
            <a:r>
              <a:t/>
            </a:r>
            <a:endParaRPr sz="1350">
              <a:highlight>
                <a:srgbClr val="F9FAFC"/>
              </a:highlight>
            </a:endParaRPr>
          </a:p>
          <a:p>
            <a:pPr indent="0" lvl="0" marL="0" rtl="0" algn="l">
              <a:lnSpc>
                <a:spcPct val="115000"/>
              </a:lnSpc>
              <a:spcBef>
                <a:spcPts val="0"/>
              </a:spcBef>
              <a:spcAft>
                <a:spcPts val="0"/>
              </a:spcAft>
              <a:buNone/>
            </a:pPr>
            <a:r>
              <a:rPr lang="en" sz="1350">
                <a:highlight>
                  <a:srgbClr val="F9FAFC"/>
                </a:highlight>
              </a:rPr>
              <a:t>Case 2 Overflow in non leaf node</a:t>
            </a:r>
            <a:endParaRPr sz="1350">
              <a:highlight>
                <a:srgbClr val="F9FAFC"/>
              </a:highlight>
            </a:endParaRPr>
          </a:p>
        </p:txBody>
      </p:sp>
      <p:sp>
        <p:nvSpPr>
          <p:cNvPr id="471" name="Google Shape;471;p22"/>
          <p:cNvSpPr txBox="1"/>
          <p:nvPr/>
        </p:nvSpPr>
        <p:spPr>
          <a:xfrm>
            <a:off x="3112200" y="2274750"/>
            <a:ext cx="13788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⌈(3-1</a:t>
            </a:r>
            <a:r>
              <a:rPr lang="en" sz="1350">
                <a:highlight>
                  <a:srgbClr val="F9FAFC"/>
                </a:highlight>
              </a:rPr>
              <a:t>)</a:t>
            </a:r>
            <a:r>
              <a:rPr lang="en" sz="1350">
                <a:highlight>
                  <a:srgbClr val="F9FAFC"/>
                </a:highlight>
              </a:rPr>
              <a:t>/2⌉  </a:t>
            </a:r>
            <a:endParaRPr/>
          </a:p>
        </p:txBody>
      </p:sp>
      <p:sp>
        <p:nvSpPr>
          <p:cNvPr id="472" name="Google Shape;472;p22"/>
          <p:cNvSpPr/>
          <p:nvPr/>
        </p:nvSpPr>
        <p:spPr>
          <a:xfrm>
            <a:off x="1912525" y="2038275"/>
            <a:ext cx="765600" cy="48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22"/>
          <p:cNvCxnSpPr>
            <a:stCxn id="472" idx="6"/>
          </p:cNvCxnSpPr>
          <p:nvPr/>
        </p:nvCxnSpPr>
        <p:spPr>
          <a:xfrm>
            <a:off x="2678125" y="2278875"/>
            <a:ext cx="780600" cy="1554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22"/>
          <p:cNvSpPr txBox="1"/>
          <p:nvPr/>
        </p:nvSpPr>
        <p:spPr>
          <a:xfrm>
            <a:off x="3801500" y="2274750"/>
            <a:ext cx="13788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 1</a:t>
            </a:r>
            <a:endParaRPr/>
          </a:p>
        </p:txBody>
      </p:sp>
      <p:sp>
        <p:nvSpPr>
          <p:cNvPr id="475" name="Google Shape;475;p22"/>
          <p:cNvSpPr txBox="1"/>
          <p:nvPr/>
        </p:nvSpPr>
        <p:spPr>
          <a:xfrm>
            <a:off x="2940500" y="2274750"/>
            <a:ext cx="1734900" cy="39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highlight>
                  <a:srgbClr val="F9FAFC"/>
                </a:highlight>
              </a:rPr>
              <a:t>First node</a:t>
            </a:r>
            <a:endParaRPr/>
          </a:p>
        </p:txBody>
      </p:sp>
      <p:sp>
        <p:nvSpPr>
          <p:cNvPr id="476" name="Google Shape;476;p22"/>
          <p:cNvSpPr txBox="1"/>
          <p:nvPr/>
        </p:nvSpPr>
        <p:spPr>
          <a:xfrm>
            <a:off x="3610200" y="4165125"/>
            <a:ext cx="3198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Always bottom to top approach</a:t>
            </a:r>
            <a:endParaRPr>
              <a:solidFill>
                <a:schemeClr val="dk1"/>
              </a:solidFill>
              <a:latin typeface="Roboto"/>
              <a:ea typeface="Roboto"/>
              <a:cs typeface="Roboto"/>
              <a:sym typeface="Roboto"/>
            </a:endParaRPr>
          </a:p>
        </p:txBody>
      </p:sp>
      <p:sp>
        <p:nvSpPr>
          <p:cNvPr id="477" name="Google Shape;477;p22"/>
          <p:cNvSpPr txBox="1"/>
          <p:nvPr/>
        </p:nvSpPr>
        <p:spPr>
          <a:xfrm>
            <a:off x="3966300" y="554725"/>
            <a:ext cx="36372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highlight>
                  <a:srgbClr val="F9FAFC"/>
                </a:highlight>
              </a:rPr>
              <a:t>15, 5, 25, 35, 45 ,20 ,30 ,40, 55 </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highlight>
                <a:srgbClr val="F9FAFC"/>
              </a:highlight>
            </a:endParaRPr>
          </a:p>
        </p:txBody>
      </p:sp>
      <p:sp>
        <p:nvSpPr>
          <p:cNvPr id="478" name="Google Shape;478;p22"/>
          <p:cNvSpPr/>
          <p:nvPr/>
        </p:nvSpPr>
        <p:spPr>
          <a:xfrm>
            <a:off x="4123613" y="2887075"/>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9" name="Google Shape;479;p22"/>
          <p:cNvGraphicFramePr/>
          <p:nvPr/>
        </p:nvGraphicFramePr>
        <p:xfrm>
          <a:off x="4423963" y="30136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80" name="Google Shape;480;p22"/>
          <p:cNvGraphicFramePr/>
          <p:nvPr/>
        </p:nvGraphicFramePr>
        <p:xfrm>
          <a:off x="4423963" y="34098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81" name="Google Shape;481;p22"/>
          <p:cNvGraphicFramePr/>
          <p:nvPr/>
        </p:nvGraphicFramePr>
        <p:xfrm>
          <a:off x="5189663" y="340982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82" name="Google Shape;482;p22"/>
          <p:cNvSpPr txBox="1"/>
          <p:nvPr/>
        </p:nvSpPr>
        <p:spPr>
          <a:xfrm>
            <a:off x="4123613" y="30116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483" name="Google Shape;483;p22"/>
          <p:cNvSpPr txBox="1"/>
          <p:nvPr/>
        </p:nvSpPr>
        <p:spPr>
          <a:xfrm>
            <a:off x="4123613" y="34078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484" name="Google Shape;484;p22"/>
          <p:cNvSpPr txBox="1"/>
          <p:nvPr/>
        </p:nvSpPr>
        <p:spPr>
          <a:xfrm>
            <a:off x="5572513" y="30116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485" name="Google Shape;485;p22"/>
          <p:cNvSpPr txBox="1"/>
          <p:nvPr/>
        </p:nvSpPr>
        <p:spPr>
          <a:xfrm>
            <a:off x="5572513" y="35036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486" name="Google Shape;486;p22"/>
          <p:cNvGraphicFramePr/>
          <p:nvPr/>
        </p:nvGraphicFramePr>
        <p:xfrm>
          <a:off x="5879113" y="3013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87" name="Google Shape;487;p22"/>
          <p:cNvGraphicFramePr/>
          <p:nvPr/>
        </p:nvGraphicFramePr>
        <p:xfrm>
          <a:off x="5879113" y="35056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88" name="Google Shape;488;p22"/>
          <p:cNvSpPr txBox="1"/>
          <p:nvPr/>
        </p:nvSpPr>
        <p:spPr>
          <a:xfrm>
            <a:off x="4809938" y="30274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489" name="Google Shape;489;p22"/>
          <p:cNvSpPr txBox="1"/>
          <p:nvPr/>
        </p:nvSpPr>
        <p:spPr>
          <a:xfrm>
            <a:off x="5916159" y="3027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490" name="Google Shape;490;p22"/>
          <p:cNvSpPr txBox="1"/>
          <p:nvPr/>
        </p:nvSpPr>
        <p:spPr>
          <a:xfrm>
            <a:off x="5208900" y="301162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25</a:t>
            </a:r>
            <a:endParaRPr>
              <a:solidFill>
                <a:srgbClr val="EC3A3B"/>
              </a:solidFill>
              <a:latin typeface="Roboto"/>
              <a:ea typeface="Roboto"/>
              <a:cs typeface="Roboto"/>
              <a:sym typeface="Roboto"/>
            </a:endParaRPr>
          </a:p>
        </p:txBody>
      </p:sp>
      <p:sp>
        <p:nvSpPr>
          <p:cNvPr id="491" name="Google Shape;491;p22"/>
          <p:cNvSpPr txBox="1"/>
          <p:nvPr/>
        </p:nvSpPr>
        <p:spPr>
          <a:xfrm>
            <a:off x="4467263" y="30274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492" name="Google Shape;492;p22"/>
          <p:cNvSpPr/>
          <p:nvPr/>
        </p:nvSpPr>
        <p:spPr>
          <a:xfrm>
            <a:off x="6652763" y="2887075"/>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93" name="Google Shape;493;p22"/>
          <p:cNvGraphicFramePr/>
          <p:nvPr/>
        </p:nvGraphicFramePr>
        <p:xfrm>
          <a:off x="6953113" y="3013625"/>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94" name="Google Shape;494;p22"/>
          <p:cNvGraphicFramePr/>
          <p:nvPr/>
        </p:nvGraphicFramePr>
        <p:xfrm>
          <a:off x="6953113" y="34098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495" name="Google Shape;495;p22"/>
          <p:cNvGraphicFramePr/>
          <p:nvPr/>
        </p:nvGraphicFramePr>
        <p:xfrm>
          <a:off x="7718813" y="3409823"/>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96" name="Google Shape;496;p22"/>
          <p:cNvSpPr txBox="1"/>
          <p:nvPr/>
        </p:nvSpPr>
        <p:spPr>
          <a:xfrm>
            <a:off x="6652763" y="30116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497" name="Google Shape;497;p22"/>
          <p:cNvSpPr txBox="1"/>
          <p:nvPr/>
        </p:nvSpPr>
        <p:spPr>
          <a:xfrm>
            <a:off x="6652763" y="34078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498" name="Google Shape;498;p22"/>
          <p:cNvSpPr txBox="1"/>
          <p:nvPr/>
        </p:nvSpPr>
        <p:spPr>
          <a:xfrm>
            <a:off x="8101663" y="30116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499" name="Google Shape;499;p22"/>
          <p:cNvSpPr txBox="1"/>
          <p:nvPr/>
        </p:nvSpPr>
        <p:spPr>
          <a:xfrm>
            <a:off x="8101663" y="35036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00" name="Google Shape;500;p22"/>
          <p:cNvGraphicFramePr/>
          <p:nvPr/>
        </p:nvGraphicFramePr>
        <p:xfrm>
          <a:off x="8408263" y="30136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01" name="Google Shape;501;p22"/>
          <p:cNvGraphicFramePr/>
          <p:nvPr/>
        </p:nvGraphicFramePr>
        <p:xfrm>
          <a:off x="8408263" y="35056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02" name="Google Shape;502;p22"/>
          <p:cNvSpPr txBox="1"/>
          <p:nvPr/>
        </p:nvSpPr>
        <p:spPr>
          <a:xfrm>
            <a:off x="8445309" y="3027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sp>
        <p:nvSpPr>
          <p:cNvPr id="503" name="Google Shape;503;p22"/>
          <p:cNvSpPr txBox="1"/>
          <p:nvPr/>
        </p:nvSpPr>
        <p:spPr>
          <a:xfrm>
            <a:off x="5879134" y="3027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504" name="Google Shape;504;p22"/>
          <p:cNvSpPr txBox="1"/>
          <p:nvPr/>
        </p:nvSpPr>
        <p:spPr>
          <a:xfrm>
            <a:off x="6954300" y="30274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505" name="Google Shape;505;p22"/>
          <p:cNvSpPr txBox="1"/>
          <p:nvPr/>
        </p:nvSpPr>
        <p:spPr>
          <a:xfrm>
            <a:off x="7322625" y="30116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506" name="Google Shape;506;p22"/>
          <p:cNvSpPr txBox="1"/>
          <p:nvPr/>
        </p:nvSpPr>
        <p:spPr>
          <a:xfrm>
            <a:off x="8450409" y="30274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507" name="Google Shape;507;p22"/>
          <p:cNvSpPr/>
          <p:nvPr/>
        </p:nvSpPr>
        <p:spPr>
          <a:xfrm>
            <a:off x="5658863" y="1379200"/>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08" name="Google Shape;508;p22"/>
          <p:cNvGraphicFramePr/>
          <p:nvPr/>
        </p:nvGraphicFramePr>
        <p:xfrm>
          <a:off x="6153763" y="1486038"/>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09" name="Google Shape;509;p22"/>
          <p:cNvGraphicFramePr/>
          <p:nvPr/>
        </p:nvGraphicFramePr>
        <p:xfrm>
          <a:off x="5959213" y="19019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10" name="Google Shape;510;p22"/>
          <p:cNvGraphicFramePr/>
          <p:nvPr/>
        </p:nvGraphicFramePr>
        <p:xfrm>
          <a:off x="6724913" y="1901948"/>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11" name="Google Shape;511;p22"/>
          <p:cNvSpPr txBox="1"/>
          <p:nvPr/>
        </p:nvSpPr>
        <p:spPr>
          <a:xfrm>
            <a:off x="5658863" y="1503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12" name="Google Shape;512;p22"/>
          <p:cNvSpPr txBox="1"/>
          <p:nvPr/>
        </p:nvSpPr>
        <p:spPr>
          <a:xfrm>
            <a:off x="5658863" y="18999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513" name="Google Shape;513;p22"/>
          <p:cNvSpPr txBox="1"/>
          <p:nvPr/>
        </p:nvSpPr>
        <p:spPr>
          <a:xfrm>
            <a:off x="7107763" y="15037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514" name="Google Shape;514;p22"/>
          <p:cNvSpPr txBox="1"/>
          <p:nvPr/>
        </p:nvSpPr>
        <p:spPr>
          <a:xfrm>
            <a:off x="7107763" y="19957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15" name="Google Shape;515;p22"/>
          <p:cNvGraphicFramePr/>
          <p:nvPr/>
        </p:nvGraphicFramePr>
        <p:xfrm>
          <a:off x="7414363" y="150575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16" name="Google Shape;516;p22"/>
          <p:cNvGraphicFramePr/>
          <p:nvPr/>
        </p:nvGraphicFramePr>
        <p:xfrm>
          <a:off x="7414363" y="19977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17" name="Google Shape;517;p22"/>
          <p:cNvSpPr txBox="1"/>
          <p:nvPr/>
        </p:nvSpPr>
        <p:spPr>
          <a:xfrm>
            <a:off x="7451409" y="15195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518" name="Google Shape;518;p22"/>
          <p:cNvSpPr txBox="1"/>
          <p:nvPr/>
        </p:nvSpPr>
        <p:spPr>
          <a:xfrm>
            <a:off x="6137300" y="1484038"/>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519" name="Google Shape;519;p22"/>
          <p:cNvCxnSpPr/>
          <p:nvPr/>
        </p:nvCxnSpPr>
        <p:spPr>
          <a:xfrm flipH="1">
            <a:off x="5529925" y="2097875"/>
            <a:ext cx="616500" cy="745200"/>
          </a:xfrm>
          <a:prstGeom prst="straightConnector1">
            <a:avLst/>
          </a:prstGeom>
          <a:noFill/>
          <a:ln cap="flat" cmpd="sng" w="9525">
            <a:solidFill>
              <a:schemeClr val="dk2"/>
            </a:solidFill>
            <a:prstDash val="solid"/>
            <a:round/>
            <a:headEnd len="med" w="med" type="none"/>
            <a:tailEnd len="med" w="med" type="triangle"/>
          </a:ln>
        </p:spPr>
      </p:cxnSp>
      <p:cxnSp>
        <p:nvCxnSpPr>
          <p:cNvPr id="520" name="Google Shape;520;p22"/>
          <p:cNvCxnSpPr/>
          <p:nvPr/>
        </p:nvCxnSpPr>
        <p:spPr>
          <a:xfrm>
            <a:off x="6523700" y="2125500"/>
            <a:ext cx="782100" cy="7362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22"/>
          <p:cNvCxnSpPr>
            <a:endCxn id="497" idx="1"/>
          </p:cNvCxnSpPr>
          <p:nvPr/>
        </p:nvCxnSpPr>
        <p:spPr>
          <a:xfrm flipH="1" rot="10800000">
            <a:off x="6082163" y="3607925"/>
            <a:ext cx="570600" cy="909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522" name="Google Shape;522;p22"/>
          <p:cNvGraphicFramePr/>
          <p:nvPr/>
        </p:nvGraphicFramePr>
        <p:xfrm>
          <a:off x="7194338" y="430430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23" name="Google Shape;523;p22"/>
          <p:cNvGraphicFramePr/>
          <p:nvPr/>
        </p:nvGraphicFramePr>
        <p:xfrm>
          <a:off x="7960038" y="430429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24" name="Google Shape;524;p22"/>
          <p:cNvSpPr txBox="1"/>
          <p:nvPr/>
        </p:nvSpPr>
        <p:spPr>
          <a:xfrm>
            <a:off x="757718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525" name="Google Shape;525;p22"/>
          <p:cNvSpPr txBox="1"/>
          <p:nvPr/>
        </p:nvSpPr>
        <p:spPr>
          <a:xfrm>
            <a:off x="7961400"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526" name="Google Shape;526;p22"/>
          <p:cNvSpPr txBox="1"/>
          <p:nvPr/>
        </p:nvSpPr>
        <p:spPr>
          <a:xfrm>
            <a:off x="7194338" y="430230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6"/>
                                        </p:tgtEl>
                                      </p:cBhvr>
                                    </p:animEffect>
                                    <p:set>
                                      <p:cBhvr>
                                        <p:cTn dur="1" fill="hold">
                                          <p:stCondLst>
                                            <p:cond delay="1000"/>
                                          </p:stCondLst>
                                        </p:cTn>
                                        <p:tgtEl>
                                          <p:spTgt spid="4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9"/>
                                        </p:tgtEl>
                                      </p:cBhvr>
                                    </p:animEffect>
                                    <p:set>
                                      <p:cBhvr>
                                        <p:cTn dur="1" fill="hold">
                                          <p:stCondLst>
                                            <p:cond delay="1000"/>
                                          </p:stCondLst>
                                        </p:cTn>
                                        <p:tgtEl>
                                          <p:spTgt spid="4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8"/>
                                        </p:tgtEl>
                                      </p:cBhvr>
                                    </p:animEffect>
                                    <p:set>
                                      <p:cBhvr>
                                        <p:cTn dur="1" fill="hold">
                                          <p:stCondLst>
                                            <p:cond delay="1000"/>
                                          </p:stCondLst>
                                        </p:cTn>
                                        <p:tgtEl>
                                          <p:spTgt spid="4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0"/>
                                        </p:tgtEl>
                                      </p:cBhvr>
                                    </p:animEffect>
                                    <p:set>
                                      <p:cBhvr>
                                        <p:cTn dur="1" fill="hold">
                                          <p:stCondLst>
                                            <p:cond delay="1000"/>
                                          </p:stCondLst>
                                        </p:cTn>
                                        <p:tgtEl>
                                          <p:spTgt spid="4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8"/>
                                        </p:tgtEl>
                                      </p:cBhvr>
                                    </p:animEffect>
                                    <p:set>
                                      <p:cBhvr>
                                        <p:cTn dur="1" fill="hold">
                                          <p:stCondLst>
                                            <p:cond delay="1000"/>
                                          </p:stCondLst>
                                        </p:cTn>
                                        <p:tgtEl>
                                          <p:spTgt spid="4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0"/>
                                        </p:tgtEl>
                                      </p:cBhvr>
                                    </p:animEffect>
                                    <p:set>
                                      <p:cBhvr>
                                        <p:cTn dur="1" fill="hold">
                                          <p:stCondLst>
                                            <p:cond delay="1000"/>
                                          </p:stCondLst>
                                        </p:cTn>
                                        <p:tgtEl>
                                          <p:spTgt spid="49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2"/>
                                        </p:tgtEl>
                                      </p:cBhvr>
                                    </p:animEffect>
                                    <p:set>
                                      <p:cBhvr>
                                        <p:cTn dur="1" fill="hold">
                                          <p:stCondLst>
                                            <p:cond delay="1000"/>
                                          </p:stCondLst>
                                        </p:cTn>
                                        <p:tgtEl>
                                          <p:spTgt spid="5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5" name="Shape 4905"/>
        <p:cNvGrpSpPr/>
        <p:nvPr/>
      </p:nvGrpSpPr>
      <p:grpSpPr>
        <a:xfrm>
          <a:off x="0" y="0"/>
          <a:ext cx="0" cy="0"/>
          <a:chOff x="0" y="0"/>
          <a:chExt cx="0" cy="0"/>
        </a:xfrm>
      </p:grpSpPr>
      <p:sp>
        <p:nvSpPr>
          <p:cNvPr id="4906" name="Google Shape;4906;p94"/>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a:t>
            </a:r>
            <a:r>
              <a:rPr lang="en" sz="1800">
                <a:highlight>
                  <a:srgbClr val="F9FAFC"/>
                </a:highlight>
              </a:rPr>
              <a:t>: 9</a:t>
            </a:r>
            <a:endParaRPr sz="1800">
              <a:solidFill>
                <a:srgbClr val="000000"/>
              </a:solidFill>
              <a:latin typeface="Roboto"/>
              <a:ea typeface="Roboto"/>
              <a:cs typeface="Roboto"/>
              <a:sym typeface="Roboto"/>
            </a:endParaRPr>
          </a:p>
        </p:txBody>
      </p:sp>
      <p:sp>
        <p:nvSpPr>
          <p:cNvPr id="4907" name="Google Shape;4907;p94"/>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08" name="Google Shape;4908;p94"/>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09" name="Google Shape;4909;p94"/>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9</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10" name="Google Shape;4910;p94"/>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11" name="Google Shape;4911;p94"/>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12" name="Google Shape;4912;p94"/>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13" name="Google Shape;4913;p94"/>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914" name="Google Shape;4914;p94"/>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15" name="Google Shape;4915;p94"/>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16" name="Google Shape;4916;p94"/>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4917" name="Google Shape;4917;p94"/>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1" name="Shape 4921"/>
        <p:cNvGrpSpPr/>
        <p:nvPr/>
      </p:nvGrpSpPr>
      <p:grpSpPr>
        <a:xfrm>
          <a:off x="0" y="0"/>
          <a:ext cx="0" cy="0"/>
          <a:chOff x="0" y="0"/>
          <a:chExt cx="0" cy="0"/>
        </a:xfrm>
      </p:grpSpPr>
      <p:sp>
        <p:nvSpPr>
          <p:cNvPr id="4922" name="Google Shape;4922;p95"/>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a:t>
            </a:r>
            <a:r>
              <a:rPr lang="en" sz="1800">
                <a:highlight>
                  <a:srgbClr val="F9FAFC"/>
                </a:highlight>
              </a:rPr>
              <a:t>: 9</a:t>
            </a:r>
            <a:endParaRPr sz="1800">
              <a:solidFill>
                <a:srgbClr val="000000"/>
              </a:solidFill>
              <a:latin typeface="Roboto"/>
              <a:ea typeface="Roboto"/>
              <a:cs typeface="Roboto"/>
              <a:sym typeface="Roboto"/>
            </a:endParaRPr>
          </a:p>
        </p:txBody>
      </p:sp>
      <p:sp>
        <p:nvSpPr>
          <p:cNvPr id="4923" name="Google Shape;4923;p95"/>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24" name="Google Shape;4924;p95"/>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25" name="Google Shape;4925;p95"/>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26" name="Google Shape;4926;p95"/>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27" name="Google Shape;4927;p95"/>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28" name="Google Shape;4928;p95"/>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29" name="Google Shape;4929;p95"/>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930" name="Google Shape;4930;p95"/>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31" name="Google Shape;4931;p95"/>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32" name="Google Shape;4932;p95"/>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4933" name="Google Shape;4933;p95"/>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7" name="Shape 4937"/>
        <p:cNvGrpSpPr/>
        <p:nvPr/>
      </p:nvGrpSpPr>
      <p:grpSpPr>
        <a:xfrm>
          <a:off x="0" y="0"/>
          <a:ext cx="0" cy="0"/>
          <a:chOff x="0" y="0"/>
          <a:chExt cx="0" cy="0"/>
        </a:xfrm>
      </p:grpSpPr>
      <p:sp>
        <p:nvSpPr>
          <p:cNvPr id="4938" name="Google Shape;4938;p96"/>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a:t>
            </a:r>
            <a:r>
              <a:rPr lang="en" sz="1800">
                <a:highlight>
                  <a:srgbClr val="F9FAFC"/>
                </a:highlight>
              </a:rPr>
              <a:t>: 15</a:t>
            </a:r>
            <a:endParaRPr sz="1800">
              <a:solidFill>
                <a:srgbClr val="000000"/>
              </a:solidFill>
              <a:latin typeface="Roboto"/>
              <a:ea typeface="Roboto"/>
              <a:cs typeface="Roboto"/>
              <a:sym typeface="Roboto"/>
            </a:endParaRPr>
          </a:p>
        </p:txBody>
      </p:sp>
      <p:sp>
        <p:nvSpPr>
          <p:cNvPr id="4939" name="Google Shape;4939;p96"/>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
        <p:nvSpPr>
          <p:cNvPr id="4940" name="Google Shape;4940;p96"/>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41" name="Google Shape;4941;p96"/>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42" name="Google Shape;4942;p96"/>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43" name="Google Shape;4943;p96"/>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44" name="Google Shape;4944;p96"/>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45" name="Google Shape;4945;p96"/>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46" name="Google Shape;4946;p96"/>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947" name="Google Shape;4947;p96"/>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48" name="Google Shape;4948;p96"/>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49" name="Google Shape;4949;p96"/>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3" name="Shape 4953"/>
        <p:cNvGrpSpPr/>
        <p:nvPr/>
      </p:nvGrpSpPr>
      <p:grpSpPr>
        <a:xfrm>
          <a:off x="0" y="0"/>
          <a:ext cx="0" cy="0"/>
          <a:chOff x="0" y="0"/>
          <a:chExt cx="0" cy="0"/>
        </a:xfrm>
      </p:grpSpPr>
      <p:sp>
        <p:nvSpPr>
          <p:cNvPr id="4954" name="Google Shape;4954;p97"/>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15</a:t>
            </a:r>
            <a:endParaRPr sz="1800">
              <a:solidFill>
                <a:srgbClr val="000000"/>
              </a:solidFill>
              <a:latin typeface="Roboto"/>
              <a:ea typeface="Roboto"/>
              <a:cs typeface="Roboto"/>
              <a:sym typeface="Roboto"/>
            </a:endParaRPr>
          </a:p>
        </p:txBody>
      </p:sp>
      <p:sp>
        <p:nvSpPr>
          <p:cNvPr id="4955" name="Google Shape;4955;p97"/>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56" name="Google Shape;4956;p97"/>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57" name="Google Shape;4957;p97"/>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58" name="Google Shape;4958;p97"/>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59" name="Google Shape;4959;p97"/>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60" name="Google Shape;4960;p97"/>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61" name="Google Shape;4961;p97"/>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graphicFrame>
        <p:nvGraphicFramePr>
          <p:cNvPr id="4962" name="Google Shape;4962;p97"/>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63" name="Google Shape;4963;p97"/>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64" name="Google Shape;4964;p97"/>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4965" name="Google Shape;4965;p97"/>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9" name="Shape 4969"/>
        <p:cNvGrpSpPr/>
        <p:nvPr/>
      </p:nvGrpSpPr>
      <p:grpSpPr>
        <a:xfrm>
          <a:off x="0" y="0"/>
          <a:ext cx="0" cy="0"/>
          <a:chOff x="0" y="0"/>
          <a:chExt cx="0" cy="0"/>
        </a:xfrm>
      </p:grpSpPr>
      <p:sp>
        <p:nvSpPr>
          <p:cNvPr id="4970" name="Google Shape;4970;p98"/>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15</a:t>
            </a:r>
            <a:endParaRPr sz="1800">
              <a:solidFill>
                <a:srgbClr val="000000"/>
              </a:solidFill>
              <a:latin typeface="Roboto"/>
              <a:ea typeface="Roboto"/>
              <a:cs typeface="Roboto"/>
              <a:sym typeface="Roboto"/>
            </a:endParaRPr>
          </a:p>
        </p:txBody>
      </p:sp>
      <p:sp>
        <p:nvSpPr>
          <p:cNvPr id="4971" name="Google Shape;4971;p98"/>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72" name="Google Shape;4972;p98"/>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73" name="Google Shape;4973;p98"/>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74" name="Google Shape;4974;p98"/>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75" name="Google Shape;4975;p98"/>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76" name="Google Shape;4976;p98"/>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77" name="Google Shape;4977;p98"/>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78" name="Google Shape;4978;p98"/>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79" name="Google Shape;4979;p98"/>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4980" name="Google Shape;4980;p98"/>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981" name="Google Shape;4981;p98"/>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5" name="Shape 4985"/>
        <p:cNvGrpSpPr/>
        <p:nvPr/>
      </p:nvGrpSpPr>
      <p:grpSpPr>
        <a:xfrm>
          <a:off x="0" y="0"/>
          <a:ext cx="0" cy="0"/>
          <a:chOff x="0" y="0"/>
          <a:chExt cx="0" cy="0"/>
        </a:xfrm>
      </p:grpSpPr>
      <p:sp>
        <p:nvSpPr>
          <p:cNvPr id="4986" name="Google Shape;4986;p99"/>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8</a:t>
            </a:r>
            <a:endParaRPr sz="1800">
              <a:solidFill>
                <a:srgbClr val="000000"/>
              </a:solidFill>
              <a:latin typeface="Roboto"/>
              <a:ea typeface="Roboto"/>
              <a:cs typeface="Roboto"/>
              <a:sym typeface="Roboto"/>
            </a:endParaRPr>
          </a:p>
        </p:txBody>
      </p:sp>
      <p:sp>
        <p:nvSpPr>
          <p:cNvPr id="4987" name="Google Shape;4987;p99"/>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4988" name="Google Shape;4988;p99"/>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4989" name="Google Shape;4989;p99"/>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90" name="Google Shape;4990;p99"/>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91" name="Google Shape;4991;p99"/>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92" name="Google Shape;4992;p99"/>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4993" name="Google Shape;4993;p99"/>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4994" name="Google Shape;4994;p99"/>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4995" name="Google Shape;4995;p99"/>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4996" name="Google Shape;4996;p99"/>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4997" name="Google Shape;4997;p99"/>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1" name="Shape 5001"/>
        <p:cNvGrpSpPr/>
        <p:nvPr/>
      </p:nvGrpSpPr>
      <p:grpSpPr>
        <a:xfrm>
          <a:off x="0" y="0"/>
          <a:ext cx="0" cy="0"/>
          <a:chOff x="0" y="0"/>
          <a:chExt cx="0" cy="0"/>
        </a:xfrm>
      </p:grpSpPr>
      <p:sp>
        <p:nvSpPr>
          <p:cNvPr id="5002" name="Google Shape;5002;p100"/>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8</a:t>
            </a:r>
            <a:endParaRPr sz="1800">
              <a:solidFill>
                <a:srgbClr val="000000"/>
              </a:solidFill>
              <a:latin typeface="Roboto"/>
              <a:ea typeface="Roboto"/>
              <a:cs typeface="Roboto"/>
              <a:sym typeface="Roboto"/>
            </a:endParaRPr>
          </a:p>
        </p:txBody>
      </p:sp>
      <p:sp>
        <p:nvSpPr>
          <p:cNvPr id="5003" name="Google Shape;5003;p100"/>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04" name="Google Shape;5004;p100"/>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05" name="Google Shape;5005;p100"/>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06" name="Google Shape;5006;p100"/>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07" name="Google Shape;5007;p100"/>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08" name="Google Shape;5008;p100"/>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09" name="Google Shape;5009;p100"/>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10" name="Google Shape;5010;p100"/>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11" name="Google Shape;5011;p100"/>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12" name="Google Shape;5012;p100"/>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13" name="Google Shape;5013;p100"/>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7" name="Shape 5017"/>
        <p:cNvGrpSpPr/>
        <p:nvPr/>
      </p:nvGrpSpPr>
      <p:grpSpPr>
        <a:xfrm>
          <a:off x="0" y="0"/>
          <a:ext cx="0" cy="0"/>
          <a:chOff x="0" y="0"/>
          <a:chExt cx="0" cy="0"/>
        </a:xfrm>
      </p:grpSpPr>
      <p:sp>
        <p:nvSpPr>
          <p:cNvPr id="5018" name="Google Shape;5018;p101"/>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4</a:t>
            </a:r>
            <a:endParaRPr sz="1800">
              <a:solidFill>
                <a:srgbClr val="000000"/>
              </a:solidFill>
              <a:latin typeface="Roboto"/>
              <a:ea typeface="Roboto"/>
              <a:cs typeface="Roboto"/>
              <a:sym typeface="Roboto"/>
            </a:endParaRPr>
          </a:p>
        </p:txBody>
      </p:sp>
      <p:sp>
        <p:nvSpPr>
          <p:cNvPr id="5019" name="Google Shape;5019;p101"/>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20" name="Google Shape;5020;p101"/>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21" name="Google Shape;5021;p101"/>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22" name="Google Shape;5022;p101"/>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23" name="Google Shape;5023;p101"/>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24" name="Google Shape;5024;p101"/>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25" name="Google Shape;5025;p101"/>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26" name="Google Shape;5026;p101"/>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27" name="Google Shape;5027;p101"/>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28" name="Google Shape;5028;p101"/>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29" name="Google Shape;5029;p101"/>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3" name="Shape 5033"/>
        <p:cNvGrpSpPr/>
        <p:nvPr/>
      </p:nvGrpSpPr>
      <p:grpSpPr>
        <a:xfrm>
          <a:off x="0" y="0"/>
          <a:ext cx="0" cy="0"/>
          <a:chOff x="0" y="0"/>
          <a:chExt cx="0" cy="0"/>
        </a:xfrm>
      </p:grpSpPr>
      <p:sp>
        <p:nvSpPr>
          <p:cNvPr id="5034" name="Google Shape;5034;p102"/>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4</a:t>
            </a:r>
            <a:endParaRPr sz="1800">
              <a:solidFill>
                <a:srgbClr val="000000"/>
              </a:solidFill>
              <a:latin typeface="Roboto"/>
              <a:ea typeface="Roboto"/>
              <a:cs typeface="Roboto"/>
              <a:sym typeface="Roboto"/>
            </a:endParaRPr>
          </a:p>
        </p:txBody>
      </p:sp>
      <p:sp>
        <p:nvSpPr>
          <p:cNvPr id="5035" name="Google Shape;5035;p102"/>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36" name="Google Shape;5036;p102"/>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37" name="Google Shape;5037;p102"/>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38" name="Google Shape;5038;p102"/>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39" name="Google Shape;5039;p102"/>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40" name="Google Shape;5040;p102"/>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41" name="Google Shape;5041;p102"/>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42" name="Google Shape;5042;p102"/>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43" name="Google Shape;5043;p102"/>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44" name="Google Shape;5044;p102"/>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45" name="Google Shape;5045;p102"/>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9" name="Shape 5049"/>
        <p:cNvGrpSpPr/>
        <p:nvPr/>
      </p:nvGrpSpPr>
      <p:grpSpPr>
        <a:xfrm>
          <a:off x="0" y="0"/>
          <a:ext cx="0" cy="0"/>
          <a:chOff x="0" y="0"/>
          <a:chExt cx="0" cy="0"/>
        </a:xfrm>
      </p:grpSpPr>
      <p:sp>
        <p:nvSpPr>
          <p:cNvPr id="5050" name="Google Shape;5050;p103"/>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4</a:t>
            </a:r>
            <a:endParaRPr sz="1800">
              <a:solidFill>
                <a:srgbClr val="000000"/>
              </a:solidFill>
              <a:latin typeface="Roboto"/>
              <a:ea typeface="Roboto"/>
              <a:cs typeface="Roboto"/>
              <a:sym typeface="Roboto"/>
            </a:endParaRPr>
          </a:p>
        </p:txBody>
      </p:sp>
      <p:sp>
        <p:nvSpPr>
          <p:cNvPr id="5051" name="Google Shape;5051;p103"/>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52" name="Google Shape;5052;p103"/>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53" name="Google Shape;5053;p103"/>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54" name="Google Shape;5054;p103"/>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55" name="Google Shape;5055;p103"/>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56" name="Google Shape;5056;p103"/>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57" name="Google Shape;5057;p103"/>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58" name="Google Shape;5058;p103"/>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59" name="Google Shape;5059;p103"/>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60" name="Google Shape;5060;p103"/>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61" name="Google Shape;5061;p103"/>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3"/>
          <p:cNvSpPr txBox="1"/>
          <p:nvPr>
            <p:ph type="title"/>
          </p:nvPr>
        </p:nvSpPr>
        <p:spPr>
          <a:xfrm>
            <a:off x="1511724" y="21140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(Insertion Another Method)</a:t>
            </a:r>
            <a:endParaRPr/>
          </a:p>
        </p:txBody>
      </p:sp>
      <p:sp>
        <p:nvSpPr>
          <p:cNvPr id="532" name="Google Shape;532;p23"/>
          <p:cNvSpPr/>
          <p:nvPr/>
        </p:nvSpPr>
        <p:spPr>
          <a:xfrm>
            <a:off x="219160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33" name="Google Shape;533;p23"/>
          <p:cNvGraphicFramePr/>
          <p:nvPr/>
        </p:nvGraphicFramePr>
        <p:xfrm>
          <a:off x="249193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34" name="Google Shape;534;p23"/>
          <p:cNvGraphicFramePr/>
          <p:nvPr/>
        </p:nvGraphicFramePr>
        <p:xfrm>
          <a:off x="249193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35" name="Google Shape;535;p23"/>
          <p:cNvGraphicFramePr/>
          <p:nvPr/>
        </p:nvGraphicFramePr>
        <p:xfrm>
          <a:off x="325763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36" name="Google Shape;536;p23"/>
          <p:cNvSpPr txBox="1"/>
          <p:nvPr/>
        </p:nvSpPr>
        <p:spPr>
          <a:xfrm>
            <a:off x="219158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37" name="Google Shape;537;p23"/>
          <p:cNvSpPr txBox="1"/>
          <p:nvPr/>
        </p:nvSpPr>
        <p:spPr>
          <a:xfrm>
            <a:off x="219158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538" name="Google Shape;538;p23"/>
          <p:cNvSpPr txBox="1"/>
          <p:nvPr/>
        </p:nvSpPr>
        <p:spPr>
          <a:xfrm>
            <a:off x="2224563" y="4108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539" name="Google Shape;539;p23"/>
          <p:cNvSpPr txBox="1"/>
          <p:nvPr/>
        </p:nvSpPr>
        <p:spPr>
          <a:xfrm>
            <a:off x="3631100" y="40110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40" name="Google Shape;540;p23"/>
          <p:cNvGraphicFramePr/>
          <p:nvPr/>
        </p:nvGraphicFramePr>
        <p:xfrm>
          <a:off x="2491938" y="41100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41" name="Google Shape;541;p23"/>
          <p:cNvGraphicFramePr/>
          <p:nvPr/>
        </p:nvGraphicFramePr>
        <p:xfrm>
          <a:off x="3937700" y="401307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42" name="Google Shape;542;p23"/>
          <p:cNvSpPr txBox="1"/>
          <p:nvPr/>
        </p:nvSpPr>
        <p:spPr>
          <a:xfrm>
            <a:off x="2568209" y="412377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543" name="Google Shape;543;p23"/>
          <p:cNvSpPr txBox="1"/>
          <p:nvPr/>
        </p:nvSpPr>
        <p:spPr>
          <a:xfrm>
            <a:off x="2535238"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544" name="Google Shape;544;p23"/>
          <p:cNvSpPr/>
          <p:nvPr/>
        </p:nvSpPr>
        <p:spPr>
          <a:xfrm>
            <a:off x="4720750" y="3044900"/>
            <a:ext cx="2231700" cy="155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45" name="Google Shape;545;p23"/>
          <p:cNvGraphicFramePr/>
          <p:nvPr/>
        </p:nvGraphicFramePr>
        <p:xfrm>
          <a:off x="5021088" y="3171450"/>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46" name="Google Shape;546;p23"/>
          <p:cNvGraphicFramePr/>
          <p:nvPr/>
        </p:nvGraphicFramePr>
        <p:xfrm>
          <a:off x="5021088" y="3567650"/>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47" name="Google Shape;547;p23"/>
          <p:cNvGraphicFramePr/>
          <p:nvPr/>
        </p:nvGraphicFramePr>
        <p:xfrm>
          <a:off x="5786788" y="3567647"/>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48" name="Google Shape;548;p23"/>
          <p:cNvSpPr txBox="1"/>
          <p:nvPr/>
        </p:nvSpPr>
        <p:spPr>
          <a:xfrm>
            <a:off x="4720738" y="31694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49" name="Google Shape;549;p23"/>
          <p:cNvSpPr txBox="1"/>
          <p:nvPr/>
        </p:nvSpPr>
        <p:spPr>
          <a:xfrm>
            <a:off x="4720738" y="356565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550" name="Google Shape;550;p23"/>
          <p:cNvSpPr txBox="1"/>
          <p:nvPr/>
        </p:nvSpPr>
        <p:spPr>
          <a:xfrm>
            <a:off x="4720738"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551" name="Google Shape;551;p23"/>
          <p:cNvSpPr txBox="1"/>
          <p:nvPr/>
        </p:nvSpPr>
        <p:spPr>
          <a:xfrm>
            <a:off x="6169638" y="4067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52" name="Google Shape;552;p23"/>
          <p:cNvGraphicFramePr/>
          <p:nvPr/>
        </p:nvGraphicFramePr>
        <p:xfrm>
          <a:off x="5038738" y="4069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53" name="Google Shape;553;p23"/>
          <p:cNvGraphicFramePr/>
          <p:nvPr/>
        </p:nvGraphicFramePr>
        <p:xfrm>
          <a:off x="6476238" y="40690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54" name="Google Shape;554;p23"/>
          <p:cNvSpPr txBox="1"/>
          <p:nvPr/>
        </p:nvSpPr>
        <p:spPr>
          <a:xfrm>
            <a:off x="5022275" y="3185225"/>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555" name="Google Shape;555;p23"/>
          <p:cNvSpPr txBox="1"/>
          <p:nvPr/>
        </p:nvSpPr>
        <p:spPr>
          <a:xfrm>
            <a:off x="5390600" y="3169450"/>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25</a:t>
            </a:r>
            <a:endParaRPr>
              <a:latin typeface="Roboto"/>
              <a:ea typeface="Roboto"/>
              <a:cs typeface="Roboto"/>
              <a:sym typeface="Roboto"/>
            </a:endParaRPr>
          </a:p>
        </p:txBody>
      </p:sp>
      <p:sp>
        <p:nvSpPr>
          <p:cNvPr id="556" name="Google Shape;556;p23"/>
          <p:cNvSpPr txBox="1"/>
          <p:nvPr/>
        </p:nvSpPr>
        <p:spPr>
          <a:xfrm>
            <a:off x="5076884" y="40690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557" name="Google Shape;557;p23"/>
          <p:cNvSpPr/>
          <p:nvPr/>
        </p:nvSpPr>
        <p:spPr>
          <a:xfrm>
            <a:off x="3726838" y="1187575"/>
            <a:ext cx="2231700" cy="1164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58" name="Google Shape;558;p23"/>
          <p:cNvGraphicFramePr/>
          <p:nvPr/>
        </p:nvGraphicFramePr>
        <p:xfrm>
          <a:off x="4221738" y="1294413"/>
          <a:ext cx="3000000" cy="3000000"/>
        </p:xfrm>
        <a:graphic>
          <a:graphicData uri="http://schemas.openxmlformats.org/drawingml/2006/table">
            <a:tbl>
              <a:tblPr>
                <a:noFill/>
                <a:tableStyleId>{7DFA0E48-B86F-4438-8DBF-F219A67F2AD1}</a:tableStyleId>
              </a:tblPr>
              <a:tblGrid>
                <a:gridCol w="382850"/>
                <a:gridCol w="382850"/>
              </a:tblGrid>
              <a:tr h="228925">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59" name="Google Shape;559;p23"/>
          <p:cNvGraphicFramePr/>
          <p:nvPr/>
        </p:nvGraphicFramePr>
        <p:xfrm>
          <a:off x="4027188" y="1710325"/>
          <a:ext cx="3000000" cy="3000000"/>
        </p:xfrm>
        <a:graphic>
          <a:graphicData uri="http://schemas.openxmlformats.org/drawingml/2006/table">
            <a:tbl>
              <a:tblPr>
                <a:noFill/>
                <a:tableStyleId>{7DFA0E48-B86F-4438-8DBF-F219A67F2AD1}</a:tableStyleId>
              </a:tblPr>
              <a:tblGrid>
                <a:gridCol w="382850"/>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60" name="Google Shape;560;p23"/>
          <p:cNvGraphicFramePr/>
          <p:nvPr/>
        </p:nvGraphicFramePr>
        <p:xfrm>
          <a:off x="4792888" y="1710322"/>
          <a:ext cx="3000000" cy="3000000"/>
        </p:xfrm>
        <a:graphic>
          <a:graphicData uri="http://schemas.openxmlformats.org/drawingml/2006/table">
            <a:tbl>
              <a:tblPr>
                <a:noFill/>
                <a:tableStyleId>{7DFA0E48-B86F-4438-8DBF-F219A67F2AD1}</a:tableStyleId>
              </a:tblPr>
              <a:tblGrid>
                <a:gridCol w="382850"/>
              </a:tblGrid>
              <a:tr h="1524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61" name="Google Shape;561;p23"/>
          <p:cNvSpPr txBox="1"/>
          <p:nvPr/>
        </p:nvSpPr>
        <p:spPr>
          <a:xfrm>
            <a:off x="3726838" y="1312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endParaRPr/>
          </a:p>
        </p:txBody>
      </p:sp>
      <p:sp>
        <p:nvSpPr>
          <p:cNvPr id="562" name="Google Shape;562;p23"/>
          <p:cNvSpPr txBox="1"/>
          <p:nvPr/>
        </p:nvSpPr>
        <p:spPr>
          <a:xfrm>
            <a:off x="3726838" y="17083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endParaRPr/>
          </a:p>
        </p:txBody>
      </p:sp>
      <p:sp>
        <p:nvSpPr>
          <p:cNvPr id="563" name="Google Shape;563;p23"/>
          <p:cNvSpPr txBox="1"/>
          <p:nvPr/>
        </p:nvSpPr>
        <p:spPr>
          <a:xfrm>
            <a:off x="5175738" y="1312125"/>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564" name="Google Shape;564;p23"/>
          <p:cNvSpPr txBox="1"/>
          <p:nvPr/>
        </p:nvSpPr>
        <p:spPr>
          <a:xfrm>
            <a:off x="5175738" y="18041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graphicFrame>
        <p:nvGraphicFramePr>
          <p:cNvPr id="565" name="Google Shape;565;p23"/>
          <p:cNvGraphicFramePr/>
          <p:nvPr/>
        </p:nvGraphicFramePr>
        <p:xfrm>
          <a:off x="5482338" y="1314125"/>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566" name="Google Shape;566;p23"/>
          <p:cNvGraphicFramePr/>
          <p:nvPr/>
        </p:nvGraphicFramePr>
        <p:xfrm>
          <a:off x="5482338" y="1806100"/>
          <a:ext cx="3000000" cy="3000000"/>
        </p:xfrm>
        <a:graphic>
          <a:graphicData uri="http://schemas.openxmlformats.org/drawingml/2006/table">
            <a:tbl>
              <a:tblPr>
                <a:noFill/>
                <a:tableStyleId>{7DFA0E48-B86F-4438-8DBF-F219A67F2AD1}</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567" name="Google Shape;567;p23"/>
          <p:cNvSpPr txBox="1"/>
          <p:nvPr/>
        </p:nvSpPr>
        <p:spPr>
          <a:xfrm>
            <a:off x="5519384" y="13279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568" name="Google Shape;568;p23"/>
          <p:cNvSpPr txBox="1"/>
          <p:nvPr/>
        </p:nvSpPr>
        <p:spPr>
          <a:xfrm>
            <a:off x="4205275" y="12924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cxnSp>
        <p:nvCxnSpPr>
          <p:cNvPr id="569" name="Google Shape;569;p23"/>
          <p:cNvCxnSpPr>
            <a:endCxn id="532" idx="0"/>
          </p:cNvCxnSpPr>
          <p:nvPr/>
        </p:nvCxnSpPr>
        <p:spPr>
          <a:xfrm flipH="1">
            <a:off x="3307450" y="1906100"/>
            <a:ext cx="906900" cy="113880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23"/>
          <p:cNvCxnSpPr>
            <a:endCxn id="544" idx="0"/>
          </p:cNvCxnSpPr>
          <p:nvPr/>
        </p:nvCxnSpPr>
        <p:spPr>
          <a:xfrm>
            <a:off x="4591600" y="1934000"/>
            <a:ext cx="1245000" cy="1110900"/>
          </a:xfrm>
          <a:prstGeom prst="straightConnector1">
            <a:avLst/>
          </a:prstGeom>
          <a:noFill/>
          <a:ln cap="flat" cmpd="sng" w="9525">
            <a:solidFill>
              <a:schemeClr val="dk2"/>
            </a:solidFill>
            <a:prstDash val="solid"/>
            <a:round/>
            <a:headEnd len="med" w="med" type="none"/>
            <a:tailEnd len="med" w="med" type="triangle"/>
          </a:ln>
        </p:spPr>
      </p:cxnSp>
      <p:cxnSp>
        <p:nvCxnSpPr>
          <p:cNvPr id="571" name="Google Shape;571;p23"/>
          <p:cNvCxnSpPr>
            <a:endCxn id="549" idx="1"/>
          </p:cNvCxnSpPr>
          <p:nvPr/>
        </p:nvCxnSpPr>
        <p:spPr>
          <a:xfrm flipH="1" rot="10800000">
            <a:off x="4223338" y="3765750"/>
            <a:ext cx="497400" cy="448500"/>
          </a:xfrm>
          <a:prstGeom prst="straightConnector1">
            <a:avLst/>
          </a:prstGeom>
          <a:noFill/>
          <a:ln cap="flat" cmpd="sng" w="9525">
            <a:solidFill>
              <a:schemeClr val="dk2"/>
            </a:solidFill>
            <a:prstDash val="solid"/>
            <a:round/>
            <a:headEnd len="med" w="med" type="none"/>
            <a:tailEnd len="med" w="med" type="triangle"/>
          </a:ln>
        </p:spPr>
      </p:cxnSp>
      <p:sp>
        <p:nvSpPr>
          <p:cNvPr id="572" name="Google Shape;572;p23"/>
          <p:cNvSpPr txBox="1"/>
          <p:nvPr/>
        </p:nvSpPr>
        <p:spPr>
          <a:xfrm>
            <a:off x="406125" y="931150"/>
            <a:ext cx="1399200" cy="11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2</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1</a:t>
            </a:r>
            <a:endParaRPr sz="1150">
              <a:solidFill>
                <a:srgbClr val="980000"/>
              </a:solidFill>
              <a:highlight>
                <a:srgbClr val="F9FAFC"/>
              </a:highlight>
            </a:endParaRPr>
          </a:p>
        </p:txBody>
      </p:sp>
      <p:sp>
        <p:nvSpPr>
          <p:cNvPr id="573" name="Google Shape;573;p23"/>
          <p:cNvSpPr txBox="1"/>
          <p:nvPr/>
        </p:nvSpPr>
        <p:spPr>
          <a:xfrm>
            <a:off x="2874800" y="3193113"/>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
        <p:nvSpPr>
          <p:cNvPr id="574" name="Google Shape;574;p23"/>
          <p:cNvSpPr txBox="1"/>
          <p:nvPr/>
        </p:nvSpPr>
        <p:spPr>
          <a:xfrm>
            <a:off x="3243125" y="3177338"/>
            <a:ext cx="4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latin typeface="Roboto"/>
                <a:ea typeface="Roboto"/>
                <a:cs typeface="Roboto"/>
                <a:sym typeface="Roboto"/>
              </a:rPr>
              <a:t>25</a:t>
            </a:r>
            <a:endParaRPr>
              <a:solidFill>
                <a:srgbClr val="EC3A3B"/>
              </a:solidFill>
              <a:latin typeface="Roboto"/>
              <a:ea typeface="Roboto"/>
              <a:cs typeface="Roboto"/>
              <a:sym typeface="Roboto"/>
            </a:endParaRPr>
          </a:p>
        </p:txBody>
      </p:sp>
      <p:sp>
        <p:nvSpPr>
          <p:cNvPr id="575" name="Google Shape;575;p23"/>
          <p:cNvSpPr txBox="1"/>
          <p:nvPr/>
        </p:nvSpPr>
        <p:spPr>
          <a:xfrm>
            <a:off x="2541447" y="4108000"/>
            <a:ext cx="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74"/>
                                        </p:tgtEl>
                                      </p:cBhvr>
                                    </p:animEffect>
                                    <p:set>
                                      <p:cBhvr>
                                        <p:cTn dur="1" fill="hold">
                                          <p:stCondLst>
                                            <p:cond delay="1000"/>
                                          </p:stCondLst>
                                        </p:cTn>
                                        <p:tgtEl>
                                          <p:spTgt spid="5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200"/>
                                        <p:tgtEl>
                                          <p:spTgt spid="573"/>
                                        </p:tgtEl>
                                      </p:cBhvr>
                                    </p:animEffect>
                                    <p:set>
                                      <p:cBhvr>
                                        <p:cTn dur="1" fill="hold">
                                          <p:stCondLst>
                                            <p:cond delay="1200"/>
                                          </p:stCondLst>
                                        </p:cTn>
                                        <p:tgtEl>
                                          <p:spTgt spid="57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xit" presetID="10" presetSubtype="0">
                                  <p:stCondLst>
                                    <p:cond delay="0"/>
                                  </p:stCondLst>
                                  <p:childTnLst>
                                    <p:animEffect filter="fade" transition="out">
                                      <p:cBhvr>
                                        <p:cTn dur="1000"/>
                                        <p:tgtEl>
                                          <p:spTgt spid="575"/>
                                        </p:tgtEl>
                                      </p:cBhvr>
                                    </p:animEffect>
                                    <p:set>
                                      <p:cBhvr>
                                        <p:cTn dur="1" fill="hold">
                                          <p:stCondLst>
                                            <p:cond delay="1000"/>
                                          </p:stCondLst>
                                        </p:cTn>
                                        <p:tgtEl>
                                          <p:spTgt spid="5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5" name="Shape 5065"/>
        <p:cNvGrpSpPr/>
        <p:nvPr/>
      </p:nvGrpSpPr>
      <p:grpSpPr>
        <a:xfrm>
          <a:off x="0" y="0"/>
          <a:ext cx="0" cy="0"/>
          <a:chOff x="0" y="0"/>
          <a:chExt cx="0" cy="0"/>
        </a:xfrm>
      </p:grpSpPr>
      <p:sp>
        <p:nvSpPr>
          <p:cNvPr id="5066" name="Google Shape;5066;p104"/>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4</a:t>
            </a:r>
            <a:endParaRPr sz="1800">
              <a:solidFill>
                <a:srgbClr val="000000"/>
              </a:solidFill>
              <a:latin typeface="Roboto"/>
              <a:ea typeface="Roboto"/>
              <a:cs typeface="Roboto"/>
              <a:sym typeface="Roboto"/>
            </a:endParaRPr>
          </a:p>
        </p:txBody>
      </p:sp>
      <p:sp>
        <p:nvSpPr>
          <p:cNvPr id="5067" name="Google Shape;5067;p104"/>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68" name="Google Shape;5068;p104"/>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69" name="Google Shape;5069;p104"/>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70" name="Google Shape;5070;p104"/>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71" name="Google Shape;5071;p104"/>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72" name="Google Shape;5072;p104"/>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73" name="Google Shape;5073;p104"/>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74" name="Google Shape;5074;p104"/>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75" name="Google Shape;5075;p104"/>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76" name="Google Shape;5076;p104"/>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77" name="Google Shape;5077;p104"/>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1" name="Shape 5081"/>
        <p:cNvGrpSpPr/>
        <p:nvPr/>
      </p:nvGrpSpPr>
      <p:grpSpPr>
        <a:xfrm>
          <a:off x="0" y="0"/>
          <a:ext cx="0" cy="0"/>
          <a:chOff x="0" y="0"/>
          <a:chExt cx="0" cy="0"/>
        </a:xfrm>
      </p:grpSpPr>
      <p:sp>
        <p:nvSpPr>
          <p:cNvPr id="5082" name="Google Shape;5082;p105"/>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083" name="Google Shape;5083;p105"/>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084" name="Google Shape;5084;p105"/>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085" name="Google Shape;5085;p105"/>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86" name="Google Shape;5086;p105"/>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87" name="Google Shape;5087;p105"/>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88" name="Google Shape;5088;p105"/>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089" name="Google Shape;5089;p105"/>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090" name="Google Shape;5090;p105"/>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091" name="Google Shape;5091;p105"/>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092" name="Google Shape;5092;p105"/>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093" name="Google Shape;5093;p105"/>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7" name="Shape 5097"/>
        <p:cNvGrpSpPr/>
        <p:nvPr/>
      </p:nvGrpSpPr>
      <p:grpSpPr>
        <a:xfrm>
          <a:off x="0" y="0"/>
          <a:ext cx="0" cy="0"/>
          <a:chOff x="0" y="0"/>
          <a:chExt cx="0" cy="0"/>
        </a:xfrm>
      </p:grpSpPr>
      <p:sp>
        <p:nvSpPr>
          <p:cNvPr id="5098" name="Google Shape;5098;p106"/>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099" name="Google Shape;5099;p106"/>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100" name="Google Shape;5100;p106"/>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101" name="Google Shape;5101;p106"/>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02" name="Google Shape;5102;p106"/>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03" name="Google Shape;5103;p106"/>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04" name="Google Shape;5104;p106"/>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05" name="Google Shape;5105;p106"/>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06" name="Google Shape;5106;p106"/>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107" name="Google Shape;5107;p106"/>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108" name="Google Shape;5108;p106"/>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109" name="Google Shape;5109;p106"/>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3" name="Shape 5113"/>
        <p:cNvGrpSpPr/>
        <p:nvPr/>
      </p:nvGrpSpPr>
      <p:grpSpPr>
        <a:xfrm>
          <a:off x="0" y="0"/>
          <a:ext cx="0" cy="0"/>
          <a:chOff x="0" y="0"/>
          <a:chExt cx="0" cy="0"/>
        </a:xfrm>
      </p:grpSpPr>
      <p:sp>
        <p:nvSpPr>
          <p:cNvPr id="5114" name="Google Shape;5114;p107"/>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115" name="Google Shape;5115;p107"/>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116" name="Google Shape;5116;p107"/>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117" name="Google Shape;5117;p107"/>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18" name="Google Shape;5118;p107"/>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19" name="Google Shape;5119;p107"/>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20" name="Google Shape;5120;p107"/>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21" name="Google Shape;5121;p107"/>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22" name="Google Shape;5122;p107"/>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123" name="Google Shape;5123;p107"/>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124" name="Google Shape;5124;p107"/>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125" name="Google Shape;5125;p107"/>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5126" name="Google Shape;5126;p107"/>
          <p:cNvSpPr/>
          <p:nvPr/>
        </p:nvSpPr>
        <p:spPr>
          <a:xfrm>
            <a:off x="5604650" y="3132075"/>
            <a:ext cx="407700" cy="409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107"/>
          <p:cNvSpPr/>
          <p:nvPr/>
        </p:nvSpPr>
        <p:spPr>
          <a:xfrm>
            <a:off x="6164300" y="3132075"/>
            <a:ext cx="407700" cy="409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07"/>
          <p:cNvSpPr/>
          <p:nvPr/>
        </p:nvSpPr>
        <p:spPr>
          <a:xfrm>
            <a:off x="5888750" y="1304075"/>
            <a:ext cx="407700" cy="409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2" name="Shape 5132"/>
        <p:cNvGrpSpPr/>
        <p:nvPr/>
      </p:nvGrpSpPr>
      <p:grpSpPr>
        <a:xfrm>
          <a:off x="0" y="0"/>
          <a:ext cx="0" cy="0"/>
          <a:chOff x="0" y="0"/>
          <a:chExt cx="0" cy="0"/>
        </a:xfrm>
      </p:grpSpPr>
      <p:sp>
        <p:nvSpPr>
          <p:cNvPr id="5133" name="Google Shape;5133;p108"/>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134" name="Google Shape;5134;p108"/>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135" name="Google Shape;5135;p108"/>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136" name="Google Shape;5136;p108"/>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37" name="Google Shape;5137;p108"/>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38" name="Google Shape;5138;p108"/>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39" name="Google Shape;5139;p108"/>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40" name="Google Shape;5140;p108"/>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41" name="Google Shape;5141;p108"/>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142" name="Google Shape;5142;p108"/>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143" name="Google Shape;5143;p108"/>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144" name="Google Shape;5144;p108"/>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8" name="Shape 5148"/>
        <p:cNvGrpSpPr/>
        <p:nvPr/>
      </p:nvGrpSpPr>
      <p:grpSpPr>
        <a:xfrm>
          <a:off x="0" y="0"/>
          <a:ext cx="0" cy="0"/>
          <a:chOff x="0" y="0"/>
          <a:chExt cx="0" cy="0"/>
        </a:xfrm>
      </p:grpSpPr>
      <p:sp>
        <p:nvSpPr>
          <p:cNvPr id="5149" name="Google Shape;5149;p109"/>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150" name="Google Shape;5150;p109"/>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151" name="Google Shape;5151;p109"/>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152" name="Google Shape;5152;p109"/>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53" name="Google Shape;5153;p109"/>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54" name="Google Shape;5154;p109"/>
          <p:cNvGraphicFramePr/>
          <p:nvPr/>
        </p:nvGraphicFramePr>
        <p:xfrm>
          <a:off x="5518450" y="3132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55" name="Google Shape;5155;p109"/>
          <p:cNvCxnSpPr/>
          <p:nvPr/>
        </p:nvCxnSpPr>
        <p:spPr>
          <a:xfrm>
            <a:off x="6898825" y="1612450"/>
            <a:ext cx="1195500" cy="6831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56" name="Google Shape;5156;p109"/>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57" name="Google Shape;5157;p109"/>
          <p:cNvCxnSpPr/>
          <p:nvPr/>
        </p:nvCxnSpPr>
        <p:spPr>
          <a:xfrm>
            <a:off x="6357950" y="1653275"/>
            <a:ext cx="20400" cy="1347000"/>
          </a:xfrm>
          <a:prstGeom prst="straightConnector1">
            <a:avLst/>
          </a:prstGeom>
          <a:noFill/>
          <a:ln cap="flat" cmpd="sng" w="28575">
            <a:solidFill>
              <a:srgbClr val="0000FF"/>
            </a:solidFill>
            <a:prstDash val="solid"/>
            <a:round/>
            <a:headEnd len="med" w="med" type="none"/>
            <a:tailEnd len="med" w="med" type="triangle"/>
          </a:ln>
        </p:spPr>
      </p:cxnSp>
      <p:sp>
        <p:nvSpPr>
          <p:cNvPr id="5158" name="Google Shape;5158;p109"/>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159" name="Google Shape;5159;p109"/>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160" name="Google Shape;5160;p109"/>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4" name="Shape 5164"/>
        <p:cNvGrpSpPr/>
        <p:nvPr/>
      </p:nvGrpSpPr>
      <p:grpSpPr>
        <a:xfrm>
          <a:off x="0" y="0"/>
          <a:ext cx="0" cy="0"/>
          <a:chOff x="0" y="0"/>
          <a:chExt cx="0" cy="0"/>
        </a:xfrm>
      </p:grpSpPr>
      <p:sp>
        <p:nvSpPr>
          <p:cNvPr id="5165" name="Google Shape;5165;p110"/>
          <p:cNvSpPr txBox="1"/>
          <p:nvPr/>
        </p:nvSpPr>
        <p:spPr>
          <a:xfrm>
            <a:off x="3379776" y="1268225"/>
            <a:ext cx="1340100" cy="4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highlight>
                  <a:srgbClr val="F9FAFC"/>
                </a:highlight>
              </a:rPr>
              <a:t>Delete: 10</a:t>
            </a:r>
            <a:endParaRPr sz="1800">
              <a:solidFill>
                <a:srgbClr val="000000"/>
              </a:solidFill>
              <a:latin typeface="Roboto"/>
              <a:ea typeface="Roboto"/>
              <a:cs typeface="Roboto"/>
              <a:sym typeface="Roboto"/>
            </a:endParaRPr>
          </a:p>
        </p:txBody>
      </p:sp>
      <p:sp>
        <p:nvSpPr>
          <p:cNvPr id="5166" name="Google Shape;5166;p110"/>
          <p:cNvSpPr txBox="1"/>
          <p:nvPr>
            <p:ph type="title"/>
          </p:nvPr>
        </p:nvSpPr>
        <p:spPr>
          <a:xfrm>
            <a:off x="2395049" y="2"/>
            <a:ext cx="6579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 Trees (Deletion)</a:t>
            </a:r>
            <a:endParaRPr/>
          </a:p>
        </p:txBody>
      </p:sp>
      <p:cxnSp>
        <p:nvCxnSpPr>
          <p:cNvPr id="5167" name="Google Shape;5167;p110"/>
          <p:cNvCxnSpPr/>
          <p:nvPr/>
        </p:nvCxnSpPr>
        <p:spPr>
          <a:xfrm>
            <a:off x="3322625" y="38400"/>
            <a:ext cx="300" cy="5066700"/>
          </a:xfrm>
          <a:prstGeom prst="straightConnector1">
            <a:avLst/>
          </a:prstGeom>
          <a:noFill/>
          <a:ln cap="flat" cmpd="sng" w="38100">
            <a:solidFill>
              <a:schemeClr val="dk2"/>
            </a:solidFill>
            <a:prstDash val="solid"/>
            <a:round/>
            <a:headEnd len="med" w="med" type="none"/>
            <a:tailEnd len="med" w="med" type="none"/>
          </a:ln>
        </p:spPr>
      </p:cxnSp>
      <p:graphicFrame>
        <p:nvGraphicFramePr>
          <p:cNvPr id="5168" name="Google Shape;5168;p110"/>
          <p:cNvGraphicFramePr/>
          <p:nvPr/>
        </p:nvGraphicFramePr>
        <p:xfrm>
          <a:off x="3845200" y="2367000"/>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cxnSp>
        <p:nvCxnSpPr>
          <p:cNvPr id="5169" name="Google Shape;5169;p110"/>
          <p:cNvCxnSpPr/>
          <p:nvPr/>
        </p:nvCxnSpPr>
        <p:spPr>
          <a:xfrm flipH="1">
            <a:off x="5112950" y="1643075"/>
            <a:ext cx="714300" cy="662100"/>
          </a:xfrm>
          <a:prstGeom prst="straightConnector1">
            <a:avLst/>
          </a:prstGeom>
          <a:noFill/>
          <a:ln cap="flat" cmpd="sng" w="38100">
            <a:solidFill>
              <a:srgbClr val="0000FF"/>
            </a:solidFill>
            <a:prstDash val="solid"/>
            <a:round/>
            <a:headEnd len="med" w="med" type="none"/>
            <a:tailEnd len="med" w="med" type="triangle"/>
          </a:ln>
        </p:spPr>
      </p:cxnSp>
      <p:cxnSp>
        <p:nvCxnSpPr>
          <p:cNvPr id="5170" name="Google Shape;5170;p110"/>
          <p:cNvCxnSpPr/>
          <p:nvPr/>
        </p:nvCxnSpPr>
        <p:spPr>
          <a:xfrm>
            <a:off x="6300400" y="1651900"/>
            <a:ext cx="1794000" cy="643800"/>
          </a:xfrm>
          <a:prstGeom prst="straightConnector1">
            <a:avLst/>
          </a:prstGeom>
          <a:noFill/>
          <a:ln cap="flat" cmpd="sng" w="38100">
            <a:solidFill>
              <a:srgbClr val="0000FF"/>
            </a:solidFill>
            <a:prstDash val="solid"/>
            <a:round/>
            <a:headEnd len="med" w="med" type="none"/>
            <a:tailEnd len="med" w="med" type="triangle"/>
          </a:ln>
        </p:spPr>
      </p:cxnSp>
      <p:graphicFrame>
        <p:nvGraphicFramePr>
          <p:cNvPr id="5171" name="Google Shape;5171;p110"/>
          <p:cNvGraphicFramePr/>
          <p:nvPr/>
        </p:nvGraphicFramePr>
        <p:xfrm>
          <a:off x="5799350" y="130406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14</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
        <p:nvSpPr>
          <p:cNvPr id="5172" name="Google Shape;5172;p110"/>
          <p:cNvSpPr txBox="1"/>
          <p:nvPr/>
        </p:nvSpPr>
        <p:spPr>
          <a:xfrm>
            <a:off x="3460700" y="3673375"/>
            <a:ext cx="30000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980000"/>
                </a:solidFill>
                <a:highlight>
                  <a:srgbClr val="F9FAFC"/>
                </a:highlight>
              </a:rPr>
              <a:t>Order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children = 5</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children = 3</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Max keys = 4</a:t>
            </a:r>
            <a:endParaRPr sz="1150">
              <a:solidFill>
                <a:srgbClr val="980000"/>
              </a:solidFill>
              <a:highlight>
                <a:srgbClr val="F9FAFC"/>
              </a:highlight>
            </a:endParaRPr>
          </a:p>
          <a:p>
            <a:pPr indent="0" lvl="0" marL="0" rtl="0" algn="l">
              <a:lnSpc>
                <a:spcPct val="115000"/>
              </a:lnSpc>
              <a:spcBef>
                <a:spcPts val="0"/>
              </a:spcBef>
              <a:spcAft>
                <a:spcPts val="0"/>
              </a:spcAft>
              <a:buNone/>
            </a:pPr>
            <a:r>
              <a:rPr lang="en" sz="1150">
                <a:solidFill>
                  <a:srgbClr val="980000"/>
                </a:solidFill>
                <a:highlight>
                  <a:srgbClr val="F9FAFC"/>
                </a:highlight>
              </a:rPr>
              <a:t>Min keys = 2</a:t>
            </a:r>
            <a:endParaRPr/>
          </a:p>
        </p:txBody>
      </p:sp>
      <p:sp>
        <p:nvSpPr>
          <p:cNvPr id="5173" name="Google Shape;5173;p110"/>
          <p:cNvSpPr txBox="1"/>
          <p:nvPr/>
        </p:nvSpPr>
        <p:spPr>
          <a:xfrm>
            <a:off x="67050" y="38400"/>
            <a:ext cx="3064800" cy="4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9FAFC"/>
                </a:highlight>
              </a:rPr>
              <a:t>Case:</a:t>
            </a:r>
            <a:endParaRPr sz="1050">
              <a:highlight>
                <a:srgbClr val="F9FAFC"/>
              </a:highlight>
            </a:endParaRPr>
          </a:p>
          <a:p>
            <a:pPr indent="-295275" lvl="0" marL="457200" rtl="0" algn="l">
              <a:lnSpc>
                <a:spcPct val="100000"/>
              </a:lnSpc>
              <a:spcBef>
                <a:spcPts val="0"/>
              </a:spcBef>
              <a:spcAft>
                <a:spcPts val="0"/>
              </a:spcAft>
              <a:buSzPts val="1050"/>
              <a:buAutoNum type="arabicPeriod"/>
            </a:pPr>
            <a:r>
              <a:rPr lang="en" sz="1050">
                <a:highlight>
                  <a:srgbClr val="F9FAFC"/>
                </a:highlight>
              </a:rPr>
              <a:t>If the key to be deleted is not in a leaf, replace it with its predecessor, which is in a leaf</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at least the minimum number of keys, no further action is required.</a:t>
            </a:r>
            <a:endParaRPr sz="1050">
              <a:highlight>
                <a:srgbClr val="F9FAFC"/>
              </a:highlight>
            </a:endParaRPr>
          </a:p>
          <a:p>
            <a:pPr indent="-295275" lvl="0" marL="457200" rtl="0" algn="l">
              <a:lnSpc>
                <a:spcPct val="100000"/>
              </a:lnSpc>
              <a:spcBef>
                <a:spcPts val="1000"/>
              </a:spcBef>
              <a:spcAft>
                <a:spcPts val="0"/>
              </a:spcAft>
              <a:buSzPts val="1050"/>
              <a:buAutoNum type="arabicPeriod"/>
            </a:pPr>
            <a:r>
              <a:rPr lang="en" sz="1050">
                <a:highlight>
                  <a:srgbClr val="F9FAFC"/>
                </a:highlight>
              </a:rPr>
              <a:t>If the leaf now contains one too few keys, look at the left and right siblings.</a:t>
            </a:r>
            <a:endParaRPr sz="1050">
              <a:highlight>
                <a:srgbClr val="F9FAFC"/>
              </a:highlight>
            </a:endParaRPr>
          </a:p>
          <a:p>
            <a:pPr indent="-295275" lvl="1" marL="914400" rtl="0" algn="l">
              <a:lnSpc>
                <a:spcPct val="100000"/>
              </a:lnSpc>
              <a:spcBef>
                <a:spcPts val="1000"/>
              </a:spcBef>
              <a:spcAft>
                <a:spcPts val="0"/>
              </a:spcAft>
              <a:buSzPts val="1050"/>
              <a:buAutoNum type="alphaLcPeriod"/>
            </a:pPr>
            <a:r>
              <a:rPr lang="en" sz="1050">
                <a:highlight>
                  <a:srgbClr val="F9FAFC"/>
                </a:highlight>
              </a:rPr>
              <a:t>If a sibling has more than the minimum number of keys, redistribute.</a:t>
            </a:r>
            <a:endParaRPr sz="1050">
              <a:highlight>
                <a:srgbClr val="F9FAFC"/>
              </a:highlight>
            </a:endParaRPr>
          </a:p>
          <a:p>
            <a:pPr indent="-295275" lvl="1" marL="914400" rtl="0" algn="l">
              <a:spcBef>
                <a:spcPts val="1000"/>
              </a:spcBef>
              <a:spcAft>
                <a:spcPts val="0"/>
              </a:spcAft>
              <a:buSzPts val="1050"/>
              <a:buAutoNum type="alphaLcPeriod"/>
            </a:pPr>
            <a:r>
              <a:rPr lang="en" sz="1050">
                <a:highlight>
                  <a:srgbClr val="F9FAFC"/>
                </a:highlight>
              </a:rPr>
              <a:t>If neither sibling has more than the minimum, concatenate. </a:t>
            </a:r>
            <a:endParaRPr sz="1050">
              <a:highlight>
                <a:srgbClr val="F9FAFC"/>
              </a:highlight>
            </a:endParaRPr>
          </a:p>
          <a:p>
            <a:pPr indent="0" lvl="0" marL="457200" rtl="0" algn="l">
              <a:lnSpc>
                <a:spcPct val="100000"/>
              </a:lnSpc>
              <a:spcBef>
                <a:spcPts val="1000"/>
              </a:spcBef>
              <a:spcAft>
                <a:spcPts val="0"/>
              </a:spcAft>
              <a:buNone/>
            </a:pPr>
            <a:r>
              <a:t/>
            </a:r>
            <a:endParaRPr sz="1350">
              <a:highlight>
                <a:srgbClr val="F9FAFC"/>
              </a:highlight>
            </a:endParaRPr>
          </a:p>
          <a:p>
            <a:pPr indent="0" lvl="0" marL="0" rtl="0" algn="l">
              <a:lnSpc>
                <a:spcPct val="115000"/>
              </a:lnSpc>
              <a:spcBef>
                <a:spcPts val="1000"/>
              </a:spcBef>
              <a:spcAft>
                <a:spcPts val="0"/>
              </a:spcAft>
              <a:buNone/>
            </a:pPr>
            <a:r>
              <a:t/>
            </a:r>
            <a:endParaRPr sz="1350">
              <a:highlight>
                <a:srgbClr val="F9FAFC"/>
              </a:highlight>
            </a:endParaRPr>
          </a:p>
        </p:txBody>
      </p:sp>
      <p:graphicFrame>
        <p:nvGraphicFramePr>
          <p:cNvPr id="5174" name="Google Shape;5174;p110"/>
          <p:cNvGraphicFramePr/>
          <p:nvPr/>
        </p:nvGraphicFramePr>
        <p:xfrm>
          <a:off x="6751550" y="2373813"/>
          <a:ext cx="3000000" cy="3000000"/>
        </p:xfrm>
        <a:graphic>
          <a:graphicData uri="http://schemas.openxmlformats.org/drawingml/2006/table">
            <a:tbl>
              <a:tblPr>
                <a:noFill/>
                <a:tableStyleId>{7DFA0E48-B86F-4438-8DBF-F219A67F2AD1}</a:tableStyleId>
              </a:tblPr>
              <a:tblGrid>
                <a:gridCol w="557750"/>
                <a:gridCol w="557750"/>
                <a:gridCol w="557750"/>
                <a:gridCol w="557750"/>
              </a:tblGrid>
              <a:tr h="409500">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68A932"/>
                      </a:solidFill>
                      <a:prstDash val="solid"/>
                      <a:round/>
                      <a:headEnd len="sm" w="sm" type="none"/>
                      <a:tailEnd len="sm" w="sm" type="none"/>
                    </a:lnL>
                    <a:lnR cap="flat" cmpd="sng" w="9525">
                      <a:solidFill>
                        <a:srgbClr val="68A932"/>
                      </a:solidFill>
                      <a:prstDash val="solid"/>
                      <a:round/>
                      <a:headEnd len="sm" w="sm" type="none"/>
                      <a:tailEnd len="sm" w="sm" type="none"/>
                    </a:lnR>
                    <a:lnT cap="flat" cmpd="sng" w="9525">
                      <a:solidFill>
                        <a:srgbClr val="68A932"/>
                      </a:solidFill>
                      <a:prstDash val="solid"/>
                      <a:round/>
                      <a:headEnd len="sm" w="sm" type="none"/>
                      <a:tailEnd len="sm" w="sm" type="none"/>
                    </a:lnT>
                    <a:lnB cap="flat" cmpd="sng" w="9525">
                      <a:solidFill>
                        <a:srgbClr val="68A93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ee Infographics by Slidesgo">
  <a:themeElements>
    <a:clrScheme name="Simple Light">
      <a:dk1>
        <a:srgbClr val="595959"/>
      </a:dk1>
      <a:lt1>
        <a:srgbClr val="EEEEEE"/>
      </a:lt1>
      <a:dk2>
        <a:srgbClr val="BF9164"/>
      </a:dk2>
      <a:lt2>
        <a:srgbClr val="957552"/>
      </a:lt2>
      <a:accent1>
        <a:srgbClr val="39B54A"/>
      </a:accent1>
      <a:accent2>
        <a:srgbClr val="61C46E"/>
      </a:accent2>
      <a:accent3>
        <a:srgbClr val="22B573"/>
      </a:accent3>
      <a:accent4>
        <a:srgbClr val="4EC48F"/>
      </a:accent4>
      <a:accent5>
        <a:srgbClr val="7DC144"/>
      </a:accent5>
      <a:accent6>
        <a:srgbClr val="97CD6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