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1695-20C2-F4B3-BECF-8D16F55CA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C4289-CD10-CC47-03B4-FBA7BE040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F735-9458-56C4-85DB-E7B227A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8D45-0D68-8E41-0E25-9D0E55E7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9211-6A8B-106A-EAEB-12FA41C1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B162-9FDA-5167-F036-BF01415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F8DB-6B0A-C6B8-E186-35AED91C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D9F-84BB-AC15-DBBA-FF665AA2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DF81-5BD5-9A5C-46C9-88875EEE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1052-826C-A04F-1A0F-D30F7895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9A640-A8A4-4C49-2CB6-9EDD8D7A2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19356-0208-DF9F-EB55-E7A1FD33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6B5F-4DE6-7709-79FF-215D77D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0C7D-9F2A-7ED6-7C0B-9AA05E50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2367-F721-ED57-60A7-8608A16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0ABD-33AC-1CCB-6AC9-E2A76CE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FE8E-202F-CAAC-4D22-E3243EC8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EE2-9E06-F82F-A556-F9C6775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2BE4-6EF4-7F05-47AE-7B5A6CE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331B-C08B-63AD-680B-84F10425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277A-854D-74D2-1DA8-D128E3A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DB638-81BA-09F0-3EDF-B98505B6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EC21-9195-6973-ADE9-DE258209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1CBC-E1C1-9A97-0D0C-17C0F71F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0869-051C-E7A2-11CD-F7617514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7D99-FE96-A170-E3DC-40AE1AE9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CC3A-C1EC-808C-84AF-0DC29414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4EC3-5D41-F492-D5CF-3D025FB73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879E0-DF25-6B1F-8EAF-21B086B5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F420-E749-970D-E5D8-770ACA04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A858-78A1-F0AD-8AC8-13054C60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EA6-EB7E-F9D7-9928-93C86B17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597D-3B8E-6308-F3D7-D338A75E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E6F2-4AF7-CBBC-22E8-BCD7BB23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2CD01-FC86-02D7-4AD3-24186FEB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D4743-8E74-0E67-9703-032B488A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90990-70D1-E56C-D04C-C0605CB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DD9E0-EF5D-8F98-2470-D282DADC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C56FA-E215-CEA3-2224-F8E5D924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E4E-8EF3-2091-CD33-FCDFFBA0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8B1BF-FB2A-92AF-7374-EC678F11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DE16-6080-E60B-4391-649EDC4E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00995-AD8B-8B0F-0107-688B074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78606-1E5A-4110-D235-92558234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0664B-3197-B3B4-70FD-ECFA5E5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6FF6-DF33-9AEE-D60D-8A24ACFD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CF87-B34D-4C06-C5CC-40923D86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4917-3FAA-70B1-7C01-D2125C30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84399-C813-48EC-0F70-24966932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F74-4A93-BA44-C57E-66E2C91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94A0-BD48-9206-45F7-0E7E144A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10F3-17D6-5F2C-EF0B-CE97D98E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AA50-1BAC-C816-EF0B-E9900138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8225C-A004-7F22-C2B2-BC8BA32A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66B7E-7406-25A1-57F0-CE9C0913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24FDA-E678-DA13-656B-4640B3A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087B-1B6B-4125-7D67-0D7C1E14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0D96-A4EA-55DE-C0B4-AF279EEE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96183-0EF3-05EE-AE13-45F81968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F10A-3645-5890-F76E-0229E30A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D9323-B4AA-23ED-1D7D-5FAD98F6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F3A3-A200-45A4-B4F6-84AC561C7A3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8AC7-5B4F-A912-AA09-03A76E9B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37D2-EB68-ACB7-C558-6C8764DF3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610D-B451-4FB5-A582-72E06105E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6C7BD-0B0A-CC81-4E92-D6CB7996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AAA Authentication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3693D-4C22-6018-5402-F97E32A57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Console </a:t>
            </a:r>
          </a:p>
          <a:p>
            <a:r>
              <a:rPr lang="en-US" dirty="0"/>
              <a:t>Remote Access</a:t>
            </a:r>
          </a:p>
        </p:txBody>
      </p:sp>
    </p:spTree>
    <p:extLst>
      <p:ext uri="{BB962C8B-B14F-4D97-AF65-F5344CB8AC3E}">
        <p14:creationId xmlns:p14="http://schemas.microsoft.com/office/powerpoint/2010/main" val="421048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Authentication?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Authentication, Authorization, and Accounting framework is used to manage the activity of the user to a network that it wants to access by authentication, authorization, and accounting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a local user account on R1 and configure authenticate on the console and </a:t>
            </a:r>
            <a:r>
              <a:rPr lang="en-US" dirty="0" err="1"/>
              <a:t>vty</a:t>
            </a:r>
            <a:r>
              <a:rPr lang="en-US" dirty="0"/>
              <a:t> lines using local AAA.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Configure a username of admin1 with a secret password of admin1pa55.</a:t>
            </a:r>
          </a:p>
          <a:p>
            <a:pPr marL="0" indent="0">
              <a:buNone/>
            </a:pPr>
            <a:r>
              <a:rPr lang="en-US" dirty="0"/>
              <a:t>	- username admin1 secret admin1pa55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new-model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authentication login default local</a:t>
            </a:r>
          </a:p>
          <a:p>
            <a:pPr marL="0" indent="0">
              <a:buNone/>
            </a:pPr>
            <a:r>
              <a:rPr lang="en-US" dirty="0"/>
              <a:t>	- line con 0</a:t>
            </a:r>
          </a:p>
          <a:p>
            <a:pPr marL="0" indent="0">
              <a:buNone/>
            </a:pPr>
            <a:r>
              <a:rPr lang="en-US" dirty="0"/>
              <a:t>	- login authentication default</a:t>
            </a:r>
          </a:p>
          <a:p>
            <a:pPr marL="0" indent="0">
              <a:buNone/>
            </a:pPr>
            <a:r>
              <a:rPr lang="en-US" dirty="0"/>
              <a:t>Check if login in console is working R1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a local user account on R1 and configure authenticate on the console and </a:t>
            </a:r>
            <a:r>
              <a:rPr lang="en-US" dirty="0" err="1"/>
              <a:t>vty</a:t>
            </a:r>
            <a:r>
              <a:rPr lang="en-US" dirty="0"/>
              <a:t> lines using local AAA.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  Configure Local AAA Authentication for </a:t>
            </a:r>
            <a:r>
              <a:rPr lang="en-US" dirty="0" err="1"/>
              <a:t>vty</a:t>
            </a:r>
            <a:r>
              <a:rPr lang="en-US" dirty="0"/>
              <a:t> Lines on R1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ip</a:t>
            </a:r>
            <a:r>
              <a:rPr lang="en-US" dirty="0"/>
              <a:t> domain-name ccnasecurity.com</a:t>
            </a:r>
          </a:p>
          <a:p>
            <a:pPr marL="0" indent="0">
              <a:buNone/>
            </a:pPr>
            <a:r>
              <a:rPr lang="en-US" dirty="0"/>
              <a:t>	- crypto key generate </a:t>
            </a:r>
            <a:r>
              <a:rPr lang="en-US" dirty="0" err="1"/>
              <a:t>rsa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- 1024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authentication login SSH-LOGIN local</a:t>
            </a:r>
          </a:p>
          <a:p>
            <a:pPr marL="0" indent="0">
              <a:buNone/>
            </a:pPr>
            <a:r>
              <a:rPr lang="en-US" dirty="0"/>
              <a:t>	- line </a:t>
            </a:r>
            <a:r>
              <a:rPr lang="en-US" dirty="0" err="1"/>
              <a:t>vty</a:t>
            </a:r>
            <a:r>
              <a:rPr lang="en-US" dirty="0"/>
              <a:t> 0 4 </a:t>
            </a:r>
          </a:p>
          <a:p>
            <a:pPr marL="0" indent="0">
              <a:buNone/>
            </a:pPr>
            <a:r>
              <a:rPr lang="en-US" dirty="0"/>
              <a:t>	- login authentication SSH-LOGIN</a:t>
            </a:r>
          </a:p>
          <a:p>
            <a:pPr marL="0" indent="0">
              <a:buNone/>
            </a:pPr>
            <a:r>
              <a:rPr lang="en-US" dirty="0"/>
              <a:t>	- transport </a:t>
            </a:r>
            <a:r>
              <a:rPr lang="en-US" dirty="0" err="1"/>
              <a:t>intput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end</a:t>
            </a:r>
          </a:p>
          <a:p>
            <a:r>
              <a:rPr lang="en-US" dirty="0"/>
              <a:t>Check if SSH is working in the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7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server-based AAA authentication using TACACS+.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Terminal Access Controller Access-Control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 Configure Server-Based AAA Authentication Using TACACS+ on R2.</a:t>
            </a:r>
          </a:p>
          <a:p>
            <a:pPr marL="0" indent="0">
              <a:buNone/>
            </a:pPr>
            <a:r>
              <a:rPr lang="en-US" dirty="0"/>
              <a:t>	- username admin2 secret admin2pa55</a:t>
            </a:r>
          </a:p>
          <a:p>
            <a:pPr marL="0" indent="0">
              <a:buNone/>
            </a:pPr>
            <a:r>
              <a:rPr lang="en-US" dirty="0"/>
              <a:t>2.  Verify the TACACS+ Server configuration.</a:t>
            </a:r>
          </a:p>
          <a:p>
            <a:pPr marL="0" indent="0">
              <a:buNone/>
            </a:pPr>
            <a:r>
              <a:rPr lang="en-US" dirty="0"/>
              <a:t>	- complete the information needed by the server</a:t>
            </a:r>
          </a:p>
          <a:p>
            <a:pPr marL="0" indent="0">
              <a:buNone/>
            </a:pPr>
            <a:r>
              <a:rPr lang="en-US" dirty="0"/>
              <a:t>	- client name: R2</a:t>
            </a:r>
          </a:p>
          <a:p>
            <a:pPr marL="0" indent="0">
              <a:buNone/>
            </a:pPr>
            <a:r>
              <a:rPr lang="en-US" dirty="0"/>
              <a:t>	- client IP: 192.168.2.1</a:t>
            </a:r>
          </a:p>
          <a:p>
            <a:pPr marL="0" indent="0">
              <a:buNone/>
            </a:pPr>
            <a:r>
              <a:rPr lang="en-US" dirty="0"/>
              <a:t>	- secret: tacacspa55</a:t>
            </a:r>
          </a:p>
          <a:p>
            <a:pPr marL="0" indent="0">
              <a:buNone/>
            </a:pPr>
            <a:r>
              <a:rPr lang="en-US" dirty="0"/>
              <a:t>	- server type: </a:t>
            </a:r>
            <a:r>
              <a:rPr lang="en-US" dirty="0" err="1"/>
              <a:t>tacacs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user setup (add users to access the router)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7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server-based AAA authentication using TACACS+.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Configure the TACACS+ server specifics on R2.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tacacs</a:t>
            </a:r>
            <a:r>
              <a:rPr lang="en-US" dirty="0"/>
              <a:t>-server host 192.168.2.5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tacacs</a:t>
            </a:r>
            <a:r>
              <a:rPr lang="en-US" dirty="0"/>
              <a:t>-server key tacacspa55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new-model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authentication login default group </a:t>
            </a:r>
            <a:r>
              <a:rPr lang="en-US" dirty="0" err="1"/>
              <a:t>tacacs</a:t>
            </a:r>
            <a:r>
              <a:rPr lang="en-US" dirty="0"/>
              <a:t>+ local</a:t>
            </a:r>
          </a:p>
          <a:p>
            <a:pPr marL="0" indent="0">
              <a:buNone/>
            </a:pPr>
            <a:r>
              <a:rPr lang="en-US" dirty="0"/>
              <a:t>	- line con 0</a:t>
            </a:r>
          </a:p>
          <a:p>
            <a:pPr marL="0" indent="0">
              <a:buNone/>
            </a:pPr>
            <a:r>
              <a:rPr lang="en-US" dirty="0"/>
              <a:t>	- login authentication default</a:t>
            </a:r>
          </a:p>
          <a:p>
            <a:r>
              <a:rPr lang="en-US" dirty="0"/>
              <a:t>Check if </a:t>
            </a:r>
            <a:r>
              <a:rPr lang="en-US" dirty="0" err="1"/>
              <a:t>tacacs</a:t>
            </a:r>
            <a:r>
              <a:rPr lang="en-US" dirty="0"/>
              <a:t>+ is working on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server-based AAA authentication using RADIUS.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Remote Authentication Dial-In User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  Configure Server-Based AAA Authentication Using RADIUS on R3</a:t>
            </a:r>
          </a:p>
          <a:p>
            <a:pPr marL="0" indent="0">
              <a:buNone/>
            </a:pPr>
            <a:r>
              <a:rPr lang="en-US" dirty="0"/>
              <a:t>	- username admin2 secret admin2pa55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 Verify the Radius Server configuration.</a:t>
            </a:r>
          </a:p>
          <a:p>
            <a:pPr marL="0" indent="0">
              <a:buNone/>
            </a:pPr>
            <a:r>
              <a:rPr lang="en-US" dirty="0"/>
              <a:t>	- complete the information needed by the server</a:t>
            </a:r>
          </a:p>
          <a:p>
            <a:pPr marL="0" indent="0">
              <a:buNone/>
            </a:pPr>
            <a:r>
              <a:rPr lang="en-US" dirty="0"/>
              <a:t>	- client name: R2</a:t>
            </a:r>
          </a:p>
          <a:p>
            <a:pPr marL="0" indent="0">
              <a:buNone/>
            </a:pPr>
            <a:r>
              <a:rPr lang="en-US" dirty="0"/>
              <a:t>	- client IP: 192.168.3.1</a:t>
            </a:r>
          </a:p>
          <a:p>
            <a:pPr marL="0" indent="0">
              <a:buNone/>
            </a:pPr>
            <a:r>
              <a:rPr lang="en-US" dirty="0"/>
              <a:t>	- secret: tacacspa55</a:t>
            </a:r>
          </a:p>
          <a:p>
            <a:pPr marL="0" indent="0">
              <a:buNone/>
            </a:pPr>
            <a:r>
              <a:rPr lang="en-US" dirty="0"/>
              <a:t>	- server type: radius</a:t>
            </a:r>
          </a:p>
          <a:p>
            <a:pPr marL="0" indent="0">
              <a:buNone/>
            </a:pPr>
            <a:r>
              <a:rPr lang="en-US" dirty="0"/>
              <a:t>	- user setup (add users to access the router)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0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065C5-E16D-A0C5-A612-91652F3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server-based AAA authentication using RADIUS.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6A28B-8985-83E2-9356-7A009017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Configure the Radius server specifics on R2.</a:t>
            </a:r>
          </a:p>
          <a:p>
            <a:pPr marL="0" indent="0">
              <a:buNone/>
            </a:pPr>
            <a:r>
              <a:rPr lang="en-US" dirty="0"/>
              <a:t>	- radius-server host 192.168.3.5</a:t>
            </a:r>
          </a:p>
          <a:p>
            <a:pPr marL="0" indent="0">
              <a:buNone/>
            </a:pPr>
            <a:r>
              <a:rPr lang="en-US" dirty="0"/>
              <a:t>	- radius-server key radiuspa55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new-model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aaa</a:t>
            </a:r>
            <a:r>
              <a:rPr lang="en-US" dirty="0"/>
              <a:t> authentication login default group radius local</a:t>
            </a:r>
          </a:p>
          <a:p>
            <a:pPr marL="0" indent="0">
              <a:buNone/>
            </a:pPr>
            <a:r>
              <a:rPr lang="en-US" dirty="0"/>
              <a:t>	- line con 0</a:t>
            </a:r>
          </a:p>
          <a:p>
            <a:pPr marL="0" indent="0">
              <a:buNone/>
            </a:pPr>
            <a:r>
              <a:rPr lang="en-US" dirty="0"/>
              <a:t>	- login authentication default</a:t>
            </a:r>
          </a:p>
          <a:p>
            <a:r>
              <a:rPr lang="en-US" dirty="0"/>
              <a:t>Check if radius is working on console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3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471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AAA Authentication</vt:lpstr>
      <vt:lpstr>AAA Authentication?</vt:lpstr>
      <vt:lpstr>Configure a local user account on R1 and configure authenticate on the console and vty lines using local AAA.</vt:lpstr>
      <vt:lpstr>Configure a local user account on R1 and configure authenticate on the console and vty lines using local AAA.</vt:lpstr>
      <vt:lpstr>Configure server-based AAA authentication using TACACS+.</vt:lpstr>
      <vt:lpstr>Configure server-based AAA authentication using TACACS+.</vt:lpstr>
      <vt:lpstr>Configure server-based AAA authentication using RADIUS.</vt:lpstr>
      <vt:lpstr>Configure server-based AAA authentication using RADIUS.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Authentication?</dc:title>
  <dc:creator>Godwin Monserate</dc:creator>
  <cp:lastModifiedBy>Godwin Monserate</cp:lastModifiedBy>
  <cp:revision>2</cp:revision>
  <dcterms:created xsi:type="dcterms:W3CDTF">2022-09-12T06:46:21Z</dcterms:created>
  <dcterms:modified xsi:type="dcterms:W3CDTF">2022-09-12T14:36:44Z</dcterms:modified>
</cp:coreProperties>
</file>