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sldIdLst>
    <p:sldId id="513" r:id="rId2"/>
    <p:sldId id="730" r:id="rId3"/>
    <p:sldId id="747" r:id="rId4"/>
    <p:sldId id="786" r:id="rId5"/>
    <p:sldId id="736" r:id="rId6"/>
    <p:sldId id="745" r:id="rId7"/>
    <p:sldId id="777" r:id="rId8"/>
    <p:sldId id="758" r:id="rId9"/>
    <p:sldId id="760" r:id="rId10"/>
    <p:sldId id="759" r:id="rId11"/>
    <p:sldId id="628" r:id="rId12"/>
    <p:sldId id="787" r:id="rId13"/>
    <p:sldId id="788" r:id="rId14"/>
    <p:sldId id="771" r:id="rId15"/>
    <p:sldId id="789" r:id="rId16"/>
    <p:sldId id="291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117" d="100"/>
          <a:sy n="117" d="100"/>
        </p:scale>
        <p:origin x="720" y="9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Cybersecurity v2.1</a:t>
            </a:r>
          </a:p>
          <a:p>
            <a:pPr>
              <a:buFontTx/>
              <a:buNone/>
            </a:pPr>
            <a:r>
              <a:rPr lang="en-US" sz="1200" b="0" dirty="0"/>
              <a:t>Chapter 5: Will Your Future Be in Cybersecurity?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5.1.1.1 </a:t>
            </a:r>
            <a:r>
              <a:rPr lang="en-US" baseline="0" dirty="0">
                <a:latin typeface="Arial" charset="0"/>
              </a:rPr>
              <a:t>– Legal Issues in Cybersecurity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5.1.1.2 </a:t>
            </a:r>
            <a:r>
              <a:rPr lang="en-US" baseline="0" dirty="0">
                <a:latin typeface="Arial" charset="0"/>
              </a:rPr>
              <a:t>– Ethical Issues in Cybersecurity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4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5.1 – </a:t>
            </a:r>
            <a:r>
              <a:rPr lang="en-US" dirty="0"/>
              <a:t>Cybersecurity Education and Careers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 – Legal and Ethical Issues in Cybersecurity Careers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5.1.1.3 </a:t>
            </a:r>
            <a:r>
              <a:rPr lang="en-US" baseline="0" dirty="0">
                <a:latin typeface="Arial" charset="0"/>
              </a:rPr>
              <a:t>– Cybersecurity Jobs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5 – Will Your Future Be in Cybersecurity?</a:t>
            </a:r>
          </a:p>
          <a:p>
            <a:r>
              <a:rPr lang="en-US" dirty="0"/>
              <a:t>5.1 – Chapter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5.2 – </a:t>
            </a:r>
            <a:r>
              <a:rPr lang="en-US" dirty="0"/>
              <a:t>Summary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5.2.1.1 – Chapter summary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5: Will Your Future Be in Cybersecurity?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70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Cybersecurity v2.1</a:t>
            </a:r>
          </a:p>
          <a:p>
            <a:pPr>
              <a:buFontTx/>
              <a:buNone/>
            </a:pPr>
            <a:r>
              <a:rPr lang="en-US" sz="1200" b="0" dirty="0"/>
              <a:t>Chapter 5: Will Your Future Be in Cybersecurity?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Cybersecurity v2.0</a:t>
            </a:r>
          </a:p>
          <a:p>
            <a:pPr>
              <a:buFontTx/>
              <a:buNone/>
            </a:pPr>
            <a:r>
              <a:rPr lang="en-US" sz="1200" b="0" dirty="0"/>
              <a:t>Chapter 5: Will Your Future Be in Cybersecurity?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5 – Will Your Future Be in Cybersecurity?</a:t>
            </a:r>
          </a:p>
          <a:p>
            <a:pPr>
              <a:buFontTx/>
              <a:buNone/>
            </a:pPr>
            <a:r>
              <a:rPr lang="en-US" sz="1200" b="0" dirty="0"/>
              <a:t>5.1 – Cybersecurity Education and Careers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5: Will Your Future Be in Cybersecurity?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481521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5.1 Cybersecurity Education and Careers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Personal Legal Issues</a:t>
            </a:r>
          </a:p>
          <a:p>
            <a:pPr lvl="1"/>
            <a:r>
              <a:rPr lang="en-US" altLang="ja-JP" dirty="0"/>
              <a:t>Be responsible with your skills</a:t>
            </a:r>
          </a:p>
          <a:p>
            <a:r>
              <a:rPr lang="en-US" altLang="ja-JP" dirty="0"/>
              <a:t>Corporate Legal Issues</a:t>
            </a:r>
          </a:p>
          <a:p>
            <a:pPr lvl="1"/>
            <a:r>
              <a:rPr lang="en-US" altLang="ja-JP" dirty="0"/>
              <a:t>Businesses are required to abide by the cybersecurity laws.</a:t>
            </a:r>
          </a:p>
          <a:p>
            <a:pPr lvl="1"/>
            <a:r>
              <a:rPr lang="en-US" altLang="ja-JP" dirty="0"/>
              <a:t>Break the law, you could lose your job and your company could be punished.</a:t>
            </a:r>
          </a:p>
          <a:p>
            <a:pPr lvl="1"/>
            <a:r>
              <a:rPr lang="en-US" altLang="ja-JP" dirty="0"/>
              <a:t>When you are not sure, you should consult legal department.</a:t>
            </a:r>
          </a:p>
          <a:p>
            <a:r>
              <a:rPr lang="en-US" altLang="ja-JP" dirty="0"/>
              <a:t>International Law and Cybersecurity</a:t>
            </a:r>
          </a:p>
          <a:p>
            <a:pPr lvl="1"/>
            <a:r>
              <a:rPr lang="en-US" dirty="0"/>
              <a:t>IMPACT</a:t>
            </a:r>
          </a:p>
          <a:p>
            <a:pPr lvl="2"/>
            <a:r>
              <a:rPr lang="en-US" dirty="0"/>
              <a:t>global partnership of world governments, industries and academia</a:t>
            </a:r>
          </a:p>
          <a:p>
            <a:pPr lvl="2"/>
            <a:r>
              <a:rPr lang="en-US" altLang="ja-JP" dirty="0"/>
              <a:t>Improving global capabilities when dealing with cyber threats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1600" dirty="0">
                <a:latin typeface="Arial" charset="0"/>
              </a:rPr>
              <a:t>Legal and Ethical Issues in Cybersecurity Careers</a:t>
            </a:r>
            <a:br>
              <a:rPr lang="en-US" altLang="en-US" dirty="0"/>
            </a:br>
            <a:r>
              <a:rPr lang="en-US" dirty="0">
                <a:latin typeface="Arial" charset="0"/>
              </a:rPr>
              <a:t>Legal Issues in Cybersecurity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192D6-F178-4F83-B326-D3A1412F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89" y="2645229"/>
            <a:ext cx="3198062" cy="20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3452575" cy="3746930"/>
          </a:xfrm>
        </p:spPr>
        <p:txBody>
          <a:bodyPr>
            <a:normAutofit/>
          </a:bodyPr>
          <a:lstStyle/>
          <a:p>
            <a:r>
              <a:rPr lang="en-US" altLang="ja-JP" dirty="0"/>
              <a:t>Personal Ethical Issues</a:t>
            </a:r>
          </a:p>
          <a:p>
            <a:pPr lvl="1"/>
            <a:r>
              <a:rPr lang="en-US" altLang="ja-JP" dirty="0"/>
              <a:t>Legal behavior may still be unethical.</a:t>
            </a:r>
          </a:p>
          <a:p>
            <a:r>
              <a:rPr lang="en-US" altLang="ja-JP" dirty="0"/>
              <a:t>Corporate Ethical Issues</a:t>
            </a:r>
          </a:p>
          <a:p>
            <a:pPr lvl="1"/>
            <a:r>
              <a:rPr lang="en-US" dirty="0"/>
              <a:t>Ethics are codes of behavior that </a:t>
            </a:r>
            <a:br>
              <a:rPr lang="en-US" dirty="0"/>
            </a:br>
            <a:r>
              <a:rPr lang="en-US" dirty="0"/>
              <a:t>are sometimes enforced by laws.</a:t>
            </a:r>
          </a:p>
          <a:p>
            <a:pPr lvl="1"/>
            <a:r>
              <a:rPr lang="en-US" dirty="0"/>
              <a:t>Organizations with Published Codes of Ethics: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CyberSecurity</a:t>
            </a:r>
            <a:r>
              <a:rPr lang="en-US" dirty="0"/>
              <a:t> Institute (CSI)</a:t>
            </a:r>
          </a:p>
          <a:p>
            <a:pPr lvl="2"/>
            <a:r>
              <a:rPr lang="en-US" dirty="0"/>
              <a:t>The Information Systems Security Association (ISSA)</a:t>
            </a:r>
          </a:p>
          <a:p>
            <a:pPr lvl="2"/>
            <a:r>
              <a:rPr lang="en-US" dirty="0"/>
              <a:t>The Association of Information Technology Professionals (AITP)</a:t>
            </a:r>
          </a:p>
          <a:p>
            <a:pPr lvl="2"/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1600" dirty="0">
                <a:latin typeface="Arial" charset="0"/>
              </a:rPr>
              <a:t>Legal and Ethical Issues in Cybersecurity Careers</a:t>
            </a:r>
            <a:br>
              <a:rPr lang="en-US" altLang="en-US" dirty="0"/>
            </a:br>
            <a:r>
              <a:rPr lang="en-US" altLang="en-US" dirty="0">
                <a:latin typeface="Arial" charset="0"/>
              </a:rPr>
              <a:t>Ethical</a:t>
            </a:r>
            <a:r>
              <a:rPr lang="en-US" dirty="0">
                <a:latin typeface="Arial" charset="0"/>
              </a:rPr>
              <a:t> Issues in Cybersecurity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10356-21CA-491E-829E-FF46A5ED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18" y="1221655"/>
            <a:ext cx="5574882" cy="27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46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6" y="798944"/>
            <a:ext cx="3469992" cy="3746930"/>
          </a:xfrm>
        </p:spPr>
        <p:txBody>
          <a:bodyPr>
            <a:normAutofit/>
          </a:bodyPr>
          <a:lstStyle/>
          <a:p>
            <a:r>
              <a:rPr lang="en-US" altLang="ja-JP" dirty="0"/>
              <a:t>Some online job search engine</a:t>
            </a:r>
          </a:p>
          <a:p>
            <a:pPr lvl="1"/>
            <a:r>
              <a:rPr lang="en-US" altLang="ja-JP" dirty="0" err="1"/>
              <a:t>ITJobMatch</a:t>
            </a:r>
            <a:endParaRPr lang="en-US" altLang="ja-JP" dirty="0"/>
          </a:p>
          <a:p>
            <a:pPr lvl="1"/>
            <a:r>
              <a:rPr lang="en-US" altLang="ja-JP" dirty="0"/>
              <a:t>Monster</a:t>
            </a:r>
          </a:p>
          <a:p>
            <a:pPr lvl="1"/>
            <a:r>
              <a:rPr lang="en-US" altLang="ja-JP" dirty="0"/>
              <a:t>CareerBuilder</a:t>
            </a:r>
          </a:p>
          <a:p>
            <a:r>
              <a:rPr lang="en-US" altLang="ja-JP" dirty="0"/>
              <a:t>Different types of cybersecurity jobs</a:t>
            </a:r>
          </a:p>
          <a:p>
            <a:pPr lvl="1"/>
            <a:r>
              <a:rPr lang="en-US" dirty="0"/>
              <a:t>Penetration testing / ethical hacker</a:t>
            </a:r>
          </a:p>
          <a:p>
            <a:pPr lvl="1"/>
            <a:r>
              <a:rPr lang="en-US" dirty="0"/>
              <a:t>Security administrator</a:t>
            </a:r>
          </a:p>
          <a:p>
            <a:pPr lvl="1"/>
            <a:r>
              <a:rPr lang="en-US" dirty="0"/>
              <a:t>Network administrator</a:t>
            </a:r>
          </a:p>
          <a:p>
            <a:pPr lvl="1"/>
            <a:r>
              <a:rPr lang="en-US" dirty="0"/>
              <a:t>System administrator</a:t>
            </a:r>
          </a:p>
          <a:p>
            <a:pPr lvl="2"/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sz="1600" dirty="0">
                <a:latin typeface="Arial" charset="0"/>
              </a:rPr>
              <a:t>Legal and Ethical Issues in Cybersecurity Careers</a:t>
            </a:r>
            <a:br>
              <a:rPr lang="en-US" altLang="en-US" dirty="0"/>
            </a:br>
            <a:r>
              <a:rPr lang="en-US" dirty="0">
                <a:latin typeface="Arial" charset="0"/>
              </a:rPr>
              <a:t>Cybersecurity Jobs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CB918-AA4B-4029-A81C-D66A2C13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59" y="888019"/>
            <a:ext cx="5263875" cy="33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09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5.1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08345" cy="3746930"/>
          </a:xfrm>
        </p:spPr>
        <p:txBody>
          <a:bodyPr>
            <a:normAutofit/>
          </a:bodyPr>
          <a:lstStyle/>
          <a:p>
            <a:r>
              <a:rPr lang="en-US" sz="1400" dirty="0"/>
              <a:t>Describe the legal and ethical issues.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>
                <a:latin typeface="Arial" charset="0"/>
              </a:rPr>
              <a:t>Summary</a:t>
            </a:r>
            <a:br>
              <a:rPr lang="en-US" altLang="en-US" dirty="0"/>
            </a:br>
            <a:r>
              <a:rPr lang="en-US" dirty="0">
                <a:latin typeface="Arial" charset="0"/>
              </a:rPr>
              <a:t>Chapter Summary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89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5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5: Will Your Future Be in Cybersecurity?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Introduction to Cybersecurity v2.1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5: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169443"/>
              </p:ext>
            </p:extLst>
          </p:nvPr>
        </p:nvGraphicFramePr>
        <p:xfrm>
          <a:off x="457291" y="1122081"/>
          <a:ext cx="8059692" cy="57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52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65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What is My Hat Color?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5,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5,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Review the Additional Resources and Activities document in the Student Resources for possible additional resources and activities.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legal and ethical issues facing a cybersecurity professional.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For additional help with teaching strategies, including lesson plans, analogies for difficult concepts, and discussion topics, visit the </a:t>
            </a:r>
            <a:r>
              <a:rPr lang="en-US" dirty="0">
                <a:hlinkClick r:id="rId3"/>
              </a:rPr>
              <a:t>Community Forums </a:t>
            </a:r>
            <a:r>
              <a:rPr lang="en-US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5: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5: Will Your Future Be in Cybersecurity?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67617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5.1 Cybersecurity Education and Careers</a:t>
            </a:r>
          </a:p>
          <a:p>
            <a:pPr lvl="1"/>
            <a:r>
              <a:rPr lang="en-US" dirty="0"/>
              <a:t>Explain the legal and ethical issues facing cybersecurity professionals</a:t>
            </a:r>
          </a:p>
          <a:p>
            <a:pPr lvl="3"/>
            <a:r>
              <a:rPr lang="en-US" dirty="0"/>
              <a:t>Describe the legal and ethical issues facing a cybersecurity professional.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5 -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7157</TotalTime>
  <Words>613</Words>
  <Application>Microsoft Office PowerPoint</Application>
  <PresentationFormat>On-screen Show (16:9)</PresentationFormat>
  <Paragraphs>115</Paragraphs>
  <Slides>16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5: Will Your Future Be in Cybersecurity?</vt:lpstr>
      <vt:lpstr>Instructor Materials – Chapter 5 Planning Guide</vt:lpstr>
      <vt:lpstr>Chapter 5: Will Your Future Be in Cybersecurity?</vt:lpstr>
      <vt:lpstr>Chapter 5: Activities</vt:lpstr>
      <vt:lpstr>Chapter 5: Best Practices</vt:lpstr>
      <vt:lpstr>Chapter 5: Additional Help</vt:lpstr>
      <vt:lpstr>PowerPoint Presentation</vt:lpstr>
      <vt:lpstr>Chapter 5: Will Your Future Be in Cybersecurity?</vt:lpstr>
      <vt:lpstr>Chapter 5 - Sections &amp; Objectives</vt:lpstr>
      <vt:lpstr>5.1 Cybersecurity Education and Careers</vt:lpstr>
      <vt:lpstr>Legal and Ethical Issues in Cybersecurity Careers Legal Issues in Cybersecurity</vt:lpstr>
      <vt:lpstr>Legal and Ethical Issues in Cybersecurity Careers Ethical Issues in Cybersecurity</vt:lpstr>
      <vt:lpstr>Legal and Ethical Issues in Cybersecurity Careers Cybersecurity Jobs</vt:lpstr>
      <vt:lpstr>5.1 Chapter Summary</vt:lpstr>
      <vt:lpstr>Summary Chapter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Sukyi</cp:lastModifiedBy>
  <cp:revision>277</cp:revision>
  <dcterms:created xsi:type="dcterms:W3CDTF">2016-08-22T22:27:36Z</dcterms:created>
  <dcterms:modified xsi:type="dcterms:W3CDTF">2017-12-18T19:03:07Z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