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8000"/>
    <a:srgbClr val="005C5A"/>
    <a:srgbClr val="00A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418" autoAdjust="0"/>
  </p:normalViewPr>
  <p:slideViewPr>
    <p:cSldViewPr snapToGrid="0" snapToObjects="1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4A49-6D56-4FAF-B428-FDCCF62037C4}" type="datetimeFigureOut">
              <a:rPr lang="en-PH" smtClean="0"/>
              <a:t>29/08/2022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98E8-9551-41F2-814A-3C4E40120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7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98E8-9551-41F2-814A-3C4E40120DC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638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838320" y="2915912"/>
            <a:ext cx="9360000" cy="7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0BDA6-0B03-604E-99B9-2C43F1881146}"/>
              </a:ext>
            </a:extLst>
          </p:cNvPr>
          <p:cNvSpPr/>
          <p:nvPr userDrawn="1"/>
        </p:nvSpPr>
        <p:spPr>
          <a:xfrm>
            <a:off x="0" y="0"/>
            <a:ext cx="2880000" cy="6858000"/>
          </a:xfrm>
          <a:prstGeom prst="rect">
            <a:avLst/>
          </a:prstGeom>
          <a:solidFill>
            <a:srgbClr val="00A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ign in front of a building&#10;&#10;Description automatically generated">
            <a:extLst>
              <a:ext uri="{FF2B5EF4-FFF2-40B4-BE49-F238E27FC236}">
                <a16:creationId xmlns:a16="http://schemas.microsoft.com/office/drawing/2014/main" id="{4F82C315-DAD7-C34D-A2D5-9BEBEF307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6455" y="-1573"/>
            <a:ext cx="7740000" cy="18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63841D-81A6-9341-A1DE-74D673B074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625" y="20554"/>
            <a:ext cx="1414288" cy="9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09" y="20553"/>
            <a:ext cx="115714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1029249"/>
            <a:ext cx="2520000" cy="5866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882400" y="6789828"/>
            <a:ext cx="93096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 userDrawn="1"/>
        </p:nvSpPr>
        <p:spPr>
          <a:xfrm>
            <a:off x="2908521" y="1880552"/>
            <a:ext cx="925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3104</a:t>
            </a:r>
          </a:p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US" sz="2800" b="1" baseline="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08521" y="3055702"/>
            <a:ext cx="9252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PH" sz="2800" b="1" dirty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CC40E3-E535-0043-98E5-A7A689DB217F}"/>
              </a:ext>
            </a:extLst>
          </p:cNvPr>
          <p:cNvSpPr/>
          <p:nvPr userDrawn="1"/>
        </p:nvSpPr>
        <p:spPr>
          <a:xfrm rot="5400000">
            <a:off x="11164946" y="880427"/>
            <a:ext cx="1908000" cy="144000"/>
          </a:xfrm>
          <a:prstGeom prst="rect">
            <a:avLst/>
          </a:prstGeom>
          <a:solidFill>
            <a:srgbClr val="FFC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4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2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4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111901" y="13002"/>
            <a:ext cx="11988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PH" sz="2800" b="1" dirty="0">
              <a:solidFill>
                <a:srgbClr val="005C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72E9-54A2-4E46-BD0F-84964E6B29D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52068" y="6331070"/>
            <a:ext cx="1983520" cy="5100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A24BFC-BDA3-6A47-A051-CE6A7D48E458}"/>
              </a:ext>
            </a:extLst>
          </p:cNvPr>
          <p:cNvSpPr/>
          <p:nvPr userDrawn="1"/>
        </p:nvSpPr>
        <p:spPr>
          <a:xfrm rot="5400000">
            <a:off x="11520494" y="6154412"/>
            <a:ext cx="1268568" cy="138612"/>
          </a:xfrm>
          <a:prstGeom prst="rect">
            <a:avLst/>
          </a:prstGeom>
          <a:solidFill>
            <a:srgbClr val="FFC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CF32A-886C-1A4D-BAB1-96339FEF79AA}"/>
              </a:ext>
            </a:extLst>
          </p:cNvPr>
          <p:cNvSpPr/>
          <p:nvPr userDrawn="1"/>
        </p:nvSpPr>
        <p:spPr>
          <a:xfrm rot="5400000">
            <a:off x="9308547" y="2776928"/>
            <a:ext cx="5692462" cy="138612"/>
          </a:xfrm>
          <a:prstGeom prst="rect">
            <a:avLst/>
          </a:prstGeom>
          <a:solidFill>
            <a:srgbClr val="00A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413" y="6283861"/>
            <a:ext cx="2416568" cy="5625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22" y="6286704"/>
            <a:ext cx="6120000" cy="1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 userDrawn="1"/>
        </p:nvSpPr>
        <p:spPr>
          <a:xfrm>
            <a:off x="6084405" y="6286704"/>
            <a:ext cx="6120000" cy="1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28" y="6305876"/>
            <a:ext cx="684000" cy="5760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6262" y="6349309"/>
            <a:ext cx="260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2400" b="1" baseline="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3104 – OS</a:t>
            </a:r>
            <a:endParaRPr lang="en-PH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CF32A-886C-1A4D-BAB1-96339FEF79AA}"/>
              </a:ext>
            </a:extLst>
          </p:cNvPr>
          <p:cNvSpPr/>
          <p:nvPr userDrawn="1"/>
        </p:nvSpPr>
        <p:spPr>
          <a:xfrm rot="5400000">
            <a:off x="-2793865" y="2776928"/>
            <a:ext cx="5692462" cy="138612"/>
          </a:xfrm>
          <a:prstGeom prst="rect">
            <a:avLst/>
          </a:prstGeom>
          <a:solidFill>
            <a:srgbClr val="00A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24BFC-BDA3-6A47-A051-CE6A7D48E458}"/>
              </a:ext>
            </a:extLst>
          </p:cNvPr>
          <p:cNvSpPr/>
          <p:nvPr userDrawn="1"/>
        </p:nvSpPr>
        <p:spPr>
          <a:xfrm rot="5400000">
            <a:off x="-581918" y="6165948"/>
            <a:ext cx="1268568" cy="138612"/>
          </a:xfrm>
          <a:prstGeom prst="rect">
            <a:avLst/>
          </a:prstGeom>
          <a:solidFill>
            <a:srgbClr val="FFC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AC58"/>
          </a:solidFill>
          <a:latin typeface="HelveticaNeueLT Pro 67 MdCn" panose="020B0804020202020204" pitchFamily="34" charset="77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NeueLT Pro 47 LtCn" panose="020B0406020202030204" pitchFamily="34" charset="77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NeueLT Pro 47 LtCn" panose="020B0406020202030204" pitchFamily="34" charset="77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NeueLT Pro 47 LtCn" panose="020B0406020202030204" pitchFamily="34" charset="77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NeueLT Pro 47 LtCn" panose="020B0406020202030204" pitchFamily="34" charset="77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NeueLT Pro 47 LtCn" panose="020B0406020202030204" pitchFamily="34" charset="77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3009900"/>
            <a:ext cx="2733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[team_number_here]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Name of all Team Members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Alphabetical Order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endParaRPr lang="en-PH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1213" y="4129548"/>
            <a:ext cx="51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TOPIC HERE</a:t>
            </a:r>
            <a:endParaRPr lang="en-PH" sz="4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66950"/>
            <a:ext cx="1189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OF THE SUBTOPIC HERE IN THIS AREA</a:t>
            </a:r>
            <a:endParaRPr lang="en-PH" sz="32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9050"/>
            <a:ext cx="1189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SUBTOPIC HERE</a:t>
            </a:r>
            <a:endParaRPr lang="en-PH" sz="32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7298" y="3670012"/>
            <a:ext cx="4648200" cy="2389406"/>
          </a:xfrm>
          <a:prstGeom prst="cloud">
            <a:avLst/>
          </a:prstGeom>
          <a:noFill/>
          <a:ln>
            <a:solidFill>
              <a:srgbClr val="008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32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PH" sz="32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3679</TotalTime>
  <Words>22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HelveticaNeueLT Pro 47 LtCn</vt:lpstr>
      <vt:lpstr>HelveticaNeueLT Pro 67 MdCn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Junielou</dc:creator>
  <cp:lastModifiedBy>Mamskie-Blassie</cp:lastModifiedBy>
  <cp:revision>93</cp:revision>
  <dcterms:created xsi:type="dcterms:W3CDTF">2020-07-01T11:23:48Z</dcterms:created>
  <dcterms:modified xsi:type="dcterms:W3CDTF">2022-08-29T01:30:11Z</dcterms:modified>
</cp:coreProperties>
</file>