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Cisneros" userId="181d288de3d1dbf7" providerId="LiveId" clId="{136E409D-1293-4A35-9DEC-D5073D3DA533}"/>
    <pc:docChg chg="undo custSel addSld delSld modSld">
      <pc:chgData name="Jorge Cisneros" userId="181d288de3d1dbf7" providerId="LiveId" clId="{136E409D-1293-4A35-9DEC-D5073D3DA533}" dt="2024-07-31T04:55:33.282" v="865" actId="1076"/>
      <pc:docMkLst>
        <pc:docMk/>
      </pc:docMkLst>
      <pc:sldChg chg="addSp delSp modSp mod">
        <pc:chgData name="Jorge Cisneros" userId="181d288de3d1dbf7" providerId="LiveId" clId="{136E409D-1293-4A35-9DEC-D5073D3DA533}" dt="2024-07-31T04:52:53.470" v="852" actId="20577"/>
        <pc:sldMkLst>
          <pc:docMk/>
          <pc:sldMk cId="873168113" sldId="256"/>
        </pc:sldMkLst>
        <pc:spChg chg="del">
          <ac:chgData name="Jorge Cisneros" userId="181d288de3d1dbf7" providerId="LiveId" clId="{136E409D-1293-4A35-9DEC-D5073D3DA533}" dt="2024-07-31T04:47:06.296" v="758" actId="478"/>
          <ac:spMkLst>
            <pc:docMk/>
            <pc:sldMk cId="873168113" sldId="256"/>
            <ac:spMk id="2" creationId="{43D44C5F-14E2-44F2-9F59-9832FA17B517}"/>
          </ac:spMkLst>
        </pc:spChg>
        <pc:spChg chg="del">
          <ac:chgData name="Jorge Cisneros" userId="181d288de3d1dbf7" providerId="LiveId" clId="{136E409D-1293-4A35-9DEC-D5073D3DA533}" dt="2024-07-31T04:47:08.168" v="759" actId="478"/>
          <ac:spMkLst>
            <pc:docMk/>
            <pc:sldMk cId="873168113" sldId="256"/>
            <ac:spMk id="3" creationId="{37E0EC2E-74C2-4113-AF92-9C130F38EB74}"/>
          </ac:spMkLst>
        </pc:spChg>
        <pc:spChg chg="add mod">
          <ac:chgData name="Jorge Cisneros" userId="181d288de3d1dbf7" providerId="LiveId" clId="{136E409D-1293-4A35-9DEC-D5073D3DA533}" dt="2024-07-31T04:52:53.470" v="852" actId="20577"/>
          <ac:spMkLst>
            <pc:docMk/>
            <pc:sldMk cId="873168113" sldId="256"/>
            <ac:spMk id="5" creationId="{79EB7D07-D124-44DB-81B1-402957590680}"/>
          </ac:spMkLst>
        </pc:spChg>
        <pc:picChg chg="add mod">
          <ac:chgData name="Jorge Cisneros" userId="181d288de3d1dbf7" providerId="LiveId" clId="{136E409D-1293-4A35-9DEC-D5073D3DA533}" dt="2024-07-31T04:52:30.910" v="815" actId="1076"/>
          <ac:picMkLst>
            <pc:docMk/>
            <pc:sldMk cId="873168113" sldId="256"/>
            <ac:picMk id="4" creationId="{992F2EFE-432D-4F3C-A78D-A3C19F55C59B}"/>
          </ac:picMkLst>
        </pc:picChg>
      </pc:sldChg>
      <pc:sldChg chg="addSp delSp modSp mod">
        <pc:chgData name="Jorge Cisneros" userId="181d288de3d1dbf7" providerId="LiveId" clId="{136E409D-1293-4A35-9DEC-D5073D3DA533}" dt="2024-07-31T04:02:06.444" v="369" actId="403"/>
        <pc:sldMkLst>
          <pc:docMk/>
          <pc:sldMk cId="2205422853" sldId="257"/>
        </pc:sldMkLst>
        <pc:spChg chg="add del">
          <ac:chgData name="Jorge Cisneros" userId="181d288de3d1dbf7" providerId="LiveId" clId="{136E409D-1293-4A35-9DEC-D5073D3DA533}" dt="2024-07-31T03:58:57.069" v="256" actId="22"/>
          <ac:spMkLst>
            <pc:docMk/>
            <pc:sldMk cId="2205422853" sldId="257"/>
            <ac:spMk id="11" creationId="{958CAA30-5DE8-4330-957F-F18A1AE6E284}"/>
          </ac:spMkLst>
        </pc:spChg>
        <pc:spChg chg="add mod">
          <ac:chgData name="Jorge Cisneros" userId="181d288de3d1dbf7" providerId="LiveId" clId="{136E409D-1293-4A35-9DEC-D5073D3DA533}" dt="2024-07-31T04:01:06.120" v="362" actId="313"/>
          <ac:spMkLst>
            <pc:docMk/>
            <pc:sldMk cId="2205422853" sldId="257"/>
            <ac:spMk id="12" creationId="{8ACB8E74-6A86-42E7-8B9D-141A8C2CD863}"/>
          </ac:spMkLst>
        </pc:spChg>
        <pc:graphicFrameChg chg="mod modGraphic">
          <ac:chgData name="Jorge Cisneros" userId="181d288de3d1dbf7" providerId="LiveId" clId="{136E409D-1293-4A35-9DEC-D5073D3DA533}" dt="2024-07-31T04:02:06.444" v="369" actId="403"/>
          <ac:graphicFrameMkLst>
            <pc:docMk/>
            <pc:sldMk cId="2205422853" sldId="257"/>
            <ac:graphicFrameMk id="5" creationId="{4D271C8A-9BA8-4B5D-B8F3-50671F8C8ADC}"/>
          </ac:graphicFrameMkLst>
        </pc:graphicFrameChg>
      </pc:sldChg>
      <pc:sldChg chg="del">
        <pc:chgData name="Jorge Cisneros" userId="181d288de3d1dbf7" providerId="LiveId" clId="{136E409D-1293-4A35-9DEC-D5073D3DA533}" dt="2024-07-31T03:49:00.857" v="12" actId="47"/>
        <pc:sldMkLst>
          <pc:docMk/>
          <pc:sldMk cId="216105609" sldId="258"/>
        </pc:sldMkLst>
      </pc:sldChg>
      <pc:sldChg chg="addSp delSp modSp new mod">
        <pc:chgData name="Jorge Cisneros" userId="181d288de3d1dbf7" providerId="LiveId" clId="{136E409D-1293-4A35-9DEC-D5073D3DA533}" dt="2024-07-31T04:50:03.827" v="810" actId="20577"/>
        <pc:sldMkLst>
          <pc:docMk/>
          <pc:sldMk cId="1316308771" sldId="258"/>
        </pc:sldMkLst>
        <pc:spChg chg="del">
          <ac:chgData name="Jorge Cisneros" userId="181d288de3d1dbf7" providerId="LiveId" clId="{136E409D-1293-4A35-9DEC-D5073D3DA533}" dt="2024-07-31T03:49:56.494" v="16" actId="478"/>
          <ac:spMkLst>
            <pc:docMk/>
            <pc:sldMk cId="1316308771" sldId="258"/>
            <ac:spMk id="2" creationId="{369DF872-438D-44E9-9892-4598F0E2B909}"/>
          </ac:spMkLst>
        </pc:spChg>
        <pc:spChg chg="del">
          <ac:chgData name="Jorge Cisneros" userId="181d288de3d1dbf7" providerId="LiveId" clId="{136E409D-1293-4A35-9DEC-D5073D3DA533}" dt="2024-07-31T03:50:00.478" v="17" actId="478"/>
          <ac:spMkLst>
            <pc:docMk/>
            <pc:sldMk cId="1316308771" sldId="258"/>
            <ac:spMk id="3" creationId="{FA23FC66-79A4-4FFA-8234-3849F8CE800A}"/>
          </ac:spMkLst>
        </pc:spChg>
        <pc:spChg chg="add mod">
          <ac:chgData name="Jorge Cisneros" userId="181d288de3d1dbf7" providerId="LiveId" clId="{136E409D-1293-4A35-9DEC-D5073D3DA533}" dt="2024-07-31T04:40:44.860" v="727" actId="1076"/>
          <ac:spMkLst>
            <pc:docMk/>
            <pc:sldMk cId="1316308771" sldId="258"/>
            <ac:spMk id="4" creationId="{B2BBAE9C-B181-4628-B46B-4E76A7B9BCEB}"/>
          </ac:spMkLst>
        </pc:spChg>
        <pc:graphicFrameChg chg="add mod">
          <ac:chgData name="Jorge Cisneros" userId="181d288de3d1dbf7" providerId="LiveId" clId="{136E409D-1293-4A35-9DEC-D5073D3DA533}" dt="2024-07-31T04:42:47.312" v="732" actId="1076"/>
          <ac:graphicFrameMkLst>
            <pc:docMk/>
            <pc:sldMk cId="1316308771" sldId="258"/>
            <ac:graphicFrameMk id="5" creationId="{6CB690E1-0D9C-407A-8DAB-40B270248DB1}"/>
          </ac:graphicFrameMkLst>
        </pc:graphicFrameChg>
        <pc:graphicFrameChg chg="add mod modGraphic">
          <ac:chgData name="Jorge Cisneros" userId="181d288de3d1dbf7" providerId="LiveId" clId="{136E409D-1293-4A35-9DEC-D5073D3DA533}" dt="2024-07-31T04:50:03.827" v="810" actId="20577"/>
          <ac:graphicFrameMkLst>
            <pc:docMk/>
            <pc:sldMk cId="1316308771" sldId="258"/>
            <ac:graphicFrameMk id="6" creationId="{AD38EEF0-C989-463C-B573-D6DEB3C43DB6}"/>
          </ac:graphicFrameMkLst>
        </pc:graphicFrameChg>
      </pc:sldChg>
      <pc:sldChg chg="addSp delSp modSp new mod">
        <pc:chgData name="Jorge Cisneros" userId="181d288de3d1dbf7" providerId="LiveId" clId="{136E409D-1293-4A35-9DEC-D5073D3DA533}" dt="2024-07-31T04:49:28.011" v="770" actId="14100"/>
        <pc:sldMkLst>
          <pc:docMk/>
          <pc:sldMk cId="658666713" sldId="259"/>
        </pc:sldMkLst>
        <pc:spChg chg="del">
          <ac:chgData name="Jorge Cisneros" userId="181d288de3d1dbf7" providerId="LiveId" clId="{136E409D-1293-4A35-9DEC-D5073D3DA533}" dt="2024-07-31T04:42:52.756" v="734" actId="478"/>
          <ac:spMkLst>
            <pc:docMk/>
            <pc:sldMk cId="658666713" sldId="259"/>
            <ac:spMk id="2" creationId="{2032E15A-87BC-48E6-8032-B9DAFABA658C}"/>
          </ac:spMkLst>
        </pc:spChg>
        <pc:spChg chg="del">
          <ac:chgData name="Jorge Cisneros" userId="181d288de3d1dbf7" providerId="LiveId" clId="{136E409D-1293-4A35-9DEC-D5073D3DA533}" dt="2024-07-31T04:42:53.812" v="735" actId="478"/>
          <ac:spMkLst>
            <pc:docMk/>
            <pc:sldMk cId="658666713" sldId="259"/>
            <ac:spMk id="3" creationId="{908F8EE8-4465-4C90-8E8F-3584C4EE8902}"/>
          </ac:spMkLst>
        </pc:spChg>
        <pc:spChg chg="add mod">
          <ac:chgData name="Jorge Cisneros" userId="181d288de3d1dbf7" providerId="LiveId" clId="{136E409D-1293-4A35-9DEC-D5073D3DA533}" dt="2024-07-31T04:43:25.597" v="757" actId="20577"/>
          <ac:spMkLst>
            <pc:docMk/>
            <pc:sldMk cId="658666713" sldId="259"/>
            <ac:spMk id="4" creationId="{240C1DAB-5426-4D5F-BCAF-7384751C2DD1}"/>
          </ac:spMkLst>
        </pc:spChg>
        <pc:picChg chg="add mod modCrop">
          <ac:chgData name="Jorge Cisneros" userId="181d288de3d1dbf7" providerId="LiveId" clId="{136E409D-1293-4A35-9DEC-D5073D3DA533}" dt="2024-07-31T04:49:28.011" v="770" actId="14100"/>
          <ac:picMkLst>
            <pc:docMk/>
            <pc:sldMk cId="658666713" sldId="259"/>
            <ac:picMk id="6" creationId="{B1C021AA-900D-4354-82EE-DC1246AC53E7}"/>
          </ac:picMkLst>
        </pc:picChg>
        <pc:picChg chg="add mod">
          <ac:chgData name="Jorge Cisneros" userId="181d288de3d1dbf7" providerId="LiveId" clId="{136E409D-1293-4A35-9DEC-D5073D3DA533}" dt="2024-07-31T04:49:13.377" v="767" actId="14100"/>
          <ac:picMkLst>
            <pc:docMk/>
            <pc:sldMk cId="658666713" sldId="259"/>
            <ac:picMk id="8" creationId="{6EEA5BBE-8598-4602-A7ED-D093BA8DFFD1}"/>
          </ac:picMkLst>
        </pc:picChg>
      </pc:sldChg>
      <pc:sldChg chg="addSp delSp modSp new mod">
        <pc:chgData name="Jorge Cisneros" userId="181d288de3d1dbf7" providerId="LiveId" clId="{136E409D-1293-4A35-9DEC-D5073D3DA533}" dt="2024-07-31T04:55:33.282" v="865" actId="1076"/>
        <pc:sldMkLst>
          <pc:docMk/>
          <pc:sldMk cId="3311493980" sldId="260"/>
        </pc:sldMkLst>
        <pc:spChg chg="del">
          <ac:chgData name="Jorge Cisneros" userId="181d288de3d1dbf7" providerId="LiveId" clId="{136E409D-1293-4A35-9DEC-D5073D3DA533}" dt="2024-07-31T04:54:08.159" v="854" actId="478"/>
          <ac:spMkLst>
            <pc:docMk/>
            <pc:sldMk cId="3311493980" sldId="260"/>
            <ac:spMk id="2" creationId="{D5893033-6327-48F7-9EC7-C7C0784DA6DA}"/>
          </ac:spMkLst>
        </pc:spChg>
        <pc:spChg chg="del">
          <ac:chgData name="Jorge Cisneros" userId="181d288de3d1dbf7" providerId="LiveId" clId="{136E409D-1293-4A35-9DEC-D5073D3DA533}" dt="2024-07-31T04:54:08.974" v="855" actId="478"/>
          <ac:spMkLst>
            <pc:docMk/>
            <pc:sldMk cId="3311493980" sldId="260"/>
            <ac:spMk id="3" creationId="{6A42B605-9225-4BFA-9D73-46900C15A1C3}"/>
          </ac:spMkLst>
        </pc:spChg>
        <pc:picChg chg="add mod">
          <ac:chgData name="Jorge Cisneros" userId="181d288de3d1dbf7" providerId="LiveId" clId="{136E409D-1293-4A35-9DEC-D5073D3DA533}" dt="2024-07-31T04:54:43.661" v="862" actId="1076"/>
          <ac:picMkLst>
            <pc:docMk/>
            <pc:sldMk cId="3311493980" sldId="260"/>
            <ac:picMk id="5" creationId="{7B3EABE2-D68F-4E9B-8C95-59249110A414}"/>
          </ac:picMkLst>
        </pc:picChg>
        <pc:picChg chg="add mod">
          <ac:chgData name="Jorge Cisneros" userId="181d288de3d1dbf7" providerId="LiveId" clId="{136E409D-1293-4A35-9DEC-D5073D3DA533}" dt="2024-07-31T04:54:42.283" v="861" actId="1076"/>
          <ac:picMkLst>
            <pc:docMk/>
            <pc:sldMk cId="3311493980" sldId="260"/>
            <ac:picMk id="7" creationId="{134B8DD3-7ACE-4D53-8F1F-D3C3F7EE3B34}"/>
          </ac:picMkLst>
        </pc:picChg>
        <pc:picChg chg="add mod">
          <ac:chgData name="Jorge Cisneros" userId="181d288de3d1dbf7" providerId="LiveId" clId="{136E409D-1293-4A35-9DEC-D5073D3DA533}" dt="2024-07-31T04:55:33.282" v="865" actId="1076"/>
          <ac:picMkLst>
            <pc:docMk/>
            <pc:sldMk cId="3311493980" sldId="260"/>
            <ac:picMk id="9" creationId="{78130086-0EEC-4663-A0FD-1B7811D27AFA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05A3D-1E8A-4628-8625-1E6FE811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8C9EBE-BB10-4413-9BFF-5D3465E4B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C74ED-DD25-4CDA-8B49-C942D5F3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524AC-6780-4503-B035-95FC7D2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BB505F-2775-4B8C-9C4F-A1FC84DB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6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157328-919F-4E56-9C6D-1C78FAE8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432373-183D-455D-BFBC-4D9E2AA1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97D08E-3923-4F7D-B756-B6FB8D9F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CAF4A-9A09-4464-9B02-09E880C8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D45735-C462-480D-A255-77DAA9A1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8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6053B-54D0-4438-98F2-882388A00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89F30E-988D-4D06-A987-B7A59822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1B417F-E70D-483A-A3EC-91DC1F80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C1EB3E-4662-4C6E-A30F-CCFB8987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BDA49A-7C03-4DC1-9EFB-E1FFBDE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3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01113-5F42-4927-AEE4-7F5B6576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9FBCFE-6F73-4762-AC80-7DCBAF85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7F3611-6188-4CB4-85FC-CD0768EB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804F08-9F1B-4F5D-A88C-15601E4E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504800-8B6A-47AC-9812-22AC48CB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3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16609-0E70-468B-B5C5-3AD41A6E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71A9A8-BCD0-4D30-B4AB-79599127B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6A22CF-F354-4651-A83A-E0E1F737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9BC9FA-560B-40D6-B248-83D98A12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E4FCFC-B916-438E-9935-DC6E1EB0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73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DFB6E-0612-428F-A1C2-F1A4D3A89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0B8EF7-8036-4839-940B-265B25149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547991-B2EB-4B4B-B877-07D6B539A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7241CA-322D-4D1E-B0DE-E0B55DDD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772637-F98D-4C9A-8AF8-6FC7177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B23C11-E0FB-4665-B533-E400D0D8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1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2F849-9C31-48B9-9D3A-98F1983D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790E6D-0AB1-4183-B5AA-F5717FD8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83454-31DD-4578-BAC9-5F2807AA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475BE1E-B89F-4300-91DB-BDACF806C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1F8527-23D4-4E53-B8CD-D9E9CB6AB1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35CCA2-A192-4016-A206-CA638E3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7E5BEB-3FCB-4965-9D7B-313A8A0D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3A22C1-74AB-4997-A3D9-A5FB15BF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73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A5F3B-B6D3-42DC-B19D-FC69B6F2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9EE6AF-6C4B-4BB2-A1EA-0829BB511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3D2808-D40F-46F5-80DC-E69999074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DB53BE-6D2C-450E-BD45-931323CC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0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1256A7-6CE7-4C33-A85B-0DA7670E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7DC9253-1D08-45AB-9D03-6A2F762A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D8D1DE-F667-438F-B0E3-88C1CCF5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8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31F8E-A886-4B48-A4CF-49D7E1FB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6EC95-29B7-4D5A-8A97-DE7AD2A07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8B3FB0-A5C6-45E2-9BE6-1D00EF573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FA67F9-F1AB-4C9B-9B09-C81E761F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6504E-8B40-46F3-93F6-FF8075AB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887714-7952-4658-9262-4A00D423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54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B9A55-0E15-426D-A344-D2026B7F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474C25-866F-4304-B7CF-E1BC6BE7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513D43-D850-4708-B6AC-C0597750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9661F7-642C-4805-B891-7CE66988A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6815A5C-D7F2-423E-800E-A7768A9B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EAB805-2DDF-4212-9022-F7873265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6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29EC05-A178-4C9D-BA4E-47298A59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75291E-B785-49F9-A2DD-4E9AFDD8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854EA-80FA-4DE8-B375-92F7BFBB8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9EB47-C787-4B5D-B195-14C9505F163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85BEBE-788C-440F-B8BC-0220D7BBD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FA5B1-5A1F-4926-9577-38275F5F9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08C35-D624-4729-B8AD-2E50721C5F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7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>
            <a:extLst>
              <a:ext uri="{FF2B5EF4-FFF2-40B4-BE49-F238E27FC236}">
                <a16:creationId xmlns:a16="http://schemas.microsoft.com/office/drawing/2014/main" id="{992F2EFE-432D-4F3C-A78D-A3C19F55C59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07" y="452967"/>
            <a:ext cx="2040255" cy="4318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9EB7D07-D124-44DB-81B1-402957590680}"/>
              </a:ext>
            </a:extLst>
          </p:cNvPr>
          <p:cNvSpPr txBox="1"/>
          <p:nvPr/>
        </p:nvSpPr>
        <p:spPr>
          <a:xfrm>
            <a:off x="965199" y="2844799"/>
            <a:ext cx="1026160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PROYECTO DE AUTENTICACION</a:t>
            </a:r>
          </a:p>
        </p:txBody>
      </p:sp>
    </p:spTree>
    <p:extLst>
      <p:ext uri="{BB962C8B-B14F-4D97-AF65-F5344CB8AC3E}">
        <p14:creationId xmlns:p14="http://schemas.microsoft.com/office/powerpoint/2010/main" val="873168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D271C8A-9BA8-4B5D-B8F3-50671F8C8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002112"/>
              </p:ext>
            </p:extLst>
          </p:nvPr>
        </p:nvGraphicFramePr>
        <p:xfrm>
          <a:off x="1024465" y="1313968"/>
          <a:ext cx="10261601" cy="455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5734">
                  <a:extLst>
                    <a:ext uri="{9D8B030D-6E8A-4147-A177-3AD203B41FA5}">
                      <a16:colId xmlns:a16="http://schemas.microsoft.com/office/drawing/2014/main" val="31928755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5567247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0907495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98500910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1328008571"/>
                    </a:ext>
                  </a:extLst>
                </a:gridCol>
              </a:tblGrid>
              <a:tr h="2913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PPS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PPS</a:t>
                      </a:r>
                    </a:p>
                    <a:p>
                      <a:pPr algn="ctr"/>
                      <a:r>
                        <a:rPr lang="en-US" sz="1800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Comentario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9769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s-ES" sz="1000" dirty="0"/>
                        <a:t>HU_AU.CV.008_CrearCuentaVUCE-Paso3_Credenciales_v0.4.docx</a:t>
                      </a:r>
                    </a:p>
                    <a:p>
                      <a:r>
                        <a:rPr lang="es-ES" sz="1000" dirty="0"/>
                        <a:t>HU_AU.CV.008_CrearCuentaVUCE-Paso3_Credenciales_v0.13.docx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 </a:t>
                      </a:r>
                      <a:r>
                        <a:rPr lang="en-US" sz="1000" dirty="0" err="1"/>
                        <a:t>cuenta</a:t>
                      </a:r>
                      <a:r>
                        <a:rPr lang="en-US" sz="1000" dirty="0"/>
                        <a:t> con PPS </a:t>
                      </a:r>
                      <a:r>
                        <a:rPr lang="en-US" sz="1000" dirty="0" err="1"/>
                        <a:t>generado</a:t>
                      </a:r>
                      <a:r>
                        <a:rPr lang="en-US" sz="1000" dirty="0"/>
                        <a:t> al 100% (</a:t>
                      </a:r>
                      <a:r>
                        <a:rPr lang="en-US" sz="1000" dirty="0" err="1"/>
                        <a:t>considerando</a:t>
                      </a:r>
                      <a:r>
                        <a:rPr lang="en-US" sz="1000" dirty="0"/>
                        <a:t> version actual) y </a:t>
                      </a:r>
                      <a:r>
                        <a:rPr lang="en-US" sz="1000" dirty="0" err="1"/>
                        <a:t>cargado</a:t>
                      </a:r>
                      <a:r>
                        <a:rPr lang="en-US" sz="1000" dirty="0"/>
                        <a:t> al Jira.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44545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s-ES" sz="1000" dirty="0"/>
                        <a:t>HU_AU.GA.003 Registrar funcionario que ya tiene </a:t>
                      </a:r>
                      <a:r>
                        <a:rPr lang="es-ES" sz="1000" dirty="0" err="1"/>
                        <a:t>CuentaVuce</a:t>
                      </a:r>
                      <a:r>
                        <a:rPr lang="es-ES" sz="1000" dirty="0"/>
                        <a:t> (CP2).docx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HU_AU.GA.003 Registrar funcionario que ya tiene </a:t>
                      </a:r>
                      <a:r>
                        <a:rPr lang="es-ES" sz="1000" dirty="0" err="1"/>
                        <a:t>CuentaVuce</a:t>
                      </a:r>
                      <a:r>
                        <a:rPr lang="es-ES" sz="1000" dirty="0"/>
                        <a:t> (CP2) v.0.4.docx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 </a:t>
                      </a:r>
                      <a:r>
                        <a:rPr lang="en-US" sz="1000" dirty="0" err="1"/>
                        <a:t>cuenta</a:t>
                      </a:r>
                      <a:r>
                        <a:rPr lang="en-US" sz="1000" dirty="0"/>
                        <a:t> con PPS </a:t>
                      </a:r>
                      <a:r>
                        <a:rPr lang="en-US" sz="1000" dirty="0" err="1"/>
                        <a:t>generado</a:t>
                      </a:r>
                      <a:r>
                        <a:rPr lang="en-US" sz="1000" dirty="0"/>
                        <a:t> al 100% (</a:t>
                      </a:r>
                      <a:r>
                        <a:rPr lang="en-US" sz="1000" dirty="0" err="1"/>
                        <a:t>considerando</a:t>
                      </a:r>
                      <a:r>
                        <a:rPr lang="en-US" sz="1000" dirty="0"/>
                        <a:t> version actual) y </a:t>
                      </a:r>
                      <a:r>
                        <a:rPr lang="en-US" sz="1000" dirty="0" err="1"/>
                        <a:t>cargado</a:t>
                      </a:r>
                      <a:r>
                        <a:rPr lang="en-US" sz="1000" dirty="0"/>
                        <a:t> al Jira.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607758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s-ES" sz="1000" dirty="0"/>
                        <a:t>HU_AU.CV.007_CrearCuentaVUCE-Paso2_DatosUsuario_RENIEC_v0.4.docx</a:t>
                      </a:r>
                    </a:p>
                    <a:p>
                      <a:r>
                        <a:rPr lang="es-ES" sz="1000" dirty="0"/>
                        <a:t>HU_AU.CV.007_CrearCuentaVUCE-Paso2_DatosUsuario_RENIEC_v0.6.docx</a:t>
                      </a:r>
                    </a:p>
                    <a:p>
                      <a:r>
                        <a:rPr lang="es-ES" sz="1000" dirty="0"/>
                        <a:t>HU_AU.CV.007_CrearCuentaVUCE-Paso2_DatosUsuario_RENIEC_v0.11.docx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proceso</a:t>
                      </a:r>
                      <a:r>
                        <a:rPr lang="en-US" sz="1000" dirty="0"/>
                        <a:t> de </a:t>
                      </a:r>
                      <a:r>
                        <a:rPr lang="en-US" sz="1000" dirty="0" err="1"/>
                        <a:t>actualización</a:t>
                      </a:r>
                      <a:r>
                        <a:rPr lang="en-US" sz="1000" dirty="0"/>
                        <a:t> de 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330630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HU_AD.CU.012_Administrar_Cuenta_Vuce_RENIEC_v0.5.docx</a:t>
                      </a:r>
                    </a:p>
                    <a:p>
                      <a:r>
                        <a:rPr lang="en-US" sz="1000" dirty="0"/>
                        <a:t>HU_AU.AD.012_Administrar_Cuenta_Vuce_RENIEC_v0.10.docx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 </a:t>
                      </a:r>
                      <a:r>
                        <a:rPr lang="en-US" sz="1000" dirty="0" err="1"/>
                        <a:t>cuenta</a:t>
                      </a:r>
                      <a:r>
                        <a:rPr lang="en-US" sz="1000" dirty="0"/>
                        <a:t> con PPS </a:t>
                      </a:r>
                      <a:r>
                        <a:rPr lang="en-US" sz="1000" dirty="0" err="1"/>
                        <a:t>generado</a:t>
                      </a:r>
                      <a:r>
                        <a:rPr lang="en-US" sz="1000" dirty="0"/>
                        <a:t> al 100% (</a:t>
                      </a:r>
                      <a:r>
                        <a:rPr lang="en-US" sz="1000" dirty="0" err="1"/>
                        <a:t>considerando</a:t>
                      </a:r>
                      <a:r>
                        <a:rPr lang="en-US" sz="1000" dirty="0"/>
                        <a:t> version actual) y </a:t>
                      </a:r>
                      <a:r>
                        <a:rPr lang="en-US" sz="1000" dirty="0" err="1"/>
                        <a:t>cargado</a:t>
                      </a:r>
                      <a:r>
                        <a:rPr lang="en-US" sz="1000" dirty="0"/>
                        <a:t> al Jira.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982411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s-ES" sz="1000" dirty="0"/>
                        <a:t>HU_AU.CV.009_BuscarUsuarios_v0.3.docx</a:t>
                      </a:r>
                    </a:p>
                    <a:p>
                      <a:r>
                        <a:rPr lang="es-ES" sz="1000" dirty="0"/>
                        <a:t>HU_AU.CV.009_BuscarUsuarios_v0.11.docx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cola la </a:t>
                      </a:r>
                      <a:r>
                        <a:rPr lang="en-US" sz="1000" dirty="0" err="1"/>
                        <a:t>actualización</a:t>
                      </a:r>
                      <a:r>
                        <a:rPr lang="en-US" sz="1000" dirty="0"/>
                        <a:t> de la </a:t>
                      </a:r>
                      <a:r>
                        <a:rPr lang="en-US" sz="1000" dirty="0" err="1"/>
                        <a:t>nueva</a:t>
                      </a:r>
                      <a:r>
                        <a:rPr lang="en-US" sz="1000" dirty="0"/>
                        <a:t> version de 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29764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n-US" sz="1000" dirty="0"/>
                        <a:t>HU_AU.AC.004 </a:t>
                      </a:r>
                      <a:r>
                        <a:rPr lang="en-US" sz="1000" dirty="0" err="1"/>
                        <a:t>Cabecera_PieDePagina</a:t>
                      </a:r>
                      <a:r>
                        <a:rPr lang="en-US" sz="1000" dirty="0"/>
                        <a:t> - Pública_v0.1.docx</a:t>
                      </a:r>
                    </a:p>
                    <a:p>
                      <a:r>
                        <a:rPr lang="en-US" sz="1000" dirty="0"/>
                        <a:t>HU_AU.AC.004 </a:t>
                      </a:r>
                      <a:r>
                        <a:rPr lang="en-US" sz="1000" dirty="0" err="1"/>
                        <a:t>Cabecera_PieDePagina</a:t>
                      </a:r>
                      <a:r>
                        <a:rPr lang="en-US" sz="1000" dirty="0"/>
                        <a:t> - Pública_v0.5.docx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 </a:t>
                      </a:r>
                      <a:r>
                        <a:rPr lang="en-US" sz="1000" dirty="0" err="1"/>
                        <a:t>Asig</a:t>
                      </a:r>
                      <a:r>
                        <a:rPr lang="en-US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 </a:t>
                      </a:r>
                      <a:r>
                        <a:rPr lang="en-US" sz="1000" dirty="0" err="1"/>
                        <a:t>cuenta</a:t>
                      </a:r>
                      <a:r>
                        <a:rPr lang="en-US" sz="1000" dirty="0"/>
                        <a:t> con PPS </a:t>
                      </a:r>
                      <a:r>
                        <a:rPr lang="en-US" sz="1000" dirty="0" err="1"/>
                        <a:t>generado</a:t>
                      </a:r>
                      <a:r>
                        <a:rPr lang="en-US" sz="1000" dirty="0"/>
                        <a:t> al 100% (</a:t>
                      </a:r>
                      <a:r>
                        <a:rPr lang="en-US" sz="1000" dirty="0" err="1"/>
                        <a:t>considerando</a:t>
                      </a:r>
                      <a:r>
                        <a:rPr lang="en-US" sz="1000" dirty="0"/>
                        <a:t> version actual) y </a:t>
                      </a:r>
                      <a:r>
                        <a:rPr lang="en-US" sz="1000" dirty="0" err="1"/>
                        <a:t>cargado</a:t>
                      </a:r>
                      <a:r>
                        <a:rPr lang="en-US" sz="1000" dirty="0"/>
                        <a:t> al Jira,.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9209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n-US" sz="1000" dirty="0"/>
                        <a:t>HU_AU.AC.003 </a:t>
                      </a:r>
                      <a:r>
                        <a:rPr lang="en-US" sz="1000" dirty="0" err="1"/>
                        <a:t>Visualizar</a:t>
                      </a:r>
                      <a:r>
                        <a:rPr lang="en-US" sz="1000" dirty="0"/>
                        <a:t> landing de perfiles_0.6.docx</a:t>
                      </a:r>
                    </a:p>
                    <a:p>
                      <a:r>
                        <a:rPr lang="en-US" sz="1000" dirty="0"/>
                        <a:t>HU_AU.GP.003 </a:t>
                      </a:r>
                      <a:r>
                        <a:rPr lang="en-US" sz="1000" dirty="0" err="1"/>
                        <a:t>Visualizar</a:t>
                      </a:r>
                      <a:r>
                        <a:rPr lang="en-US" sz="1000" dirty="0"/>
                        <a:t> landing de perfiles_0.13.docx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/>
                        <a:t>Asignado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cola la </a:t>
                      </a:r>
                      <a:r>
                        <a:rPr lang="en-US" sz="1000" dirty="0" err="1"/>
                        <a:t>actualización</a:t>
                      </a:r>
                      <a:r>
                        <a:rPr lang="en-US" sz="1000" dirty="0"/>
                        <a:t> de la </a:t>
                      </a:r>
                      <a:r>
                        <a:rPr lang="en-US" sz="1000" dirty="0" err="1"/>
                        <a:t>nueva</a:t>
                      </a:r>
                      <a:r>
                        <a:rPr lang="en-US" sz="1000" dirty="0"/>
                        <a:t> version de 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39468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n-US" sz="1000" dirty="0"/>
                        <a:t>HU_AU.AC.002  Login_v0.7.docx</a:t>
                      </a:r>
                    </a:p>
                    <a:p>
                      <a:r>
                        <a:rPr lang="en-US" sz="1000" dirty="0"/>
                        <a:t>HU_AU.AC.002  Login_v0.16.docx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Asignado</a:t>
                      </a:r>
                      <a:endParaRPr lang="en-US" sz="1000" dirty="0"/>
                    </a:p>
                    <a:p>
                      <a:pPr algn="ctr"/>
                      <a:r>
                        <a:rPr lang="en-US" sz="1000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cola la </a:t>
                      </a:r>
                      <a:r>
                        <a:rPr lang="en-US" sz="1000" dirty="0" err="1"/>
                        <a:t>actualización</a:t>
                      </a:r>
                      <a:r>
                        <a:rPr lang="en-US" sz="1000" dirty="0"/>
                        <a:t> de la </a:t>
                      </a:r>
                      <a:r>
                        <a:rPr lang="en-US" sz="1000" dirty="0" err="1"/>
                        <a:t>nueva</a:t>
                      </a:r>
                      <a:r>
                        <a:rPr lang="en-US" sz="1000" dirty="0"/>
                        <a:t> version de 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82627"/>
                  </a:ext>
                </a:extLst>
              </a:tr>
              <a:tr h="420786">
                <a:tc>
                  <a:txBody>
                    <a:bodyPr/>
                    <a:lstStyle/>
                    <a:p>
                      <a:r>
                        <a:rPr lang="en-US" sz="1000" dirty="0"/>
                        <a:t>PPS-RNF051819.xlsx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Se </a:t>
                      </a:r>
                      <a:r>
                        <a:rPr lang="en-US" sz="1000" dirty="0" err="1"/>
                        <a:t>generó</a:t>
                      </a:r>
                      <a:r>
                        <a:rPr lang="en-US" sz="1000" dirty="0"/>
                        <a:t> los CP, para los RNF, </a:t>
                      </a:r>
                      <a:r>
                        <a:rPr lang="en-US" sz="1000" dirty="0" err="1"/>
                        <a:t>en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curso</a:t>
                      </a:r>
                      <a:r>
                        <a:rPr lang="en-US" sz="1000" dirty="0"/>
                        <a:t> los </a:t>
                      </a:r>
                      <a:r>
                        <a:rPr lang="en-US" sz="1000" dirty="0" err="1"/>
                        <a:t>registros</a:t>
                      </a:r>
                      <a:r>
                        <a:rPr lang="en-US" sz="1000" dirty="0"/>
                        <a:t> de los pasos.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497908"/>
                  </a:ext>
                </a:extLst>
              </a:tr>
            </a:tbl>
          </a:graphicData>
        </a:graphic>
      </p:graphicFrame>
      <p:sp>
        <p:nvSpPr>
          <p:cNvPr id="12" name="CuadroTexto 11">
            <a:extLst>
              <a:ext uri="{FF2B5EF4-FFF2-40B4-BE49-F238E27FC236}">
                <a16:creationId xmlns:a16="http://schemas.microsoft.com/office/drawing/2014/main" id="{8ACB8E74-6A86-42E7-8B9D-141A8C2CD863}"/>
              </a:ext>
            </a:extLst>
          </p:cNvPr>
          <p:cNvSpPr txBox="1"/>
          <p:nvPr/>
        </p:nvSpPr>
        <p:spPr>
          <a:xfrm>
            <a:off x="965198" y="220132"/>
            <a:ext cx="1026160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Gestion de PPS – Jorge Cisneros</a:t>
            </a:r>
          </a:p>
        </p:txBody>
      </p:sp>
    </p:spTree>
    <p:extLst>
      <p:ext uri="{BB962C8B-B14F-4D97-AF65-F5344CB8AC3E}">
        <p14:creationId xmlns:p14="http://schemas.microsoft.com/office/powerpoint/2010/main" val="22054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2BBAE9C-B181-4628-B46B-4E76A7B9BCEB}"/>
              </a:ext>
            </a:extLst>
          </p:cNvPr>
          <p:cNvSpPr txBox="1"/>
          <p:nvPr/>
        </p:nvSpPr>
        <p:spPr>
          <a:xfrm>
            <a:off x="965199" y="685799"/>
            <a:ext cx="1026160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IDENTIFICACION DE ESCENARIOS PARA RNF</a:t>
            </a: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D38EEF0-C989-463C-B573-D6DEB3C4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20476"/>
              </p:ext>
            </p:extLst>
          </p:nvPr>
        </p:nvGraphicFramePr>
        <p:xfrm>
          <a:off x="774698" y="4349109"/>
          <a:ext cx="10642601" cy="160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2601">
                  <a:extLst>
                    <a:ext uri="{9D8B030D-6E8A-4147-A177-3AD203B41FA5}">
                      <a16:colId xmlns:a16="http://schemas.microsoft.com/office/drawing/2014/main" val="2837799101"/>
                    </a:ext>
                  </a:extLst>
                </a:gridCol>
              </a:tblGrid>
              <a:tr h="360197">
                <a:tc>
                  <a:txBody>
                    <a:bodyPr/>
                    <a:lstStyle/>
                    <a:p>
                      <a:r>
                        <a:rPr lang="en-US" dirty="0" err="1"/>
                        <a:t>Comentarios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790537"/>
                  </a:ext>
                </a:extLst>
              </a:tr>
              <a:tr h="621359">
                <a:tc>
                  <a:txBody>
                    <a:bodyPr/>
                    <a:lstStyle/>
                    <a:p>
                      <a:r>
                        <a:rPr lang="en-US" dirty="0"/>
                        <a:t>Se </a:t>
                      </a:r>
                      <a:r>
                        <a:rPr lang="en-US" dirty="0" err="1"/>
                        <a:t>detectaron</a:t>
                      </a:r>
                      <a:r>
                        <a:rPr lang="en-US" dirty="0"/>
                        <a:t> RNF que se require reunions para </a:t>
                      </a:r>
                      <a:r>
                        <a:rPr lang="en-US" dirty="0" err="1"/>
                        <a:t>precisar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metodo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atención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78321"/>
                  </a:ext>
                </a:extLst>
              </a:tr>
              <a:tr h="621359">
                <a:tc>
                  <a:txBody>
                    <a:bodyPr/>
                    <a:lstStyle/>
                    <a:p>
                      <a:r>
                        <a:rPr lang="en-US" dirty="0"/>
                        <a:t>Hay RNF que </a:t>
                      </a:r>
                      <a:r>
                        <a:rPr lang="en-US" dirty="0" err="1"/>
                        <a:t>solicitan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estimacion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ejecución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pero</a:t>
                      </a:r>
                      <a:r>
                        <a:rPr lang="en-US" dirty="0"/>
                        <a:t> no se </a:t>
                      </a:r>
                      <a:r>
                        <a:rPr lang="en-US" dirty="0" err="1"/>
                        <a:t>tiene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listado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casos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prueba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422232"/>
                  </a:ext>
                </a:extLst>
              </a:tr>
            </a:tbl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75791C2-C78A-4B75-B86B-771A44823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1157901"/>
              </p:ext>
            </p:extLst>
          </p:nvPr>
        </p:nvGraphicFramePr>
        <p:xfrm>
          <a:off x="4783667" y="1864819"/>
          <a:ext cx="2057400" cy="1735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771525" progId="Excel.Sheet.12">
                  <p:embed/>
                </p:oleObj>
              </mc:Choice>
              <mc:Fallback>
                <p:oleObj name="Worksheet" showAsIcon="1" r:id="rId3" imgW="914400" imgH="771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3667" y="1864819"/>
                        <a:ext cx="2057400" cy="1735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630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40C1DAB-5426-4D5F-BCAF-7384751C2DD1}"/>
              </a:ext>
            </a:extLst>
          </p:cNvPr>
          <p:cNvSpPr txBox="1"/>
          <p:nvPr/>
        </p:nvSpPr>
        <p:spPr>
          <a:xfrm>
            <a:off x="965199" y="685799"/>
            <a:ext cx="10261601" cy="37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AUTOMATIZACIÓN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C021AA-900D-4354-82EE-DC1246AC53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71"/>
          <a:stretch/>
        </p:blipFill>
        <p:spPr>
          <a:xfrm>
            <a:off x="457199" y="1058332"/>
            <a:ext cx="6747935" cy="384468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EA5BBE-8598-4602-A7ED-D093BA8DF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4344" y="3818466"/>
            <a:ext cx="6629788" cy="26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6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3EABE2-D68F-4E9B-8C95-59249110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4" y="959255"/>
            <a:ext cx="7178384" cy="43662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4B8DD3-7ACE-4D53-8F1F-D3C3F7EE3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2" y="361124"/>
            <a:ext cx="5219295" cy="2365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8130086-0EEC-4663-A0FD-1B7811D27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473" y="3320363"/>
            <a:ext cx="4686793" cy="31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493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512</Words>
  <Application>Microsoft Office PowerPoint</Application>
  <PresentationFormat>Panorámica</PresentationFormat>
  <Paragraphs>68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Worksheet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Cisneros</dc:creator>
  <cp:lastModifiedBy>Jorge Cisneros</cp:lastModifiedBy>
  <cp:revision>16</cp:revision>
  <dcterms:created xsi:type="dcterms:W3CDTF">2024-07-31T03:24:27Z</dcterms:created>
  <dcterms:modified xsi:type="dcterms:W3CDTF">2024-08-07T02:19:28Z</dcterms:modified>
</cp:coreProperties>
</file>