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823B7-A54D-DA31-F580-189EF845F4DB}" v="86" dt="2021-04-30T20:14:05.775"/>
    <p1510:client id="{6CC04BEA-D46C-B5DA-5F99-DE53E7017FD7}" v="176" dt="2021-04-26T11:21:40.292"/>
    <p1510:client id="{95E48858-4A42-653C-5197-E4C2F5AB99BE}" v="56" dt="2021-04-26T11:09:25.292"/>
    <p1510:client id="{DC31A42F-A6BD-416D-82F5-C328EB22F5DB}" v="582" dt="2021-04-26T10:49:22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2A175-5536-430F-A5A5-93AEDFD13D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78D89AA-5A3D-46EB-BD03-9D3BEF22DF90}">
      <dgm:prSet/>
      <dgm:spPr/>
      <dgm:t>
        <a:bodyPr/>
        <a:lstStyle/>
        <a:p>
          <a:r>
            <a:rPr lang="en-US"/>
            <a:t>Application Layer: layer that connect to other layers to send data over the network for example preforming process to process communication.</a:t>
          </a:r>
        </a:p>
      </dgm:t>
    </dgm:pt>
    <dgm:pt modelId="{3B38774D-8375-469D-9D38-2C0AF2645DFF}" type="parTrans" cxnId="{B291F609-9DEA-4FC5-B705-20C5CBF99073}">
      <dgm:prSet/>
      <dgm:spPr/>
      <dgm:t>
        <a:bodyPr/>
        <a:lstStyle/>
        <a:p>
          <a:endParaRPr lang="en-US"/>
        </a:p>
      </dgm:t>
    </dgm:pt>
    <dgm:pt modelId="{B5DB2C97-961F-4E77-A8E0-EDCDA9A066AF}" type="sibTrans" cxnId="{B291F609-9DEA-4FC5-B705-20C5CBF99073}">
      <dgm:prSet/>
      <dgm:spPr/>
      <dgm:t>
        <a:bodyPr/>
        <a:lstStyle/>
        <a:p>
          <a:endParaRPr lang="en-US"/>
        </a:p>
      </dgm:t>
    </dgm:pt>
    <dgm:pt modelId="{2A934E25-5C9E-4A41-A7EB-607EC3EFA99A}">
      <dgm:prSet/>
      <dgm:spPr/>
      <dgm:t>
        <a:bodyPr/>
        <a:lstStyle/>
        <a:p>
          <a:r>
            <a:rPr lang="en-US"/>
            <a:t>Transport Layer : uses  of set oof protocol to have an end to end message transfer .</a:t>
          </a:r>
        </a:p>
      </dgm:t>
    </dgm:pt>
    <dgm:pt modelId="{2D8D83E5-3B16-4389-890E-923310B3A408}" type="parTrans" cxnId="{16C7C1DA-00F1-4590-AD08-98393B996100}">
      <dgm:prSet/>
      <dgm:spPr/>
      <dgm:t>
        <a:bodyPr/>
        <a:lstStyle/>
        <a:p>
          <a:endParaRPr lang="en-US"/>
        </a:p>
      </dgm:t>
    </dgm:pt>
    <dgm:pt modelId="{9DC09A3A-725F-4F7C-AA5D-EBFD9BB60BE5}" type="sibTrans" cxnId="{16C7C1DA-00F1-4590-AD08-98393B996100}">
      <dgm:prSet/>
      <dgm:spPr/>
      <dgm:t>
        <a:bodyPr/>
        <a:lstStyle/>
        <a:p>
          <a:endParaRPr lang="en-US"/>
        </a:p>
      </dgm:t>
    </dgm:pt>
    <dgm:pt modelId="{CC64F906-5C21-4893-8A53-A3095A9A7CCC}">
      <dgm:prSet/>
      <dgm:spPr/>
      <dgm:t>
        <a:bodyPr/>
        <a:lstStyle/>
        <a:p>
          <a:r>
            <a:rPr lang="en-US"/>
            <a:t>Network Layer : transmission of internet protocol (IP) datagrams from source network to the destination network like IPv4 and IPv6.</a:t>
          </a:r>
        </a:p>
      </dgm:t>
    </dgm:pt>
    <dgm:pt modelId="{483D0DBA-4E35-43B3-8AD7-E615556752B7}" type="parTrans" cxnId="{7ADE89F6-6394-4B04-916A-061075E46954}">
      <dgm:prSet/>
      <dgm:spPr/>
      <dgm:t>
        <a:bodyPr/>
        <a:lstStyle/>
        <a:p>
          <a:endParaRPr lang="en-US"/>
        </a:p>
      </dgm:t>
    </dgm:pt>
    <dgm:pt modelId="{5B952515-CBE6-432E-969B-F4CCBFB2F904}" type="sibTrans" cxnId="{7ADE89F6-6394-4B04-916A-061075E46954}">
      <dgm:prSet/>
      <dgm:spPr/>
      <dgm:t>
        <a:bodyPr/>
        <a:lstStyle/>
        <a:p>
          <a:endParaRPr lang="en-US"/>
        </a:p>
      </dgm:t>
    </dgm:pt>
    <dgm:pt modelId="{C2ECF112-1F2D-481A-9A74-A3C42C8FDBFB}">
      <dgm:prSet/>
      <dgm:spPr/>
      <dgm:t>
        <a:bodyPr/>
        <a:lstStyle/>
        <a:p>
          <a:r>
            <a:rPr lang="en-US"/>
            <a:t>Link Layer : transmission and transport of data  physically like optical fiber ,ethernet ,wifi.</a:t>
          </a:r>
        </a:p>
      </dgm:t>
    </dgm:pt>
    <dgm:pt modelId="{168782D5-7013-4015-8908-631A8B5B71BC}" type="parTrans" cxnId="{5CDD0EE5-CEAE-48CE-BBDF-A45BB27DE41F}">
      <dgm:prSet/>
      <dgm:spPr/>
      <dgm:t>
        <a:bodyPr/>
        <a:lstStyle/>
        <a:p>
          <a:endParaRPr lang="en-US"/>
        </a:p>
      </dgm:t>
    </dgm:pt>
    <dgm:pt modelId="{B1F6579A-D2A1-4BCA-B724-8E3F1D71D18F}" type="sibTrans" cxnId="{5CDD0EE5-CEAE-48CE-BBDF-A45BB27DE41F}">
      <dgm:prSet/>
      <dgm:spPr/>
      <dgm:t>
        <a:bodyPr/>
        <a:lstStyle/>
        <a:p>
          <a:endParaRPr lang="en-US"/>
        </a:p>
      </dgm:t>
    </dgm:pt>
    <dgm:pt modelId="{3864BDE1-992E-44D6-A013-8C4CCD8935DE}" type="pres">
      <dgm:prSet presAssocID="{F472A175-5536-430F-A5A5-93AEDFD13D98}" presName="root" presStyleCnt="0">
        <dgm:presLayoutVars>
          <dgm:dir/>
          <dgm:resizeHandles val="exact"/>
        </dgm:presLayoutVars>
      </dgm:prSet>
      <dgm:spPr/>
    </dgm:pt>
    <dgm:pt modelId="{56DEE268-E2A9-4B02-B867-275FF2A9548B}" type="pres">
      <dgm:prSet presAssocID="{C78D89AA-5A3D-46EB-BD03-9D3BEF22DF90}" presName="compNode" presStyleCnt="0"/>
      <dgm:spPr/>
    </dgm:pt>
    <dgm:pt modelId="{4B1A68E9-9B90-4ED4-8519-4F308A9DF6B2}" type="pres">
      <dgm:prSet presAssocID="{C78D89AA-5A3D-46EB-BD03-9D3BEF22DF90}" presName="bgRect" presStyleLbl="bgShp" presStyleIdx="0" presStyleCnt="4"/>
      <dgm:spPr/>
    </dgm:pt>
    <dgm:pt modelId="{C62F885D-3C16-4AEB-B622-064AFDDA835E}" type="pres">
      <dgm:prSet presAssocID="{C78D89AA-5A3D-46EB-BD03-9D3BEF22DF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C153869-9BB5-4D2B-A7AF-77E601325C28}" type="pres">
      <dgm:prSet presAssocID="{C78D89AA-5A3D-46EB-BD03-9D3BEF22DF90}" presName="spaceRect" presStyleCnt="0"/>
      <dgm:spPr/>
    </dgm:pt>
    <dgm:pt modelId="{ACD8B364-D163-494A-AE8F-5D2743546410}" type="pres">
      <dgm:prSet presAssocID="{C78D89AA-5A3D-46EB-BD03-9D3BEF22DF90}" presName="parTx" presStyleLbl="revTx" presStyleIdx="0" presStyleCnt="4">
        <dgm:presLayoutVars>
          <dgm:chMax val="0"/>
          <dgm:chPref val="0"/>
        </dgm:presLayoutVars>
      </dgm:prSet>
      <dgm:spPr/>
    </dgm:pt>
    <dgm:pt modelId="{A810854E-BCCF-40FC-BC48-054479AA43D2}" type="pres">
      <dgm:prSet presAssocID="{B5DB2C97-961F-4E77-A8E0-EDCDA9A066AF}" presName="sibTrans" presStyleCnt="0"/>
      <dgm:spPr/>
    </dgm:pt>
    <dgm:pt modelId="{EBFBC90C-DDB6-4016-B3AA-FFD1FAF07DEB}" type="pres">
      <dgm:prSet presAssocID="{2A934E25-5C9E-4A41-A7EB-607EC3EFA99A}" presName="compNode" presStyleCnt="0"/>
      <dgm:spPr/>
    </dgm:pt>
    <dgm:pt modelId="{28BC220F-AB3F-4E39-AAAC-D24BAC7E425B}" type="pres">
      <dgm:prSet presAssocID="{2A934E25-5C9E-4A41-A7EB-607EC3EFA99A}" presName="bgRect" presStyleLbl="bgShp" presStyleIdx="1" presStyleCnt="4"/>
      <dgm:spPr/>
    </dgm:pt>
    <dgm:pt modelId="{57BA7648-A9EA-4FC5-A35D-86842D0217F8}" type="pres">
      <dgm:prSet presAssocID="{2A934E25-5C9E-4A41-A7EB-607EC3EFA9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539C383-32CF-4A89-A2AE-B48EECE8847A}" type="pres">
      <dgm:prSet presAssocID="{2A934E25-5C9E-4A41-A7EB-607EC3EFA99A}" presName="spaceRect" presStyleCnt="0"/>
      <dgm:spPr/>
    </dgm:pt>
    <dgm:pt modelId="{E4610D8B-B197-48DB-9F8B-A3DCDFFF129C}" type="pres">
      <dgm:prSet presAssocID="{2A934E25-5C9E-4A41-A7EB-607EC3EFA99A}" presName="parTx" presStyleLbl="revTx" presStyleIdx="1" presStyleCnt="4">
        <dgm:presLayoutVars>
          <dgm:chMax val="0"/>
          <dgm:chPref val="0"/>
        </dgm:presLayoutVars>
      </dgm:prSet>
      <dgm:spPr/>
    </dgm:pt>
    <dgm:pt modelId="{D95AC92E-DA6A-41E5-B0CA-444526ED56D9}" type="pres">
      <dgm:prSet presAssocID="{9DC09A3A-725F-4F7C-AA5D-EBFD9BB60BE5}" presName="sibTrans" presStyleCnt="0"/>
      <dgm:spPr/>
    </dgm:pt>
    <dgm:pt modelId="{8018E546-DB84-46F0-8602-239EF9FB10BE}" type="pres">
      <dgm:prSet presAssocID="{CC64F906-5C21-4893-8A53-A3095A9A7CCC}" presName="compNode" presStyleCnt="0"/>
      <dgm:spPr/>
    </dgm:pt>
    <dgm:pt modelId="{05FA34EC-F23A-4520-BADB-94C19E34820B}" type="pres">
      <dgm:prSet presAssocID="{CC64F906-5C21-4893-8A53-A3095A9A7CCC}" presName="bgRect" presStyleLbl="bgShp" presStyleIdx="2" presStyleCnt="4"/>
      <dgm:spPr/>
    </dgm:pt>
    <dgm:pt modelId="{FB40C224-4509-4750-A906-78D7E07581BE}" type="pres">
      <dgm:prSet presAssocID="{CC64F906-5C21-4893-8A53-A3095A9A7C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CEA588E-A2F7-4B55-B618-AC8EDC3C0FC3}" type="pres">
      <dgm:prSet presAssocID="{CC64F906-5C21-4893-8A53-A3095A9A7CCC}" presName="spaceRect" presStyleCnt="0"/>
      <dgm:spPr/>
    </dgm:pt>
    <dgm:pt modelId="{D8509D1D-C34B-4E21-A1A9-4A54E60DBC69}" type="pres">
      <dgm:prSet presAssocID="{CC64F906-5C21-4893-8A53-A3095A9A7CCC}" presName="parTx" presStyleLbl="revTx" presStyleIdx="2" presStyleCnt="4">
        <dgm:presLayoutVars>
          <dgm:chMax val="0"/>
          <dgm:chPref val="0"/>
        </dgm:presLayoutVars>
      </dgm:prSet>
      <dgm:spPr/>
    </dgm:pt>
    <dgm:pt modelId="{3545B31F-7C40-4F62-8DAF-6BE90111427D}" type="pres">
      <dgm:prSet presAssocID="{5B952515-CBE6-432E-969B-F4CCBFB2F904}" presName="sibTrans" presStyleCnt="0"/>
      <dgm:spPr/>
    </dgm:pt>
    <dgm:pt modelId="{BDB838D7-0CD6-48D5-AE5E-AE9BD523C640}" type="pres">
      <dgm:prSet presAssocID="{C2ECF112-1F2D-481A-9A74-A3C42C8FDBFB}" presName="compNode" presStyleCnt="0"/>
      <dgm:spPr/>
    </dgm:pt>
    <dgm:pt modelId="{B752C851-8CF9-4919-AE20-ADA25E8D7504}" type="pres">
      <dgm:prSet presAssocID="{C2ECF112-1F2D-481A-9A74-A3C42C8FDBFB}" presName="bgRect" presStyleLbl="bgShp" presStyleIdx="3" presStyleCnt="4"/>
      <dgm:spPr/>
    </dgm:pt>
    <dgm:pt modelId="{A054C329-0AF8-4ACF-8052-F7EE8DCC5D96}" type="pres">
      <dgm:prSet presAssocID="{C2ECF112-1F2D-481A-9A74-A3C42C8FDB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C86E63D-CB98-4B2C-9B2A-ECF0329F3DBA}" type="pres">
      <dgm:prSet presAssocID="{C2ECF112-1F2D-481A-9A74-A3C42C8FDBFB}" presName="spaceRect" presStyleCnt="0"/>
      <dgm:spPr/>
    </dgm:pt>
    <dgm:pt modelId="{91D63171-194F-412B-BFB0-7C50E1A86B48}" type="pres">
      <dgm:prSet presAssocID="{C2ECF112-1F2D-481A-9A74-A3C42C8FDB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291F609-9DEA-4FC5-B705-20C5CBF99073}" srcId="{F472A175-5536-430F-A5A5-93AEDFD13D98}" destId="{C78D89AA-5A3D-46EB-BD03-9D3BEF22DF90}" srcOrd="0" destOrd="0" parTransId="{3B38774D-8375-469D-9D38-2C0AF2645DFF}" sibTransId="{B5DB2C97-961F-4E77-A8E0-EDCDA9A066AF}"/>
    <dgm:cxn modelId="{66616A0C-604C-4760-9EAF-B4BC281C0B94}" type="presOf" srcId="{CC64F906-5C21-4893-8A53-A3095A9A7CCC}" destId="{D8509D1D-C34B-4E21-A1A9-4A54E60DBC69}" srcOrd="0" destOrd="0" presId="urn:microsoft.com/office/officeart/2018/2/layout/IconVerticalSolidList"/>
    <dgm:cxn modelId="{0354A07E-A3B7-4D1B-BCF2-11CE7DB4415E}" type="presOf" srcId="{2A934E25-5C9E-4A41-A7EB-607EC3EFA99A}" destId="{E4610D8B-B197-48DB-9F8B-A3DCDFFF129C}" srcOrd="0" destOrd="0" presId="urn:microsoft.com/office/officeart/2018/2/layout/IconVerticalSolidList"/>
    <dgm:cxn modelId="{89962780-1B96-4310-A3D7-8F9756E522F1}" type="presOf" srcId="{C78D89AA-5A3D-46EB-BD03-9D3BEF22DF90}" destId="{ACD8B364-D163-494A-AE8F-5D2743546410}" srcOrd="0" destOrd="0" presId="urn:microsoft.com/office/officeart/2018/2/layout/IconVerticalSolidList"/>
    <dgm:cxn modelId="{FD0B86AF-872B-4DCC-8B26-2CD0DC72B190}" type="presOf" srcId="{C2ECF112-1F2D-481A-9A74-A3C42C8FDBFB}" destId="{91D63171-194F-412B-BFB0-7C50E1A86B48}" srcOrd="0" destOrd="0" presId="urn:microsoft.com/office/officeart/2018/2/layout/IconVerticalSolidList"/>
    <dgm:cxn modelId="{6EB7A7B2-B258-4D48-B768-4BF945E1995A}" type="presOf" srcId="{F472A175-5536-430F-A5A5-93AEDFD13D98}" destId="{3864BDE1-992E-44D6-A013-8C4CCD8935DE}" srcOrd="0" destOrd="0" presId="urn:microsoft.com/office/officeart/2018/2/layout/IconVerticalSolidList"/>
    <dgm:cxn modelId="{16C7C1DA-00F1-4590-AD08-98393B996100}" srcId="{F472A175-5536-430F-A5A5-93AEDFD13D98}" destId="{2A934E25-5C9E-4A41-A7EB-607EC3EFA99A}" srcOrd="1" destOrd="0" parTransId="{2D8D83E5-3B16-4389-890E-923310B3A408}" sibTransId="{9DC09A3A-725F-4F7C-AA5D-EBFD9BB60BE5}"/>
    <dgm:cxn modelId="{5CDD0EE5-CEAE-48CE-BBDF-A45BB27DE41F}" srcId="{F472A175-5536-430F-A5A5-93AEDFD13D98}" destId="{C2ECF112-1F2D-481A-9A74-A3C42C8FDBFB}" srcOrd="3" destOrd="0" parTransId="{168782D5-7013-4015-8908-631A8B5B71BC}" sibTransId="{B1F6579A-D2A1-4BCA-B724-8E3F1D71D18F}"/>
    <dgm:cxn modelId="{7ADE89F6-6394-4B04-916A-061075E46954}" srcId="{F472A175-5536-430F-A5A5-93AEDFD13D98}" destId="{CC64F906-5C21-4893-8A53-A3095A9A7CCC}" srcOrd="2" destOrd="0" parTransId="{483D0DBA-4E35-43B3-8AD7-E615556752B7}" sibTransId="{5B952515-CBE6-432E-969B-F4CCBFB2F904}"/>
    <dgm:cxn modelId="{C6F164D6-1AEC-4717-97B0-D6FCF26C59CD}" type="presParOf" srcId="{3864BDE1-992E-44D6-A013-8C4CCD8935DE}" destId="{56DEE268-E2A9-4B02-B867-275FF2A9548B}" srcOrd="0" destOrd="0" presId="urn:microsoft.com/office/officeart/2018/2/layout/IconVerticalSolidList"/>
    <dgm:cxn modelId="{4524D671-EC2A-4515-86E5-8CFFF255AC82}" type="presParOf" srcId="{56DEE268-E2A9-4B02-B867-275FF2A9548B}" destId="{4B1A68E9-9B90-4ED4-8519-4F308A9DF6B2}" srcOrd="0" destOrd="0" presId="urn:microsoft.com/office/officeart/2018/2/layout/IconVerticalSolidList"/>
    <dgm:cxn modelId="{7BA38100-DC9D-405E-B7A1-F0F16D166AA1}" type="presParOf" srcId="{56DEE268-E2A9-4B02-B867-275FF2A9548B}" destId="{C62F885D-3C16-4AEB-B622-064AFDDA835E}" srcOrd="1" destOrd="0" presId="urn:microsoft.com/office/officeart/2018/2/layout/IconVerticalSolidList"/>
    <dgm:cxn modelId="{3413BF2E-1DF0-472A-A394-FC03CBC1812B}" type="presParOf" srcId="{56DEE268-E2A9-4B02-B867-275FF2A9548B}" destId="{0C153869-9BB5-4D2B-A7AF-77E601325C28}" srcOrd="2" destOrd="0" presId="urn:microsoft.com/office/officeart/2018/2/layout/IconVerticalSolidList"/>
    <dgm:cxn modelId="{ABB35F25-705C-469F-B149-22C3F610C285}" type="presParOf" srcId="{56DEE268-E2A9-4B02-B867-275FF2A9548B}" destId="{ACD8B364-D163-494A-AE8F-5D2743546410}" srcOrd="3" destOrd="0" presId="urn:microsoft.com/office/officeart/2018/2/layout/IconVerticalSolidList"/>
    <dgm:cxn modelId="{FBAB7F4A-BF67-40DD-8155-7B96D0F0B107}" type="presParOf" srcId="{3864BDE1-992E-44D6-A013-8C4CCD8935DE}" destId="{A810854E-BCCF-40FC-BC48-054479AA43D2}" srcOrd="1" destOrd="0" presId="urn:microsoft.com/office/officeart/2018/2/layout/IconVerticalSolidList"/>
    <dgm:cxn modelId="{66D6AF88-13ED-437D-9401-B4C5AE208CFC}" type="presParOf" srcId="{3864BDE1-992E-44D6-A013-8C4CCD8935DE}" destId="{EBFBC90C-DDB6-4016-B3AA-FFD1FAF07DEB}" srcOrd="2" destOrd="0" presId="urn:microsoft.com/office/officeart/2018/2/layout/IconVerticalSolidList"/>
    <dgm:cxn modelId="{D65D4C6F-4DDA-42B8-A0B4-15D2FC557C4F}" type="presParOf" srcId="{EBFBC90C-DDB6-4016-B3AA-FFD1FAF07DEB}" destId="{28BC220F-AB3F-4E39-AAAC-D24BAC7E425B}" srcOrd="0" destOrd="0" presId="urn:microsoft.com/office/officeart/2018/2/layout/IconVerticalSolidList"/>
    <dgm:cxn modelId="{3C4E94D3-2957-4500-9907-262D094552E6}" type="presParOf" srcId="{EBFBC90C-DDB6-4016-B3AA-FFD1FAF07DEB}" destId="{57BA7648-A9EA-4FC5-A35D-86842D0217F8}" srcOrd="1" destOrd="0" presId="urn:microsoft.com/office/officeart/2018/2/layout/IconVerticalSolidList"/>
    <dgm:cxn modelId="{AA7F06BD-1230-4950-A393-642E78AC303E}" type="presParOf" srcId="{EBFBC90C-DDB6-4016-B3AA-FFD1FAF07DEB}" destId="{8539C383-32CF-4A89-A2AE-B48EECE8847A}" srcOrd="2" destOrd="0" presId="urn:microsoft.com/office/officeart/2018/2/layout/IconVerticalSolidList"/>
    <dgm:cxn modelId="{D567E774-082D-4B33-B0D9-B49ADDB162A3}" type="presParOf" srcId="{EBFBC90C-DDB6-4016-B3AA-FFD1FAF07DEB}" destId="{E4610D8B-B197-48DB-9F8B-A3DCDFFF129C}" srcOrd="3" destOrd="0" presId="urn:microsoft.com/office/officeart/2018/2/layout/IconVerticalSolidList"/>
    <dgm:cxn modelId="{45D1EEF1-1271-4CD8-BF54-2A62E975F7BB}" type="presParOf" srcId="{3864BDE1-992E-44D6-A013-8C4CCD8935DE}" destId="{D95AC92E-DA6A-41E5-B0CA-444526ED56D9}" srcOrd="3" destOrd="0" presId="urn:microsoft.com/office/officeart/2018/2/layout/IconVerticalSolidList"/>
    <dgm:cxn modelId="{F9EED372-48FD-43C5-9D1E-5039E313E47B}" type="presParOf" srcId="{3864BDE1-992E-44D6-A013-8C4CCD8935DE}" destId="{8018E546-DB84-46F0-8602-239EF9FB10BE}" srcOrd="4" destOrd="0" presId="urn:microsoft.com/office/officeart/2018/2/layout/IconVerticalSolidList"/>
    <dgm:cxn modelId="{3BC22224-A08E-4440-8A8A-BE1FBF32530B}" type="presParOf" srcId="{8018E546-DB84-46F0-8602-239EF9FB10BE}" destId="{05FA34EC-F23A-4520-BADB-94C19E34820B}" srcOrd="0" destOrd="0" presId="urn:microsoft.com/office/officeart/2018/2/layout/IconVerticalSolidList"/>
    <dgm:cxn modelId="{671F239D-8903-4924-A523-9214BE9EEE25}" type="presParOf" srcId="{8018E546-DB84-46F0-8602-239EF9FB10BE}" destId="{FB40C224-4509-4750-A906-78D7E07581BE}" srcOrd="1" destOrd="0" presId="urn:microsoft.com/office/officeart/2018/2/layout/IconVerticalSolidList"/>
    <dgm:cxn modelId="{A76D51FA-9627-409E-9F9F-A53A7A988A49}" type="presParOf" srcId="{8018E546-DB84-46F0-8602-239EF9FB10BE}" destId="{ECEA588E-A2F7-4B55-B618-AC8EDC3C0FC3}" srcOrd="2" destOrd="0" presId="urn:microsoft.com/office/officeart/2018/2/layout/IconVerticalSolidList"/>
    <dgm:cxn modelId="{F5988D1E-043F-47DC-93A0-1D86D562EFE5}" type="presParOf" srcId="{8018E546-DB84-46F0-8602-239EF9FB10BE}" destId="{D8509D1D-C34B-4E21-A1A9-4A54E60DBC69}" srcOrd="3" destOrd="0" presId="urn:microsoft.com/office/officeart/2018/2/layout/IconVerticalSolidList"/>
    <dgm:cxn modelId="{0233EECC-362E-457E-90DE-345320E988A9}" type="presParOf" srcId="{3864BDE1-992E-44D6-A013-8C4CCD8935DE}" destId="{3545B31F-7C40-4F62-8DAF-6BE90111427D}" srcOrd="5" destOrd="0" presId="urn:microsoft.com/office/officeart/2018/2/layout/IconVerticalSolidList"/>
    <dgm:cxn modelId="{8B67EC63-224A-4653-9CDE-60EE151E5368}" type="presParOf" srcId="{3864BDE1-992E-44D6-A013-8C4CCD8935DE}" destId="{BDB838D7-0CD6-48D5-AE5E-AE9BD523C640}" srcOrd="6" destOrd="0" presId="urn:microsoft.com/office/officeart/2018/2/layout/IconVerticalSolidList"/>
    <dgm:cxn modelId="{EA919677-75BE-4CD8-8A9C-170310BEE50B}" type="presParOf" srcId="{BDB838D7-0CD6-48D5-AE5E-AE9BD523C640}" destId="{B752C851-8CF9-4919-AE20-ADA25E8D7504}" srcOrd="0" destOrd="0" presId="urn:microsoft.com/office/officeart/2018/2/layout/IconVerticalSolidList"/>
    <dgm:cxn modelId="{F9D9CCBC-A7C6-46FE-B1E6-49AE4F2819FA}" type="presParOf" srcId="{BDB838D7-0CD6-48D5-AE5E-AE9BD523C640}" destId="{A054C329-0AF8-4ACF-8052-F7EE8DCC5D96}" srcOrd="1" destOrd="0" presId="urn:microsoft.com/office/officeart/2018/2/layout/IconVerticalSolidList"/>
    <dgm:cxn modelId="{32843E09-9393-404B-B2E5-CB24C2FBF505}" type="presParOf" srcId="{BDB838D7-0CD6-48D5-AE5E-AE9BD523C640}" destId="{AC86E63D-CB98-4B2C-9B2A-ECF0329F3DBA}" srcOrd="2" destOrd="0" presId="urn:microsoft.com/office/officeart/2018/2/layout/IconVerticalSolidList"/>
    <dgm:cxn modelId="{3A04F9BB-74CF-4845-ADAE-531AF12458EF}" type="presParOf" srcId="{BDB838D7-0CD6-48D5-AE5E-AE9BD523C640}" destId="{91D63171-194F-412B-BFB0-7C50E1A86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A68E9-9B90-4ED4-8519-4F308A9DF6B2}">
      <dsp:nvSpPr>
        <dsp:cNvPr id="0" name=""/>
        <dsp:cNvSpPr/>
      </dsp:nvSpPr>
      <dsp:spPr>
        <a:xfrm>
          <a:off x="0" y="1469"/>
          <a:ext cx="9906000" cy="7450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F885D-3C16-4AEB-B622-064AFDDA835E}">
      <dsp:nvSpPr>
        <dsp:cNvPr id="0" name=""/>
        <dsp:cNvSpPr/>
      </dsp:nvSpPr>
      <dsp:spPr>
        <a:xfrm>
          <a:off x="225363" y="169095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8B364-D163-494A-AE8F-5D2743546410}">
      <dsp:nvSpPr>
        <dsp:cNvPr id="0" name=""/>
        <dsp:cNvSpPr/>
      </dsp:nvSpPr>
      <dsp:spPr>
        <a:xfrm>
          <a:off x="860480" y="1469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Application Layer: layer that connect to other layers to send data over the network for example preforming process to process communication.</a:t>
          </a:r>
        </a:p>
      </dsp:txBody>
      <dsp:txXfrm>
        <a:off x="860480" y="1469"/>
        <a:ext cx="9045519" cy="745004"/>
      </dsp:txXfrm>
    </dsp:sp>
    <dsp:sp modelId="{28BC220F-AB3F-4E39-AAAC-D24BAC7E425B}">
      <dsp:nvSpPr>
        <dsp:cNvPr id="0" name=""/>
        <dsp:cNvSpPr/>
      </dsp:nvSpPr>
      <dsp:spPr>
        <a:xfrm>
          <a:off x="0" y="932725"/>
          <a:ext cx="9906000" cy="745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A7648-A9EA-4FC5-A35D-86842D0217F8}">
      <dsp:nvSpPr>
        <dsp:cNvPr id="0" name=""/>
        <dsp:cNvSpPr/>
      </dsp:nvSpPr>
      <dsp:spPr>
        <a:xfrm>
          <a:off x="225363" y="1100351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10D8B-B197-48DB-9F8B-A3DCDFFF129C}">
      <dsp:nvSpPr>
        <dsp:cNvPr id="0" name=""/>
        <dsp:cNvSpPr/>
      </dsp:nvSpPr>
      <dsp:spPr>
        <a:xfrm>
          <a:off x="860480" y="932725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Transport Layer : uses  of set oof protocol to have an end to end message transfer .</a:t>
          </a:r>
        </a:p>
      </dsp:txBody>
      <dsp:txXfrm>
        <a:off x="860480" y="932725"/>
        <a:ext cx="9045519" cy="745004"/>
      </dsp:txXfrm>
    </dsp:sp>
    <dsp:sp modelId="{05FA34EC-F23A-4520-BADB-94C19E34820B}">
      <dsp:nvSpPr>
        <dsp:cNvPr id="0" name=""/>
        <dsp:cNvSpPr/>
      </dsp:nvSpPr>
      <dsp:spPr>
        <a:xfrm>
          <a:off x="0" y="1863981"/>
          <a:ext cx="9906000" cy="7450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0C224-4509-4750-A906-78D7E07581BE}">
      <dsp:nvSpPr>
        <dsp:cNvPr id="0" name=""/>
        <dsp:cNvSpPr/>
      </dsp:nvSpPr>
      <dsp:spPr>
        <a:xfrm>
          <a:off x="225363" y="2031607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9D1D-C34B-4E21-A1A9-4A54E60DBC69}">
      <dsp:nvSpPr>
        <dsp:cNvPr id="0" name=""/>
        <dsp:cNvSpPr/>
      </dsp:nvSpPr>
      <dsp:spPr>
        <a:xfrm>
          <a:off x="860480" y="1863981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Network Layer : transmission of internet protocol (IP) datagrams from source network to the destination network like IPv4 and IPv6.</a:t>
          </a:r>
        </a:p>
      </dsp:txBody>
      <dsp:txXfrm>
        <a:off x="860480" y="1863981"/>
        <a:ext cx="9045519" cy="745004"/>
      </dsp:txXfrm>
    </dsp:sp>
    <dsp:sp modelId="{B752C851-8CF9-4919-AE20-ADA25E8D7504}">
      <dsp:nvSpPr>
        <dsp:cNvPr id="0" name=""/>
        <dsp:cNvSpPr/>
      </dsp:nvSpPr>
      <dsp:spPr>
        <a:xfrm>
          <a:off x="0" y="2795237"/>
          <a:ext cx="9906000" cy="7450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4C329-0AF8-4ACF-8052-F7EE8DCC5D96}">
      <dsp:nvSpPr>
        <dsp:cNvPr id="0" name=""/>
        <dsp:cNvSpPr/>
      </dsp:nvSpPr>
      <dsp:spPr>
        <a:xfrm>
          <a:off x="225363" y="2962863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63171-194F-412B-BFB0-7C50E1A86B48}">
      <dsp:nvSpPr>
        <dsp:cNvPr id="0" name=""/>
        <dsp:cNvSpPr/>
      </dsp:nvSpPr>
      <dsp:spPr>
        <a:xfrm>
          <a:off x="860480" y="2795237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Link Layer : transmission and transport of data  physically like optical fiber ,ethernet ,wifi.</a:t>
          </a:r>
        </a:p>
      </dsp:txBody>
      <dsp:txXfrm>
        <a:off x="860480" y="2795237"/>
        <a:ext cx="9045519" cy="74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Communication: IoT Security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National communication day</a:t>
            </a:r>
          </a:p>
          <a:p>
            <a:r>
              <a:rPr lang="en-US" dirty="0"/>
              <a:t>By </a:t>
            </a:r>
            <a:r>
              <a:rPr lang="en-US" dirty="0" err="1"/>
              <a:t>fAHaD</a:t>
            </a:r>
            <a:r>
              <a:rPr lang="en-US" dirty="0"/>
              <a:t> ******* </a:t>
            </a:r>
          </a:p>
          <a:p>
            <a:r>
              <a:rPr lang="en-US" dirty="0"/>
              <a:t>**:*********</a:t>
            </a:r>
          </a:p>
          <a:p>
            <a:r>
              <a:rPr lang="en-US" dirty="0"/>
              <a:t>** **** ***********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1191DC-B87B-41DB-87F8-71D62940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Table of content :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D0A2-6ECD-4393-8CC5-515FC9D3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cap="all">
                <a:ea typeface="+mn-lt"/>
                <a:cs typeface="+mn-lt"/>
              </a:rPr>
              <a:t>Communication</a:t>
            </a:r>
          </a:p>
          <a:p>
            <a:r>
              <a:rPr lang="en-US" sz="1800" cap="all">
                <a:ea typeface="+mn-lt"/>
                <a:cs typeface="+mn-lt"/>
              </a:rPr>
              <a:t>WHAT IS  IoT ?</a:t>
            </a:r>
          </a:p>
          <a:p>
            <a:r>
              <a:rPr lang="en-US" sz="1800" cap="all">
                <a:ea typeface="+mn-lt"/>
                <a:cs typeface="+mn-lt"/>
              </a:rPr>
              <a:t>IoT Communication layers</a:t>
            </a:r>
          </a:p>
          <a:p>
            <a:r>
              <a:rPr lang="en-US" sz="1800" cap="all">
                <a:ea typeface="+mn-lt"/>
                <a:cs typeface="+mn-lt"/>
              </a:rPr>
              <a:t>IoT  SECRUITY ISSUES</a:t>
            </a:r>
          </a:p>
          <a:p>
            <a:r>
              <a:rPr lang="en-US" sz="1800" cap="all">
                <a:ea typeface="+mn-lt"/>
                <a:cs typeface="+mn-lt"/>
              </a:rPr>
              <a:t>IoT  SECRUITY SOLUTIONS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4164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C8AE-2C9A-42C5-8ED3-119A6838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>
                <a:ea typeface="+mj-lt"/>
                <a:cs typeface="+mj-lt"/>
              </a:rPr>
              <a:t>COMMUNICATION: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4D1E-41CD-4CB0-9D28-B709929E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ea typeface="+mn-lt"/>
                <a:cs typeface="+mn-lt"/>
              </a:rPr>
              <a:t>COMMUNICATION always have a sender and receiver plus the message. which means a process of transmitting information between different individuals or devices.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7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B743-C7CA-469B-8D4F-C18EE92C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WHAT IS  IOT ?</a:t>
            </a:r>
            <a:endParaRPr lang="en-US"/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118A419-65A9-4D08-8E7C-09283DE8E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0" r="12675" b="3"/>
          <a:stretch/>
        </p:blipFill>
        <p:spPr>
          <a:xfrm>
            <a:off x="1141411" y="2489183"/>
            <a:ext cx="4689234" cy="30702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5CED-D398-4FF6-B5C6-6A23F32B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cap="all">
                <a:ea typeface="+mn-lt"/>
                <a:cs typeface="+mn-lt"/>
              </a:rPr>
              <a:t> IOT = internet of things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cap="all">
                <a:ea typeface="+mn-lt"/>
                <a:cs typeface="+mn-lt"/>
              </a:rPr>
              <a:t>is a network of devices like smart tv , smart refrigerator , laptop that are connected to the internet  in a simple ways is a network of connected things and people over the internet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849EF-E498-4440-B220-6FE11952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IOT COMMUNICATION LAYERS</a:t>
            </a:r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530EF1-D53A-485B-AC33-0C85CF682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01708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225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F56922-0D48-41B5-8C29-80508C34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>
                <a:ea typeface="+mj-lt"/>
                <a:cs typeface="+mj-lt"/>
              </a:rPr>
              <a:t>IOT  SECRUITY ISSUES:</a:t>
            </a:r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7B017FA-A641-40DD-8756-5CF10404F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3" r="34363" b="4"/>
          <a:stretch/>
        </p:blipFill>
        <p:spPr>
          <a:xfrm>
            <a:off x="3695" y="10"/>
            <a:ext cx="462406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3943-1DEA-4553-A1BC-5D56F61D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376" y="1905657"/>
            <a:ext cx="7080132" cy="440593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Weaks passwords :  unchangeable credentials , easily brute forced. 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Unsecure network services: insecure network services running on the thing (device).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Unsecure interfaces : vulnerable web , mobile  applications and backend Api.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Unsecure software and firmware: firmware contains sensitive info and unsecure and unencrypted updates for example  weak symmetric tokens.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8BBBF-D87D-477F-880E-9832FC5F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IOT  SECRUITY SOLUTIONS</a:t>
            </a:r>
          </a:p>
        </p:txBody>
      </p:sp>
      <p:pic>
        <p:nvPicPr>
          <p:cNvPr id="68" name="Picture 4" descr="Computer script on a screen">
            <a:extLst>
              <a:ext uri="{FF2B5EF4-FFF2-40B4-BE49-F238E27FC236}">
                <a16:creationId xmlns:a16="http://schemas.microsoft.com/office/drawing/2014/main" id="{CBAEADC2-E268-4333-B015-660FF24AA2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9" r="38840" b="-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C3EE-F7A8-44CC-BB15-46E77AEC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1989292"/>
            <a:ext cx="5528254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Open vulnerability disclosure program.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Security monitoring &amp; management.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Data encryption.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Secure firmware and updates.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Long term support.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Embedded Firewall.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3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9" name="Rectangle 18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F2FB2-DB64-4163-A1BD-AFC950C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576" y="1048022"/>
            <a:ext cx="5838197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 YOU </a:t>
            </a:r>
            <a:br>
              <a:rPr lang="en-US" sz="6000"/>
            </a:br>
            <a:r>
              <a:rPr lang="en-US" sz="6000"/>
              <a:t>FOR WATCHING 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5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Communication: IoT Security</vt:lpstr>
      <vt:lpstr>Table of content :</vt:lpstr>
      <vt:lpstr>COMMUNICATION:</vt:lpstr>
      <vt:lpstr>WHAT IS  IOT ? </vt:lpstr>
      <vt:lpstr>IOT COMMUNICATION LAYERS </vt:lpstr>
      <vt:lpstr>IOT  SECRUITY ISSUES:</vt:lpstr>
      <vt:lpstr>IOT  SECRUITY SOLUTIONS</vt:lpstr>
      <vt:lpstr>THANK YOU  FOR WATCHING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</cp:revision>
  <dcterms:created xsi:type="dcterms:W3CDTF">2021-04-26T10:04:04Z</dcterms:created>
  <dcterms:modified xsi:type="dcterms:W3CDTF">2021-04-30T20:14:20Z</dcterms:modified>
</cp:coreProperties>
</file>