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3" r:id="rId8"/>
    <p:sldId id="260" r:id="rId9"/>
    <p:sldId id="268" r:id="rId10"/>
    <p:sldId id="266" r:id="rId11"/>
    <p:sldId id="273" r:id="rId12"/>
    <p:sldId id="262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07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-84" y="-1716"/>
      </p:cViewPr>
      <p:guideLst>
        <p:guide orient="horz" pos="21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3580" y="2264136"/>
            <a:ext cx="77248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2018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年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27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日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676650" y="2984265"/>
            <a:ext cx="4838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零界问卷系统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3227070" y="4012218"/>
            <a:ext cx="573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作者：张润泽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Group 1"/>
          <p:cNvGrpSpPr/>
          <p:nvPr/>
        </p:nvGrpSpPr>
        <p:grpSpPr>
          <a:xfrm>
            <a:off x="776532" y="1842672"/>
            <a:ext cx="5289514" cy="4057079"/>
            <a:chOff x="3127375" y="1144587"/>
            <a:chExt cx="6581775" cy="5048251"/>
          </a:xfrm>
          <a:solidFill>
            <a:schemeClr val="accent2"/>
          </a:solidFill>
        </p:grpSpPr>
        <p:sp>
          <p:nvSpPr>
            <p:cNvPr id="5" name="Freeform 2"/>
            <p:cNvSpPr/>
            <p:nvPr/>
          </p:nvSpPr>
          <p:spPr bwMode="auto">
            <a:xfrm>
              <a:off x="7824788" y="3460750"/>
              <a:ext cx="868363" cy="554037"/>
            </a:xfrm>
            <a:custGeom>
              <a:avLst/>
              <a:gdLst>
                <a:gd name="T0" fmla="*/ 43 w 350"/>
                <a:gd name="T1" fmla="*/ 154 h 223"/>
                <a:gd name="T2" fmla="*/ 39 w 350"/>
                <a:gd name="T3" fmla="*/ 156 h 223"/>
                <a:gd name="T4" fmla="*/ 20 w 350"/>
                <a:gd name="T5" fmla="*/ 172 h 223"/>
                <a:gd name="T6" fmla="*/ 0 w 350"/>
                <a:gd name="T7" fmla="*/ 184 h 223"/>
                <a:gd name="T8" fmla="*/ 1 w 350"/>
                <a:gd name="T9" fmla="*/ 185 h 223"/>
                <a:gd name="T10" fmla="*/ 13 w 350"/>
                <a:gd name="T11" fmla="*/ 190 h 223"/>
                <a:gd name="T12" fmla="*/ 30 w 350"/>
                <a:gd name="T13" fmla="*/ 202 h 223"/>
                <a:gd name="T14" fmla="*/ 57 w 350"/>
                <a:gd name="T15" fmla="*/ 220 h 223"/>
                <a:gd name="T16" fmla="*/ 79 w 350"/>
                <a:gd name="T17" fmla="*/ 197 h 223"/>
                <a:gd name="T18" fmla="*/ 106 w 350"/>
                <a:gd name="T19" fmla="*/ 204 h 223"/>
                <a:gd name="T20" fmla="*/ 115 w 350"/>
                <a:gd name="T21" fmla="*/ 208 h 223"/>
                <a:gd name="T22" fmla="*/ 124 w 350"/>
                <a:gd name="T23" fmla="*/ 218 h 223"/>
                <a:gd name="T24" fmla="*/ 127 w 350"/>
                <a:gd name="T25" fmla="*/ 223 h 223"/>
                <a:gd name="T26" fmla="*/ 129 w 350"/>
                <a:gd name="T27" fmla="*/ 222 h 223"/>
                <a:gd name="T28" fmla="*/ 158 w 350"/>
                <a:gd name="T29" fmla="*/ 205 h 223"/>
                <a:gd name="T30" fmla="*/ 165 w 350"/>
                <a:gd name="T31" fmla="*/ 210 h 223"/>
                <a:gd name="T32" fmla="*/ 172 w 350"/>
                <a:gd name="T33" fmla="*/ 219 h 223"/>
                <a:gd name="T34" fmla="*/ 185 w 350"/>
                <a:gd name="T35" fmla="*/ 200 h 223"/>
                <a:gd name="T36" fmla="*/ 201 w 350"/>
                <a:gd name="T37" fmla="*/ 188 h 223"/>
                <a:gd name="T38" fmla="*/ 204 w 350"/>
                <a:gd name="T39" fmla="*/ 191 h 223"/>
                <a:gd name="T40" fmla="*/ 207 w 350"/>
                <a:gd name="T41" fmla="*/ 170 h 223"/>
                <a:gd name="T42" fmla="*/ 233 w 350"/>
                <a:gd name="T43" fmla="*/ 141 h 223"/>
                <a:gd name="T44" fmla="*/ 258 w 350"/>
                <a:gd name="T45" fmla="*/ 116 h 223"/>
                <a:gd name="T46" fmla="*/ 271 w 350"/>
                <a:gd name="T47" fmla="*/ 100 h 223"/>
                <a:gd name="T48" fmla="*/ 296 w 350"/>
                <a:gd name="T49" fmla="*/ 77 h 223"/>
                <a:gd name="T50" fmla="*/ 319 w 350"/>
                <a:gd name="T51" fmla="*/ 63 h 223"/>
                <a:gd name="T52" fmla="*/ 342 w 350"/>
                <a:gd name="T53" fmla="*/ 56 h 223"/>
                <a:gd name="T54" fmla="*/ 350 w 350"/>
                <a:gd name="T55" fmla="*/ 26 h 223"/>
                <a:gd name="T56" fmla="*/ 326 w 350"/>
                <a:gd name="T57" fmla="*/ 26 h 223"/>
                <a:gd name="T58" fmla="*/ 308 w 350"/>
                <a:gd name="T59" fmla="*/ 26 h 223"/>
                <a:gd name="T60" fmla="*/ 279 w 350"/>
                <a:gd name="T61" fmla="*/ 26 h 223"/>
                <a:gd name="T62" fmla="*/ 253 w 350"/>
                <a:gd name="T63" fmla="*/ 8 h 223"/>
                <a:gd name="T64" fmla="*/ 226 w 350"/>
                <a:gd name="T65" fmla="*/ 32 h 223"/>
                <a:gd name="T66" fmla="*/ 201 w 350"/>
                <a:gd name="T67" fmla="*/ 54 h 223"/>
                <a:gd name="T68" fmla="*/ 174 w 350"/>
                <a:gd name="T69" fmla="*/ 40 h 223"/>
                <a:gd name="T70" fmla="*/ 181 w 350"/>
                <a:gd name="T71" fmla="*/ 25 h 223"/>
                <a:gd name="T72" fmla="*/ 174 w 350"/>
                <a:gd name="T73" fmla="*/ 17 h 223"/>
                <a:gd name="T74" fmla="*/ 172 w 350"/>
                <a:gd name="T75" fmla="*/ 8 h 223"/>
                <a:gd name="T76" fmla="*/ 147 w 350"/>
                <a:gd name="T77" fmla="*/ 8 h 223"/>
                <a:gd name="T78" fmla="*/ 128 w 350"/>
                <a:gd name="T79" fmla="*/ 13 h 223"/>
                <a:gd name="T80" fmla="*/ 120 w 350"/>
                <a:gd name="T81" fmla="*/ 22 h 223"/>
                <a:gd name="T82" fmla="*/ 119 w 350"/>
                <a:gd name="T83" fmla="*/ 22 h 223"/>
                <a:gd name="T84" fmla="*/ 99 w 350"/>
                <a:gd name="T85" fmla="*/ 33 h 223"/>
                <a:gd name="T86" fmla="*/ 50 w 350"/>
                <a:gd name="T87" fmla="*/ 57 h 223"/>
                <a:gd name="T88" fmla="*/ 26 w 350"/>
                <a:gd name="T89" fmla="*/ 118 h 223"/>
                <a:gd name="T90" fmla="*/ 25 w 350"/>
                <a:gd name="T91" fmla="*/ 118 h 223"/>
                <a:gd name="T92" fmla="*/ 22 w 350"/>
                <a:gd name="T93" fmla="*/ 122 h 223"/>
                <a:gd name="T94" fmla="*/ 24 w 350"/>
                <a:gd name="T95" fmla="*/ 125 h 223"/>
                <a:gd name="T96" fmla="*/ 46 w 350"/>
                <a:gd name="T97" fmla="*/ 139 h 223"/>
                <a:gd name="T98" fmla="*/ 49 w 350"/>
                <a:gd name="T99" fmla="*/ 147 h 223"/>
                <a:gd name="T100" fmla="*/ 43 w 350"/>
                <a:gd name="T101" fmla="*/ 15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" h="223">
                  <a:moveTo>
                    <a:pt x="43" y="154"/>
                  </a:moveTo>
                  <a:cubicBezTo>
                    <a:pt x="41" y="155"/>
                    <a:pt x="40" y="155"/>
                    <a:pt x="39" y="156"/>
                  </a:cubicBezTo>
                  <a:cubicBezTo>
                    <a:pt x="36" y="157"/>
                    <a:pt x="35" y="157"/>
                    <a:pt x="20" y="172"/>
                  </a:cubicBezTo>
                  <a:cubicBezTo>
                    <a:pt x="12" y="180"/>
                    <a:pt x="5" y="183"/>
                    <a:pt x="0" y="184"/>
                  </a:cubicBezTo>
                  <a:cubicBezTo>
                    <a:pt x="1" y="184"/>
                    <a:pt x="1" y="184"/>
                    <a:pt x="1" y="185"/>
                  </a:cubicBezTo>
                  <a:cubicBezTo>
                    <a:pt x="6" y="189"/>
                    <a:pt x="9" y="190"/>
                    <a:pt x="13" y="190"/>
                  </a:cubicBezTo>
                  <a:cubicBezTo>
                    <a:pt x="18" y="191"/>
                    <a:pt x="24" y="193"/>
                    <a:pt x="30" y="202"/>
                  </a:cubicBezTo>
                  <a:cubicBezTo>
                    <a:pt x="36" y="212"/>
                    <a:pt x="50" y="218"/>
                    <a:pt x="57" y="220"/>
                  </a:cubicBezTo>
                  <a:cubicBezTo>
                    <a:pt x="59" y="212"/>
                    <a:pt x="67" y="197"/>
                    <a:pt x="79" y="197"/>
                  </a:cubicBezTo>
                  <a:cubicBezTo>
                    <a:pt x="89" y="197"/>
                    <a:pt x="99" y="201"/>
                    <a:pt x="106" y="204"/>
                  </a:cubicBezTo>
                  <a:cubicBezTo>
                    <a:pt x="109" y="206"/>
                    <a:pt x="112" y="207"/>
                    <a:pt x="115" y="208"/>
                  </a:cubicBezTo>
                  <a:cubicBezTo>
                    <a:pt x="119" y="209"/>
                    <a:pt x="122" y="214"/>
                    <a:pt x="124" y="218"/>
                  </a:cubicBezTo>
                  <a:cubicBezTo>
                    <a:pt x="125" y="220"/>
                    <a:pt x="127" y="222"/>
                    <a:pt x="127" y="223"/>
                  </a:cubicBezTo>
                  <a:cubicBezTo>
                    <a:pt x="128" y="223"/>
                    <a:pt x="128" y="223"/>
                    <a:pt x="129" y="222"/>
                  </a:cubicBezTo>
                  <a:cubicBezTo>
                    <a:pt x="137" y="213"/>
                    <a:pt x="149" y="204"/>
                    <a:pt x="158" y="205"/>
                  </a:cubicBezTo>
                  <a:cubicBezTo>
                    <a:pt x="161" y="206"/>
                    <a:pt x="164" y="207"/>
                    <a:pt x="165" y="210"/>
                  </a:cubicBezTo>
                  <a:cubicBezTo>
                    <a:pt x="167" y="213"/>
                    <a:pt x="170" y="217"/>
                    <a:pt x="172" y="219"/>
                  </a:cubicBezTo>
                  <a:cubicBezTo>
                    <a:pt x="185" y="200"/>
                    <a:pt x="185" y="200"/>
                    <a:pt x="185" y="200"/>
                  </a:cubicBezTo>
                  <a:cubicBezTo>
                    <a:pt x="201" y="188"/>
                    <a:pt x="201" y="188"/>
                    <a:pt x="201" y="188"/>
                  </a:cubicBezTo>
                  <a:cubicBezTo>
                    <a:pt x="204" y="191"/>
                    <a:pt x="204" y="191"/>
                    <a:pt x="204" y="191"/>
                  </a:cubicBezTo>
                  <a:cubicBezTo>
                    <a:pt x="204" y="191"/>
                    <a:pt x="193" y="176"/>
                    <a:pt x="207" y="170"/>
                  </a:cubicBezTo>
                  <a:cubicBezTo>
                    <a:pt x="220" y="164"/>
                    <a:pt x="227" y="145"/>
                    <a:pt x="233" y="141"/>
                  </a:cubicBezTo>
                  <a:cubicBezTo>
                    <a:pt x="239" y="137"/>
                    <a:pt x="250" y="118"/>
                    <a:pt x="258" y="116"/>
                  </a:cubicBezTo>
                  <a:cubicBezTo>
                    <a:pt x="267" y="113"/>
                    <a:pt x="260" y="111"/>
                    <a:pt x="271" y="100"/>
                  </a:cubicBezTo>
                  <a:cubicBezTo>
                    <a:pt x="282" y="89"/>
                    <a:pt x="286" y="77"/>
                    <a:pt x="296" y="77"/>
                  </a:cubicBezTo>
                  <a:cubicBezTo>
                    <a:pt x="306" y="77"/>
                    <a:pt x="313" y="63"/>
                    <a:pt x="319" y="63"/>
                  </a:cubicBezTo>
                  <a:cubicBezTo>
                    <a:pt x="326" y="63"/>
                    <a:pt x="335" y="72"/>
                    <a:pt x="342" y="56"/>
                  </a:cubicBezTo>
                  <a:cubicBezTo>
                    <a:pt x="349" y="39"/>
                    <a:pt x="350" y="26"/>
                    <a:pt x="350" y="26"/>
                  </a:cubicBezTo>
                  <a:cubicBezTo>
                    <a:pt x="326" y="26"/>
                    <a:pt x="326" y="26"/>
                    <a:pt x="326" y="26"/>
                  </a:cubicBezTo>
                  <a:cubicBezTo>
                    <a:pt x="326" y="26"/>
                    <a:pt x="314" y="25"/>
                    <a:pt x="308" y="26"/>
                  </a:cubicBezTo>
                  <a:cubicBezTo>
                    <a:pt x="303" y="28"/>
                    <a:pt x="279" y="26"/>
                    <a:pt x="279" y="26"/>
                  </a:cubicBezTo>
                  <a:cubicBezTo>
                    <a:pt x="279" y="26"/>
                    <a:pt x="264" y="4"/>
                    <a:pt x="253" y="8"/>
                  </a:cubicBezTo>
                  <a:cubicBezTo>
                    <a:pt x="241" y="12"/>
                    <a:pt x="230" y="24"/>
                    <a:pt x="226" y="32"/>
                  </a:cubicBezTo>
                  <a:cubicBezTo>
                    <a:pt x="222" y="40"/>
                    <a:pt x="220" y="57"/>
                    <a:pt x="201" y="54"/>
                  </a:cubicBezTo>
                  <a:cubicBezTo>
                    <a:pt x="181" y="51"/>
                    <a:pt x="172" y="49"/>
                    <a:pt x="174" y="40"/>
                  </a:cubicBezTo>
                  <a:cubicBezTo>
                    <a:pt x="177" y="32"/>
                    <a:pt x="181" y="29"/>
                    <a:pt x="181" y="25"/>
                  </a:cubicBezTo>
                  <a:cubicBezTo>
                    <a:pt x="181" y="21"/>
                    <a:pt x="174" y="22"/>
                    <a:pt x="174" y="17"/>
                  </a:cubicBezTo>
                  <a:cubicBezTo>
                    <a:pt x="174" y="11"/>
                    <a:pt x="187" y="11"/>
                    <a:pt x="172" y="8"/>
                  </a:cubicBezTo>
                  <a:cubicBezTo>
                    <a:pt x="156" y="4"/>
                    <a:pt x="154" y="0"/>
                    <a:pt x="147" y="8"/>
                  </a:cubicBezTo>
                  <a:cubicBezTo>
                    <a:pt x="141" y="13"/>
                    <a:pt x="133" y="15"/>
                    <a:pt x="128" y="13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2"/>
                    <a:pt x="106" y="28"/>
                    <a:pt x="99" y="33"/>
                  </a:cubicBezTo>
                  <a:cubicBezTo>
                    <a:pt x="92" y="38"/>
                    <a:pt x="58" y="53"/>
                    <a:pt x="50" y="57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3" y="119"/>
                    <a:pt x="21" y="121"/>
                    <a:pt x="22" y="122"/>
                  </a:cubicBezTo>
                  <a:cubicBezTo>
                    <a:pt x="22" y="123"/>
                    <a:pt x="22" y="123"/>
                    <a:pt x="24" y="125"/>
                  </a:cubicBezTo>
                  <a:cubicBezTo>
                    <a:pt x="36" y="130"/>
                    <a:pt x="45" y="139"/>
                    <a:pt x="46" y="139"/>
                  </a:cubicBezTo>
                  <a:cubicBezTo>
                    <a:pt x="46" y="139"/>
                    <a:pt x="49" y="142"/>
                    <a:pt x="49" y="147"/>
                  </a:cubicBezTo>
                  <a:cubicBezTo>
                    <a:pt x="49" y="149"/>
                    <a:pt x="47" y="152"/>
                    <a:pt x="4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6" name="Freeform 3"/>
            <p:cNvSpPr/>
            <p:nvPr/>
          </p:nvSpPr>
          <p:spPr bwMode="auto">
            <a:xfrm>
              <a:off x="5265739" y="2733674"/>
              <a:ext cx="2114550" cy="1671637"/>
            </a:xfrm>
            <a:custGeom>
              <a:avLst/>
              <a:gdLst>
                <a:gd name="T0" fmla="*/ 798 w 851"/>
                <a:gd name="T1" fmla="*/ 525 h 673"/>
                <a:gd name="T2" fmla="*/ 812 w 851"/>
                <a:gd name="T3" fmla="*/ 415 h 673"/>
                <a:gd name="T4" fmla="*/ 820 w 851"/>
                <a:gd name="T5" fmla="*/ 321 h 673"/>
                <a:gd name="T6" fmla="*/ 843 w 851"/>
                <a:gd name="T7" fmla="*/ 244 h 673"/>
                <a:gd name="T8" fmla="*/ 743 w 851"/>
                <a:gd name="T9" fmla="*/ 310 h 673"/>
                <a:gd name="T10" fmla="*/ 683 w 851"/>
                <a:gd name="T11" fmla="*/ 341 h 673"/>
                <a:gd name="T12" fmla="*/ 711 w 851"/>
                <a:gd name="T13" fmla="*/ 396 h 673"/>
                <a:gd name="T14" fmla="*/ 729 w 851"/>
                <a:gd name="T15" fmla="*/ 471 h 673"/>
                <a:gd name="T16" fmla="*/ 685 w 851"/>
                <a:gd name="T17" fmla="*/ 487 h 673"/>
                <a:gd name="T18" fmla="*/ 671 w 851"/>
                <a:gd name="T19" fmla="*/ 509 h 673"/>
                <a:gd name="T20" fmla="*/ 618 w 851"/>
                <a:gd name="T21" fmla="*/ 517 h 673"/>
                <a:gd name="T22" fmla="*/ 631 w 851"/>
                <a:gd name="T23" fmla="*/ 544 h 673"/>
                <a:gd name="T24" fmla="*/ 623 w 851"/>
                <a:gd name="T25" fmla="*/ 590 h 673"/>
                <a:gd name="T26" fmla="*/ 587 w 851"/>
                <a:gd name="T27" fmla="*/ 614 h 673"/>
                <a:gd name="T28" fmla="*/ 625 w 851"/>
                <a:gd name="T29" fmla="*/ 557 h 673"/>
                <a:gd name="T30" fmla="*/ 623 w 851"/>
                <a:gd name="T31" fmla="*/ 542 h 673"/>
                <a:gd name="T32" fmla="*/ 622 w 851"/>
                <a:gd name="T33" fmla="*/ 487 h 673"/>
                <a:gd name="T34" fmla="*/ 569 w 851"/>
                <a:gd name="T35" fmla="*/ 409 h 673"/>
                <a:gd name="T36" fmla="*/ 513 w 851"/>
                <a:gd name="T37" fmla="*/ 344 h 673"/>
                <a:gd name="T38" fmla="*/ 480 w 851"/>
                <a:gd name="T39" fmla="*/ 311 h 673"/>
                <a:gd name="T40" fmla="*/ 503 w 851"/>
                <a:gd name="T41" fmla="*/ 227 h 673"/>
                <a:gd name="T42" fmla="*/ 427 w 851"/>
                <a:gd name="T43" fmla="*/ 237 h 673"/>
                <a:gd name="T44" fmla="*/ 356 w 851"/>
                <a:gd name="T45" fmla="*/ 216 h 673"/>
                <a:gd name="T46" fmla="*/ 338 w 851"/>
                <a:gd name="T47" fmla="*/ 137 h 673"/>
                <a:gd name="T48" fmla="*/ 267 w 851"/>
                <a:gd name="T49" fmla="*/ 138 h 673"/>
                <a:gd name="T50" fmla="*/ 246 w 851"/>
                <a:gd name="T51" fmla="*/ 64 h 673"/>
                <a:gd name="T52" fmla="*/ 184 w 851"/>
                <a:gd name="T53" fmla="*/ 0 h 673"/>
                <a:gd name="T54" fmla="*/ 159 w 851"/>
                <a:gd name="T55" fmla="*/ 57 h 673"/>
                <a:gd name="T56" fmla="*/ 26 w 851"/>
                <a:gd name="T57" fmla="*/ 128 h 673"/>
                <a:gd name="T58" fmla="*/ 45 w 851"/>
                <a:gd name="T59" fmla="*/ 218 h 673"/>
                <a:gd name="T60" fmla="*/ 92 w 851"/>
                <a:gd name="T61" fmla="*/ 239 h 673"/>
                <a:gd name="T62" fmla="*/ 170 w 851"/>
                <a:gd name="T63" fmla="*/ 244 h 673"/>
                <a:gd name="T64" fmla="*/ 228 w 851"/>
                <a:gd name="T65" fmla="*/ 225 h 673"/>
                <a:gd name="T66" fmla="*/ 332 w 851"/>
                <a:gd name="T67" fmla="*/ 262 h 673"/>
                <a:gd name="T68" fmla="*/ 421 w 851"/>
                <a:gd name="T69" fmla="*/ 329 h 673"/>
                <a:gd name="T70" fmla="*/ 443 w 851"/>
                <a:gd name="T71" fmla="*/ 433 h 673"/>
                <a:gd name="T72" fmla="*/ 404 w 851"/>
                <a:gd name="T73" fmla="*/ 500 h 673"/>
                <a:gd name="T74" fmla="*/ 344 w 851"/>
                <a:gd name="T75" fmla="*/ 525 h 673"/>
                <a:gd name="T76" fmla="*/ 388 w 851"/>
                <a:gd name="T77" fmla="*/ 577 h 673"/>
                <a:gd name="T78" fmla="*/ 405 w 851"/>
                <a:gd name="T79" fmla="*/ 553 h 673"/>
                <a:gd name="T80" fmla="*/ 446 w 851"/>
                <a:gd name="T81" fmla="*/ 518 h 673"/>
                <a:gd name="T82" fmla="*/ 519 w 851"/>
                <a:gd name="T83" fmla="*/ 585 h 673"/>
                <a:gd name="T84" fmla="*/ 536 w 851"/>
                <a:gd name="T85" fmla="*/ 622 h 673"/>
                <a:gd name="T86" fmla="*/ 618 w 851"/>
                <a:gd name="T87" fmla="*/ 625 h 673"/>
                <a:gd name="T88" fmla="*/ 720 w 851"/>
                <a:gd name="T89" fmla="*/ 656 h 673"/>
                <a:gd name="T90" fmla="*/ 768 w 851"/>
                <a:gd name="T91" fmla="*/ 644 h 673"/>
                <a:gd name="T92" fmla="*/ 760 w 851"/>
                <a:gd name="T93" fmla="*/ 598 h 673"/>
                <a:gd name="T94" fmla="*/ 818 w 851"/>
                <a:gd name="T95" fmla="*/ 597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1" h="673">
                  <a:moveTo>
                    <a:pt x="831" y="566"/>
                  </a:moveTo>
                  <a:cubicBezTo>
                    <a:pt x="813" y="529"/>
                    <a:pt x="813" y="529"/>
                    <a:pt x="813" y="529"/>
                  </a:cubicBezTo>
                  <a:cubicBezTo>
                    <a:pt x="811" y="529"/>
                    <a:pt x="809" y="529"/>
                    <a:pt x="805" y="529"/>
                  </a:cubicBezTo>
                  <a:cubicBezTo>
                    <a:pt x="802" y="529"/>
                    <a:pt x="800" y="528"/>
                    <a:pt x="798" y="525"/>
                  </a:cubicBezTo>
                  <a:cubicBezTo>
                    <a:pt x="791" y="513"/>
                    <a:pt x="808" y="475"/>
                    <a:pt x="812" y="467"/>
                  </a:cubicBezTo>
                  <a:cubicBezTo>
                    <a:pt x="817" y="459"/>
                    <a:pt x="814" y="444"/>
                    <a:pt x="813" y="438"/>
                  </a:cubicBezTo>
                  <a:cubicBezTo>
                    <a:pt x="812" y="437"/>
                    <a:pt x="812" y="436"/>
                    <a:pt x="812" y="436"/>
                  </a:cubicBezTo>
                  <a:cubicBezTo>
                    <a:pt x="812" y="434"/>
                    <a:pt x="812" y="428"/>
                    <a:pt x="812" y="415"/>
                  </a:cubicBezTo>
                  <a:cubicBezTo>
                    <a:pt x="812" y="404"/>
                    <a:pt x="812" y="393"/>
                    <a:pt x="812" y="388"/>
                  </a:cubicBezTo>
                  <a:cubicBezTo>
                    <a:pt x="812" y="378"/>
                    <a:pt x="820" y="366"/>
                    <a:pt x="822" y="363"/>
                  </a:cubicBezTo>
                  <a:cubicBezTo>
                    <a:pt x="823" y="360"/>
                    <a:pt x="828" y="346"/>
                    <a:pt x="830" y="337"/>
                  </a:cubicBezTo>
                  <a:cubicBezTo>
                    <a:pt x="831" y="331"/>
                    <a:pt x="825" y="326"/>
                    <a:pt x="820" y="321"/>
                  </a:cubicBezTo>
                  <a:cubicBezTo>
                    <a:pt x="816" y="318"/>
                    <a:pt x="813" y="316"/>
                    <a:pt x="812" y="313"/>
                  </a:cubicBezTo>
                  <a:cubicBezTo>
                    <a:pt x="810" y="306"/>
                    <a:pt x="818" y="301"/>
                    <a:pt x="829" y="293"/>
                  </a:cubicBezTo>
                  <a:cubicBezTo>
                    <a:pt x="834" y="290"/>
                    <a:pt x="839" y="286"/>
                    <a:pt x="844" y="283"/>
                  </a:cubicBezTo>
                  <a:cubicBezTo>
                    <a:pt x="851" y="276"/>
                    <a:pt x="847" y="255"/>
                    <a:pt x="843" y="244"/>
                  </a:cubicBezTo>
                  <a:cubicBezTo>
                    <a:pt x="839" y="245"/>
                    <a:pt x="835" y="245"/>
                    <a:pt x="835" y="245"/>
                  </a:cubicBezTo>
                  <a:cubicBezTo>
                    <a:pt x="816" y="245"/>
                    <a:pt x="816" y="245"/>
                    <a:pt x="816" y="245"/>
                  </a:cubicBezTo>
                  <a:cubicBezTo>
                    <a:pt x="774" y="270"/>
                    <a:pt x="774" y="270"/>
                    <a:pt x="774" y="270"/>
                  </a:cubicBezTo>
                  <a:cubicBezTo>
                    <a:pt x="743" y="310"/>
                    <a:pt x="743" y="310"/>
                    <a:pt x="743" y="310"/>
                  </a:cubicBezTo>
                  <a:cubicBezTo>
                    <a:pt x="743" y="310"/>
                    <a:pt x="733" y="324"/>
                    <a:pt x="731" y="338"/>
                  </a:cubicBezTo>
                  <a:cubicBezTo>
                    <a:pt x="731" y="342"/>
                    <a:pt x="729" y="344"/>
                    <a:pt x="727" y="345"/>
                  </a:cubicBezTo>
                  <a:cubicBezTo>
                    <a:pt x="721" y="349"/>
                    <a:pt x="712" y="347"/>
                    <a:pt x="701" y="344"/>
                  </a:cubicBezTo>
                  <a:cubicBezTo>
                    <a:pt x="695" y="342"/>
                    <a:pt x="688" y="341"/>
                    <a:pt x="683" y="341"/>
                  </a:cubicBezTo>
                  <a:cubicBezTo>
                    <a:pt x="669" y="365"/>
                    <a:pt x="669" y="365"/>
                    <a:pt x="669" y="365"/>
                  </a:cubicBezTo>
                  <a:cubicBezTo>
                    <a:pt x="676" y="372"/>
                    <a:pt x="676" y="372"/>
                    <a:pt x="676" y="372"/>
                  </a:cubicBezTo>
                  <a:cubicBezTo>
                    <a:pt x="710" y="395"/>
                    <a:pt x="710" y="395"/>
                    <a:pt x="710" y="395"/>
                  </a:cubicBezTo>
                  <a:cubicBezTo>
                    <a:pt x="711" y="396"/>
                    <a:pt x="711" y="396"/>
                    <a:pt x="711" y="396"/>
                  </a:cubicBezTo>
                  <a:cubicBezTo>
                    <a:pt x="711" y="396"/>
                    <a:pt x="712" y="408"/>
                    <a:pt x="719" y="415"/>
                  </a:cubicBezTo>
                  <a:cubicBezTo>
                    <a:pt x="727" y="422"/>
                    <a:pt x="729" y="429"/>
                    <a:pt x="729" y="440"/>
                  </a:cubicBezTo>
                  <a:cubicBezTo>
                    <a:pt x="729" y="443"/>
                    <a:pt x="729" y="446"/>
                    <a:pt x="730" y="450"/>
                  </a:cubicBezTo>
                  <a:cubicBezTo>
                    <a:pt x="730" y="461"/>
                    <a:pt x="730" y="468"/>
                    <a:pt x="729" y="471"/>
                  </a:cubicBezTo>
                  <a:cubicBezTo>
                    <a:pt x="727" y="475"/>
                    <a:pt x="717" y="481"/>
                    <a:pt x="708" y="484"/>
                  </a:cubicBezTo>
                  <a:cubicBezTo>
                    <a:pt x="707" y="485"/>
                    <a:pt x="707" y="485"/>
                    <a:pt x="707" y="485"/>
                  </a:cubicBezTo>
                  <a:cubicBezTo>
                    <a:pt x="706" y="485"/>
                    <a:pt x="706" y="485"/>
                    <a:pt x="706" y="485"/>
                  </a:cubicBezTo>
                  <a:cubicBezTo>
                    <a:pt x="700" y="484"/>
                    <a:pt x="688" y="485"/>
                    <a:pt x="685" y="487"/>
                  </a:cubicBezTo>
                  <a:cubicBezTo>
                    <a:pt x="685" y="488"/>
                    <a:pt x="685" y="488"/>
                    <a:pt x="685" y="488"/>
                  </a:cubicBezTo>
                  <a:cubicBezTo>
                    <a:pt x="685" y="489"/>
                    <a:pt x="685" y="490"/>
                    <a:pt x="685" y="491"/>
                  </a:cubicBezTo>
                  <a:cubicBezTo>
                    <a:pt x="685" y="497"/>
                    <a:pt x="685" y="502"/>
                    <a:pt x="682" y="505"/>
                  </a:cubicBezTo>
                  <a:cubicBezTo>
                    <a:pt x="679" y="508"/>
                    <a:pt x="676" y="509"/>
                    <a:pt x="671" y="509"/>
                  </a:cubicBezTo>
                  <a:cubicBezTo>
                    <a:pt x="671" y="509"/>
                    <a:pt x="671" y="509"/>
                    <a:pt x="671" y="509"/>
                  </a:cubicBezTo>
                  <a:cubicBezTo>
                    <a:pt x="659" y="509"/>
                    <a:pt x="644" y="499"/>
                    <a:pt x="643" y="499"/>
                  </a:cubicBezTo>
                  <a:cubicBezTo>
                    <a:pt x="628" y="491"/>
                    <a:pt x="628" y="491"/>
                    <a:pt x="628" y="491"/>
                  </a:cubicBezTo>
                  <a:cubicBezTo>
                    <a:pt x="624" y="498"/>
                    <a:pt x="618" y="510"/>
                    <a:pt x="618" y="517"/>
                  </a:cubicBezTo>
                  <a:cubicBezTo>
                    <a:pt x="618" y="523"/>
                    <a:pt x="621" y="525"/>
                    <a:pt x="625" y="526"/>
                  </a:cubicBezTo>
                  <a:cubicBezTo>
                    <a:pt x="626" y="526"/>
                    <a:pt x="628" y="527"/>
                    <a:pt x="629" y="527"/>
                  </a:cubicBezTo>
                  <a:cubicBezTo>
                    <a:pt x="634" y="530"/>
                    <a:pt x="632" y="538"/>
                    <a:pt x="631" y="544"/>
                  </a:cubicBezTo>
                  <a:cubicBezTo>
                    <a:pt x="631" y="544"/>
                    <a:pt x="631" y="544"/>
                    <a:pt x="631" y="544"/>
                  </a:cubicBezTo>
                  <a:cubicBezTo>
                    <a:pt x="632" y="545"/>
                    <a:pt x="634" y="547"/>
                    <a:pt x="635" y="549"/>
                  </a:cubicBezTo>
                  <a:cubicBezTo>
                    <a:pt x="636" y="553"/>
                    <a:pt x="635" y="556"/>
                    <a:pt x="632" y="561"/>
                  </a:cubicBezTo>
                  <a:cubicBezTo>
                    <a:pt x="625" y="571"/>
                    <a:pt x="623" y="585"/>
                    <a:pt x="623" y="585"/>
                  </a:cubicBezTo>
                  <a:cubicBezTo>
                    <a:pt x="623" y="590"/>
                    <a:pt x="623" y="590"/>
                    <a:pt x="623" y="590"/>
                  </a:cubicBezTo>
                  <a:cubicBezTo>
                    <a:pt x="618" y="588"/>
                    <a:pt x="618" y="588"/>
                    <a:pt x="618" y="588"/>
                  </a:cubicBezTo>
                  <a:cubicBezTo>
                    <a:pt x="608" y="585"/>
                    <a:pt x="597" y="583"/>
                    <a:pt x="595" y="584"/>
                  </a:cubicBezTo>
                  <a:cubicBezTo>
                    <a:pt x="595" y="596"/>
                    <a:pt x="595" y="614"/>
                    <a:pt x="595" y="615"/>
                  </a:cubicBezTo>
                  <a:cubicBezTo>
                    <a:pt x="587" y="614"/>
                    <a:pt x="587" y="614"/>
                    <a:pt x="587" y="614"/>
                  </a:cubicBezTo>
                  <a:cubicBezTo>
                    <a:pt x="587" y="614"/>
                    <a:pt x="587" y="596"/>
                    <a:pt x="587" y="585"/>
                  </a:cubicBezTo>
                  <a:cubicBezTo>
                    <a:pt x="587" y="582"/>
                    <a:pt x="588" y="579"/>
                    <a:pt x="590" y="578"/>
                  </a:cubicBezTo>
                  <a:cubicBezTo>
                    <a:pt x="596" y="574"/>
                    <a:pt x="609" y="577"/>
                    <a:pt x="616" y="579"/>
                  </a:cubicBezTo>
                  <a:cubicBezTo>
                    <a:pt x="617" y="574"/>
                    <a:pt x="620" y="564"/>
                    <a:pt x="625" y="557"/>
                  </a:cubicBezTo>
                  <a:cubicBezTo>
                    <a:pt x="627" y="553"/>
                    <a:pt x="627" y="551"/>
                    <a:pt x="627" y="551"/>
                  </a:cubicBezTo>
                  <a:cubicBezTo>
                    <a:pt x="627" y="551"/>
                    <a:pt x="626" y="551"/>
                    <a:pt x="626" y="550"/>
                  </a:cubicBezTo>
                  <a:cubicBezTo>
                    <a:pt x="625" y="550"/>
                    <a:pt x="623" y="548"/>
                    <a:pt x="623" y="546"/>
                  </a:cubicBezTo>
                  <a:cubicBezTo>
                    <a:pt x="623" y="545"/>
                    <a:pt x="623" y="544"/>
                    <a:pt x="623" y="542"/>
                  </a:cubicBezTo>
                  <a:cubicBezTo>
                    <a:pt x="624" y="541"/>
                    <a:pt x="625" y="536"/>
                    <a:pt x="624" y="534"/>
                  </a:cubicBezTo>
                  <a:cubicBezTo>
                    <a:pt x="624" y="534"/>
                    <a:pt x="623" y="534"/>
                    <a:pt x="623" y="534"/>
                  </a:cubicBezTo>
                  <a:cubicBezTo>
                    <a:pt x="619" y="532"/>
                    <a:pt x="610" y="530"/>
                    <a:pt x="610" y="517"/>
                  </a:cubicBezTo>
                  <a:cubicBezTo>
                    <a:pt x="610" y="507"/>
                    <a:pt x="618" y="493"/>
                    <a:pt x="622" y="487"/>
                  </a:cubicBezTo>
                  <a:cubicBezTo>
                    <a:pt x="615" y="480"/>
                    <a:pt x="606" y="472"/>
                    <a:pt x="602" y="471"/>
                  </a:cubicBezTo>
                  <a:cubicBezTo>
                    <a:pt x="593" y="469"/>
                    <a:pt x="571" y="452"/>
                    <a:pt x="570" y="436"/>
                  </a:cubicBezTo>
                  <a:cubicBezTo>
                    <a:pt x="570" y="431"/>
                    <a:pt x="570" y="427"/>
                    <a:pt x="570" y="423"/>
                  </a:cubicBezTo>
                  <a:cubicBezTo>
                    <a:pt x="570" y="417"/>
                    <a:pt x="570" y="412"/>
                    <a:pt x="569" y="409"/>
                  </a:cubicBezTo>
                  <a:cubicBezTo>
                    <a:pt x="568" y="406"/>
                    <a:pt x="568" y="402"/>
                    <a:pt x="569" y="397"/>
                  </a:cubicBezTo>
                  <a:cubicBezTo>
                    <a:pt x="570" y="391"/>
                    <a:pt x="571" y="384"/>
                    <a:pt x="569" y="376"/>
                  </a:cubicBezTo>
                  <a:cubicBezTo>
                    <a:pt x="566" y="365"/>
                    <a:pt x="553" y="354"/>
                    <a:pt x="549" y="351"/>
                  </a:cubicBezTo>
                  <a:cubicBezTo>
                    <a:pt x="538" y="350"/>
                    <a:pt x="524" y="347"/>
                    <a:pt x="513" y="344"/>
                  </a:cubicBezTo>
                  <a:cubicBezTo>
                    <a:pt x="506" y="343"/>
                    <a:pt x="498" y="341"/>
                    <a:pt x="496" y="341"/>
                  </a:cubicBezTo>
                  <a:cubicBezTo>
                    <a:pt x="494" y="342"/>
                    <a:pt x="493" y="342"/>
                    <a:pt x="491" y="341"/>
                  </a:cubicBezTo>
                  <a:cubicBezTo>
                    <a:pt x="486" y="337"/>
                    <a:pt x="482" y="321"/>
                    <a:pt x="480" y="312"/>
                  </a:cubicBezTo>
                  <a:cubicBezTo>
                    <a:pt x="480" y="311"/>
                    <a:pt x="480" y="311"/>
                    <a:pt x="480" y="311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3"/>
                    <a:pt x="482" y="283"/>
                    <a:pt x="482" y="283"/>
                  </a:cubicBezTo>
                  <a:cubicBezTo>
                    <a:pt x="482" y="283"/>
                    <a:pt x="501" y="266"/>
                    <a:pt x="510" y="255"/>
                  </a:cubicBezTo>
                  <a:cubicBezTo>
                    <a:pt x="517" y="247"/>
                    <a:pt x="512" y="238"/>
                    <a:pt x="503" y="227"/>
                  </a:cubicBezTo>
                  <a:cubicBezTo>
                    <a:pt x="500" y="223"/>
                    <a:pt x="485" y="231"/>
                    <a:pt x="478" y="234"/>
                  </a:cubicBezTo>
                  <a:cubicBezTo>
                    <a:pt x="469" y="238"/>
                    <a:pt x="464" y="241"/>
                    <a:pt x="460" y="241"/>
                  </a:cubicBezTo>
                  <a:cubicBezTo>
                    <a:pt x="456" y="241"/>
                    <a:pt x="453" y="240"/>
                    <a:pt x="450" y="238"/>
                  </a:cubicBezTo>
                  <a:cubicBezTo>
                    <a:pt x="444" y="236"/>
                    <a:pt x="438" y="234"/>
                    <a:pt x="427" y="237"/>
                  </a:cubicBezTo>
                  <a:cubicBezTo>
                    <a:pt x="411" y="242"/>
                    <a:pt x="404" y="259"/>
                    <a:pt x="404" y="259"/>
                  </a:cubicBezTo>
                  <a:cubicBezTo>
                    <a:pt x="402" y="263"/>
                    <a:pt x="402" y="263"/>
                    <a:pt x="402" y="263"/>
                  </a:cubicBezTo>
                  <a:cubicBezTo>
                    <a:pt x="367" y="249"/>
                    <a:pt x="367" y="249"/>
                    <a:pt x="367" y="249"/>
                  </a:cubicBezTo>
                  <a:cubicBezTo>
                    <a:pt x="356" y="216"/>
                    <a:pt x="356" y="216"/>
                    <a:pt x="356" y="216"/>
                  </a:cubicBezTo>
                  <a:cubicBezTo>
                    <a:pt x="340" y="207"/>
                    <a:pt x="340" y="207"/>
                    <a:pt x="340" y="207"/>
                  </a:cubicBezTo>
                  <a:cubicBezTo>
                    <a:pt x="329" y="199"/>
                    <a:pt x="316" y="188"/>
                    <a:pt x="316" y="181"/>
                  </a:cubicBezTo>
                  <a:cubicBezTo>
                    <a:pt x="316" y="178"/>
                    <a:pt x="318" y="174"/>
                    <a:pt x="324" y="167"/>
                  </a:cubicBezTo>
                  <a:cubicBezTo>
                    <a:pt x="330" y="158"/>
                    <a:pt x="338" y="146"/>
                    <a:pt x="338" y="137"/>
                  </a:cubicBezTo>
                  <a:cubicBezTo>
                    <a:pt x="338" y="130"/>
                    <a:pt x="338" y="129"/>
                    <a:pt x="334" y="129"/>
                  </a:cubicBezTo>
                  <a:cubicBezTo>
                    <a:pt x="332" y="129"/>
                    <a:pt x="329" y="129"/>
                    <a:pt x="326" y="127"/>
                  </a:cubicBezTo>
                  <a:cubicBezTo>
                    <a:pt x="318" y="124"/>
                    <a:pt x="290" y="133"/>
                    <a:pt x="286" y="138"/>
                  </a:cubicBezTo>
                  <a:cubicBezTo>
                    <a:pt x="279" y="144"/>
                    <a:pt x="271" y="141"/>
                    <a:pt x="267" y="138"/>
                  </a:cubicBezTo>
                  <a:cubicBezTo>
                    <a:pt x="267" y="137"/>
                    <a:pt x="267" y="137"/>
                    <a:pt x="267" y="137"/>
                  </a:cubicBezTo>
                  <a:cubicBezTo>
                    <a:pt x="247" y="112"/>
                    <a:pt x="247" y="112"/>
                    <a:pt x="247" y="112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35" y="49"/>
                    <a:pt x="235" y="49"/>
                    <a:pt x="235" y="49"/>
                  </a:cubicBezTo>
                  <a:cubicBezTo>
                    <a:pt x="235" y="1"/>
                    <a:pt x="235" y="1"/>
                    <a:pt x="235" y="1"/>
                  </a:cubicBezTo>
                  <a:cubicBezTo>
                    <a:pt x="239" y="1"/>
                    <a:pt x="239" y="1"/>
                    <a:pt x="239" y="1"/>
                  </a:cubicBezTo>
                  <a:cubicBezTo>
                    <a:pt x="219" y="0"/>
                    <a:pt x="184" y="0"/>
                    <a:pt x="184" y="0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9"/>
                    <a:pt x="184" y="49"/>
                    <a:pt x="159" y="57"/>
                  </a:cubicBezTo>
                  <a:cubicBezTo>
                    <a:pt x="138" y="63"/>
                    <a:pt x="113" y="59"/>
                    <a:pt x="106" y="57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3" y="97"/>
                    <a:pt x="48" y="109"/>
                    <a:pt x="42" y="111"/>
                  </a:cubicBezTo>
                  <a:cubicBezTo>
                    <a:pt x="40" y="112"/>
                    <a:pt x="32" y="120"/>
                    <a:pt x="26" y="128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65" y="216"/>
                    <a:pt x="65" y="216"/>
                    <a:pt x="65" y="216"/>
                  </a:cubicBezTo>
                  <a:cubicBezTo>
                    <a:pt x="80" y="230"/>
                    <a:pt x="80" y="230"/>
                    <a:pt x="80" y="230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92" y="239"/>
                    <a:pt x="92" y="239"/>
                    <a:pt x="92" y="239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33" y="259"/>
                    <a:pt x="133" y="259"/>
                    <a:pt x="133" y="259"/>
                  </a:cubicBezTo>
                  <a:cubicBezTo>
                    <a:pt x="155" y="261"/>
                    <a:pt x="155" y="261"/>
                    <a:pt x="155" y="261"/>
                  </a:cubicBezTo>
                  <a:cubicBezTo>
                    <a:pt x="170" y="244"/>
                    <a:pt x="170" y="244"/>
                    <a:pt x="170" y="244"/>
                  </a:cubicBezTo>
                  <a:cubicBezTo>
                    <a:pt x="180" y="221"/>
                    <a:pt x="180" y="221"/>
                    <a:pt x="180" y="221"/>
                  </a:cubicBezTo>
                  <a:cubicBezTo>
                    <a:pt x="180" y="207"/>
                    <a:pt x="180" y="207"/>
                    <a:pt x="180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28" y="225"/>
                    <a:pt x="228" y="225"/>
                    <a:pt x="228" y="225"/>
                  </a:cubicBezTo>
                  <a:cubicBezTo>
                    <a:pt x="270" y="218"/>
                    <a:pt x="270" y="218"/>
                    <a:pt x="270" y="218"/>
                  </a:cubicBezTo>
                  <a:cubicBezTo>
                    <a:pt x="312" y="279"/>
                    <a:pt x="312" y="279"/>
                    <a:pt x="312" y="279"/>
                  </a:cubicBezTo>
                  <a:cubicBezTo>
                    <a:pt x="329" y="259"/>
                    <a:pt x="329" y="259"/>
                    <a:pt x="329" y="259"/>
                  </a:cubicBezTo>
                  <a:cubicBezTo>
                    <a:pt x="332" y="262"/>
                    <a:pt x="332" y="262"/>
                    <a:pt x="332" y="262"/>
                  </a:cubicBezTo>
                  <a:cubicBezTo>
                    <a:pt x="333" y="263"/>
                    <a:pt x="351" y="287"/>
                    <a:pt x="358" y="296"/>
                  </a:cubicBezTo>
                  <a:cubicBezTo>
                    <a:pt x="363" y="302"/>
                    <a:pt x="385" y="312"/>
                    <a:pt x="399" y="317"/>
                  </a:cubicBezTo>
                  <a:cubicBezTo>
                    <a:pt x="418" y="317"/>
                    <a:pt x="418" y="317"/>
                    <a:pt x="418" y="317"/>
                  </a:cubicBezTo>
                  <a:cubicBezTo>
                    <a:pt x="421" y="329"/>
                    <a:pt x="421" y="329"/>
                    <a:pt x="421" y="329"/>
                  </a:cubicBezTo>
                  <a:cubicBezTo>
                    <a:pt x="422" y="332"/>
                    <a:pt x="434" y="360"/>
                    <a:pt x="444" y="372"/>
                  </a:cubicBezTo>
                  <a:cubicBezTo>
                    <a:pt x="456" y="386"/>
                    <a:pt x="463" y="421"/>
                    <a:pt x="464" y="422"/>
                  </a:cubicBezTo>
                  <a:cubicBezTo>
                    <a:pt x="465" y="426"/>
                    <a:pt x="465" y="426"/>
                    <a:pt x="465" y="426"/>
                  </a:cubicBezTo>
                  <a:cubicBezTo>
                    <a:pt x="443" y="433"/>
                    <a:pt x="443" y="433"/>
                    <a:pt x="443" y="433"/>
                  </a:cubicBezTo>
                  <a:cubicBezTo>
                    <a:pt x="443" y="453"/>
                    <a:pt x="443" y="453"/>
                    <a:pt x="443" y="453"/>
                  </a:cubicBezTo>
                  <a:cubicBezTo>
                    <a:pt x="424" y="467"/>
                    <a:pt x="424" y="467"/>
                    <a:pt x="424" y="467"/>
                  </a:cubicBezTo>
                  <a:cubicBezTo>
                    <a:pt x="412" y="489"/>
                    <a:pt x="412" y="489"/>
                    <a:pt x="412" y="489"/>
                  </a:cubicBezTo>
                  <a:cubicBezTo>
                    <a:pt x="404" y="500"/>
                    <a:pt x="404" y="500"/>
                    <a:pt x="404" y="500"/>
                  </a:cubicBezTo>
                  <a:cubicBezTo>
                    <a:pt x="404" y="500"/>
                    <a:pt x="399" y="507"/>
                    <a:pt x="404" y="517"/>
                  </a:cubicBezTo>
                  <a:cubicBezTo>
                    <a:pt x="406" y="522"/>
                    <a:pt x="405" y="527"/>
                    <a:pt x="401" y="530"/>
                  </a:cubicBezTo>
                  <a:cubicBezTo>
                    <a:pt x="393" y="536"/>
                    <a:pt x="378" y="535"/>
                    <a:pt x="368" y="526"/>
                  </a:cubicBezTo>
                  <a:cubicBezTo>
                    <a:pt x="360" y="520"/>
                    <a:pt x="349" y="523"/>
                    <a:pt x="344" y="525"/>
                  </a:cubicBezTo>
                  <a:cubicBezTo>
                    <a:pt x="353" y="547"/>
                    <a:pt x="353" y="547"/>
                    <a:pt x="353" y="547"/>
                  </a:cubicBezTo>
                  <a:cubicBezTo>
                    <a:pt x="374" y="564"/>
                    <a:pt x="374" y="564"/>
                    <a:pt x="374" y="564"/>
                  </a:cubicBezTo>
                  <a:cubicBezTo>
                    <a:pt x="374" y="576"/>
                    <a:pt x="374" y="576"/>
                    <a:pt x="374" y="576"/>
                  </a:cubicBezTo>
                  <a:cubicBezTo>
                    <a:pt x="388" y="577"/>
                    <a:pt x="388" y="577"/>
                    <a:pt x="388" y="577"/>
                  </a:cubicBezTo>
                  <a:cubicBezTo>
                    <a:pt x="390" y="575"/>
                    <a:pt x="399" y="571"/>
                    <a:pt x="410" y="566"/>
                  </a:cubicBezTo>
                  <a:cubicBezTo>
                    <a:pt x="411" y="566"/>
                    <a:pt x="413" y="565"/>
                    <a:pt x="413" y="563"/>
                  </a:cubicBezTo>
                  <a:cubicBezTo>
                    <a:pt x="413" y="561"/>
                    <a:pt x="410" y="558"/>
                    <a:pt x="408" y="556"/>
                  </a:cubicBezTo>
                  <a:cubicBezTo>
                    <a:pt x="405" y="553"/>
                    <a:pt x="405" y="553"/>
                    <a:pt x="405" y="553"/>
                  </a:cubicBezTo>
                  <a:cubicBezTo>
                    <a:pt x="408" y="550"/>
                    <a:pt x="408" y="550"/>
                    <a:pt x="408" y="550"/>
                  </a:cubicBezTo>
                  <a:cubicBezTo>
                    <a:pt x="408" y="550"/>
                    <a:pt x="419" y="539"/>
                    <a:pt x="426" y="524"/>
                  </a:cubicBezTo>
                  <a:cubicBezTo>
                    <a:pt x="428" y="520"/>
                    <a:pt x="430" y="515"/>
                    <a:pt x="435" y="514"/>
                  </a:cubicBezTo>
                  <a:cubicBezTo>
                    <a:pt x="439" y="512"/>
                    <a:pt x="443" y="515"/>
                    <a:pt x="446" y="518"/>
                  </a:cubicBezTo>
                  <a:cubicBezTo>
                    <a:pt x="448" y="519"/>
                    <a:pt x="451" y="521"/>
                    <a:pt x="453" y="521"/>
                  </a:cubicBezTo>
                  <a:cubicBezTo>
                    <a:pt x="463" y="523"/>
                    <a:pt x="464" y="541"/>
                    <a:pt x="464" y="550"/>
                  </a:cubicBezTo>
                  <a:cubicBezTo>
                    <a:pt x="471" y="553"/>
                    <a:pt x="489" y="559"/>
                    <a:pt x="495" y="563"/>
                  </a:cubicBezTo>
                  <a:cubicBezTo>
                    <a:pt x="503" y="567"/>
                    <a:pt x="513" y="573"/>
                    <a:pt x="519" y="585"/>
                  </a:cubicBezTo>
                  <a:cubicBezTo>
                    <a:pt x="522" y="592"/>
                    <a:pt x="521" y="598"/>
                    <a:pt x="520" y="603"/>
                  </a:cubicBezTo>
                  <a:cubicBezTo>
                    <a:pt x="519" y="608"/>
                    <a:pt x="517" y="614"/>
                    <a:pt x="519" y="621"/>
                  </a:cubicBezTo>
                  <a:cubicBezTo>
                    <a:pt x="520" y="624"/>
                    <a:pt x="521" y="624"/>
                    <a:pt x="521" y="624"/>
                  </a:cubicBezTo>
                  <a:cubicBezTo>
                    <a:pt x="524" y="626"/>
                    <a:pt x="531" y="624"/>
                    <a:pt x="536" y="622"/>
                  </a:cubicBezTo>
                  <a:cubicBezTo>
                    <a:pt x="542" y="621"/>
                    <a:pt x="547" y="619"/>
                    <a:pt x="551" y="620"/>
                  </a:cubicBezTo>
                  <a:cubicBezTo>
                    <a:pt x="554" y="620"/>
                    <a:pt x="560" y="620"/>
                    <a:pt x="566" y="619"/>
                  </a:cubicBezTo>
                  <a:cubicBezTo>
                    <a:pt x="576" y="618"/>
                    <a:pt x="587" y="616"/>
                    <a:pt x="595" y="620"/>
                  </a:cubicBezTo>
                  <a:cubicBezTo>
                    <a:pt x="599" y="622"/>
                    <a:pt x="609" y="624"/>
                    <a:pt x="618" y="625"/>
                  </a:cubicBezTo>
                  <a:cubicBezTo>
                    <a:pt x="637" y="627"/>
                    <a:pt x="648" y="629"/>
                    <a:pt x="649" y="636"/>
                  </a:cubicBezTo>
                  <a:cubicBezTo>
                    <a:pt x="651" y="639"/>
                    <a:pt x="672" y="649"/>
                    <a:pt x="690" y="655"/>
                  </a:cubicBezTo>
                  <a:cubicBezTo>
                    <a:pt x="720" y="655"/>
                    <a:pt x="720" y="655"/>
                    <a:pt x="720" y="655"/>
                  </a:cubicBezTo>
                  <a:cubicBezTo>
                    <a:pt x="720" y="656"/>
                    <a:pt x="720" y="656"/>
                    <a:pt x="720" y="656"/>
                  </a:cubicBezTo>
                  <a:cubicBezTo>
                    <a:pt x="762" y="672"/>
                    <a:pt x="762" y="672"/>
                    <a:pt x="762" y="672"/>
                  </a:cubicBezTo>
                  <a:cubicBezTo>
                    <a:pt x="766" y="673"/>
                    <a:pt x="766" y="673"/>
                    <a:pt x="766" y="673"/>
                  </a:cubicBezTo>
                  <a:cubicBezTo>
                    <a:pt x="766" y="645"/>
                    <a:pt x="766" y="645"/>
                    <a:pt x="766" y="645"/>
                  </a:cubicBezTo>
                  <a:cubicBezTo>
                    <a:pt x="768" y="644"/>
                    <a:pt x="768" y="644"/>
                    <a:pt x="768" y="644"/>
                  </a:cubicBezTo>
                  <a:cubicBezTo>
                    <a:pt x="780" y="640"/>
                    <a:pt x="793" y="635"/>
                    <a:pt x="797" y="633"/>
                  </a:cubicBezTo>
                  <a:cubicBezTo>
                    <a:pt x="797" y="631"/>
                    <a:pt x="797" y="629"/>
                    <a:pt x="797" y="626"/>
                  </a:cubicBezTo>
                  <a:cubicBezTo>
                    <a:pt x="783" y="617"/>
                    <a:pt x="783" y="617"/>
                    <a:pt x="783" y="617"/>
                  </a:cubicBezTo>
                  <a:cubicBezTo>
                    <a:pt x="760" y="598"/>
                    <a:pt x="760" y="598"/>
                    <a:pt x="760" y="598"/>
                  </a:cubicBezTo>
                  <a:cubicBezTo>
                    <a:pt x="770" y="597"/>
                    <a:pt x="770" y="597"/>
                    <a:pt x="770" y="597"/>
                  </a:cubicBezTo>
                  <a:cubicBezTo>
                    <a:pt x="770" y="597"/>
                    <a:pt x="779" y="597"/>
                    <a:pt x="786" y="597"/>
                  </a:cubicBezTo>
                  <a:cubicBezTo>
                    <a:pt x="787" y="597"/>
                    <a:pt x="790" y="597"/>
                    <a:pt x="793" y="596"/>
                  </a:cubicBezTo>
                  <a:cubicBezTo>
                    <a:pt x="799" y="595"/>
                    <a:pt x="809" y="593"/>
                    <a:pt x="818" y="597"/>
                  </a:cubicBezTo>
                  <a:cubicBezTo>
                    <a:pt x="825" y="601"/>
                    <a:pt x="840" y="606"/>
                    <a:pt x="849" y="609"/>
                  </a:cubicBezTo>
                  <a:cubicBezTo>
                    <a:pt x="842" y="588"/>
                    <a:pt x="842" y="588"/>
                    <a:pt x="842" y="588"/>
                  </a:cubicBezTo>
                  <a:lnTo>
                    <a:pt x="831" y="5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7" name="Freeform 4"/>
            <p:cNvSpPr/>
            <p:nvPr/>
          </p:nvSpPr>
          <p:spPr bwMode="auto">
            <a:xfrm>
              <a:off x="6375401" y="4840287"/>
              <a:ext cx="790574" cy="641350"/>
            </a:xfrm>
            <a:custGeom>
              <a:avLst/>
              <a:gdLst>
                <a:gd name="T0" fmla="*/ 174 w 318"/>
                <a:gd name="T1" fmla="*/ 209 h 258"/>
                <a:gd name="T2" fmla="*/ 208 w 318"/>
                <a:gd name="T3" fmla="*/ 233 h 258"/>
                <a:gd name="T4" fmla="*/ 216 w 318"/>
                <a:gd name="T5" fmla="*/ 233 h 258"/>
                <a:gd name="T6" fmla="*/ 221 w 318"/>
                <a:gd name="T7" fmla="*/ 226 h 258"/>
                <a:gd name="T8" fmla="*/ 248 w 318"/>
                <a:gd name="T9" fmla="*/ 208 h 258"/>
                <a:gd name="T10" fmla="*/ 274 w 318"/>
                <a:gd name="T11" fmla="*/ 207 h 258"/>
                <a:gd name="T12" fmla="*/ 307 w 318"/>
                <a:gd name="T13" fmla="*/ 194 h 258"/>
                <a:gd name="T14" fmla="*/ 307 w 318"/>
                <a:gd name="T15" fmla="*/ 194 h 258"/>
                <a:gd name="T16" fmla="*/ 313 w 318"/>
                <a:gd name="T17" fmla="*/ 194 h 258"/>
                <a:gd name="T18" fmla="*/ 310 w 318"/>
                <a:gd name="T19" fmla="*/ 153 h 258"/>
                <a:gd name="T20" fmla="*/ 318 w 318"/>
                <a:gd name="T21" fmla="*/ 132 h 258"/>
                <a:gd name="T22" fmla="*/ 310 w 318"/>
                <a:gd name="T23" fmla="*/ 125 h 258"/>
                <a:gd name="T24" fmla="*/ 287 w 318"/>
                <a:gd name="T25" fmla="*/ 123 h 258"/>
                <a:gd name="T26" fmla="*/ 287 w 318"/>
                <a:gd name="T27" fmla="*/ 110 h 258"/>
                <a:gd name="T28" fmla="*/ 311 w 318"/>
                <a:gd name="T29" fmla="*/ 94 h 258"/>
                <a:gd name="T30" fmla="*/ 312 w 318"/>
                <a:gd name="T31" fmla="*/ 67 h 258"/>
                <a:gd name="T32" fmla="*/ 313 w 318"/>
                <a:gd name="T33" fmla="*/ 55 h 258"/>
                <a:gd name="T34" fmla="*/ 290 w 318"/>
                <a:gd name="T35" fmla="*/ 55 h 258"/>
                <a:gd name="T36" fmla="*/ 255 w 318"/>
                <a:gd name="T37" fmla="*/ 30 h 258"/>
                <a:gd name="T38" fmla="*/ 256 w 318"/>
                <a:gd name="T39" fmla="*/ 27 h 258"/>
                <a:gd name="T40" fmla="*/ 261 w 318"/>
                <a:gd name="T41" fmla="*/ 7 h 258"/>
                <a:gd name="T42" fmla="*/ 260 w 318"/>
                <a:gd name="T43" fmla="*/ 7 h 258"/>
                <a:gd name="T44" fmla="*/ 232 w 318"/>
                <a:gd name="T45" fmla="*/ 7 h 258"/>
                <a:gd name="T46" fmla="*/ 231 w 318"/>
                <a:gd name="T47" fmla="*/ 5 h 258"/>
                <a:gd name="T48" fmla="*/ 223 w 318"/>
                <a:gd name="T49" fmla="*/ 1 h 258"/>
                <a:gd name="T50" fmla="*/ 219 w 318"/>
                <a:gd name="T51" fmla="*/ 5 h 258"/>
                <a:gd name="T52" fmla="*/ 199 w 318"/>
                <a:gd name="T53" fmla="*/ 20 h 258"/>
                <a:gd name="T54" fmla="*/ 186 w 318"/>
                <a:gd name="T55" fmla="*/ 26 h 258"/>
                <a:gd name="T56" fmla="*/ 186 w 318"/>
                <a:gd name="T57" fmla="*/ 40 h 258"/>
                <a:gd name="T58" fmla="*/ 160 w 318"/>
                <a:gd name="T59" fmla="*/ 38 h 258"/>
                <a:gd name="T60" fmla="*/ 134 w 318"/>
                <a:gd name="T61" fmla="*/ 28 h 258"/>
                <a:gd name="T62" fmla="*/ 130 w 318"/>
                <a:gd name="T63" fmla="*/ 38 h 258"/>
                <a:gd name="T64" fmla="*/ 145 w 318"/>
                <a:gd name="T65" fmla="*/ 61 h 258"/>
                <a:gd name="T66" fmla="*/ 147 w 318"/>
                <a:gd name="T67" fmla="*/ 63 h 258"/>
                <a:gd name="T68" fmla="*/ 138 w 318"/>
                <a:gd name="T69" fmla="*/ 83 h 258"/>
                <a:gd name="T70" fmla="*/ 99 w 318"/>
                <a:gd name="T71" fmla="*/ 83 h 258"/>
                <a:gd name="T72" fmla="*/ 82 w 318"/>
                <a:gd name="T73" fmla="*/ 97 h 258"/>
                <a:gd name="T74" fmla="*/ 48 w 318"/>
                <a:gd name="T75" fmla="*/ 107 h 258"/>
                <a:gd name="T76" fmla="*/ 16 w 318"/>
                <a:gd name="T77" fmla="*/ 101 h 258"/>
                <a:gd name="T78" fmla="*/ 0 w 318"/>
                <a:gd name="T79" fmla="*/ 111 h 258"/>
                <a:gd name="T80" fmla="*/ 9 w 318"/>
                <a:gd name="T81" fmla="*/ 127 h 258"/>
                <a:gd name="T82" fmla="*/ 5 w 318"/>
                <a:gd name="T83" fmla="*/ 133 h 258"/>
                <a:gd name="T84" fmla="*/ 4 w 318"/>
                <a:gd name="T85" fmla="*/ 133 h 258"/>
                <a:gd name="T86" fmla="*/ 6 w 318"/>
                <a:gd name="T87" fmla="*/ 135 h 258"/>
                <a:gd name="T88" fmla="*/ 14 w 318"/>
                <a:gd name="T89" fmla="*/ 140 h 258"/>
                <a:gd name="T90" fmla="*/ 22 w 318"/>
                <a:gd name="T91" fmla="*/ 136 h 258"/>
                <a:gd name="T92" fmla="*/ 34 w 318"/>
                <a:gd name="T93" fmla="*/ 131 h 258"/>
                <a:gd name="T94" fmla="*/ 42 w 318"/>
                <a:gd name="T95" fmla="*/ 138 h 258"/>
                <a:gd name="T96" fmla="*/ 40 w 318"/>
                <a:gd name="T97" fmla="*/ 173 h 258"/>
                <a:gd name="T98" fmla="*/ 39 w 318"/>
                <a:gd name="T99" fmla="*/ 179 h 258"/>
                <a:gd name="T100" fmla="*/ 44 w 318"/>
                <a:gd name="T101" fmla="*/ 214 h 258"/>
                <a:gd name="T102" fmla="*/ 44 w 318"/>
                <a:gd name="T103" fmla="*/ 215 h 258"/>
                <a:gd name="T104" fmla="*/ 44 w 318"/>
                <a:gd name="T105" fmla="*/ 215 h 258"/>
                <a:gd name="T106" fmla="*/ 41 w 318"/>
                <a:gd name="T107" fmla="*/ 252 h 258"/>
                <a:gd name="T108" fmla="*/ 41 w 318"/>
                <a:gd name="T109" fmla="*/ 255 h 258"/>
                <a:gd name="T110" fmla="*/ 85 w 318"/>
                <a:gd name="T111" fmla="*/ 238 h 258"/>
                <a:gd name="T112" fmla="*/ 87 w 318"/>
                <a:gd name="T113" fmla="*/ 239 h 258"/>
                <a:gd name="T114" fmla="*/ 118 w 318"/>
                <a:gd name="T115" fmla="*/ 256 h 258"/>
                <a:gd name="T116" fmla="*/ 130 w 318"/>
                <a:gd name="T117" fmla="*/ 251 h 258"/>
                <a:gd name="T118" fmla="*/ 135 w 318"/>
                <a:gd name="T119" fmla="*/ 248 h 258"/>
                <a:gd name="T120" fmla="*/ 158 w 318"/>
                <a:gd name="T121" fmla="*/ 231 h 258"/>
                <a:gd name="T122" fmla="*/ 161 w 318"/>
                <a:gd name="T123" fmla="*/ 209 h 258"/>
                <a:gd name="T124" fmla="*/ 174 w 318"/>
                <a:gd name="T125" fmla="*/ 20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" h="258">
                  <a:moveTo>
                    <a:pt x="174" y="209"/>
                  </a:moveTo>
                  <a:cubicBezTo>
                    <a:pt x="190" y="216"/>
                    <a:pt x="206" y="230"/>
                    <a:pt x="208" y="233"/>
                  </a:cubicBezTo>
                  <a:cubicBezTo>
                    <a:pt x="209" y="233"/>
                    <a:pt x="213" y="235"/>
                    <a:pt x="216" y="233"/>
                  </a:cubicBezTo>
                  <a:cubicBezTo>
                    <a:pt x="217" y="232"/>
                    <a:pt x="219" y="229"/>
                    <a:pt x="221" y="226"/>
                  </a:cubicBezTo>
                  <a:cubicBezTo>
                    <a:pt x="228" y="216"/>
                    <a:pt x="237" y="203"/>
                    <a:pt x="248" y="208"/>
                  </a:cubicBezTo>
                  <a:cubicBezTo>
                    <a:pt x="258" y="212"/>
                    <a:pt x="270" y="210"/>
                    <a:pt x="274" y="207"/>
                  </a:cubicBezTo>
                  <a:cubicBezTo>
                    <a:pt x="280" y="204"/>
                    <a:pt x="304" y="195"/>
                    <a:pt x="307" y="194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13" y="194"/>
                    <a:pt x="313" y="194"/>
                    <a:pt x="313" y="194"/>
                  </a:cubicBezTo>
                  <a:cubicBezTo>
                    <a:pt x="310" y="153"/>
                    <a:pt x="310" y="153"/>
                    <a:pt x="310" y="153"/>
                  </a:cubicBezTo>
                  <a:cubicBezTo>
                    <a:pt x="318" y="132"/>
                    <a:pt x="318" y="132"/>
                    <a:pt x="318" y="132"/>
                  </a:cubicBezTo>
                  <a:cubicBezTo>
                    <a:pt x="310" y="125"/>
                    <a:pt x="310" y="125"/>
                    <a:pt x="310" y="125"/>
                  </a:cubicBezTo>
                  <a:cubicBezTo>
                    <a:pt x="287" y="123"/>
                    <a:pt x="287" y="123"/>
                    <a:pt x="287" y="123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311" y="94"/>
                    <a:pt x="311" y="94"/>
                    <a:pt x="311" y="94"/>
                  </a:cubicBezTo>
                  <a:cubicBezTo>
                    <a:pt x="310" y="89"/>
                    <a:pt x="309" y="77"/>
                    <a:pt x="312" y="67"/>
                  </a:cubicBezTo>
                  <a:cubicBezTo>
                    <a:pt x="312" y="64"/>
                    <a:pt x="313" y="60"/>
                    <a:pt x="313" y="55"/>
                  </a:cubicBezTo>
                  <a:cubicBezTo>
                    <a:pt x="290" y="55"/>
                    <a:pt x="290" y="55"/>
                    <a:pt x="290" y="55"/>
                  </a:cubicBezTo>
                  <a:cubicBezTo>
                    <a:pt x="255" y="30"/>
                    <a:pt x="255" y="30"/>
                    <a:pt x="255" y="30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0" y="20"/>
                    <a:pt x="263" y="10"/>
                    <a:pt x="261" y="7"/>
                  </a:cubicBezTo>
                  <a:cubicBezTo>
                    <a:pt x="261" y="7"/>
                    <a:pt x="261" y="7"/>
                    <a:pt x="260" y="7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30" y="4"/>
                    <a:pt x="226" y="0"/>
                    <a:pt x="223" y="1"/>
                  </a:cubicBezTo>
                  <a:cubicBezTo>
                    <a:pt x="221" y="1"/>
                    <a:pt x="220" y="2"/>
                    <a:pt x="219" y="5"/>
                  </a:cubicBezTo>
                  <a:cubicBezTo>
                    <a:pt x="211" y="17"/>
                    <a:pt x="202" y="20"/>
                    <a:pt x="199" y="20"/>
                  </a:cubicBezTo>
                  <a:cubicBezTo>
                    <a:pt x="186" y="26"/>
                    <a:pt x="186" y="26"/>
                    <a:pt x="186" y="26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2" y="30"/>
                    <a:pt x="130" y="33"/>
                    <a:pt x="130" y="38"/>
                  </a:cubicBezTo>
                  <a:cubicBezTo>
                    <a:pt x="130" y="43"/>
                    <a:pt x="139" y="55"/>
                    <a:pt x="145" y="6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38" y="83"/>
                    <a:pt x="138" y="83"/>
                    <a:pt x="138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77" y="104"/>
                    <a:pt x="63" y="111"/>
                    <a:pt x="48" y="107"/>
                  </a:cubicBezTo>
                  <a:cubicBezTo>
                    <a:pt x="26" y="100"/>
                    <a:pt x="17" y="100"/>
                    <a:pt x="16" y="101"/>
                  </a:cubicBezTo>
                  <a:cubicBezTo>
                    <a:pt x="14" y="102"/>
                    <a:pt x="7" y="107"/>
                    <a:pt x="0" y="111"/>
                  </a:cubicBezTo>
                  <a:cubicBezTo>
                    <a:pt x="5" y="115"/>
                    <a:pt x="10" y="122"/>
                    <a:pt x="9" y="127"/>
                  </a:cubicBezTo>
                  <a:cubicBezTo>
                    <a:pt x="9" y="129"/>
                    <a:pt x="7" y="131"/>
                    <a:pt x="5" y="133"/>
                  </a:cubicBezTo>
                  <a:cubicBezTo>
                    <a:pt x="5" y="133"/>
                    <a:pt x="4" y="133"/>
                    <a:pt x="4" y="133"/>
                  </a:cubicBezTo>
                  <a:cubicBezTo>
                    <a:pt x="4" y="133"/>
                    <a:pt x="4" y="134"/>
                    <a:pt x="6" y="135"/>
                  </a:cubicBezTo>
                  <a:cubicBezTo>
                    <a:pt x="7" y="138"/>
                    <a:pt x="11" y="140"/>
                    <a:pt x="14" y="140"/>
                  </a:cubicBezTo>
                  <a:cubicBezTo>
                    <a:pt x="16" y="140"/>
                    <a:pt x="19" y="138"/>
                    <a:pt x="22" y="136"/>
                  </a:cubicBezTo>
                  <a:cubicBezTo>
                    <a:pt x="25" y="133"/>
                    <a:pt x="29" y="130"/>
                    <a:pt x="34" y="131"/>
                  </a:cubicBezTo>
                  <a:cubicBezTo>
                    <a:pt x="37" y="131"/>
                    <a:pt x="40" y="134"/>
                    <a:pt x="42" y="138"/>
                  </a:cubicBezTo>
                  <a:cubicBezTo>
                    <a:pt x="48" y="151"/>
                    <a:pt x="44" y="164"/>
                    <a:pt x="40" y="173"/>
                  </a:cubicBezTo>
                  <a:cubicBezTo>
                    <a:pt x="40" y="175"/>
                    <a:pt x="39" y="178"/>
                    <a:pt x="39" y="179"/>
                  </a:cubicBezTo>
                  <a:cubicBezTo>
                    <a:pt x="39" y="183"/>
                    <a:pt x="42" y="202"/>
                    <a:pt x="44" y="214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1" y="234"/>
                    <a:pt x="41" y="252"/>
                  </a:cubicBezTo>
                  <a:cubicBezTo>
                    <a:pt x="41" y="253"/>
                    <a:pt x="41" y="254"/>
                    <a:pt x="41" y="255"/>
                  </a:cubicBezTo>
                  <a:cubicBezTo>
                    <a:pt x="85" y="238"/>
                    <a:pt x="85" y="238"/>
                    <a:pt x="85" y="238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7" y="239"/>
                    <a:pt x="113" y="254"/>
                    <a:pt x="118" y="256"/>
                  </a:cubicBezTo>
                  <a:cubicBezTo>
                    <a:pt x="121" y="258"/>
                    <a:pt x="127" y="253"/>
                    <a:pt x="130" y="251"/>
                  </a:cubicBezTo>
                  <a:cubicBezTo>
                    <a:pt x="132" y="250"/>
                    <a:pt x="134" y="249"/>
                    <a:pt x="135" y="248"/>
                  </a:cubicBezTo>
                  <a:cubicBezTo>
                    <a:pt x="139" y="245"/>
                    <a:pt x="153" y="235"/>
                    <a:pt x="158" y="231"/>
                  </a:cubicBezTo>
                  <a:cubicBezTo>
                    <a:pt x="157" y="225"/>
                    <a:pt x="156" y="214"/>
                    <a:pt x="161" y="209"/>
                  </a:cubicBezTo>
                  <a:cubicBezTo>
                    <a:pt x="164" y="208"/>
                    <a:pt x="167" y="206"/>
                    <a:pt x="17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108826" y="4684712"/>
              <a:ext cx="682624" cy="823913"/>
            </a:xfrm>
            <a:custGeom>
              <a:avLst/>
              <a:gdLst>
                <a:gd name="T0" fmla="*/ 215 w 275"/>
                <a:gd name="T1" fmla="*/ 281 h 332"/>
                <a:gd name="T2" fmla="*/ 255 w 275"/>
                <a:gd name="T3" fmla="*/ 281 h 332"/>
                <a:gd name="T4" fmla="*/ 264 w 275"/>
                <a:gd name="T5" fmla="*/ 283 h 332"/>
                <a:gd name="T6" fmla="*/ 268 w 275"/>
                <a:gd name="T7" fmla="*/ 283 h 332"/>
                <a:gd name="T8" fmla="*/ 275 w 275"/>
                <a:gd name="T9" fmla="*/ 240 h 332"/>
                <a:gd name="T10" fmla="*/ 275 w 275"/>
                <a:gd name="T11" fmla="*/ 211 h 332"/>
                <a:gd name="T12" fmla="*/ 271 w 275"/>
                <a:gd name="T13" fmla="*/ 202 h 332"/>
                <a:gd name="T14" fmla="*/ 268 w 275"/>
                <a:gd name="T15" fmla="*/ 174 h 332"/>
                <a:gd name="T16" fmla="*/ 243 w 275"/>
                <a:gd name="T17" fmla="*/ 145 h 332"/>
                <a:gd name="T18" fmla="*/ 260 w 275"/>
                <a:gd name="T19" fmla="*/ 114 h 332"/>
                <a:gd name="T20" fmla="*/ 275 w 275"/>
                <a:gd name="T21" fmla="*/ 79 h 332"/>
                <a:gd name="T22" fmla="*/ 263 w 275"/>
                <a:gd name="T23" fmla="*/ 66 h 332"/>
                <a:gd name="T24" fmla="*/ 245 w 275"/>
                <a:gd name="T25" fmla="*/ 66 h 332"/>
                <a:gd name="T26" fmla="*/ 243 w 275"/>
                <a:gd name="T27" fmla="*/ 31 h 332"/>
                <a:gd name="T28" fmla="*/ 230 w 275"/>
                <a:gd name="T29" fmla="*/ 31 h 332"/>
                <a:gd name="T30" fmla="*/ 208 w 275"/>
                <a:gd name="T31" fmla="*/ 54 h 332"/>
                <a:gd name="T32" fmla="*/ 208 w 275"/>
                <a:gd name="T33" fmla="*/ 25 h 332"/>
                <a:gd name="T34" fmla="*/ 182 w 275"/>
                <a:gd name="T35" fmla="*/ 25 h 332"/>
                <a:gd name="T36" fmla="*/ 125 w 275"/>
                <a:gd name="T37" fmla="*/ 12 h 332"/>
                <a:gd name="T38" fmla="*/ 78 w 275"/>
                <a:gd name="T39" fmla="*/ 3 h 332"/>
                <a:gd name="T40" fmla="*/ 78 w 275"/>
                <a:gd name="T41" fmla="*/ 7 h 332"/>
                <a:gd name="T42" fmla="*/ 77 w 275"/>
                <a:gd name="T43" fmla="*/ 34 h 332"/>
                <a:gd name="T44" fmla="*/ 74 w 275"/>
                <a:gd name="T45" fmla="*/ 39 h 332"/>
                <a:gd name="T46" fmla="*/ 71 w 275"/>
                <a:gd name="T47" fmla="*/ 35 h 332"/>
                <a:gd name="T48" fmla="*/ 52 w 275"/>
                <a:gd name="T49" fmla="*/ 31 h 332"/>
                <a:gd name="T50" fmla="*/ 24 w 275"/>
                <a:gd name="T51" fmla="*/ 62 h 332"/>
                <a:gd name="T52" fmla="*/ 25 w 275"/>
                <a:gd name="T53" fmla="*/ 96 h 332"/>
                <a:gd name="T54" fmla="*/ 24 w 275"/>
                <a:gd name="T55" fmla="*/ 132 h 332"/>
                <a:gd name="T56" fmla="*/ 24 w 275"/>
                <a:gd name="T57" fmla="*/ 158 h 332"/>
                <a:gd name="T58" fmla="*/ 25 w 275"/>
                <a:gd name="T59" fmla="*/ 160 h 332"/>
                <a:gd name="T60" fmla="*/ 0 w 275"/>
                <a:gd name="T61" fmla="*/ 177 h 332"/>
                <a:gd name="T62" fmla="*/ 0 w 275"/>
                <a:gd name="T63" fmla="*/ 179 h 332"/>
                <a:gd name="T64" fmla="*/ 18 w 275"/>
                <a:gd name="T65" fmla="*/ 181 h 332"/>
                <a:gd name="T66" fmla="*/ 33 w 275"/>
                <a:gd name="T67" fmla="*/ 193 h 332"/>
                <a:gd name="T68" fmla="*/ 23 w 275"/>
                <a:gd name="T69" fmla="*/ 217 h 332"/>
                <a:gd name="T70" fmla="*/ 26 w 275"/>
                <a:gd name="T71" fmla="*/ 257 h 332"/>
                <a:gd name="T72" fmla="*/ 32 w 275"/>
                <a:gd name="T73" fmla="*/ 257 h 332"/>
                <a:gd name="T74" fmla="*/ 40 w 275"/>
                <a:gd name="T75" fmla="*/ 224 h 332"/>
                <a:gd name="T76" fmla="*/ 46 w 275"/>
                <a:gd name="T77" fmla="*/ 229 h 332"/>
                <a:gd name="T78" fmla="*/ 61 w 275"/>
                <a:gd name="T79" fmla="*/ 240 h 332"/>
                <a:gd name="T80" fmla="*/ 75 w 275"/>
                <a:gd name="T81" fmla="*/ 226 h 332"/>
                <a:gd name="T82" fmla="*/ 81 w 275"/>
                <a:gd name="T83" fmla="*/ 228 h 332"/>
                <a:gd name="T84" fmla="*/ 105 w 275"/>
                <a:gd name="T85" fmla="*/ 227 h 332"/>
                <a:gd name="T86" fmla="*/ 108 w 275"/>
                <a:gd name="T87" fmla="*/ 226 h 332"/>
                <a:gd name="T88" fmla="*/ 109 w 275"/>
                <a:gd name="T89" fmla="*/ 228 h 332"/>
                <a:gd name="T90" fmla="*/ 121 w 275"/>
                <a:gd name="T91" fmla="*/ 255 h 332"/>
                <a:gd name="T92" fmla="*/ 112 w 275"/>
                <a:gd name="T93" fmla="*/ 288 h 332"/>
                <a:gd name="T94" fmla="*/ 104 w 275"/>
                <a:gd name="T95" fmla="*/ 305 h 332"/>
                <a:gd name="T96" fmla="*/ 120 w 275"/>
                <a:gd name="T97" fmla="*/ 298 h 332"/>
                <a:gd name="T98" fmla="*/ 128 w 275"/>
                <a:gd name="T99" fmla="*/ 323 h 332"/>
                <a:gd name="T100" fmla="*/ 138 w 275"/>
                <a:gd name="T101" fmla="*/ 318 h 332"/>
                <a:gd name="T102" fmla="*/ 154 w 275"/>
                <a:gd name="T103" fmla="*/ 329 h 332"/>
                <a:gd name="T104" fmla="*/ 154 w 275"/>
                <a:gd name="T105" fmla="*/ 330 h 332"/>
                <a:gd name="T106" fmla="*/ 155 w 275"/>
                <a:gd name="T107" fmla="*/ 331 h 332"/>
                <a:gd name="T108" fmla="*/ 155 w 275"/>
                <a:gd name="T109" fmla="*/ 332 h 332"/>
                <a:gd name="T110" fmla="*/ 169 w 275"/>
                <a:gd name="T111" fmla="*/ 317 h 332"/>
                <a:gd name="T112" fmla="*/ 180 w 275"/>
                <a:gd name="T113" fmla="*/ 294 h 332"/>
                <a:gd name="T114" fmla="*/ 192 w 275"/>
                <a:gd name="T115" fmla="*/ 295 h 332"/>
                <a:gd name="T116" fmla="*/ 209 w 275"/>
                <a:gd name="T117" fmla="*/ 307 h 332"/>
                <a:gd name="T118" fmla="*/ 210 w 275"/>
                <a:gd name="T119" fmla="*/ 285 h 332"/>
                <a:gd name="T120" fmla="*/ 215 w 275"/>
                <a:gd name="T121" fmla="*/ 28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5" h="332">
                  <a:moveTo>
                    <a:pt x="215" y="281"/>
                  </a:moveTo>
                  <a:cubicBezTo>
                    <a:pt x="225" y="279"/>
                    <a:pt x="238" y="279"/>
                    <a:pt x="255" y="281"/>
                  </a:cubicBezTo>
                  <a:cubicBezTo>
                    <a:pt x="260" y="281"/>
                    <a:pt x="263" y="282"/>
                    <a:pt x="264" y="283"/>
                  </a:cubicBezTo>
                  <a:cubicBezTo>
                    <a:pt x="265" y="283"/>
                    <a:pt x="266" y="283"/>
                    <a:pt x="268" y="283"/>
                  </a:cubicBezTo>
                  <a:cubicBezTo>
                    <a:pt x="275" y="240"/>
                    <a:pt x="275" y="240"/>
                    <a:pt x="275" y="240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271" y="202"/>
                    <a:pt x="271" y="202"/>
                    <a:pt x="271" y="202"/>
                  </a:cubicBezTo>
                  <a:cubicBezTo>
                    <a:pt x="268" y="174"/>
                    <a:pt x="268" y="174"/>
                    <a:pt x="268" y="174"/>
                  </a:cubicBezTo>
                  <a:cubicBezTo>
                    <a:pt x="256" y="164"/>
                    <a:pt x="243" y="151"/>
                    <a:pt x="243" y="145"/>
                  </a:cubicBezTo>
                  <a:cubicBezTo>
                    <a:pt x="243" y="139"/>
                    <a:pt x="255" y="122"/>
                    <a:pt x="260" y="114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4" y="76"/>
                    <a:pt x="272" y="66"/>
                    <a:pt x="263" y="66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1" y="25"/>
                    <a:pt x="153" y="21"/>
                    <a:pt x="125" y="12"/>
                  </a:cubicBezTo>
                  <a:cubicBezTo>
                    <a:pt x="91" y="0"/>
                    <a:pt x="81" y="1"/>
                    <a:pt x="78" y="3"/>
                  </a:cubicBezTo>
                  <a:cubicBezTo>
                    <a:pt x="78" y="4"/>
                    <a:pt x="77" y="5"/>
                    <a:pt x="78" y="7"/>
                  </a:cubicBezTo>
                  <a:cubicBezTo>
                    <a:pt x="82" y="25"/>
                    <a:pt x="78" y="33"/>
                    <a:pt x="77" y="34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35"/>
                    <a:pt x="66" y="31"/>
                    <a:pt x="52" y="31"/>
                  </a:cubicBezTo>
                  <a:cubicBezTo>
                    <a:pt x="37" y="31"/>
                    <a:pt x="26" y="43"/>
                    <a:pt x="24" y="62"/>
                  </a:cubicBezTo>
                  <a:cubicBezTo>
                    <a:pt x="24" y="72"/>
                    <a:pt x="24" y="84"/>
                    <a:pt x="25" y="96"/>
                  </a:cubicBezTo>
                  <a:cubicBezTo>
                    <a:pt x="26" y="111"/>
                    <a:pt x="27" y="124"/>
                    <a:pt x="24" y="132"/>
                  </a:cubicBezTo>
                  <a:cubicBezTo>
                    <a:pt x="21" y="144"/>
                    <a:pt x="24" y="158"/>
                    <a:pt x="24" y="158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32" y="257"/>
                    <a:pt x="32" y="257"/>
                    <a:pt x="32" y="257"/>
                  </a:cubicBezTo>
                  <a:cubicBezTo>
                    <a:pt x="33" y="225"/>
                    <a:pt x="37" y="225"/>
                    <a:pt x="40" y="224"/>
                  </a:cubicBezTo>
                  <a:cubicBezTo>
                    <a:pt x="42" y="224"/>
                    <a:pt x="45" y="224"/>
                    <a:pt x="46" y="229"/>
                  </a:cubicBezTo>
                  <a:cubicBezTo>
                    <a:pt x="50" y="237"/>
                    <a:pt x="57" y="239"/>
                    <a:pt x="61" y="240"/>
                  </a:cubicBezTo>
                  <a:cubicBezTo>
                    <a:pt x="64" y="235"/>
                    <a:pt x="69" y="226"/>
                    <a:pt x="75" y="226"/>
                  </a:cubicBezTo>
                  <a:cubicBezTo>
                    <a:pt x="77" y="225"/>
                    <a:pt x="79" y="226"/>
                    <a:pt x="81" y="228"/>
                  </a:cubicBezTo>
                  <a:cubicBezTo>
                    <a:pt x="83" y="230"/>
                    <a:pt x="95" y="229"/>
                    <a:pt x="105" y="227"/>
                  </a:cubicBezTo>
                  <a:cubicBezTo>
                    <a:pt x="108" y="226"/>
                    <a:pt x="108" y="226"/>
                    <a:pt x="108" y="226"/>
                  </a:cubicBezTo>
                  <a:cubicBezTo>
                    <a:pt x="109" y="228"/>
                    <a:pt x="109" y="228"/>
                    <a:pt x="109" y="228"/>
                  </a:cubicBezTo>
                  <a:cubicBezTo>
                    <a:pt x="111" y="231"/>
                    <a:pt x="121" y="247"/>
                    <a:pt x="121" y="255"/>
                  </a:cubicBezTo>
                  <a:cubicBezTo>
                    <a:pt x="121" y="263"/>
                    <a:pt x="113" y="286"/>
                    <a:pt x="112" y="288"/>
                  </a:cubicBezTo>
                  <a:cubicBezTo>
                    <a:pt x="104" y="305"/>
                    <a:pt x="104" y="305"/>
                    <a:pt x="104" y="305"/>
                  </a:cubicBezTo>
                  <a:cubicBezTo>
                    <a:pt x="120" y="298"/>
                    <a:pt x="120" y="298"/>
                    <a:pt x="120" y="298"/>
                  </a:cubicBezTo>
                  <a:cubicBezTo>
                    <a:pt x="128" y="323"/>
                    <a:pt x="128" y="323"/>
                    <a:pt x="128" y="323"/>
                  </a:cubicBezTo>
                  <a:cubicBezTo>
                    <a:pt x="130" y="320"/>
                    <a:pt x="134" y="318"/>
                    <a:pt x="138" y="318"/>
                  </a:cubicBezTo>
                  <a:cubicBezTo>
                    <a:pt x="145" y="318"/>
                    <a:pt x="152" y="327"/>
                    <a:pt x="154" y="329"/>
                  </a:cubicBezTo>
                  <a:cubicBezTo>
                    <a:pt x="154" y="330"/>
                    <a:pt x="154" y="330"/>
                    <a:pt x="154" y="330"/>
                  </a:cubicBezTo>
                  <a:cubicBezTo>
                    <a:pt x="155" y="331"/>
                    <a:pt x="155" y="331"/>
                    <a:pt x="155" y="331"/>
                  </a:cubicBezTo>
                  <a:cubicBezTo>
                    <a:pt x="155" y="331"/>
                    <a:pt x="155" y="332"/>
                    <a:pt x="155" y="332"/>
                  </a:cubicBezTo>
                  <a:cubicBezTo>
                    <a:pt x="163" y="326"/>
                    <a:pt x="169" y="319"/>
                    <a:pt x="169" y="317"/>
                  </a:cubicBezTo>
                  <a:cubicBezTo>
                    <a:pt x="169" y="311"/>
                    <a:pt x="172" y="298"/>
                    <a:pt x="180" y="294"/>
                  </a:cubicBezTo>
                  <a:cubicBezTo>
                    <a:pt x="183" y="291"/>
                    <a:pt x="188" y="292"/>
                    <a:pt x="192" y="295"/>
                  </a:cubicBezTo>
                  <a:cubicBezTo>
                    <a:pt x="197" y="298"/>
                    <a:pt x="204" y="303"/>
                    <a:pt x="209" y="307"/>
                  </a:cubicBezTo>
                  <a:cubicBezTo>
                    <a:pt x="207" y="299"/>
                    <a:pt x="207" y="290"/>
                    <a:pt x="210" y="285"/>
                  </a:cubicBezTo>
                  <a:cubicBezTo>
                    <a:pt x="211" y="283"/>
                    <a:pt x="213" y="281"/>
                    <a:pt x="215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4776789" y="3219449"/>
              <a:ext cx="1619250" cy="1093787"/>
            </a:xfrm>
            <a:custGeom>
              <a:avLst/>
              <a:gdLst>
                <a:gd name="T0" fmla="*/ 0 w 652"/>
                <a:gd name="T1" fmla="*/ 216 h 440"/>
                <a:gd name="T2" fmla="*/ 1 w 652"/>
                <a:gd name="T3" fmla="*/ 251 h 440"/>
                <a:gd name="T4" fmla="*/ 13 w 652"/>
                <a:gd name="T5" fmla="*/ 279 h 440"/>
                <a:gd name="T6" fmla="*/ 44 w 652"/>
                <a:gd name="T7" fmla="*/ 304 h 440"/>
                <a:gd name="T8" fmla="*/ 89 w 652"/>
                <a:gd name="T9" fmla="*/ 343 h 440"/>
                <a:gd name="T10" fmla="*/ 127 w 652"/>
                <a:gd name="T11" fmla="*/ 348 h 440"/>
                <a:gd name="T12" fmla="*/ 197 w 652"/>
                <a:gd name="T13" fmla="*/ 388 h 440"/>
                <a:gd name="T14" fmla="*/ 228 w 652"/>
                <a:gd name="T15" fmla="*/ 394 h 440"/>
                <a:gd name="T16" fmla="*/ 271 w 652"/>
                <a:gd name="T17" fmla="*/ 440 h 440"/>
                <a:gd name="T18" fmla="*/ 296 w 652"/>
                <a:gd name="T19" fmla="*/ 430 h 440"/>
                <a:gd name="T20" fmla="*/ 315 w 652"/>
                <a:gd name="T21" fmla="*/ 440 h 440"/>
                <a:gd name="T22" fmla="*/ 349 w 652"/>
                <a:gd name="T23" fmla="*/ 411 h 440"/>
                <a:gd name="T24" fmla="*/ 357 w 652"/>
                <a:gd name="T25" fmla="*/ 395 h 440"/>
                <a:gd name="T26" fmla="*/ 381 w 652"/>
                <a:gd name="T27" fmla="*/ 323 h 440"/>
                <a:gd name="T28" fmla="*/ 427 w 652"/>
                <a:gd name="T29" fmla="*/ 333 h 440"/>
                <a:gd name="T30" fmla="*/ 441 w 652"/>
                <a:gd name="T31" fmla="*/ 370 h 440"/>
                <a:gd name="T32" fmla="*/ 486 w 652"/>
                <a:gd name="T33" fmla="*/ 394 h 440"/>
                <a:gd name="T34" fmla="*/ 514 w 652"/>
                <a:gd name="T35" fmla="*/ 412 h 440"/>
                <a:gd name="T36" fmla="*/ 544 w 652"/>
                <a:gd name="T37" fmla="*/ 402 h 440"/>
                <a:gd name="T38" fmla="*/ 563 w 652"/>
                <a:gd name="T39" fmla="*/ 372 h 440"/>
                <a:gd name="T40" fmla="*/ 531 w 652"/>
                <a:gd name="T41" fmla="*/ 326 h 440"/>
                <a:gd name="T42" fmla="*/ 570 w 652"/>
                <a:gd name="T43" fmla="*/ 324 h 440"/>
                <a:gd name="T44" fmla="*/ 593 w 652"/>
                <a:gd name="T45" fmla="*/ 324 h 440"/>
                <a:gd name="T46" fmla="*/ 603 w 652"/>
                <a:gd name="T47" fmla="*/ 288 h 440"/>
                <a:gd name="T48" fmla="*/ 632 w 652"/>
                <a:gd name="T49" fmla="*/ 253 h 440"/>
                <a:gd name="T50" fmla="*/ 652 w 652"/>
                <a:gd name="T51" fmla="*/ 224 h 440"/>
                <a:gd name="T52" fmla="*/ 610 w 652"/>
                <a:gd name="T53" fmla="*/ 136 h 440"/>
                <a:gd name="T54" fmla="*/ 609 w 652"/>
                <a:gd name="T55" fmla="*/ 129 h 440"/>
                <a:gd name="T56" fmla="*/ 594 w 652"/>
                <a:gd name="T57" fmla="*/ 128 h 440"/>
                <a:gd name="T58" fmla="*/ 526 w 652"/>
                <a:gd name="T59" fmla="*/ 75 h 440"/>
                <a:gd name="T60" fmla="*/ 463 w 652"/>
                <a:gd name="T61" fmla="*/ 31 h 440"/>
                <a:gd name="T62" fmla="*/ 402 w 652"/>
                <a:gd name="T63" fmla="*/ 19 h 440"/>
                <a:gd name="T64" fmla="*/ 385 w 652"/>
                <a:gd name="T65" fmla="*/ 27 h 440"/>
                <a:gd name="T66" fmla="*/ 355 w 652"/>
                <a:gd name="T67" fmla="*/ 73 h 440"/>
                <a:gd name="T68" fmla="*/ 303 w 652"/>
                <a:gd name="T69" fmla="*/ 56 h 440"/>
                <a:gd name="T70" fmla="*/ 269 w 652"/>
                <a:gd name="T71" fmla="*/ 53 h 440"/>
                <a:gd name="T72" fmla="*/ 259 w 652"/>
                <a:gd name="T73" fmla="*/ 28 h 440"/>
                <a:gd name="T74" fmla="*/ 234 w 652"/>
                <a:gd name="T75" fmla="*/ 19 h 440"/>
                <a:gd name="T76" fmla="*/ 190 w 652"/>
                <a:gd name="T77" fmla="*/ 0 h 440"/>
                <a:gd name="T78" fmla="*/ 80 w 652"/>
                <a:gd name="T79" fmla="*/ 11 h 440"/>
                <a:gd name="T80" fmla="*/ 103 w 652"/>
                <a:gd name="T81" fmla="*/ 61 h 440"/>
                <a:gd name="T82" fmla="*/ 103 w 652"/>
                <a:gd name="T83" fmla="*/ 103 h 440"/>
                <a:gd name="T84" fmla="*/ 84 w 652"/>
                <a:gd name="T85" fmla="*/ 145 h 440"/>
                <a:gd name="T86" fmla="*/ 15 w 652"/>
                <a:gd name="T87" fmla="*/ 17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440">
                  <a:moveTo>
                    <a:pt x="0" y="195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15" y="226"/>
                    <a:pt x="15" y="226"/>
                    <a:pt x="15" y="226"/>
                  </a:cubicBezTo>
                  <a:cubicBezTo>
                    <a:pt x="1" y="251"/>
                    <a:pt x="1" y="251"/>
                    <a:pt x="1" y="251"/>
                  </a:cubicBezTo>
                  <a:cubicBezTo>
                    <a:pt x="13" y="278"/>
                    <a:pt x="13" y="278"/>
                    <a:pt x="13" y="278"/>
                  </a:cubicBezTo>
                  <a:cubicBezTo>
                    <a:pt x="13" y="279"/>
                    <a:pt x="13" y="279"/>
                    <a:pt x="13" y="279"/>
                  </a:cubicBezTo>
                  <a:cubicBezTo>
                    <a:pt x="14" y="284"/>
                    <a:pt x="17" y="300"/>
                    <a:pt x="25" y="305"/>
                  </a:cubicBezTo>
                  <a:cubicBezTo>
                    <a:pt x="28" y="308"/>
                    <a:pt x="37" y="306"/>
                    <a:pt x="44" y="304"/>
                  </a:cubicBezTo>
                  <a:cubicBezTo>
                    <a:pt x="53" y="301"/>
                    <a:pt x="64" y="298"/>
                    <a:pt x="69" y="307"/>
                  </a:cubicBezTo>
                  <a:cubicBezTo>
                    <a:pt x="73" y="316"/>
                    <a:pt x="85" y="336"/>
                    <a:pt x="89" y="343"/>
                  </a:cubicBezTo>
                  <a:cubicBezTo>
                    <a:pt x="98" y="340"/>
                    <a:pt x="117" y="336"/>
                    <a:pt x="124" y="341"/>
                  </a:cubicBezTo>
                  <a:cubicBezTo>
                    <a:pt x="126" y="343"/>
                    <a:pt x="127" y="345"/>
                    <a:pt x="127" y="348"/>
                  </a:cubicBezTo>
                  <a:cubicBezTo>
                    <a:pt x="127" y="353"/>
                    <a:pt x="141" y="366"/>
                    <a:pt x="154" y="374"/>
                  </a:cubicBezTo>
                  <a:cubicBezTo>
                    <a:pt x="197" y="388"/>
                    <a:pt x="197" y="388"/>
                    <a:pt x="197" y="388"/>
                  </a:cubicBezTo>
                  <a:cubicBezTo>
                    <a:pt x="201" y="386"/>
                    <a:pt x="213" y="382"/>
                    <a:pt x="222" y="389"/>
                  </a:cubicBezTo>
                  <a:cubicBezTo>
                    <a:pt x="224" y="391"/>
                    <a:pt x="226" y="392"/>
                    <a:pt x="228" y="394"/>
                  </a:cubicBezTo>
                  <a:cubicBezTo>
                    <a:pt x="235" y="399"/>
                    <a:pt x="244" y="405"/>
                    <a:pt x="253" y="420"/>
                  </a:cubicBezTo>
                  <a:cubicBezTo>
                    <a:pt x="261" y="433"/>
                    <a:pt x="268" y="438"/>
                    <a:pt x="271" y="440"/>
                  </a:cubicBezTo>
                  <a:cubicBezTo>
                    <a:pt x="294" y="429"/>
                    <a:pt x="294" y="429"/>
                    <a:pt x="294" y="429"/>
                  </a:cubicBezTo>
                  <a:cubicBezTo>
                    <a:pt x="296" y="430"/>
                    <a:pt x="296" y="430"/>
                    <a:pt x="296" y="430"/>
                  </a:cubicBezTo>
                  <a:cubicBezTo>
                    <a:pt x="303" y="435"/>
                    <a:pt x="311" y="440"/>
                    <a:pt x="313" y="440"/>
                  </a:cubicBezTo>
                  <a:cubicBezTo>
                    <a:pt x="315" y="440"/>
                    <a:pt x="315" y="440"/>
                    <a:pt x="315" y="440"/>
                  </a:cubicBezTo>
                  <a:cubicBezTo>
                    <a:pt x="339" y="430"/>
                    <a:pt x="339" y="430"/>
                    <a:pt x="339" y="430"/>
                  </a:cubicBezTo>
                  <a:cubicBezTo>
                    <a:pt x="349" y="411"/>
                    <a:pt x="349" y="411"/>
                    <a:pt x="349" y="411"/>
                  </a:cubicBezTo>
                  <a:cubicBezTo>
                    <a:pt x="364" y="411"/>
                    <a:pt x="364" y="411"/>
                    <a:pt x="364" y="411"/>
                  </a:cubicBezTo>
                  <a:cubicBezTo>
                    <a:pt x="357" y="395"/>
                    <a:pt x="357" y="395"/>
                    <a:pt x="357" y="395"/>
                  </a:cubicBezTo>
                  <a:cubicBezTo>
                    <a:pt x="366" y="364"/>
                    <a:pt x="366" y="364"/>
                    <a:pt x="366" y="364"/>
                  </a:cubicBezTo>
                  <a:cubicBezTo>
                    <a:pt x="367" y="348"/>
                    <a:pt x="369" y="323"/>
                    <a:pt x="381" y="323"/>
                  </a:cubicBezTo>
                  <a:cubicBezTo>
                    <a:pt x="391" y="323"/>
                    <a:pt x="422" y="332"/>
                    <a:pt x="425" y="333"/>
                  </a:cubicBezTo>
                  <a:cubicBezTo>
                    <a:pt x="427" y="333"/>
                    <a:pt x="427" y="333"/>
                    <a:pt x="427" y="333"/>
                  </a:cubicBezTo>
                  <a:cubicBezTo>
                    <a:pt x="428" y="335"/>
                    <a:pt x="428" y="335"/>
                    <a:pt x="428" y="335"/>
                  </a:cubicBezTo>
                  <a:cubicBezTo>
                    <a:pt x="428" y="335"/>
                    <a:pt x="433" y="350"/>
                    <a:pt x="441" y="370"/>
                  </a:cubicBezTo>
                  <a:cubicBezTo>
                    <a:pt x="452" y="400"/>
                    <a:pt x="463" y="412"/>
                    <a:pt x="467" y="411"/>
                  </a:cubicBezTo>
                  <a:cubicBezTo>
                    <a:pt x="475" y="408"/>
                    <a:pt x="483" y="398"/>
                    <a:pt x="486" y="394"/>
                  </a:cubicBezTo>
                  <a:cubicBezTo>
                    <a:pt x="488" y="390"/>
                    <a:pt x="488" y="390"/>
                    <a:pt x="488" y="390"/>
                  </a:cubicBezTo>
                  <a:cubicBezTo>
                    <a:pt x="514" y="412"/>
                    <a:pt x="514" y="412"/>
                    <a:pt x="514" y="412"/>
                  </a:cubicBezTo>
                  <a:cubicBezTo>
                    <a:pt x="527" y="422"/>
                    <a:pt x="527" y="422"/>
                    <a:pt x="527" y="422"/>
                  </a:cubicBezTo>
                  <a:cubicBezTo>
                    <a:pt x="544" y="402"/>
                    <a:pt x="544" y="402"/>
                    <a:pt x="544" y="402"/>
                  </a:cubicBezTo>
                  <a:cubicBezTo>
                    <a:pt x="563" y="393"/>
                    <a:pt x="563" y="393"/>
                    <a:pt x="563" y="393"/>
                  </a:cubicBezTo>
                  <a:cubicBezTo>
                    <a:pt x="563" y="372"/>
                    <a:pt x="563" y="372"/>
                    <a:pt x="563" y="372"/>
                  </a:cubicBezTo>
                  <a:cubicBezTo>
                    <a:pt x="543" y="356"/>
                    <a:pt x="543" y="356"/>
                    <a:pt x="543" y="356"/>
                  </a:cubicBezTo>
                  <a:cubicBezTo>
                    <a:pt x="531" y="326"/>
                    <a:pt x="531" y="326"/>
                    <a:pt x="531" y="326"/>
                  </a:cubicBezTo>
                  <a:cubicBezTo>
                    <a:pt x="534" y="324"/>
                    <a:pt x="534" y="324"/>
                    <a:pt x="534" y="324"/>
                  </a:cubicBezTo>
                  <a:cubicBezTo>
                    <a:pt x="534" y="323"/>
                    <a:pt x="555" y="311"/>
                    <a:pt x="570" y="324"/>
                  </a:cubicBezTo>
                  <a:cubicBezTo>
                    <a:pt x="578" y="331"/>
                    <a:pt x="589" y="331"/>
                    <a:pt x="593" y="328"/>
                  </a:cubicBezTo>
                  <a:cubicBezTo>
                    <a:pt x="594" y="327"/>
                    <a:pt x="594" y="326"/>
                    <a:pt x="593" y="324"/>
                  </a:cubicBezTo>
                  <a:cubicBezTo>
                    <a:pt x="587" y="310"/>
                    <a:pt x="594" y="299"/>
                    <a:pt x="595" y="299"/>
                  </a:cubicBezTo>
                  <a:cubicBezTo>
                    <a:pt x="603" y="288"/>
                    <a:pt x="603" y="288"/>
                    <a:pt x="603" y="288"/>
                  </a:cubicBezTo>
                  <a:cubicBezTo>
                    <a:pt x="614" y="265"/>
                    <a:pt x="614" y="265"/>
                    <a:pt x="614" y="265"/>
                  </a:cubicBezTo>
                  <a:cubicBezTo>
                    <a:pt x="632" y="253"/>
                    <a:pt x="632" y="253"/>
                    <a:pt x="632" y="253"/>
                  </a:cubicBezTo>
                  <a:cubicBezTo>
                    <a:pt x="632" y="232"/>
                    <a:pt x="632" y="232"/>
                    <a:pt x="632" y="232"/>
                  </a:cubicBezTo>
                  <a:cubicBezTo>
                    <a:pt x="652" y="224"/>
                    <a:pt x="652" y="224"/>
                    <a:pt x="652" y="224"/>
                  </a:cubicBezTo>
                  <a:cubicBezTo>
                    <a:pt x="650" y="215"/>
                    <a:pt x="643" y="192"/>
                    <a:pt x="635" y="181"/>
                  </a:cubicBezTo>
                  <a:cubicBezTo>
                    <a:pt x="623" y="168"/>
                    <a:pt x="610" y="137"/>
                    <a:pt x="610" y="136"/>
                  </a:cubicBezTo>
                  <a:cubicBezTo>
                    <a:pt x="610" y="135"/>
                    <a:pt x="610" y="135"/>
                    <a:pt x="610" y="135"/>
                  </a:cubicBezTo>
                  <a:cubicBezTo>
                    <a:pt x="609" y="129"/>
                    <a:pt x="609" y="129"/>
                    <a:pt x="609" y="129"/>
                  </a:cubicBezTo>
                  <a:cubicBezTo>
                    <a:pt x="594" y="129"/>
                    <a:pt x="594" y="129"/>
                    <a:pt x="594" y="129"/>
                  </a:cubicBezTo>
                  <a:cubicBezTo>
                    <a:pt x="594" y="128"/>
                    <a:pt x="594" y="128"/>
                    <a:pt x="594" y="128"/>
                  </a:cubicBezTo>
                  <a:cubicBezTo>
                    <a:pt x="590" y="127"/>
                    <a:pt x="557" y="115"/>
                    <a:pt x="549" y="105"/>
                  </a:cubicBezTo>
                  <a:cubicBezTo>
                    <a:pt x="544" y="98"/>
                    <a:pt x="532" y="83"/>
                    <a:pt x="526" y="75"/>
                  </a:cubicBezTo>
                  <a:cubicBezTo>
                    <a:pt x="509" y="97"/>
                    <a:pt x="509" y="97"/>
                    <a:pt x="509" y="97"/>
                  </a:cubicBezTo>
                  <a:cubicBezTo>
                    <a:pt x="463" y="31"/>
                    <a:pt x="463" y="31"/>
                    <a:pt x="463" y="31"/>
                  </a:cubicBezTo>
                  <a:cubicBezTo>
                    <a:pt x="423" y="38"/>
                    <a:pt x="423" y="38"/>
                    <a:pt x="423" y="38"/>
                  </a:cubicBezTo>
                  <a:cubicBezTo>
                    <a:pt x="402" y="19"/>
                    <a:pt x="402" y="19"/>
                    <a:pt x="402" y="19"/>
                  </a:cubicBezTo>
                  <a:cubicBezTo>
                    <a:pt x="385" y="19"/>
                    <a:pt x="385" y="19"/>
                    <a:pt x="385" y="19"/>
                  </a:cubicBezTo>
                  <a:cubicBezTo>
                    <a:pt x="385" y="27"/>
                    <a:pt x="385" y="27"/>
                    <a:pt x="385" y="27"/>
                  </a:cubicBezTo>
                  <a:cubicBezTo>
                    <a:pt x="373" y="53"/>
                    <a:pt x="373" y="53"/>
                    <a:pt x="373" y="53"/>
                  </a:cubicBezTo>
                  <a:cubicBezTo>
                    <a:pt x="355" y="73"/>
                    <a:pt x="355" y="73"/>
                    <a:pt x="355" y="73"/>
                  </a:cubicBezTo>
                  <a:cubicBezTo>
                    <a:pt x="328" y="71"/>
                    <a:pt x="328" y="71"/>
                    <a:pt x="328" y="71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288" y="51"/>
                    <a:pt x="288" y="51"/>
                    <a:pt x="288" y="51"/>
                  </a:cubicBezTo>
                  <a:cubicBezTo>
                    <a:pt x="269" y="53"/>
                    <a:pt x="269" y="53"/>
                    <a:pt x="269" y="53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59" y="28"/>
                    <a:pt x="259" y="28"/>
                    <a:pt x="259" y="28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4" y="19"/>
                    <a:pt x="234" y="19"/>
                    <a:pt x="234" y="19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1" y="0"/>
                    <a:pt x="81" y="9"/>
                    <a:pt x="80" y="1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5" y="35"/>
                    <a:pt x="101" y="50"/>
                    <a:pt x="103" y="61"/>
                  </a:cubicBezTo>
                  <a:cubicBezTo>
                    <a:pt x="105" y="72"/>
                    <a:pt x="103" y="101"/>
                    <a:pt x="103" y="102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45"/>
                    <a:pt x="84" y="145"/>
                    <a:pt x="84" y="145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3" y="152"/>
                    <a:pt x="18" y="167"/>
                    <a:pt x="15" y="172"/>
                  </a:cubicBezTo>
                  <a:cubicBezTo>
                    <a:pt x="11" y="176"/>
                    <a:pt x="3" y="191"/>
                    <a:pt x="0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7732713" y="4684712"/>
              <a:ext cx="603250" cy="814388"/>
            </a:xfrm>
            <a:custGeom>
              <a:avLst/>
              <a:gdLst>
                <a:gd name="T0" fmla="*/ 216 w 243"/>
                <a:gd name="T1" fmla="*/ 34 h 328"/>
                <a:gd name="T2" fmla="*/ 219 w 243"/>
                <a:gd name="T3" fmla="*/ 24 h 328"/>
                <a:gd name="T4" fmla="*/ 218 w 243"/>
                <a:gd name="T5" fmla="*/ 23 h 328"/>
                <a:gd name="T6" fmla="*/ 211 w 243"/>
                <a:gd name="T7" fmla="*/ 19 h 328"/>
                <a:gd name="T8" fmla="*/ 198 w 243"/>
                <a:gd name="T9" fmla="*/ 14 h 328"/>
                <a:gd name="T10" fmla="*/ 180 w 243"/>
                <a:gd name="T11" fmla="*/ 6 h 328"/>
                <a:gd name="T12" fmla="*/ 168 w 243"/>
                <a:gd name="T13" fmla="*/ 1 h 328"/>
                <a:gd name="T14" fmla="*/ 161 w 243"/>
                <a:gd name="T15" fmla="*/ 10 h 328"/>
                <a:gd name="T16" fmla="*/ 148 w 243"/>
                <a:gd name="T17" fmla="*/ 1 h 328"/>
                <a:gd name="T18" fmla="*/ 137 w 243"/>
                <a:gd name="T19" fmla="*/ 2 h 328"/>
                <a:gd name="T20" fmla="*/ 96 w 243"/>
                <a:gd name="T21" fmla="*/ 16 h 328"/>
                <a:gd name="T22" fmla="*/ 53 w 243"/>
                <a:gd name="T23" fmla="*/ 32 h 328"/>
                <a:gd name="T24" fmla="*/ 24 w 243"/>
                <a:gd name="T25" fmla="*/ 62 h 328"/>
                <a:gd name="T26" fmla="*/ 32 w 243"/>
                <a:gd name="T27" fmla="*/ 79 h 328"/>
                <a:gd name="T28" fmla="*/ 32 w 243"/>
                <a:gd name="T29" fmla="*/ 80 h 328"/>
                <a:gd name="T30" fmla="*/ 15 w 243"/>
                <a:gd name="T31" fmla="*/ 118 h 328"/>
                <a:gd name="T32" fmla="*/ 0 w 243"/>
                <a:gd name="T33" fmla="*/ 146 h 328"/>
                <a:gd name="T34" fmla="*/ 23 w 243"/>
                <a:gd name="T35" fmla="*/ 168 h 328"/>
                <a:gd name="T36" fmla="*/ 24 w 243"/>
                <a:gd name="T37" fmla="*/ 169 h 328"/>
                <a:gd name="T38" fmla="*/ 28 w 243"/>
                <a:gd name="T39" fmla="*/ 200 h 328"/>
                <a:gd name="T40" fmla="*/ 32 w 243"/>
                <a:gd name="T41" fmla="*/ 210 h 328"/>
                <a:gd name="T42" fmla="*/ 32 w 243"/>
                <a:gd name="T43" fmla="*/ 241 h 328"/>
                <a:gd name="T44" fmla="*/ 25 w 243"/>
                <a:gd name="T45" fmla="*/ 283 h 328"/>
                <a:gd name="T46" fmla="*/ 51 w 243"/>
                <a:gd name="T47" fmla="*/ 280 h 328"/>
                <a:gd name="T48" fmla="*/ 56 w 243"/>
                <a:gd name="T49" fmla="*/ 278 h 328"/>
                <a:gd name="T50" fmla="*/ 56 w 243"/>
                <a:gd name="T51" fmla="*/ 314 h 328"/>
                <a:gd name="T52" fmla="*/ 54 w 243"/>
                <a:gd name="T53" fmla="*/ 315 h 328"/>
                <a:gd name="T54" fmla="*/ 39 w 243"/>
                <a:gd name="T55" fmla="*/ 325 h 328"/>
                <a:gd name="T56" fmla="*/ 39 w 243"/>
                <a:gd name="T57" fmla="*/ 326 h 328"/>
                <a:gd name="T58" fmla="*/ 80 w 243"/>
                <a:gd name="T59" fmla="*/ 322 h 328"/>
                <a:gd name="T60" fmla="*/ 87 w 243"/>
                <a:gd name="T61" fmla="*/ 318 h 328"/>
                <a:gd name="T62" fmla="*/ 107 w 243"/>
                <a:gd name="T63" fmla="*/ 317 h 328"/>
                <a:gd name="T64" fmla="*/ 112 w 243"/>
                <a:gd name="T65" fmla="*/ 319 h 328"/>
                <a:gd name="T66" fmla="*/ 112 w 243"/>
                <a:gd name="T67" fmla="*/ 286 h 328"/>
                <a:gd name="T68" fmla="*/ 130 w 243"/>
                <a:gd name="T69" fmla="*/ 261 h 328"/>
                <a:gd name="T70" fmla="*/ 142 w 243"/>
                <a:gd name="T71" fmla="*/ 226 h 328"/>
                <a:gd name="T72" fmla="*/ 150 w 243"/>
                <a:gd name="T73" fmla="*/ 213 h 328"/>
                <a:gd name="T74" fmla="*/ 150 w 243"/>
                <a:gd name="T75" fmla="*/ 201 h 328"/>
                <a:gd name="T76" fmla="*/ 162 w 243"/>
                <a:gd name="T77" fmla="*/ 181 h 328"/>
                <a:gd name="T78" fmla="*/ 176 w 243"/>
                <a:gd name="T79" fmla="*/ 157 h 328"/>
                <a:gd name="T80" fmla="*/ 175 w 243"/>
                <a:gd name="T81" fmla="*/ 155 h 328"/>
                <a:gd name="T82" fmla="*/ 169 w 243"/>
                <a:gd name="T83" fmla="*/ 127 h 328"/>
                <a:gd name="T84" fmla="*/ 180 w 243"/>
                <a:gd name="T85" fmla="*/ 119 h 328"/>
                <a:gd name="T86" fmla="*/ 202 w 243"/>
                <a:gd name="T87" fmla="*/ 117 h 328"/>
                <a:gd name="T88" fmla="*/ 220 w 243"/>
                <a:gd name="T89" fmla="*/ 113 h 328"/>
                <a:gd name="T90" fmla="*/ 226 w 243"/>
                <a:gd name="T91" fmla="*/ 106 h 328"/>
                <a:gd name="T92" fmla="*/ 243 w 243"/>
                <a:gd name="T93" fmla="*/ 88 h 328"/>
                <a:gd name="T94" fmla="*/ 243 w 243"/>
                <a:gd name="T95" fmla="*/ 62 h 328"/>
                <a:gd name="T96" fmla="*/ 214 w 243"/>
                <a:gd name="T97" fmla="*/ 37 h 328"/>
                <a:gd name="T98" fmla="*/ 216 w 243"/>
                <a:gd name="T99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3" h="328">
                  <a:moveTo>
                    <a:pt x="216" y="34"/>
                  </a:moveTo>
                  <a:cubicBezTo>
                    <a:pt x="217" y="31"/>
                    <a:pt x="219" y="26"/>
                    <a:pt x="219" y="24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5" y="21"/>
                    <a:pt x="213" y="20"/>
                    <a:pt x="211" y="19"/>
                  </a:cubicBezTo>
                  <a:cubicBezTo>
                    <a:pt x="208" y="17"/>
                    <a:pt x="206" y="15"/>
                    <a:pt x="198" y="14"/>
                  </a:cubicBezTo>
                  <a:cubicBezTo>
                    <a:pt x="192" y="13"/>
                    <a:pt x="185" y="9"/>
                    <a:pt x="180" y="6"/>
                  </a:cubicBezTo>
                  <a:cubicBezTo>
                    <a:pt x="176" y="4"/>
                    <a:pt x="170" y="0"/>
                    <a:pt x="168" y="1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3" y="3"/>
                    <a:pt x="108" y="12"/>
                    <a:pt x="96" y="16"/>
                  </a:cubicBezTo>
                  <a:cubicBezTo>
                    <a:pt x="84" y="19"/>
                    <a:pt x="58" y="30"/>
                    <a:pt x="53" y="3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9" y="67"/>
                    <a:pt x="31" y="74"/>
                    <a:pt x="32" y="79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8" y="129"/>
                    <a:pt x="0" y="143"/>
                    <a:pt x="0" y="146"/>
                  </a:cubicBezTo>
                  <a:cubicBezTo>
                    <a:pt x="1" y="148"/>
                    <a:pt x="13" y="160"/>
                    <a:pt x="23" y="168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28" y="200"/>
                    <a:pt x="28" y="200"/>
                    <a:pt x="28" y="20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41"/>
                    <a:pt x="32" y="241"/>
                    <a:pt x="32" y="241"/>
                  </a:cubicBezTo>
                  <a:cubicBezTo>
                    <a:pt x="25" y="283"/>
                    <a:pt x="25" y="283"/>
                    <a:pt x="25" y="283"/>
                  </a:cubicBezTo>
                  <a:cubicBezTo>
                    <a:pt x="40" y="282"/>
                    <a:pt x="51" y="280"/>
                    <a:pt x="51" y="280"/>
                  </a:cubicBezTo>
                  <a:cubicBezTo>
                    <a:pt x="56" y="278"/>
                    <a:pt x="56" y="278"/>
                    <a:pt x="56" y="278"/>
                  </a:cubicBezTo>
                  <a:cubicBezTo>
                    <a:pt x="56" y="314"/>
                    <a:pt x="56" y="314"/>
                    <a:pt x="56" y="314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7" y="318"/>
                    <a:pt x="41" y="323"/>
                    <a:pt x="39" y="325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52" y="327"/>
                    <a:pt x="69" y="328"/>
                    <a:pt x="80" y="322"/>
                  </a:cubicBezTo>
                  <a:cubicBezTo>
                    <a:pt x="83" y="321"/>
                    <a:pt x="85" y="320"/>
                    <a:pt x="87" y="318"/>
                  </a:cubicBezTo>
                  <a:cubicBezTo>
                    <a:pt x="93" y="315"/>
                    <a:pt x="99" y="311"/>
                    <a:pt x="107" y="317"/>
                  </a:cubicBezTo>
                  <a:cubicBezTo>
                    <a:pt x="108" y="318"/>
                    <a:pt x="110" y="319"/>
                    <a:pt x="112" y="319"/>
                  </a:cubicBezTo>
                  <a:cubicBezTo>
                    <a:pt x="112" y="286"/>
                    <a:pt x="112" y="286"/>
                    <a:pt x="112" y="286"/>
                  </a:cubicBezTo>
                  <a:cubicBezTo>
                    <a:pt x="130" y="261"/>
                    <a:pt x="130" y="261"/>
                    <a:pt x="130" y="261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50" y="213"/>
                    <a:pt x="150" y="213"/>
                    <a:pt x="150" y="213"/>
                  </a:cubicBezTo>
                  <a:cubicBezTo>
                    <a:pt x="150" y="201"/>
                    <a:pt x="150" y="201"/>
                    <a:pt x="150" y="201"/>
                  </a:cubicBezTo>
                  <a:cubicBezTo>
                    <a:pt x="151" y="199"/>
                    <a:pt x="153" y="186"/>
                    <a:pt x="162" y="181"/>
                  </a:cubicBezTo>
                  <a:cubicBezTo>
                    <a:pt x="167" y="179"/>
                    <a:pt x="175" y="162"/>
                    <a:pt x="176" y="157"/>
                  </a:cubicBezTo>
                  <a:cubicBezTo>
                    <a:pt x="176" y="157"/>
                    <a:pt x="176" y="156"/>
                    <a:pt x="175" y="155"/>
                  </a:cubicBezTo>
                  <a:cubicBezTo>
                    <a:pt x="171" y="149"/>
                    <a:pt x="164" y="136"/>
                    <a:pt x="169" y="127"/>
                  </a:cubicBezTo>
                  <a:cubicBezTo>
                    <a:pt x="170" y="124"/>
                    <a:pt x="173" y="120"/>
                    <a:pt x="180" y="119"/>
                  </a:cubicBezTo>
                  <a:cubicBezTo>
                    <a:pt x="188" y="118"/>
                    <a:pt x="195" y="117"/>
                    <a:pt x="202" y="117"/>
                  </a:cubicBezTo>
                  <a:cubicBezTo>
                    <a:pt x="210" y="116"/>
                    <a:pt x="218" y="115"/>
                    <a:pt x="220" y="113"/>
                  </a:cubicBezTo>
                  <a:cubicBezTo>
                    <a:pt x="222" y="112"/>
                    <a:pt x="224" y="109"/>
                    <a:pt x="226" y="106"/>
                  </a:cubicBezTo>
                  <a:cubicBezTo>
                    <a:pt x="231" y="99"/>
                    <a:pt x="236" y="91"/>
                    <a:pt x="243" y="88"/>
                  </a:cubicBezTo>
                  <a:cubicBezTo>
                    <a:pt x="243" y="62"/>
                    <a:pt x="243" y="62"/>
                    <a:pt x="243" y="62"/>
                  </a:cubicBezTo>
                  <a:cubicBezTo>
                    <a:pt x="214" y="37"/>
                    <a:pt x="214" y="37"/>
                    <a:pt x="214" y="37"/>
                  </a:cubicBezTo>
                  <a:lnTo>
                    <a:pt x="21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7254876" y="3135312"/>
              <a:ext cx="482600" cy="892176"/>
            </a:xfrm>
            <a:custGeom>
              <a:avLst/>
              <a:gdLst>
                <a:gd name="T0" fmla="*/ 150 w 194"/>
                <a:gd name="T1" fmla="*/ 35 h 359"/>
                <a:gd name="T2" fmla="*/ 145 w 194"/>
                <a:gd name="T3" fmla="*/ 34 h 359"/>
                <a:gd name="T4" fmla="*/ 128 w 194"/>
                <a:gd name="T5" fmla="*/ 34 h 359"/>
                <a:gd name="T6" fmla="*/ 89 w 194"/>
                <a:gd name="T7" fmla="*/ 35 h 359"/>
                <a:gd name="T8" fmla="*/ 66 w 194"/>
                <a:gd name="T9" fmla="*/ 71 h 359"/>
                <a:gd name="T10" fmla="*/ 50 w 194"/>
                <a:gd name="T11" fmla="*/ 80 h 359"/>
                <a:gd name="T12" fmla="*/ 48 w 194"/>
                <a:gd name="T13" fmla="*/ 127 h 359"/>
                <a:gd name="T14" fmla="*/ 33 w 194"/>
                <a:gd name="T15" fmla="*/ 138 h 359"/>
                <a:gd name="T16" fmla="*/ 19 w 194"/>
                <a:gd name="T17" fmla="*/ 148 h 359"/>
                <a:gd name="T18" fmla="*/ 24 w 194"/>
                <a:gd name="T19" fmla="*/ 153 h 359"/>
                <a:gd name="T20" fmla="*/ 37 w 194"/>
                <a:gd name="T21" fmla="*/ 176 h 359"/>
                <a:gd name="T22" fmla="*/ 28 w 194"/>
                <a:gd name="T23" fmla="*/ 205 h 359"/>
                <a:gd name="T24" fmla="*/ 28 w 194"/>
                <a:gd name="T25" fmla="*/ 205 h 359"/>
                <a:gd name="T26" fmla="*/ 28 w 194"/>
                <a:gd name="T27" fmla="*/ 206 h 359"/>
                <a:gd name="T28" fmla="*/ 19 w 194"/>
                <a:gd name="T29" fmla="*/ 226 h 359"/>
                <a:gd name="T30" fmla="*/ 19 w 194"/>
                <a:gd name="T31" fmla="*/ 253 h 359"/>
                <a:gd name="T32" fmla="*/ 19 w 194"/>
                <a:gd name="T33" fmla="*/ 273 h 359"/>
                <a:gd name="T34" fmla="*/ 19 w 194"/>
                <a:gd name="T35" fmla="*/ 275 h 359"/>
                <a:gd name="T36" fmla="*/ 18 w 194"/>
                <a:gd name="T37" fmla="*/ 310 h 359"/>
                <a:gd name="T38" fmla="*/ 4 w 194"/>
                <a:gd name="T39" fmla="*/ 359 h 359"/>
                <a:gd name="T40" fmla="*/ 18 w 194"/>
                <a:gd name="T41" fmla="*/ 357 h 359"/>
                <a:gd name="T42" fmla="*/ 42 w 194"/>
                <a:gd name="T43" fmla="*/ 351 h 359"/>
                <a:gd name="T44" fmla="*/ 90 w 194"/>
                <a:gd name="T45" fmla="*/ 334 h 359"/>
                <a:gd name="T46" fmla="*/ 113 w 194"/>
                <a:gd name="T47" fmla="*/ 316 h 359"/>
                <a:gd name="T48" fmla="*/ 121 w 194"/>
                <a:gd name="T49" fmla="*/ 313 h 359"/>
                <a:gd name="T50" fmla="*/ 159 w 194"/>
                <a:gd name="T51" fmla="*/ 291 h 359"/>
                <a:gd name="T52" fmla="*/ 171 w 194"/>
                <a:gd name="T53" fmla="*/ 248 h 359"/>
                <a:gd name="T54" fmla="*/ 162 w 194"/>
                <a:gd name="T55" fmla="*/ 219 h 359"/>
                <a:gd name="T56" fmla="*/ 167 w 194"/>
                <a:gd name="T57" fmla="*/ 200 h 359"/>
                <a:gd name="T58" fmla="*/ 171 w 194"/>
                <a:gd name="T59" fmla="*/ 184 h 359"/>
                <a:gd name="T60" fmla="*/ 176 w 194"/>
                <a:gd name="T61" fmla="*/ 174 h 359"/>
                <a:gd name="T62" fmla="*/ 172 w 194"/>
                <a:gd name="T63" fmla="*/ 154 h 359"/>
                <a:gd name="T64" fmla="*/ 156 w 194"/>
                <a:gd name="T65" fmla="*/ 110 h 359"/>
                <a:gd name="T66" fmla="*/ 156 w 194"/>
                <a:gd name="T67" fmla="*/ 108 h 359"/>
                <a:gd name="T68" fmla="*/ 158 w 194"/>
                <a:gd name="T69" fmla="*/ 107 h 359"/>
                <a:gd name="T70" fmla="*/ 180 w 194"/>
                <a:gd name="T71" fmla="*/ 91 h 359"/>
                <a:gd name="T72" fmla="*/ 182 w 194"/>
                <a:gd name="T73" fmla="*/ 89 h 359"/>
                <a:gd name="T74" fmla="*/ 194 w 194"/>
                <a:gd name="T75" fmla="*/ 69 h 359"/>
                <a:gd name="T76" fmla="*/ 186 w 194"/>
                <a:gd name="T77" fmla="*/ 53 h 359"/>
                <a:gd name="T78" fmla="*/ 183 w 194"/>
                <a:gd name="T79" fmla="*/ 54 h 359"/>
                <a:gd name="T80" fmla="*/ 175 w 194"/>
                <a:gd name="T81" fmla="*/ 42 h 359"/>
                <a:gd name="T82" fmla="*/ 173 w 194"/>
                <a:gd name="T83" fmla="*/ 33 h 359"/>
                <a:gd name="T84" fmla="*/ 181 w 194"/>
                <a:gd name="T85" fmla="*/ 38 h 359"/>
                <a:gd name="T86" fmla="*/ 182 w 194"/>
                <a:gd name="T87" fmla="*/ 39 h 359"/>
                <a:gd name="T88" fmla="*/ 182 w 194"/>
                <a:gd name="T89" fmla="*/ 30 h 359"/>
                <a:gd name="T90" fmla="*/ 179 w 194"/>
                <a:gd name="T91" fmla="*/ 0 h 359"/>
                <a:gd name="T92" fmla="*/ 174 w 194"/>
                <a:gd name="T93" fmla="*/ 1 h 359"/>
                <a:gd name="T94" fmla="*/ 174 w 194"/>
                <a:gd name="T95" fmla="*/ 1 h 359"/>
                <a:gd name="T96" fmla="*/ 150 w 194"/>
                <a:gd name="T97" fmla="*/ 10 h 359"/>
                <a:gd name="T98" fmla="*/ 150 w 194"/>
                <a:gd name="T99" fmla="*/ 35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4" h="359">
                  <a:moveTo>
                    <a:pt x="150" y="35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5" y="34"/>
                    <a:pt x="136" y="33"/>
                    <a:pt x="128" y="34"/>
                  </a:cubicBezTo>
                  <a:cubicBezTo>
                    <a:pt x="120" y="36"/>
                    <a:pt x="97" y="35"/>
                    <a:pt x="89" y="35"/>
                  </a:cubicBezTo>
                  <a:cubicBezTo>
                    <a:pt x="86" y="42"/>
                    <a:pt x="78" y="61"/>
                    <a:pt x="66" y="71"/>
                  </a:cubicBezTo>
                  <a:cubicBezTo>
                    <a:pt x="61" y="75"/>
                    <a:pt x="55" y="78"/>
                    <a:pt x="50" y="80"/>
                  </a:cubicBezTo>
                  <a:cubicBezTo>
                    <a:pt x="53" y="90"/>
                    <a:pt x="60" y="117"/>
                    <a:pt x="48" y="127"/>
                  </a:cubicBezTo>
                  <a:cubicBezTo>
                    <a:pt x="43" y="131"/>
                    <a:pt x="38" y="134"/>
                    <a:pt x="33" y="138"/>
                  </a:cubicBezTo>
                  <a:cubicBezTo>
                    <a:pt x="28" y="141"/>
                    <a:pt x="20" y="146"/>
                    <a:pt x="19" y="148"/>
                  </a:cubicBezTo>
                  <a:cubicBezTo>
                    <a:pt x="20" y="150"/>
                    <a:pt x="22" y="152"/>
                    <a:pt x="24" y="153"/>
                  </a:cubicBezTo>
                  <a:cubicBezTo>
                    <a:pt x="30" y="159"/>
                    <a:pt x="39" y="167"/>
                    <a:pt x="37" y="176"/>
                  </a:cubicBezTo>
                  <a:cubicBezTo>
                    <a:pt x="34" y="188"/>
                    <a:pt x="29" y="204"/>
                    <a:pt x="28" y="205"/>
                  </a:cubicBezTo>
                  <a:cubicBezTo>
                    <a:pt x="28" y="205"/>
                    <a:pt x="28" y="205"/>
                    <a:pt x="28" y="205"/>
                  </a:cubicBezTo>
                  <a:cubicBezTo>
                    <a:pt x="28" y="206"/>
                    <a:pt x="28" y="206"/>
                    <a:pt x="28" y="206"/>
                  </a:cubicBezTo>
                  <a:cubicBezTo>
                    <a:pt x="25" y="209"/>
                    <a:pt x="19" y="219"/>
                    <a:pt x="19" y="226"/>
                  </a:cubicBezTo>
                  <a:cubicBezTo>
                    <a:pt x="19" y="230"/>
                    <a:pt x="19" y="242"/>
                    <a:pt x="19" y="253"/>
                  </a:cubicBezTo>
                  <a:cubicBezTo>
                    <a:pt x="19" y="262"/>
                    <a:pt x="19" y="271"/>
                    <a:pt x="19" y="273"/>
                  </a:cubicBezTo>
                  <a:cubicBezTo>
                    <a:pt x="19" y="273"/>
                    <a:pt x="19" y="274"/>
                    <a:pt x="19" y="275"/>
                  </a:cubicBezTo>
                  <a:cubicBezTo>
                    <a:pt x="21" y="282"/>
                    <a:pt x="25" y="299"/>
                    <a:pt x="18" y="310"/>
                  </a:cubicBezTo>
                  <a:cubicBezTo>
                    <a:pt x="10" y="322"/>
                    <a:pt x="0" y="355"/>
                    <a:pt x="4" y="359"/>
                  </a:cubicBezTo>
                  <a:cubicBezTo>
                    <a:pt x="11" y="359"/>
                    <a:pt x="12" y="359"/>
                    <a:pt x="18" y="357"/>
                  </a:cubicBezTo>
                  <a:cubicBezTo>
                    <a:pt x="23" y="356"/>
                    <a:pt x="29" y="354"/>
                    <a:pt x="42" y="351"/>
                  </a:cubicBezTo>
                  <a:cubicBezTo>
                    <a:pt x="89" y="341"/>
                    <a:pt x="90" y="334"/>
                    <a:pt x="90" y="334"/>
                  </a:cubicBezTo>
                  <a:cubicBezTo>
                    <a:pt x="89" y="324"/>
                    <a:pt x="98" y="321"/>
                    <a:pt x="113" y="316"/>
                  </a:cubicBezTo>
                  <a:cubicBezTo>
                    <a:pt x="121" y="313"/>
                    <a:pt x="121" y="313"/>
                    <a:pt x="121" y="313"/>
                  </a:cubicBezTo>
                  <a:cubicBezTo>
                    <a:pt x="136" y="309"/>
                    <a:pt x="153" y="303"/>
                    <a:pt x="159" y="291"/>
                  </a:cubicBezTo>
                  <a:cubicBezTo>
                    <a:pt x="165" y="279"/>
                    <a:pt x="170" y="254"/>
                    <a:pt x="171" y="248"/>
                  </a:cubicBezTo>
                  <a:cubicBezTo>
                    <a:pt x="168" y="243"/>
                    <a:pt x="158" y="228"/>
                    <a:pt x="162" y="219"/>
                  </a:cubicBezTo>
                  <a:cubicBezTo>
                    <a:pt x="164" y="213"/>
                    <a:pt x="166" y="207"/>
                    <a:pt x="167" y="200"/>
                  </a:cubicBezTo>
                  <a:cubicBezTo>
                    <a:pt x="169" y="194"/>
                    <a:pt x="170" y="189"/>
                    <a:pt x="171" y="184"/>
                  </a:cubicBezTo>
                  <a:cubicBezTo>
                    <a:pt x="173" y="180"/>
                    <a:pt x="174" y="176"/>
                    <a:pt x="176" y="174"/>
                  </a:cubicBezTo>
                  <a:cubicBezTo>
                    <a:pt x="179" y="167"/>
                    <a:pt x="181" y="164"/>
                    <a:pt x="172" y="154"/>
                  </a:cubicBezTo>
                  <a:cubicBezTo>
                    <a:pt x="157" y="136"/>
                    <a:pt x="156" y="111"/>
                    <a:pt x="156" y="110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66" y="102"/>
                    <a:pt x="177" y="93"/>
                    <a:pt x="180" y="91"/>
                  </a:cubicBezTo>
                  <a:cubicBezTo>
                    <a:pt x="181" y="90"/>
                    <a:pt x="181" y="89"/>
                    <a:pt x="182" y="89"/>
                  </a:cubicBezTo>
                  <a:cubicBezTo>
                    <a:pt x="187" y="85"/>
                    <a:pt x="192" y="80"/>
                    <a:pt x="194" y="69"/>
                  </a:cubicBezTo>
                  <a:cubicBezTo>
                    <a:pt x="194" y="63"/>
                    <a:pt x="190" y="57"/>
                    <a:pt x="186" y="53"/>
                  </a:cubicBezTo>
                  <a:cubicBezTo>
                    <a:pt x="185" y="53"/>
                    <a:pt x="184" y="54"/>
                    <a:pt x="183" y="54"/>
                  </a:cubicBezTo>
                  <a:cubicBezTo>
                    <a:pt x="179" y="54"/>
                    <a:pt x="177" y="51"/>
                    <a:pt x="175" y="4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1" y="38"/>
                    <a:pt x="181" y="38"/>
                    <a:pt x="182" y="39"/>
                  </a:cubicBezTo>
                  <a:cubicBezTo>
                    <a:pt x="182" y="36"/>
                    <a:pt x="182" y="34"/>
                    <a:pt x="182" y="30"/>
                  </a:cubicBezTo>
                  <a:cubicBezTo>
                    <a:pt x="184" y="8"/>
                    <a:pt x="180" y="1"/>
                    <a:pt x="179" y="0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50" y="10"/>
                    <a:pt x="150" y="10"/>
                    <a:pt x="150" y="10"/>
                  </a:cubicBezTo>
                  <a:lnTo>
                    <a:pt x="15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8037514" y="3935412"/>
              <a:ext cx="690563" cy="577850"/>
            </a:xfrm>
            <a:custGeom>
              <a:avLst/>
              <a:gdLst>
                <a:gd name="T0" fmla="*/ 105 w 278"/>
                <a:gd name="T1" fmla="*/ 14 h 232"/>
                <a:gd name="T2" fmla="*/ 88 w 278"/>
                <a:gd name="T3" fmla="*/ 39 h 232"/>
                <a:gd name="T4" fmla="*/ 85 w 278"/>
                <a:gd name="T5" fmla="*/ 37 h 232"/>
                <a:gd name="T6" fmla="*/ 72 w 278"/>
                <a:gd name="T7" fmla="*/ 23 h 232"/>
                <a:gd name="T8" fmla="*/ 71 w 278"/>
                <a:gd name="T9" fmla="*/ 22 h 232"/>
                <a:gd name="T10" fmla="*/ 49 w 278"/>
                <a:gd name="T11" fmla="*/ 36 h 232"/>
                <a:gd name="T12" fmla="*/ 41 w 278"/>
                <a:gd name="T13" fmla="*/ 40 h 232"/>
                <a:gd name="T14" fmla="*/ 41 w 278"/>
                <a:gd name="T15" fmla="*/ 40 h 232"/>
                <a:gd name="T16" fmla="*/ 31 w 278"/>
                <a:gd name="T17" fmla="*/ 31 h 232"/>
                <a:gd name="T18" fmla="*/ 27 w 278"/>
                <a:gd name="T19" fmla="*/ 25 h 232"/>
                <a:gd name="T20" fmla="*/ 17 w 278"/>
                <a:gd name="T21" fmla="*/ 21 h 232"/>
                <a:gd name="T22" fmla="*/ 0 w 278"/>
                <a:gd name="T23" fmla="*/ 14 h 232"/>
                <a:gd name="T24" fmla="*/ 15 w 278"/>
                <a:gd name="T25" fmla="*/ 38 h 232"/>
                <a:gd name="T26" fmla="*/ 51 w 278"/>
                <a:gd name="T27" fmla="*/ 52 h 232"/>
                <a:gd name="T28" fmla="*/ 52 w 278"/>
                <a:gd name="T29" fmla="*/ 53 h 232"/>
                <a:gd name="T30" fmla="*/ 80 w 278"/>
                <a:gd name="T31" fmla="*/ 67 h 232"/>
                <a:gd name="T32" fmla="*/ 80 w 278"/>
                <a:gd name="T33" fmla="*/ 70 h 232"/>
                <a:gd name="T34" fmla="*/ 80 w 278"/>
                <a:gd name="T35" fmla="*/ 94 h 232"/>
                <a:gd name="T36" fmla="*/ 100 w 278"/>
                <a:gd name="T37" fmla="*/ 126 h 232"/>
                <a:gd name="T38" fmla="*/ 116 w 278"/>
                <a:gd name="T39" fmla="*/ 126 h 232"/>
                <a:gd name="T40" fmla="*/ 134 w 278"/>
                <a:gd name="T41" fmla="*/ 110 h 232"/>
                <a:gd name="T42" fmla="*/ 139 w 278"/>
                <a:gd name="T43" fmla="*/ 117 h 232"/>
                <a:gd name="T44" fmla="*/ 125 w 278"/>
                <a:gd name="T45" fmla="*/ 144 h 232"/>
                <a:gd name="T46" fmla="*/ 118 w 278"/>
                <a:gd name="T47" fmla="*/ 158 h 232"/>
                <a:gd name="T48" fmla="*/ 103 w 278"/>
                <a:gd name="T49" fmla="*/ 166 h 232"/>
                <a:gd name="T50" fmla="*/ 102 w 278"/>
                <a:gd name="T51" fmla="*/ 166 h 232"/>
                <a:gd name="T52" fmla="*/ 103 w 278"/>
                <a:gd name="T53" fmla="*/ 174 h 232"/>
                <a:gd name="T54" fmla="*/ 119 w 278"/>
                <a:gd name="T55" fmla="*/ 192 h 232"/>
                <a:gd name="T56" fmla="*/ 126 w 278"/>
                <a:gd name="T57" fmla="*/ 199 h 232"/>
                <a:gd name="T58" fmla="*/ 128 w 278"/>
                <a:gd name="T59" fmla="*/ 205 h 232"/>
                <a:gd name="T60" fmla="*/ 139 w 278"/>
                <a:gd name="T61" fmla="*/ 212 h 232"/>
                <a:gd name="T62" fmla="*/ 147 w 278"/>
                <a:gd name="T63" fmla="*/ 215 h 232"/>
                <a:gd name="T64" fmla="*/ 175 w 278"/>
                <a:gd name="T65" fmla="*/ 213 h 232"/>
                <a:gd name="T66" fmla="*/ 184 w 278"/>
                <a:gd name="T67" fmla="*/ 206 h 232"/>
                <a:gd name="T68" fmla="*/ 194 w 278"/>
                <a:gd name="T69" fmla="*/ 214 h 232"/>
                <a:gd name="T70" fmla="*/ 219 w 278"/>
                <a:gd name="T71" fmla="*/ 232 h 232"/>
                <a:gd name="T72" fmla="*/ 235 w 278"/>
                <a:gd name="T73" fmla="*/ 224 h 232"/>
                <a:gd name="T74" fmla="*/ 251 w 278"/>
                <a:gd name="T75" fmla="*/ 194 h 232"/>
                <a:gd name="T76" fmla="*/ 255 w 278"/>
                <a:gd name="T77" fmla="*/ 196 h 232"/>
                <a:gd name="T78" fmla="*/ 233 w 278"/>
                <a:gd name="T79" fmla="*/ 178 h 232"/>
                <a:gd name="T80" fmla="*/ 246 w 278"/>
                <a:gd name="T81" fmla="*/ 167 h 232"/>
                <a:gd name="T82" fmla="*/ 266 w 278"/>
                <a:gd name="T83" fmla="*/ 176 h 232"/>
                <a:gd name="T84" fmla="*/ 267 w 278"/>
                <a:gd name="T85" fmla="*/ 166 h 232"/>
                <a:gd name="T86" fmla="*/ 245 w 278"/>
                <a:gd name="T87" fmla="*/ 146 h 232"/>
                <a:gd name="T88" fmla="*/ 233 w 278"/>
                <a:gd name="T89" fmla="*/ 123 h 232"/>
                <a:gd name="T90" fmla="*/ 214 w 278"/>
                <a:gd name="T91" fmla="*/ 123 h 232"/>
                <a:gd name="T92" fmla="*/ 214 w 278"/>
                <a:gd name="T93" fmla="*/ 103 h 232"/>
                <a:gd name="T94" fmla="*/ 196 w 278"/>
                <a:gd name="T95" fmla="*/ 89 h 232"/>
                <a:gd name="T96" fmla="*/ 189 w 278"/>
                <a:gd name="T97" fmla="*/ 68 h 232"/>
                <a:gd name="T98" fmla="*/ 151 w 278"/>
                <a:gd name="T99" fmla="*/ 21 h 232"/>
                <a:gd name="T100" fmla="*/ 118 w 278"/>
                <a:gd name="T101" fmla="*/ 0 h 232"/>
                <a:gd name="T102" fmla="*/ 120 w 278"/>
                <a:gd name="T103" fmla="*/ 3 h 232"/>
                <a:gd name="T104" fmla="*/ 105 w 278"/>
                <a:gd name="T105" fmla="*/ 1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8" h="232">
                  <a:moveTo>
                    <a:pt x="105" y="14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4" y="36"/>
                    <a:pt x="77" y="31"/>
                    <a:pt x="72" y="23"/>
                  </a:cubicBezTo>
                  <a:cubicBezTo>
                    <a:pt x="72" y="22"/>
                    <a:pt x="72" y="22"/>
                    <a:pt x="71" y="22"/>
                  </a:cubicBezTo>
                  <a:cubicBezTo>
                    <a:pt x="67" y="22"/>
                    <a:pt x="57" y="27"/>
                    <a:pt x="49" y="36"/>
                  </a:cubicBezTo>
                  <a:cubicBezTo>
                    <a:pt x="48" y="37"/>
                    <a:pt x="45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6" y="40"/>
                    <a:pt x="33" y="35"/>
                    <a:pt x="31" y="31"/>
                  </a:cubicBezTo>
                  <a:cubicBezTo>
                    <a:pt x="30" y="29"/>
                    <a:pt x="28" y="25"/>
                    <a:pt x="27" y="25"/>
                  </a:cubicBezTo>
                  <a:cubicBezTo>
                    <a:pt x="24" y="24"/>
                    <a:pt x="20" y="22"/>
                    <a:pt x="17" y="21"/>
                  </a:cubicBezTo>
                  <a:cubicBezTo>
                    <a:pt x="12" y="18"/>
                    <a:pt x="6" y="16"/>
                    <a:pt x="0" y="14"/>
                  </a:cubicBezTo>
                  <a:cubicBezTo>
                    <a:pt x="6" y="25"/>
                    <a:pt x="12" y="36"/>
                    <a:pt x="15" y="38"/>
                  </a:cubicBezTo>
                  <a:cubicBezTo>
                    <a:pt x="19" y="40"/>
                    <a:pt x="39" y="48"/>
                    <a:pt x="5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78" y="86"/>
                    <a:pt x="80" y="94"/>
                  </a:cubicBezTo>
                  <a:cubicBezTo>
                    <a:pt x="81" y="101"/>
                    <a:pt x="95" y="122"/>
                    <a:pt x="100" y="126"/>
                  </a:cubicBezTo>
                  <a:cubicBezTo>
                    <a:pt x="102" y="126"/>
                    <a:pt x="107" y="125"/>
                    <a:pt x="116" y="126"/>
                  </a:cubicBezTo>
                  <a:cubicBezTo>
                    <a:pt x="123" y="114"/>
                    <a:pt x="129" y="109"/>
                    <a:pt x="134" y="110"/>
                  </a:cubicBezTo>
                  <a:cubicBezTo>
                    <a:pt x="136" y="110"/>
                    <a:pt x="139" y="112"/>
                    <a:pt x="139" y="117"/>
                  </a:cubicBezTo>
                  <a:cubicBezTo>
                    <a:pt x="141" y="130"/>
                    <a:pt x="141" y="141"/>
                    <a:pt x="125" y="144"/>
                  </a:cubicBezTo>
                  <a:cubicBezTo>
                    <a:pt x="126" y="148"/>
                    <a:pt x="124" y="152"/>
                    <a:pt x="118" y="158"/>
                  </a:cubicBezTo>
                  <a:cubicBezTo>
                    <a:pt x="112" y="163"/>
                    <a:pt x="107" y="165"/>
                    <a:pt x="103" y="166"/>
                  </a:cubicBezTo>
                  <a:cubicBezTo>
                    <a:pt x="103" y="166"/>
                    <a:pt x="102" y="166"/>
                    <a:pt x="102" y="166"/>
                  </a:cubicBezTo>
                  <a:cubicBezTo>
                    <a:pt x="102" y="167"/>
                    <a:pt x="102" y="169"/>
                    <a:pt x="103" y="174"/>
                  </a:cubicBezTo>
                  <a:cubicBezTo>
                    <a:pt x="109" y="190"/>
                    <a:pt x="113" y="191"/>
                    <a:pt x="119" y="192"/>
                  </a:cubicBezTo>
                  <a:cubicBezTo>
                    <a:pt x="124" y="193"/>
                    <a:pt x="126" y="195"/>
                    <a:pt x="126" y="199"/>
                  </a:cubicBezTo>
                  <a:cubicBezTo>
                    <a:pt x="126" y="201"/>
                    <a:pt x="127" y="202"/>
                    <a:pt x="128" y="205"/>
                  </a:cubicBezTo>
                  <a:cubicBezTo>
                    <a:pt x="130" y="209"/>
                    <a:pt x="133" y="210"/>
                    <a:pt x="139" y="212"/>
                  </a:cubicBezTo>
                  <a:cubicBezTo>
                    <a:pt x="141" y="212"/>
                    <a:pt x="144" y="213"/>
                    <a:pt x="147" y="215"/>
                  </a:cubicBezTo>
                  <a:cubicBezTo>
                    <a:pt x="150" y="216"/>
                    <a:pt x="163" y="215"/>
                    <a:pt x="175" y="213"/>
                  </a:cubicBezTo>
                  <a:cubicBezTo>
                    <a:pt x="177" y="208"/>
                    <a:pt x="180" y="206"/>
                    <a:pt x="184" y="206"/>
                  </a:cubicBezTo>
                  <a:cubicBezTo>
                    <a:pt x="189" y="206"/>
                    <a:pt x="193" y="211"/>
                    <a:pt x="194" y="214"/>
                  </a:cubicBezTo>
                  <a:cubicBezTo>
                    <a:pt x="204" y="222"/>
                    <a:pt x="216" y="232"/>
                    <a:pt x="219" y="232"/>
                  </a:cubicBezTo>
                  <a:cubicBezTo>
                    <a:pt x="222" y="232"/>
                    <a:pt x="229" y="228"/>
                    <a:pt x="235" y="224"/>
                  </a:cubicBezTo>
                  <a:cubicBezTo>
                    <a:pt x="251" y="194"/>
                    <a:pt x="251" y="194"/>
                    <a:pt x="251" y="194"/>
                  </a:cubicBezTo>
                  <a:cubicBezTo>
                    <a:pt x="255" y="196"/>
                    <a:pt x="255" y="196"/>
                    <a:pt x="255" y="196"/>
                  </a:cubicBezTo>
                  <a:cubicBezTo>
                    <a:pt x="247" y="191"/>
                    <a:pt x="237" y="183"/>
                    <a:pt x="233" y="178"/>
                  </a:cubicBezTo>
                  <a:cubicBezTo>
                    <a:pt x="228" y="171"/>
                    <a:pt x="236" y="163"/>
                    <a:pt x="246" y="167"/>
                  </a:cubicBezTo>
                  <a:cubicBezTo>
                    <a:pt x="256" y="171"/>
                    <a:pt x="266" y="176"/>
                    <a:pt x="266" y="176"/>
                  </a:cubicBezTo>
                  <a:cubicBezTo>
                    <a:pt x="266" y="176"/>
                    <a:pt x="278" y="178"/>
                    <a:pt x="267" y="166"/>
                  </a:cubicBezTo>
                  <a:cubicBezTo>
                    <a:pt x="256" y="155"/>
                    <a:pt x="247" y="150"/>
                    <a:pt x="245" y="146"/>
                  </a:cubicBezTo>
                  <a:cubicBezTo>
                    <a:pt x="242" y="142"/>
                    <a:pt x="243" y="123"/>
                    <a:pt x="233" y="123"/>
                  </a:cubicBezTo>
                  <a:cubicBezTo>
                    <a:pt x="224" y="123"/>
                    <a:pt x="214" y="123"/>
                    <a:pt x="214" y="123"/>
                  </a:cubicBezTo>
                  <a:cubicBezTo>
                    <a:pt x="214" y="123"/>
                    <a:pt x="215" y="107"/>
                    <a:pt x="214" y="103"/>
                  </a:cubicBezTo>
                  <a:cubicBezTo>
                    <a:pt x="213" y="99"/>
                    <a:pt x="196" y="89"/>
                    <a:pt x="196" y="89"/>
                  </a:cubicBezTo>
                  <a:cubicBezTo>
                    <a:pt x="196" y="89"/>
                    <a:pt x="189" y="78"/>
                    <a:pt x="189" y="68"/>
                  </a:cubicBezTo>
                  <a:cubicBezTo>
                    <a:pt x="189" y="58"/>
                    <a:pt x="169" y="36"/>
                    <a:pt x="151" y="21"/>
                  </a:cubicBezTo>
                  <a:cubicBezTo>
                    <a:pt x="133" y="5"/>
                    <a:pt x="118" y="0"/>
                    <a:pt x="118" y="0"/>
                  </a:cubicBezTo>
                  <a:cubicBezTo>
                    <a:pt x="120" y="3"/>
                    <a:pt x="120" y="3"/>
                    <a:pt x="120" y="3"/>
                  </a:cubicBezTo>
                  <a:lnTo>
                    <a:pt x="10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5868988" y="1184274"/>
              <a:ext cx="2859087" cy="2401887"/>
            </a:xfrm>
            <a:custGeom>
              <a:avLst/>
              <a:gdLst>
                <a:gd name="T0" fmla="*/ 1 w 1151"/>
                <a:gd name="T1" fmla="*/ 704 h 966"/>
                <a:gd name="T2" fmla="*/ 37 w 1151"/>
                <a:gd name="T3" fmla="*/ 755 h 966"/>
                <a:gd name="T4" fmla="*/ 103 w 1151"/>
                <a:gd name="T5" fmla="*/ 760 h 966"/>
                <a:gd name="T6" fmla="*/ 101 w 1151"/>
                <a:gd name="T7" fmla="*/ 823 h 966"/>
                <a:gd name="T8" fmla="*/ 155 w 1151"/>
                <a:gd name="T9" fmla="*/ 875 h 966"/>
                <a:gd name="T10" fmla="*/ 217 w 1151"/>
                <a:gd name="T11" fmla="*/ 856 h 966"/>
                <a:gd name="T12" fmla="*/ 273 w 1151"/>
                <a:gd name="T13" fmla="*/ 883 h 966"/>
                <a:gd name="T14" fmla="*/ 252 w 1151"/>
                <a:gd name="T15" fmla="*/ 956 h 966"/>
                <a:gd name="T16" fmla="*/ 345 w 1151"/>
                <a:gd name="T17" fmla="*/ 946 h 966"/>
                <a:gd name="T18" fmla="*/ 364 w 1151"/>
                <a:gd name="T19" fmla="*/ 887 h 966"/>
                <a:gd name="T20" fmla="*/ 401 w 1151"/>
                <a:gd name="T21" fmla="*/ 880 h 966"/>
                <a:gd name="T22" fmla="*/ 437 w 1151"/>
                <a:gd name="T23" fmla="*/ 957 h 966"/>
                <a:gd name="T24" fmla="*/ 480 w 1151"/>
                <a:gd name="T25" fmla="*/ 960 h 966"/>
                <a:gd name="T26" fmla="*/ 570 w 1151"/>
                <a:gd name="T27" fmla="*/ 860 h 966"/>
                <a:gd name="T28" fmla="*/ 640 w 1151"/>
                <a:gd name="T29" fmla="*/ 814 h 966"/>
                <a:gd name="T30" fmla="*/ 684 w 1151"/>
                <a:gd name="T31" fmla="*/ 811 h 966"/>
                <a:gd name="T32" fmla="*/ 723 w 1151"/>
                <a:gd name="T33" fmla="*/ 781 h 966"/>
                <a:gd name="T34" fmla="*/ 752 w 1151"/>
                <a:gd name="T35" fmla="*/ 690 h 966"/>
                <a:gd name="T36" fmla="*/ 806 w 1151"/>
                <a:gd name="T37" fmla="*/ 700 h 966"/>
                <a:gd name="T38" fmla="*/ 849 w 1151"/>
                <a:gd name="T39" fmla="*/ 665 h 966"/>
                <a:gd name="T40" fmla="*/ 916 w 1151"/>
                <a:gd name="T41" fmla="*/ 705 h 966"/>
                <a:gd name="T42" fmla="*/ 950 w 1151"/>
                <a:gd name="T43" fmla="*/ 727 h 966"/>
                <a:gd name="T44" fmla="*/ 953 w 1151"/>
                <a:gd name="T45" fmla="*/ 666 h 966"/>
                <a:gd name="T46" fmla="*/ 1130 w 1151"/>
                <a:gd name="T47" fmla="*/ 595 h 966"/>
                <a:gd name="T48" fmla="*/ 1110 w 1151"/>
                <a:gd name="T49" fmla="*/ 536 h 966"/>
                <a:gd name="T50" fmla="*/ 1057 w 1151"/>
                <a:gd name="T51" fmla="*/ 521 h 966"/>
                <a:gd name="T52" fmla="*/ 1027 w 1151"/>
                <a:gd name="T53" fmla="*/ 462 h 966"/>
                <a:gd name="T54" fmla="*/ 1075 w 1151"/>
                <a:gd name="T55" fmla="*/ 432 h 966"/>
                <a:gd name="T56" fmla="*/ 1094 w 1151"/>
                <a:gd name="T57" fmla="*/ 382 h 966"/>
                <a:gd name="T58" fmla="*/ 1062 w 1151"/>
                <a:gd name="T59" fmla="*/ 369 h 966"/>
                <a:gd name="T60" fmla="*/ 1096 w 1151"/>
                <a:gd name="T61" fmla="*/ 302 h 966"/>
                <a:gd name="T62" fmla="*/ 1132 w 1151"/>
                <a:gd name="T63" fmla="*/ 164 h 966"/>
                <a:gd name="T64" fmla="*/ 1040 w 1151"/>
                <a:gd name="T65" fmla="*/ 115 h 966"/>
                <a:gd name="T66" fmla="*/ 977 w 1151"/>
                <a:gd name="T67" fmla="*/ 71 h 966"/>
                <a:gd name="T68" fmla="*/ 974 w 1151"/>
                <a:gd name="T69" fmla="*/ 2 h 966"/>
                <a:gd name="T70" fmla="*/ 925 w 1151"/>
                <a:gd name="T71" fmla="*/ 29 h 966"/>
                <a:gd name="T72" fmla="*/ 927 w 1151"/>
                <a:gd name="T73" fmla="*/ 115 h 966"/>
                <a:gd name="T74" fmla="*/ 897 w 1151"/>
                <a:gd name="T75" fmla="*/ 194 h 966"/>
                <a:gd name="T76" fmla="*/ 837 w 1151"/>
                <a:gd name="T77" fmla="*/ 248 h 966"/>
                <a:gd name="T78" fmla="*/ 777 w 1151"/>
                <a:gd name="T79" fmla="*/ 302 h 966"/>
                <a:gd name="T80" fmla="*/ 818 w 1151"/>
                <a:gd name="T81" fmla="*/ 355 h 966"/>
                <a:gd name="T82" fmla="*/ 918 w 1151"/>
                <a:gd name="T83" fmla="*/ 366 h 966"/>
                <a:gd name="T84" fmla="*/ 892 w 1151"/>
                <a:gd name="T85" fmla="*/ 406 h 966"/>
                <a:gd name="T86" fmla="*/ 832 w 1151"/>
                <a:gd name="T87" fmla="*/ 432 h 966"/>
                <a:gd name="T88" fmla="*/ 793 w 1151"/>
                <a:gd name="T89" fmla="*/ 486 h 966"/>
                <a:gd name="T90" fmla="*/ 731 w 1151"/>
                <a:gd name="T91" fmla="*/ 507 h 966"/>
                <a:gd name="T92" fmla="*/ 621 w 1151"/>
                <a:gd name="T93" fmla="*/ 530 h 966"/>
                <a:gd name="T94" fmla="*/ 621 w 1151"/>
                <a:gd name="T95" fmla="*/ 609 h 966"/>
                <a:gd name="T96" fmla="*/ 568 w 1151"/>
                <a:gd name="T97" fmla="*/ 648 h 966"/>
                <a:gd name="T98" fmla="*/ 475 w 1151"/>
                <a:gd name="T99" fmla="*/ 684 h 966"/>
                <a:gd name="T100" fmla="*/ 296 w 1151"/>
                <a:gd name="T101" fmla="*/ 712 h 966"/>
                <a:gd name="T102" fmla="*/ 206 w 1151"/>
                <a:gd name="T103" fmla="*/ 679 h 966"/>
                <a:gd name="T104" fmla="*/ 59 w 1151"/>
                <a:gd name="T105" fmla="*/ 640 h 966"/>
                <a:gd name="T106" fmla="*/ 0 w 1151"/>
                <a:gd name="T107" fmla="*/ 669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1" h="966">
                  <a:moveTo>
                    <a:pt x="0" y="669"/>
                  </a:moveTo>
                  <a:cubicBezTo>
                    <a:pt x="13" y="687"/>
                    <a:pt x="13" y="687"/>
                    <a:pt x="13" y="687"/>
                  </a:cubicBezTo>
                  <a:cubicBezTo>
                    <a:pt x="1" y="704"/>
                    <a:pt x="1" y="704"/>
                    <a:pt x="1" y="704"/>
                  </a:cubicBezTo>
                  <a:cubicBezTo>
                    <a:pt x="12" y="732"/>
                    <a:pt x="12" y="732"/>
                    <a:pt x="12" y="732"/>
                  </a:cubicBezTo>
                  <a:cubicBezTo>
                    <a:pt x="30" y="755"/>
                    <a:pt x="30" y="755"/>
                    <a:pt x="30" y="755"/>
                  </a:cubicBezTo>
                  <a:cubicBezTo>
                    <a:pt x="31" y="756"/>
                    <a:pt x="34" y="758"/>
                    <a:pt x="37" y="755"/>
                  </a:cubicBezTo>
                  <a:cubicBezTo>
                    <a:pt x="44" y="748"/>
                    <a:pt x="75" y="739"/>
                    <a:pt x="86" y="743"/>
                  </a:cubicBezTo>
                  <a:cubicBezTo>
                    <a:pt x="88" y="744"/>
                    <a:pt x="90" y="744"/>
                    <a:pt x="92" y="744"/>
                  </a:cubicBezTo>
                  <a:cubicBezTo>
                    <a:pt x="100" y="745"/>
                    <a:pt x="103" y="748"/>
                    <a:pt x="103" y="760"/>
                  </a:cubicBezTo>
                  <a:cubicBezTo>
                    <a:pt x="103" y="772"/>
                    <a:pt x="94" y="785"/>
                    <a:pt x="87" y="795"/>
                  </a:cubicBezTo>
                  <a:cubicBezTo>
                    <a:pt x="85" y="798"/>
                    <a:pt x="82" y="803"/>
                    <a:pt x="81" y="804"/>
                  </a:cubicBezTo>
                  <a:cubicBezTo>
                    <a:pt x="82" y="807"/>
                    <a:pt x="92" y="816"/>
                    <a:pt x="101" y="823"/>
                  </a:cubicBezTo>
                  <a:cubicBezTo>
                    <a:pt x="119" y="833"/>
                    <a:pt x="119" y="833"/>
                    <a:pt x="119" y="833"/>
                  </a:cubicBezTo>
                  <a:cubicBezTo>
                    <a:pt x="130" y="866"/>
                    <a:pt x="130" y="866"/>
                    <a:pt x="130" y="866"/>
                  </a:cubicBezTo>
                  <a:cubicBezTo>
                    <a:pt x="155" y="875"/>
                    <a:pt x="155" y="875"/>
                    <a:pt x="155" y="875"/>
                  </a:cubicBezTo>
                  <a:cubicBezTo>
                    <a:pt x="158" y="869"/>
                    <a:pt x="167" y="857"/>
                    <a:pt x="182" y="852"/>
                  </a:cubicBezTo>
                  <a:cubicBezTo>
                    <a:pt x="195" y="848"/>
                    <a:pt x="204" y="852"/>
                    <a:pt x="210" y="854"/>
                  </a:cubicBezTo>
                  <a:cubicBezTo>
                    <a:pt x="212" y="855"/>
                    <a:pt x="215" y="856"/>
                    <a:pt x="217" y="856"/>
                  </a:cubicBezTo>
                  <a:cubicBezTo>
                    <a:pt x="219" y="856"/>
                    <a:pt x="226" y="853"/>
                    <a:pt x="231" y="850"/>
                  </a:cubicBezTo>
                  <a:cubicBezTo>
                    <a:pt x="244" y="844"/>
                    <a:pt x="259" y="836"/>
                    <a:pt x="266" y="845"/>
                  </a:cubicBezTo>
                  <a:cubicBezTo>
                    <a:pt x="272" y="852"/>
                    <a:pt x="285" y="869"/>
                    <a:pt x="273" y="883"/>
                  </a:cubicBezTo>
                  <a:cubicBezTo>
                    <a:pt x="265" y="893"/>
                    <a:pt x="250" y="907"/>
                    <a:pt x="245" y="911"/>
                  </a:cubicBezTo>
                  <a:cubicBezTo>
                    <a:pt x="245" y="934"/>
                    <a:pt x="245" y="934"/>
                    <a:pt x="245" y="934"/>
                  </a:cubicBezTo>
                  <a:cubicBezTo>
                    <a:pt x="247" y="944"/>
                    <a:pt x="250" y="954"/>
                    <a:pt x="252" y="956"/>
                  </a:cubicBezTo>
                  <a:cubicBezTo>
                    <a:pt x="255" y="956"/>
                    <a:pt x="261" y="957"/>
                    <a:pt x="272" y="960"/>
                  </a:cubicBezTo>
                  <a:cubicBezTo>
                    <a:pt x="283" y="962"/>
                    <a:pt x="297" y="966"/>
                    <a:pt x="308" y="966"/>
                  </a:cubicBezTo>
                  <a:cubicBezTo>
                    <a:pt x="327" y="966"/>
                    <a:pt x="342" y="953"/>
                    <a:pt x="345" y="946"/>
                  </a:cubicBezTo>
                  <a:cubicBezTo>
                    <a:pt x="348" y="937"/>
                    <a:pt x="363" y="889"/>
                    <a:pt x="363" y="889"/>
                  </a:cubicBezTo>
                  <a:cubicBezTo>
                    <a:pt x="363" y="888"/>
                    <a:pt x="363" y="888"/>
                    <a:pt x="363" y="888"/>
                  </a:cubicBezTo>
                  <a:cubicBezTo>
                    <a:pt x="364" y="887"/>
                    <a:pt x="364" y="887"/>
                    <a:pt x="364" y="887"/>
                  </a:cubicBezTo>
                  <a:cubicBezTo>
                    <a:pt x="366" y="884"/>
                    <a:pt x="381" y="865"/>
                    <a:pt x="392" y="867"/>
                  </a:cubicBezTo>
                  <a:cubicBezTo>
                    <a:pt x="395" y="868"/>
                    <a:pt x="399" y="870"/>
                    <a:pt x="401" y="878"/>
                  </a:cubicBezTo>
                  <a:cubicBezTo>
                    <a:pt x="401" y="880"/>
                    <a:pt x="401" y="880"/>
                    <a:pt x="401" y="880"/>
                  </a:cubicBezTo>
                  <a:cubicBezTo>
                    <a:pt x="406" y="901"/>
                    <a:pt x="408" y="908"/>
                    <a:pt x="400" y="920"/>
                  </a:cubicBezTo>
                  <a:cubicBezTo>
                    <a:pt x="399" y="922"/>
                    <a:pt x="400" y="927"/>
                    <a:pt x="405" y="934"/>
                  </a:cubicBezTo>
                  <a:cubicBezTo>
                    <a:pt x="416" y="948"/>
                    <a:pt x="431" y="958"/>
                    <a:pt x="437" y="957"/>
                  </a:cubicBezTo>
                  <a:cubicBezTo>
                    <a:pt x="443" y="955"/>
                    <a:pt x="452" y="957"/>
                    <a:pt x="460" y="959"/>
                  </a:cubicBezTo>
                  <a:cubicBezTo>
                    <a:pt x="467" y="961"/>
                    <a:pt x="477" y="964"/>
                    <a:pt x="479" y="962"/>
                  </a:cubicBezTo>
                  <a:cubicBezTo>
                    <a:pt x="480" y="962"/>
                    <a:pt x="480" y="961"/>
                    <a:pt x="480" y="960"/>
                  </a:cubicBezTo>
                  <a:cubicBezTo>
                    <a:pt x="482" y="944"/>
                    <a:pt x="493" y="929"/>
                    <a:pt x="494" y="928"/>
                  </a:cubicBezTo>
                  <a:cubicBezTo>
                    <a:pt x="526" y="887"/>
                    <a:pt x="526" y="887"/>
                    <a:pt x="526" y="887"/>
                  </a:cubicBezTo>
                  <a:cubicBezTo>
                    <a:pt x="570" y="860"/>
                    <a:pt x="570" y="860"/>
                    <a:pt x="570" y="860"/>
                  </a:cubicBezTo>
                  <a:cubicBezTo>
                    <a:pt x="592" y="860"/>
                    <a:pt x="592" y="860"/>
                    <a:pt x="592" y="860"/>
                  </a:cubicBezTo>
                  <a:cubicBezTo>
                    <a:pt x="592" y="860"/>
                    <a:pt x="607" y="860"/>
                    <a:pt x="619" y="850"/>
                  </a:cubicBezTo>
                  <a:cubicBezTo>
                    <a:pt x="631" y="839"/>
                    <a:pt x="640" y="814"/>
                    <a:pt x="640" y="814"/>
                  </a:cubicBezTo>
                  <a:cubicBezTo>
                    <a:pt x="641" y="811"/>
                    <a:pt x="641" y="811"/>
                    <a:pt x="641" y="811"/>
                  </a:cubicBezTo>
                  <a:cubicBezTo>
                    <a:pt x="644" y="811"/>
                    <a:pt x="644" y="811"/>
                    <a:pt x="644" y="811"/>
                  </a:cubicBezTo>
                  <a:cubicBezTo>
                    <a:pt x="653" y="812"/>
                    <a:pt x="677" y="813"/>
                    <a:pt x="684" y="811"/>
                  </a:cubicBezTo>
                  <a:cubicBezTo>
                    <a:pt x="690" y="810"/>
                    <a:pt x="696" y="810"/>
                    <a:pt x="700" y="811"/>
                  </a:cubicBezTo>
                  <a:cubicBezTo>
                    <a:pt x="700" y="789"/>
                    <a:pt x="700" y="789"/>
                    <a:pt x="700" y="789"/>
                  </a:cubicBezTo>
                  <a:cubicBezTo>
                    <a:pt x="723" y="781"/>
                    <a:pt x="723" y="781"/>
                    <a:pt x="723" y="781"/>
                  </a:cubicBezTo>
                  <a:cubicBezTo>
                    <a:pt x="714" y="739"/>
                    <a:pt x="714" y="739"/>
                    <a:pt x="714" y="739"/>
                  </a:cubicBezTo>
                  <a:cubicBezTo>
                    <a:pt x="715" y="737"/>
                    <a:pt x="715" y="737"/>
                    <a:pt x="715" y="737"/>
                  </a:cubicBezTo>
                  <a:cubicBezTo>
                    <a:pt x="725" y="720"/>
                    <a:pt x="743" y="690"/>
                    <a:pt x="752" y="690"/>
                  </a:cubicBezTo>
                  <a:cubicBezTo>
                    <a:pt x="754" y="690"/>
                    <a:pt x="756" y="691"/>
                    <a:pt x="757" y="692"/>
                  </a:cubicBezTo>
                  <a:cubicBezTo>
                    <a:pt x="761" y="698"/>
                    <a:pt x="766" y="708"/>
                    <a:pt x="769" y="714"/>
                  </a:cubicBezTo>
                  <a:cubicBezTo>
                    <a:pt x="806" y="700"/>
                    <a:pt x="806" y="700"/>
                    <a:pt x="806" y="700"/>
                  </a:cubicBezTo>
                  <a:cubicBezTo>
                    <a:pt x="810" y="698"/>
                    <a:pt x="830" y="689"/>
                    <a:pt x="839" y="695"/>
                  </a:cubicBezTo>
                  <a:cubicBezTo>
                    <a:pt x="842" y="692"/>
                    <a:pt x="846" y="680"/>
                    <a:pt x="848" y="668"/>
                  </a:cubicBezTo>
                  <a:cubicBezTo>
                    <a:pt x="849" y="665"/>
                    <a:pt x="849" y="665"/>
                    <a:pt x="849" y="665"/>
                  </a:cubicBezTo>
                  <a:cubicBezTo>
                    <a:pt x="893" y="655"/>
                    <a:pt x="893" y="655"/>
                    <a:pt x="893" y="655"/>
                  </a:cubicBezTo>
                  <a:cubicBezTo>
                    <a:pt x="908" y="682"/>
                    <a:pt x="908" y="682"/>
                    <a:pt x="908" y="682"/>
                  </a:cubicBezTo>
                  <a:cubicBezTo>
                    <a:pt x="916" y="705"/>
                    <a:pt x="916" y="705"/>
                    <a:pt x="916" y="705"/>
                  </a:cubicBezTo>
                  <a:cubicBezTo>
                    <a:pt x="909" y="711"/>
                    <a:pt x="909" y="711"/>
                    <a:pt x="909" y="711"/>
                  </a:cubicBezTo>
                  <a:cubicBezTo>
                    <a:pt x="923" y="721"/>
                    <a:pt x="923" y="721"/>
                    <a:pt x="923" y="721"/>
                  </a:cubicBezTo>
                  <a:cubicBezTo>
                    <a:pt x="928" y="725"/>
                    <a:pt x="944" y="734"/>
                    <a:pt x="950" y="727"/>
                  </a:cubicBezTo>
                  <a:cubicBezTo>
                    <a:pt x="952" y="724"/>
                    <a:pt x="948" y="712"/>
                    <a:pt x="946" y="703"/>
                  </a:cubicBezTo>
                  <a:cubicBezTo>
                    <a:pt x="942" y="690"/>
                    <a:pt x="938" y="677"/>
                    <a:pt x="943" y="671"/>
                  </a:cubicBezTo>
                  <a:cubicBezTo>
                    <a:pt x="944" y="669"/>
                    <a:pt x="947" y="666"/>
                    <a:pt x="953" y="666"/>
                  </a:cubicBezTo>
                  <a:cubicBezTo>
                    <a:pt x="972" y="666"/>
                    <a:pt x="984" y="685"/>
                    <a:pt x="989" y="694"/>
                  </a:cubicBezTo>
                  <a:cubicBezTo>
                    <a:pt x="1006" y="681"/>
                    <a:pt x="1072" y="633"/>
                    <a:pt x="1114" y="620"/>
                  </a:cubicBezTo>
                  <a:cubicBezTo>
                    <a:pt x="1130" y="595"/>
                    <a:pt x="1130" y="595"/>
                    <a:pt x="1130" y="595"/>
                  </a:cubicBezTo>
                  <a:cubicBezTo>
                    <a:pt x="1114" y="577"/>
                    <a:pt x="1114" y="577"/>
                    <a:pt x="1114" y="577"/>
                  </a:cubicBezTo>
                  <a:cubicBezTo>
                    <a:pt x="1114" y="575"/>
                    <a:pt x="1114" y="575"/>
                    <a:pt x="1114" y="575"/>
                  </a:cubicBezTo>
                  <a:cubicBezTo>
                    <a:pt x="1115" y="562"/>
                    <a:pt x="1115" y="541"/>
                    <a:pt x="1110" y="536"/>
                  </a:cubicBezTo>
                  <a:cubicBezTo>
                    <a:pt x="1109" y="535"/>
                    <a:pt x="1109" y="535"/>
                    <a:pt x="1109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57" y="521"/>
                    <a:pt x="1057" y="521"/>
                    <a:pt x="1057" y="521"/>
                  </a:cubicBezTo>
                  <a:cubicBezTo>
                    <a:pt x="1049" y="490"/>
                    <a:pt x="1049" y="490"/>
                    <a:pt x="1049" y="490"/>
                  </a:cubicBezTo>
                  <a:cubicBezTo>
                    <a:pt x="1049" y="479"/>
                    <a:pt x="1049" y="479"/>
                    <a:pt x="1049" y="479"/>
                  </a:cubicBezTo>
                  <a:cubicBezTo>
                    <a:pt x="1027" y="462"/>
                    <a:pt x="1027" y="462"/>
                    <a:pt x="1027" y="462"/>
                  </a:cubicBezTo>
                  <a:cubicBezTo>
                    <a:pt x="1029" y="438"/>
                    <a:pt x="1029" y="438"/>
                    <a:pt x="1029" y="438"/>
                  </a:cubicBezTo>
                  <a:cubicBezTo>
                    <a:pt x="1074" y="438"/>
                    <a:pt x="1074" y="438"/>
                    <a:pt x="1074" y="438"/>
                  </a:cubicBezTo>
                  <a:cubicBezTo>
                    <a:pt x="1075" y="432"/>
                    <a:pt x="1075" y="432"/>
                    <a:pt x="1075" y="432"/>
                  </a:cubicBezTo>
                  <a:cubicBezTo>
                    <a:pt x="1081" y="397"/>
                    <a:pt x="1081" y="397"/>
                    <a:pt x="1081" y="397"/>
                  </a:cubicBezTo>
                  <a:cubicBezTo>
                    <a:pt x="1082" y="396"/>
                    <a:pt x="1082" y="396"/>
                    <a:pt x="1082" y="396"/>
                  </a:cubicBezTo>
                  <a:cubicBezTo>
                    <a:pt x="1087" y="391"/>
                    <a:pt x="1092" y="385"/>
                    <a:pt x="1094" y="382"/>
                  </a:cubicBezTo>
                  <a:cubicBezTo>
                    <a:pt x="1094" y="382"/>
                    <a:pt x="1093" y="382"/>
                    <a:pt x="1093" y="382"/>
                  </a:cubicBezTo>
                  <a:cubicBezTo>
                    <a:pt x="1076" y="386"/>
                    <a:pt x="1066" y="375"/>
                    <a:pt x="1062" y="369"/>
                  </a:cubicBezTo>
                  <a:cubicBezTo>
                    <a:pt x="1062" y="369"/>
                    <a:pt x="1062" y="369"/>
                    <a:pt x="1062" y="369"/>
                  </a:cubicBezTo>
                  <a:cubicBezTo>
                    <a:pt x="1046" y="312"/>
                    <a:pt x="1046" y="312"/>
                    <a:pt x="1046" y="312"/>
                  </a:cubicBezTo>
                  <a:cubicBezTo>
                    <a:pt x="1052" y="313"/>
                    <a:pt x="1052" y="313"/>
                    <a:pt x="1052" y="313"/>
                  </a:cubicBezTo>
                  <a:cubicBezTo>
                    <a:pt x="1052" y="313"/>
                    <a:pt x="1086" y="318"/>
                    <a:pt x="1096" y="302"/>
                  </a:cubicBezTo>
                  <a:cubicBezTo>
                    <a:pt x="1105" y="286"/>
                    <a:pt x="1117" y="279"/>
                    <a:pt x="1122" y="277"/>
                  </a:cubicBezTo>
                  <a:cubicBezTo>
                    <a:pt x="1131" y="241"/>
                    <a:pt x="1131" y="241"/>
                    <a:pt x="1131" y="241"/>
                  </a:cubicBezTo>
                  <a:cubicBezTo>
                    <a:pt x="1128" y="231"/>
                    <a:pt x="1117" y="179"/>
                    <a:pt x="1132" y="164"/>
                  </a:cubicBezTo>
                  <a:cubicBezTo>
                    <a:pt x="1141" y="155"/>
                    <a:pt x="1151" y="126"/>
                    <a:pt x="1143" y="112"/>
                  </a:cubicBezTo>
                  <a:cubicBezTo>
                    <a:pt x="1139" y="105"/>
                    <a:pt x="1130" y="102"/>
                    <a:pt x="1117" y="105"/>
                  </a:cubicBezTo>
                  <a:cubicBezTo>
                    <a:pt x="1067" y="117"/>
                    <a:pt x="1041" y="115"/>
                    <a:pt x="1040" y="115"/>
                  </a:cubicBezTo>
                  <a:cubicBezTo>
                    <a:pt x="1038" y="115"/>
                    <a:pt x="1038" y="115"/>
                    <a:pt x="1038" y="115"/>
                  </a:cubicBezTo>
                  <a:cubicBezTo>
                    <a:pt x="1005" y="66"/>
                    <a:pt x="1005" y="66"/>
                    <a:pt x="1005" y="66"/>
                  </a:cubicBezTo>
                  <a:cubicBezTo>
                    <a:pt x="999" y="69"/>
                    <a:pt x="985" y="75"/>
                    <a:pt x="977" y="71"/>
                  </a:cubicBezTo>
                  <a:cubicBezTo>
                    <a:pt x="975" y="69"/>
                    <a:pt x="972" y="67"/>
                    <a:pt x="971" y="61"/>
                  </a:cubicBezTo>
                  <a:cubicBezTo>
                    <a:pt x="970" y="55"/>
                    <a:pt x="972" y="46"/>
                    <a:pt x="973" y="37"/>
                  </a:cubicBezTo>
                  <a:cubicBezTo>
                    <a:pt x="974" y="26"/>
                    <a:pt x="977" y="5"/>
                    <a:pt x="974" y="2"/>
                  </a:cubicBezTo>
                  <a:cubicBezTo>
                    <a:pt x="973" y="2"/>
                    <a:pt x="972" y="2"/>
                    <a:pt x="969" y="4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947" y="8"/>
                    <a:pt x="934" y="20"/>
                    <a:pt x="925" y="29"/>
                  </a:cubicBezTo>
                  <a:cubicBezTo>
                    <a:pt x="913" y="42"/>
                    <a:pt x="922" y="44"/>
                    <a:pt x="931" y="51"/>
                  </a:cubicBezTo>
                  <a:cubicBezTo>
                    <a:pt x="939" y="58"/>
                    <a:pt x="955" y="79"/>
                    <a:pt x="948" y="88"/>
                  </a:cubicBezTo>
                  <a:cubicBezTo>
                    <a:pt x="941" y="96"/>
                    <a:pt x="929" y="106"/>
                    <a:pt x="927" y="115"/>
                  </a:cubicBezTo>
                  <a:cubicBezTo>
                    <a:pt x="924" y="125"/>
                    <a:pt x="918" y="138"/>
                    <a:pt x="917" y="142"/>
                  </a:cubicBezTo>
                  <a:cubicBezTo>
                    <a:pt x="915" y="146"/>
                    <a:pt x="902" y="162"/>
                    <a:pt x="902" y="166"/>
                  </a:cubicBezTo>
                  <a:cubicBezTo>
                    <a:pt x="902" y="170"/>
                    <a:pt x="897" y="194"/>
                    <a:pt x="897" y="194"/>
                  </a:cubicBezTo>
                  <a:cubicBezTo>
                    <a:pt x="897" y="194"/>
                    <a:pt x="911" y="202"/>
                    <a:pt x="902" y="206"/>
                  </a:cubicBezTo>
                  <a:cubicBezTo>
                    <a:pt x="892" y="210"/>
                    <a:pt x="876" y="213"/>
                    <a:pt x="872" y="220"/>
                  </a:cubicBezTo>
                  <a:cubicBezTo>
                    <a:pt x="868" y="227"/>
                    <a:pt x="837" y="248"/>
                    <a:pt x="837" y="248"/>
                  </a:cubicBezTo>
                  <a:cubicBezTo>
                    <a:pt x="837" y="248"/>
                    <a:pt x="832" y="242"/>
                    <a:pt x="815" y="240"/>
                  </a:cubicBezTo>
                  <a:cubicBezTo>
                    <a:pt x="798" y="237"/>
                    <a:pt x="805" y="242"/>
                    <a:pt x="797" y="255"/>
                  </a:cubicBezTo>
                  <a:cubicBezTo>
                    <a:pt x="789" y="267"/>
                    <a:pt x="779" y="295"/>
                    <a:pt x="777" y="302"/>
                  </a:cubicBezTo>
                  <a:cubicBezTo>
                    <a:pt x="776" y="309"/>
                    <a:pt x="759" y="325"/>
                    <a:pt x="762" y="333"/>
                  </a:cubicBezTo>
                  <a:cubicBezTo>
                    <a:pt x="765" y="341"/>
                    <a:pt x="783" y="361"/>
                    <a:pt x="790" y="360"/>
                  </a:cubicBezTo>
                  <a:cubicBezTo>
                    <a:pt x="797" y="358"/>
                    <a:pt x="807" y="357"/>
                    <a:pt x="818" y="355"/>
                  </a:cubicBezTo>
                  <a:cubicBezTo>
                    <a:pt x="829" y="354"/>
                    <a:pt x="840" y="369"/>
                    <a:pt x="844" y="360"/>
                  </a:cubicBezTo>
                  <a:cubicBezTo>
                    <a:pt x="849" y="350"/>
                    <a:pt x="844" y="350"/>
                    <a:pt x="867" y="350"/>
                  </a:cubicBezTo>
                  <a:cubicBezTo>
                    <a:pt x="889" y="350"/>
                    <a:pt x="906" y="346"/>
                    <a:pt x="918" y="366"/>
                  </a:cubicBezTo>
                  <a:cubicBezTo>
                    <a:pt x="931" y="387"/>
                    <a:pt x="959" y="400"/>
                    <a:pt x="945" y="407"/>
                  </a:cubicBezTo>
                  <a:cubicBezTo>
                    <a:pt x="931" y="414"/>
                    <a:pt x="936" y="419"/>
                    <a:pt x="921" y="414"/>
                  </a:cubicBezTo>
                  <a:cubicBezTo>
                    <a:pt x="906" y="408"/>
                    <a:pt x="892" y="406"/>
                    <a:pt x="892" y="406"/>
                  </a:cubicBezTo>
                  <a:cubicBezTo>
                    <a:pt x="868" y="414"/>
                    <a:pt x="868" y="414"/>
                    <a:pt x="868" y="414"/>
                  </a:cubicBezTo>
                  <a:cubicBezTo>
                    <a:pt x="868" y="414"/>
                    <a:pt x="849" y="415"/>
                    <a:pt x="847" y="419"/>
                  </a:cubicBezTo>
                  <a:cubicBezTo>
                    <a:pt x="846" y="424"/>
                    <a:pt x="832" y="432"/>
                    <a:pt x="832" y="432"/>
                  </a:cubicBezTo>
                  <a:cubicBezTo>
                    <a:pt x="816" y="438"/>
                    <a:pt x="816" y="438"/>
                    <a:pt x="816" y="438"/>
                  </a:cubicBezTo>
                  <a:cubicBezTo>
                    <a:pt x="816" y="438"/>
                    <a:pt x="797" y="465"/>
                    <a:pt x="797" y="470"/>
                  </a:cubicBezTo>
                  <a:cubicBezTo>
                    <a:pt x="797" y="474"/>
                    <a:pt x="793" y="486"/>
                    <a:pt x="793" y="486"/>
                  </a:cubicBezTo>
                  <a:cubicBezTo>
                    <a:pt x="777" y="489"/>
                    <a:pt x="777" y="489"/>
                    <a:pt x="777" y="489"/>
                  </a:cubicBezTo>
                  <a:cubicBezTo>
                    <a:pt x="757" y="503"/>
                    <a:pt x="757" y="503"/>
                    <a:pt x="757" y="503"/>
                  </a:cubicBezTo>
                  <a:cubicBezTo>
                    <a:pt x="731" y="507"/>
                    <a:pt x="731" y="507"/>
                    <a:pt x="731" y="507"/>
                  </a:cubicBezTo>
                  <a:cubicBezTo>
                    <a:pt x="697" y="537"/>
                    <a:pt x="697" y="537"/>
                    <a:pt x="697" y="537"/>
                  </a:cubicBezTo>
                  <a:cubicBezTo>
                    <a:pt x="652" y="537"/>
                    <a:pt x="652" y="537"/>
                    <a:pt x="652" y="537"/>
                  </a:cubicBezTo>
                  <a:cubicBezTo>
                    <a:pt x="652" y="537"/>
                    <a:pt x="630" y="524"/>
                    <a:pt x="621" y="530"/>
                  </a:cubicBezTo>
                  <a:cubicBezTo>
                    <a:pt x="613" y="535"/>
                    <a:pt x="602" y="559"/>
                    <a:pt x="602" y="564"/>
                  </a:cubicBezTo>
                  <a:cubicBezTo>
                    <a:pt x="602" y="570"/>
                    <a:pt x="613" y="583"/>
                    <a:pt x="616" y="587"/>
                  </a:cubicBezTo>
                  <a:cubicBezTo>
                    <a:pt x="618" y="591"/>
                    <a:pt x="621" y="609"/>
                    <a:pt x="621" y="609"/>
                  </a:cubicBezTo>
                  <a:cubicBezTo>
                    <a:pt x="621" y="609"/>
                    <a:pt x="613" y="623"/>
                    <a:pt x="609" y="623"/>
                  </a:cubicBezTo>
                  <a:cubicBezTo>
                    <a:pt x="605" y="623"/>
                    <a:pt x="588" y="630"/>
                    <a:pt x="588" y="630"/>
                  </a:cubicBezTo>
                  <a:cubicBezTo>
                    <a:pt x="588" y="630"/>
                    <a:pt x="571" y="640"/>
                    <a:pt x="568" y="648"/>
                  </a:cubicBezTo>
                  <a:cubicBezTo>
                    <a:pt x="564" y="657"/>
                    <a:pt x="561" y="665"/>
                    <a:pt x="547" y="669"/>
                  </a:cubicBezTo>
                  <a:cubicBezTo>
                    <a:pt x="533" y="673"/>
                    <a:pt x="545" y="663"/>
                    <a:pt x="533" y="673"/>
                  </a:cubicBezTo>
                  <a:cubicBezTo>
                    <a:pt x="522" y="683"/>
                    <a:pt x="493" y="683"/>
                    <a:pt x="475" y="684"/>
                  </a:cubicBezTo>
                  <a:cubicBezTo>
                    <a:pt x="457" y="686"/>
                    <a:pt x="401" y="691"/>
                    <a:pt x="383" y="697"/>
                  </a:cubicBezTo>
                  <a:cubicBezTo>
                    <a:pt x="365" y="703"/>
                    <a:pt x="348" y="726"/>
                    <a:pt x="323" y="723"/>
                  </a:cubicBezTo>
                  <a:cubicBezTo>
                    <a:pt x="298" y="721"/>
                    <a:pt x="316" y="714"/>
                    <a:pt x="296" y="712"/>
                  </a:cubicBezTo>
                  <a:cubicBezTo>
                    <a:pt x="277" y="711"/>
                    <a:pt x="273" y="718"/>
                    <a:pt x="259" y="711"/>
                  </a:cubicBezTo>
                  <a:cubicBezTo>
                    <a:pt x="245" y="704"/>
                    <a:pt x="242" y="700"/>
                    <a:pt x="234" y="693"/>
                  </a:cubicBezTo>
                  <a:cubicBezTo>
                    <a:pt x="225" y="686"/>
                    <a:pt x="225" y="679"/>
                    <a:pt x="206" y="679"/>
                  </a:cubicBezTo>
                  <a:cubicBezTo>
                    <a:pt x="186" y="679"/>
                    <a:pt x="174" y="662"/>
                    <a:pt x="174" y="662"/>
                  </a:cubicBezTo>
                  <a:cubicBezTo>
                    <a:pt x="174" y="662"/>
                    <a:pt x="164" y="644"/>
                    <a:pt x="123" y="644"/>
                  </a:cubicBezTo>
                  <a:cubicBezTo>
                    <a:pt x="83" y="644"/>
                    <a:pt x="77" y="647"/>
                    <a:pt x="59" y="640"/>
                  </a:cubicBezTo>
                  <a:cubicBezTo>
                    <a:pt x="41" y="633"/>
                    <a:pt x="22" y="626"/>
                    <a:pt x="5" y="624"/>
                  </a:cubicBezTo>
                  <a:cubicBezTo>
                    <a:pt x="4" y="624"/>
                    <a:pt x="2" y="624"/>
                    <a:pt x="0" y="624"/>
                  </a:cubicBezTo>
                  <a:lnTo>
                    <a:pt x="0" y="6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7842251" y="3998912"/>
              <a:ext cx="622300" cy="730250"/>
            </a:xfrm>
            <a:custGeom>
              <a:avLst/>
              <a:gdLst>
                <a:gd name="T0" fmla="*/ 47 w 251"/>
                <a:gd name="T1" fmla="*/ 171 h 294"/>
                <a:gd name="T2" fmla="*/ 42 w 251"/>
                <a:gd name="T3" fmla="*/ 168 h 294"/>
                <a:gd name="T4" fmla="*/ 35 w 251"/>
                <a:gd name="T5" fmla="*/ 195 h 294"/>
                <a:gd name="T6" fmla="*/ 58 w 251"/>
                <a:gd name="T7" fmla="*/ 200 h 294"/>
                <a:gd name="T8" fmla="*/ 75 w 251"/>
                <a:gd name="T9" fmla="*/ 222 h 294"/>
                <a:gd name="T10" fmla="*/ 54 w 251"/>
                <a:gd name="T11" fmla="*/ 231 h 294"/>
                <a:gd name="T12" fmla="*/ 58 w 251"/>
                <a:gd name="T13" fmla="*/ 236 h 294"/>
                <a:gd name="T14" fmla="*/ 77 w 251"/>
                <a:gd name="T15" fmla="*/ 275 h 294"/>
                <a:gd name="T16" fmla="*/ 91 w 251"/>
                <a:gd name="T17" fmla="*/ 270 h 294"/>
                <a:gd name="T18" fmla="*/ 115 w 251"/>
                <a:gd name="T19" fmla="*/ 275 h 294"/>
                <a:gd name="T20" fmla="*/ 140 w 251"/>
                <a:gd name="T21" fmla="*/ 275 h 294"/>
                <a:gd name="T22" fmla="*/ 172 w 251"/>
                <a:gd name="T23" fmla="*/ 288 h 294"/>
                <a:gd name="T24" fmla="*/ 180 w 251"/>
                <a:gd name="T25" fmla="*/ 294 h 294"/>
                <a:gd name="T26" fmla="*/ 212 w 251"/>
                <a:gd name="T27" fmla="*/ 261 h 294"/>
                <a:gd name="T28" fmla="*/ 213 w 251"/>
                <a:gd name="T29" fmla="*/ 243 h 294"/>
                <a:gd name="T30" fmla="*/ 242 w 251"/>
                <a:gd name="T31" fmla="*/ 239 h 294"/>
                <a:gd name="T32" fmla="*/ 238 w 251"/>
                <a:gd name="T33" fmla="*/ 235 h 294"/>
                <a:gd name="T34" fmla="*/ 251 w 251"/>
                <a:gd name="T35" fmla="*/ 196 h 294"/>
                <a:gd name="T36" fmla="*/ 222 w 251"/>
                <a:gd name="T37" fmla="*/ 196 h 294"/>
                <a:gd name="T38" fmla="*/ 200 w 251"/>
                <a:gd name="T39" fmla="*/ 183 h 294"/>
                <a:gd name="T40" fmla="*/ 197 w 251"/>
                <a:gd name="T41" fmla="*/ 175 h 294"/>
                <a:gd name="T42" fmla="*/ 175 w 251"/>
                <a:gd name="T43" fmla="*/ 151 h 294"/>
                <a:gd name="T44" fmla="*/ 180 w 251"/>
                <a:gd name="T45" fmla="*/ 133 h 294"/>
                <a:gd name="T46" fmla="*/ 196 w 251"/>
                <a:gd name="T47" fmla="*/ 119 h 294"/>
                <a:gd name="T48" fmla="*/ 203 w 251"/>
                <a:gd name="T49" fmla="*/ 111 h 294"/>
                <a:gd name="T50" fmla="*/ 200 w 251"/>
                <a:gd name="T51" fmla="*/ 107 h 294"/>
                <a:gd name="T52" fmla="*/ 196 w 251"/>
                <a:gd name="T53" fmla="*/ 109 h 294"/>
                <a:gd name="T54" fmla="*/ 177 w 251"/>
                <a:gd name="T55" fmla="*/ 109 h 294"/>
                <a:gd name="T56" fmla="*/ 150 w 251"/>
                <a:gd name="T57" fmla="*/ 46 h 294"/>
                <a:gd name="T58" fmla="*/ 89 w 251"/>
                <a:gd name="T59" fmla="*/ 20 h 294"/>
                <a:gd name="T60" fmla="*/ 71 w 251"/>
                <a:gd name="T61" fmla="*/ 4 h 294"/>
                <a:gd name="T62" fmla="*/ 78 w 251"/>
                <a:gd name="T63" fmla="*/ 16 h 294"/>
                <a:gd name="T64" fmla="*/ 75 w 251"/>
                <a:gd name="T65" fmla="*/ 49 h 294"/>
                <a:gd name="T66" fmla="*/ 45 w 251"/>
                <a:gd name="T67" fmla="*/ 42 h 294"/>
                <a:gd name="T68" fmla="*/ 40 w 251"/>
                <a:gd name="T69" fmla="*/ 58 h 294"/>
                <a:gd name="T70" fmla="*/ 35 w 251"/>
                <a:gd name="T71" fmla="*/ 82 h 294"/>
                <a:gd name="T72" fmla="*/ 22 w 251"/>
                <a:gd name="T73" fmla="*/ 97 h 294"/>
                <a:gd name="T74" fmla="*/ 0 w 251"/>
                <a:gd name="T75" fmla="*/ 101 h 294"/>
                <a:gd name="T76" fmla="*/ 37 w 251"/>
                <a:gd name="T77" fmla="*/ 124 h 294"/>
                <a:gd name="T78" fmla="*/ 66 w 251"/>
                <a:gd name="T79" fmla="*/ 146 h 294"/>
                <a:gd name="T80" fmla="*/ 61 w 251"/>
                <a:gd name="T81" fmla="*/ 17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294">
                  <a:moveTo>
                    <a:pt x="61" y="175"/>
                  </a:moveTo>
                  <a:cubicBezTo>
                    <a:pt x="56" y="176"/>
                    <a:pt x="51" y="173"/>
                    <a:pt x="47" y="171"/>
                  </a:cubicBezTo>
                  <a:cubicBezTo>
                    <a:pt x="45" y="170"/>
                    <a:pt x="43" y="168"/>
                    <a:pt x="42" y="168"/>
                  </a:cubicBezTo>
                  <a:cubicBezTo>
                    <a:pt x="42" y="168"/>
                    <a:pt x="42" y="168"/>
                    <a:pt x="42" y="168"/>
                  </a:cubicBezTo>
                  <a:cubicBezTo>
                    <a:pt x="42" y="168"/>
                    <a:pt x="41" y="169"/>
                    <a:pt x="41" y="172"/>
                  </a:cubicBezTo>
                  <a:cubicBezTo>
                    <a:pt x="39" y="181"/>
                    <a:pt x="37" y="190"/>
                    <a:pt x="35" y="195"/>
                  </a:cubicBezTo>
                  <a:cubicBezTo>
                    <a:pt x="40" y="194"/>
                    <a:pt x="47" y="194"/>
                    <a:pt x="51" y="197"/>
                  </a:cubicBezTo>
                  <a:cubicBezTo>
                    <a:pt x="52" y="198"/>
                    <a:pt x="55" y="199"/>
                    <a:pt x="58" y="200"/>
                  </a:cubicBezTo>
                  <a:cubicBezTo>
                    <a:pt x="69" y="205"/>
                    <a:pt x="77" y="209"/>
                    <a:pt x="78" y="215"/>
                  </a:cubicBezTo>
                  <a:cubicBezTo>
                    <a:pt x="78" y="216"/>
                    <a:pt x="78" y="219"/>
                    <a:pt x="75" y="222"/>
                  </a:cubicBezTo>
                  <a:cubicBezTo>
                    <a:pt x="71" y="225"/>
                    <a:pt x="66" y="227"/>
                    <a:pt x="62" y="228"/>
                  </a:cubicBezTo>
                  <a:cubicBezTo>
                    <a:pt x="59" y="229"/>
                    <a:pt x="55" y="230"/>
                    <a:pt x="54" y="231"/>
                  </a:cubicBezTo>
                  <a:cubicBezTo>
                    <a:pt x="54" y="232"/>
                    <a:pt x="55" y="232"/>
                    <a:pt x="56" y="233"/>
                  </a:cubicBezTo>
                  <a:cubicBezTo>
                    <a:pt x="58" y="236"/>
                    <a:pt x="58" y="236"/>
                    <a:pt x="58" y="236"/>
                  </a:cubicBezTo>
                  <a:cubicBezTo>
                    <a:pt x="69" y="249"/>
                    <a:pt x="76" y="257"/>
                    <a:pt x="76" y="263"/>
                  </a:cubicBezTo>
                  <a:cubicBezTo>
                    <a:pt x="77" y="266"/>
                    <a:pt x="77" y="271"/>
                    <a:pt x="77" y="275"/>
                  </a:cubicBezTo>
                  <a:cubicBezTo>
                    <a:pt x="84" y="272"/>
                    <a:pt x="90" y="270"/>
                    <a:pt x="90" y="270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06" y="268"/>
                    <a:pt x="106" y="268"/>
                    <a:pt x="106" y="268"/>
                  </a:cubicBezTo>
                  <a:cubicBezTo>
                    <a:pt x="115" y="275"/>
                    <a:pt x="115" y="275"/>
                    <a:pt x="115" y="275"/>
                  </a:cubicBezTo>
                  <a:cubicBezTo>
                    <a:pt x="118" y="271"/>
                    <a:pt x="118" y="271"/>
                    <a:pt x="118" y="271"/>
                  </a:cubicBezTo>
                  <a:cubicBezTo>
                    <a:pt x="124" y="265"/>
                    <a:pt x="132" y="270"/>
                    <a:pt x="140" y="275"/>
                  </a:cubicBezTo>
                  <a:cubicBezTo>
                    <a:pt x="145" y="278"/>
                    <a:pt x="150" y="281"/>
                    <a:pt x="155" y="282"/>
                  </a:cubicBezTo>
                  <a:cubicBezTo>
                    <a:pt x="165" y="283"/>
                    <a:pt x="169" y="286"/>
                    <a:pt x="172" y="288"/>
                  </a:cubicBezTo>
                  <a:cubicBezTo>
                    <a:pt x="174" y="289"/>
                    <a:pt x="175" y="290"/>
                    <a:pt x="177" y="292"/>
                  </a:cubicBezTo>
                  <a:cubicBezTo>
                    <a:pt x="179" y="292"/>
                    <a:pt x="180" y="293"/>
                    <a:pt x="180" y="294"/>
                  </a:cubicBezTo>
                  <a:cubicBezTo>
                    <a:pt x="200" y="279"/>
                    <a:pt x="200" y="279"/>
                    <a:pt x="200" y="279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0" y="247"/>
                    <a:pt x="211" y="244"/>
                    <a:pt x="213" y="243"/>
                  </a:cubicBezTo>
                  <a:cubicBezTo>
                    <a:pt x="217" y="238"/>
                    <a:pt x="226" y="238"/>
                    <a:pt x="235" y="239"/>
                  </a:cubicBezTo>
                  <a:cubicBezTo>
                    <a:pt x="238" y="239"/>
                    <a:pt x="240" y="239"/>
                    <a:pt x="242" y="239"/>
                  </a:cubicBezTo>
                  <a:cubicBezTo>
                    <a:pt x="241" y="238"/>
                    <a:pt x="241" y="237"/>
                    <a:pt x="240" y="237"/>
                  </a:cubicBezTo>
                  <a:cubicBezTo>
                    <a:pt x="238" y="235"/>
                    <a:pt x="238" y="235"/>
                    <a:pt x="238" y="235"/>
                  </a:cubicBezTo>
                  <a:cubicBezTo>
                    <a:pt x="239" y="232"/>
                    <a:pt x="239" y="232"/>
                    <a:pt x="239" y="232"/>
                  </a:cubicBezTo>
                  <a:cubicBezTo>
                    <a:pt x="239" y="232"/>
                    <a:pt x="246" y="211"/>
                    <a:pt x="251" y="196"/>
                  </a:cubicBezTo>
                  <a:cubicBezTo>
                    <a:pt x="245" y="197"/>
                    <a:pt x="238" y="198"/>
                    <a:pt x="232" y="198"/>
                  </a:cubicBezTo>
                  <a:cubicBezTo>
                    <a:pt x="227" y="198"/>
                    <a:pt x="224" y="198"/>
                    <a:pt x="222" y="196"/>
                  </a:cubicBezTo>
                  <a:cubicBezTo>
                    <a:pt x="220" y="196"/>
                    <a:pt x="218" y="195"/>
                    <a:pt x="216" y="194"/>
                  </a:cubicBezTo>
                  <a:cubicBezTo>
                    <a:pt x="210" y="193"/>
                    <a:pt x="203" y="191"/>
                    <a:pt x="200" y="183"/>
                  </a:cubicBezTo>
                  <a:cubicBezTo>
                    <a:pt x="198" y="180"/>
                    <a:pt x="198" y="177"/>
                    <a:pt x="197" y="175"/>
                  </a:cubicBezTo>
                  <a:cubicBezTo>
                    <a:pt x="197" y="175"/>
                    <a:pt x="197" y="175"/>
                    <a:pt x="197" y="175"/>
                  </a:cubicBezTo>
                  <a:cubicBezTo>
                    <a:pt x="197" y="175"/>
                    <a:pt x="197" y="175"/>
                    <a:pt x="196" y="175"/>
                  </a:cubicBezTo>
                  <a:cubicBezTo>
                    <a:pt x="188" y="173"/>
                    <a:pt x="181" y="171"/>
                    <a:pt x="175" y="151"/>
                  </a:cubicBezTo>
                  <a:cubicBezTo>
                    <a:pt x="173" y="145"/>
                    <a:pt x="172" y="141"/>
                    <a:pt x="174" y="138"/>
                  </a:cubicBezTo>
                  <a:cubicBezTo>
                    <a:pt x="175" y="135"/>
                    <a:pt x="178" y="134"/>
                    <a:pt x="180" y="133"/>
                  </a:cubicBezTo>
                  <a:cubicBezTo>
                    <a:pt x="183" y="132"/>
                    <a:pt x="187" y="131"/>
                    <a:pt x="192" y="127"/>
                  </a:cubicBezTo>
                  <a:cubicBezTo>
                    <a:pt x="197" y="122"/>
                    <a:pt x="196" y="120"/>
                    <a:pt x="196" y="119"/>
                  </a:cubicBezTo>
                  <a:cubicBezTo>
                    <a:pt x="196" y="119"/>
                    <a:pt x="194" y="117"/>
                    <a:pt x="195" y="114"/>
                  </a:cubicBezTo>
                  <a:cubicBezTo>
                    <a:pt x="197" y="112"/>
                    <a:pt x="200" y="111"/>
                    <a:pt x="203" y="111"/>
                  </a:cubicBezTo>
                  <a:cubicBezTo>
                    <a:pt x="210" y="110"/>
                    <a:pt x="212" y="108"/>
                    <a:pt x="210" y="94"/>
                  </a:cubicBezTo>
                  <a:cubicBezTo>
                    <a:pt x="208" y="96"/>
                    <a:pt x="204" y="102"/>
                    <a:pt x="200" y="107"/>
                  </a:cubicBezTo>
                  <a:cubicBezTo>
                    <a:pt x="199" y="110"/>
                    <a:pt x="199" y="110"/>
                    <a:pt x="199" y="110"/>
                  </a:cubicBezTo>
                  <a:cubicBezTo>
                    <a:pt x="196" y="109"/>
                    <a:pt x="196" y="109"/>
                    <a:pt x="196" y="109"/>
                  </a:cubicBezTo>
                  <a:cubicBezTo>
                    <a:pt x="190" y="109"/>
                    <a:pt x="183" y="108"/>
                    <a:pt x="181" y="109"/>
                  </a:cubicBezTo>
                  <a:cubicBezTo>
                    <a:pt x="180" y="110"/>
                    <a:pt x="178" y="110"/>
                    <a:pt x="177" y="109"/>
                  </a:cubicBezTo>
                  <a:cubicBezTo>
                    <a:pt x="171" y="107"/>
                    <a:pt x="153" y="80"/>
                    <a:pt x="151" y="71"/>
                  </a:cubicBezTo>
                  <a:cubicBezTo>
                    <a:pt x="149" y="63"/>
                    <a:pt x="150" y="52"/>
                    <a:pt x="150" y="46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3" y="33"/>
                    <a:pt x="95" y="23"/>
                    <a:pt x="89" y="20"/>
                  </a:cubicBezTo>
                  <a:cubicBezTo>
                    <a:pt x="85" y="17"/>
                    <a:pt x="80" y="8"/>
                    <a:pt x="76" y="0"/>
                  </a:cubicBezTo>
                  <a:cubicBezTo>
                    <a:pt x="74" y="1"/>
                    <a:pt x="72" y="3"/>
                    <a:pt x="71" y="4"/>
                  </a:cubicBezTo>
                  <a:cubicBezTo>
                    <a:pt x="71" y="4"/>
                    <a:pt x="72" y="5"/>
                    <a:pt x="72" y="5"/>
                  </a:cubicBezTo>
                  <a:cubicBezTo>
                    <a:pt x="75" y="7"/>
                    <a:pt x="77" y="10"/>
                    <a:pt x="78" y="16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81" y="33"/>
                    <a:pt x="83" y="42"/>
                    <a:pt x="75" y="49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8" y="52"/>
                  </a:cubicBezTo>
                  <a:cubicBezTo>
                    <a:pt x="38" y="52"/>
                    <a:pt x="39" y="55"/>
                    <a:pt x="40" y="58"/>
                  </a:cubicBezTo>
                  <a:cubicBezTo>
                    <a:pt x="42" y="64"/>
                    <a:pt x="45" y="72"/>
                    <a:pt x="42" y="77"/>
                  </a:cubicBezTo>
                  <a:cubicBezTo>
                    <a:pt x="41" y="79"/>
                    <a:pt x="39" y="81"/>
                    <a:pt x="35" y="82"/>
                  </a:cubicBezTo>
                  <a:cubicBezTo>
                    <a:pt x="26" y="83"/>
                    <a:pt x="23" y="94"/>
                    <a:pt x="23" y="94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0" y="97"/>
                    <a:pt x="1" y="99"/>
                    <a:pt x="0" y="101"/>
                  </a:cubicBezTo>
                  <a:cubicBezTo>
                    <a:pt x="0" y="101"/>
                    <a:pt x="0" y="101"/>
                    <a:pt x="2" y="103"/>
                  </a:cubicBezTo>
                  <a:cubicBezTo>
                    <a:pt x="11" y="114"/>
                    <a:pt x="34" y="123"/>
                    <a:pt x="37" y="124"/>
                  </a:cubicBezTo>
                  <a:cubicBezTo>
                    <a:pt x="46" y="125"/>
                    <a:pt x="64" y="127"/>
                    <a:pt x="64" y="137"/>
                  </a:cubicBezTo>
                  <a:cubicBezTo>
                    <a:pt x="64" y="139"/>
                    <a:pt x="65" y="143"/>
                    <a:pt x="66" y="146"/>
                  </a:cubicBezTo>
                  <a:cubicBezTo>
                    <a:pt x="68" y="158"/>
                    <a:pt x="70" y="167"/>
                    <a:pt x="66" y="172"/>
                  </a:cubicBezTo>
                  <a:cubicBezTo>
                    <a:pt x="65" y="174"/>
                    <a:pt x="63" y="175"/>
                    <a:pt x="61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5683250" y="4027488"/>
              <a:ext cx="2332038" cy="1211262"/>
            </a:xfrm>
            <a:custGeom>
              <a:avLst/>
              <a:gdLst>
                <a:gd name="T0" fmla="*/ 620 w 939"/>
                <a:gd name="T1" fmla="*/ 90 h 487"/>
                <a:gd name="T2" fmla="*/ 606 w 939"/>
                <a:gd name="T3" fmla="*/ 130 h 487"/>
                <a:gd name="T4" fmla="*/ 642 w 939"/>
                <a:gd name="T5" fmla="*/ 217 h 487"/>
                <a:gd name="T6" fmla="*/ 570 w 939"/>
                <a:gd name="T7" fmla="*/ 246 h 487"/>
                <a:gd name="T8" fmla="*/ 564 w 939"/>
                <a:gd name="T9" fmla="*/ 285 h 487"/>
                <a:gd name="T10" fmla="*/ 567 w 939"/>
                <a:gd name="T11" fmla="*/ 307 h 487"/>
                <a:gd name="T12" fmla="*/ 544 w 939"/>
                <a:gd name="T13" fmla="*/ 259 h 487"/>
                <a:gd name="T14" fmla="*/ 632 w 939"/>
                <a:gd name="T15" fmla="*/ 216 h 487"/>
                <a:gd name="T16" fmla="*/ 552 w 939"/>
                <a:gd name="T17" fmla="*/ 144 h 487"/>
                <a:gd name="T18" fmla="*/ 526 w 939"/>
                <a:gd name="T19" fmla="*/ 213 h 487"/>
                <a:gd name="T20" fmla="*/ 499 w 939"/>
                <a:gd name="T21" fmla="*/ 254 h 487"/>
                <a:gd name="T22" fmla="*/ 430 w 939"/>
                <a:gd name="T23" fmla="*/ 270 h 487"/>
                <a:gd name="T24" fmla="*/ 408 w 939"/>
                <a:gd name="T25" fmla="*/ 264 h 487"/>
                <a:gd name="T26" fmla="*/ 401 w 939"/>
                <a:gd name="T27" fmla="*/ 308 h 487"/>
                <a:gd name="T28" fmla="*/ 408 w 939"/>
                <a:gd name="T29" fmla="*/ 324 h 487"/>
                <a:gd name="T30" fmla="*/ 401 w 939"/>
                <a:gd name="T31" fmla="*/ 275 h 487"/>
                <a:gd name="T32" fmla="*/ 427 w 939"/>
                <a:gd name="T33" fmla="*/ 258 h 487"/>
                <a:gd name="T34" fmla="*/ 460 w 939"/>
                <a:gd name="T35" fmla="*/ 248 h 487"/>
                <a:gd name="T36" fmla="*/ 492 w 939"/>
                <a:gd name="T37" fmla="*/ 222 h 487"/>
                <a:gd name="T38" fmla="*/ 544 w 939"/>
                <a:gd name="T39" fmla="*/ 174 h 487"/>
                <a:gd name="T40" fmla="*/ 473 w 939"/>
                <a:gd name="T41" fmla="*/ 117 h 487"/>
                <a:gd name="T42" fmla="*/ 382 w 939"/>
                <a:gd name="T43" fmla="*/ 107 h 487"/>
                <a:gd name="T44" fmla="*/ 344 w 939"/>
                <a:gd name="T45" fmla="*/ 81 h 487"/>
                <a:gd name="T46" fmla="*/ 288 w 939"/>
                <a:gd name="T47" fmla="*/ 35 h 487"/>
                <a:gd name="T48" fmla="*/ 269 w 939"/>
                <a:gd name="T49" fmla="*/ 0 h 487"/>
                <a:gd name="T50" fmla="*/ 245 w 939"/>
                <a:gd name="T51" fmla="*/ 53 h 487"/>
                <a:gd name="T52" fmla="*/ 206 w 939"/>
                <a:gd name="T53" fmla="*/ 74 h 487"/>
                <a:gd name="T54" fmla="*/ 125 w 939"/>
                <a:gd name="T55" fmla="*/ 77 h 487"/>
                <a:gd name="T56" fmla="*/ 16 w 939"/>
                <a:gd name="T57" fmla="*/ 6 h 487"/>
                <a:gd name="T58" fmla="*/ 8 w 939"/>
                <a:gd name="T59" fmla="*/ 86 h 487"/>
                <a:gd name="T60" fmla="*/ 66 w 939"/>
                <a:gd name="T61" fmla="*/ 164 h 487"/>
                <a:gd name="T62" fmla="*/ 63 w 939"/>
                <a:gd name="T63" fmla="*/ 231 h 487"/>
                <a:gd name="T64" fmla="*/ 59 w 939"/>
                <a:gd name="T65" fmla="*/ 337 h 487"/>
                <a:gd name="T66" fmla="*/ 109 w 939"/>
                <a:gd name="T67" fmla="*/ 360 h 487"/>
                <a:gd name="T68" fmla="*/ 130 w 939"/>
                <a:gd name="T69" fmla="*/ 376 h 487"/>
                <a:gd name="T70" fmla="*/ 194 w 939"/>
                <a:gd name="T71" fmla="*/ 487 h 487"/>
                <a:gd name="T72" fmla="*/ 242 w 939"/>
                <a:gd name="T73" fmla="*/ 413 h 487"/>
                <a:gd name="T74" fmla="*/ 272 w 939"/>
                <a:gd name="T75" fmla="*/ 363 h 487"/>
                <a:gd name="T76" fmla="*/ 319 w 939"/>
                <a:gd name="T77" fmla="*/ 346 h 487"/>
                <a:gd name="T78" fmla="*/ 362 w 939"/>
                <a:gd name="T79" fmla="*/ 379 h 487"/>
                <a:gd name="T80" fmla="*/ 412 w 939"/>
                <a:gd name="T81" fmla="*/ 402 h 487"/>
                <a:gd name="T82" fmla="*/ 412 w 939"/>
                <a:gd name="T83" fmla="*/ 346 h 487"/>
                <a:gd name="T84" fmla="*/ 477 w 939"/>
                <a:gd name="T85" fmla="*/ 340 h 487"/>
                <a:gd name="T86" fmla="*/ 539 w 939"/>
                <a:gd name="T87" fmla="*/ 326 h 487"/>
                <a:gd name="T88" fmla="*/ 592 w 939"/>
                <a:gd name="T89" fmla="*/ 374 h 487"/>
                <a:gd name="T90" fmla="*/ 645 w 939"/>
                <a:gd name="T91" fmla="*/ 290 h 487"/>
                <a:gd name="T92" fmla="*/ 756 w 939"/>
                <a:gd name="T93" fmla="*/ 281 h 487"/>
                <a:gd name="T94" fmla="*/ 825 w 939"/>
                <a:gd name="T95" fmla="*/ 287 h 487"/>
                <a:gd name="T96" fmla="*/ 843 w 939"/>
                <a:gd name="T97" fmla="*/ 321 h 487"/>
                <a:gd name="T98" fmla="*/ 938 w 939"/>
                <a:gd name="T99" fmla="*/ 266 h 487"/>
                <a:gd name="T100" fmla="*/ 916 w 939"/>
                <a:gd name="T101" fmla="*/ 217 h 487"/>
                <a:gd name="T102" fmla="*/ 924 w 939"/>
                <a:gd name="T103" fmla="*/ 196 h 487"/>
                <a:gd name="T104" fmla="*/ 896 w 939"/>
                <a:gd name="T105" fmla="*/ 192 h 487"/>
                <a:gd name="T106" fmla="*/ 812 w 939"/>
                <a:gd name="T107" fmla="*/ 141 h 487"/>
                <a:gd name="T108" fmla="*/ 711 w 939"/>
                <a:gd name="T109" fmla="*/ 123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9" h="487">
                  <a:moveTo>
                    <a:pt x="626" y="83"/>
                  </a:moveTo>
                  <a:cubicBezTo>
                    <a:pt x="623" y="84"/>
                    <a:pt x="620" y="84"/>
                    <a:pt x="617" y="84"/>
                  </a:cubicBezTo>
                  <a:cubicBezTo>
                    <a:pt x="616" y="84"/>
                    <a:pt x="614" y="84"/>
                    <a:pt x="612" y="84"/>
                  </a:cubicBezTo>
                  <a:cubicBezTo>
                    <a:pt x="620" y="90"/>
                    <a:pt x="620" y="90"/>
                    <a:pt x="620" y="90"/>
                  </a:cubicBezTo>
                  <a:cubicBezTo>
                    <a:pt x="636" y="100"/>
                    <a:pt x="636" y="100"/>
                    <a:pt x="636" y="100"/>
                  </a:cubicBezTo>
                  <a:cubicBezTo>
                    <a:pt x="636" y="102"/>
                    <a:pt x="636" y="102"/>
                    <a:pt x="636" y="102"/>
                  </a:cubicBezTo>
                  <a:cubicBezTo>
                    <a:pt x="638" y="113"/>
                    <a:pt x="636" y="115"/>
                    <a:pt x="636" y="116"/>
                  </a:cubicBezTo>
                  <a:cubicBezTo>
                    <a:pt x="635" y="117"/>
                    <a:pt x="634" y="119"/>
                    <a:pt x="606" y="130"/>
                  </a:cubicBezTo>
                  <a:cubicBezTo>
                    <a:pt x="606" y="155"/>
                    <a:pt x="606" y="155"/>
                    <a:pt x="606" y="155"/>
                  </a:cubicBezTo>
                  <a:cubicBezTo>
                    <a:pt x="621" y="159"/>
                    <a:pt x="621" y="159"/>
                    <a:pt x="621" y="159"/>
                  </a:cubicBezTo>
                  <a:cubicBezTo>
                    <a:pt x="621" y="185"/>
                    <a:pt x="621" y="185"/>
                    <a:pt x="621" y="185"/>
                  </a:cubicBezTo>
                  <a:cubicBezTo>
                    <a:pt x="642" y="217"/>
                    <a:pt x="642" y="217"/>
                    <a:pt x="642" y="217"/>
                  </a:cubicBezTo>
                  <a:cubicBezTo>
                    <a:pt x="640" y="219"/>
                    <a:pt x="640" y="219"/>
                    <a:pt x="640" y="219"/>
                  </a:cubicBezTo>
                  <a:cubicBezTo>
                    <a:pt x="638" y="221"/>
                    <a:pt x="617" y="242"/>
                    <a:pt x="605" y="246"/>
                  </a:cubicBezTo>
                  <a:cubicBezTo>
                    <a:pt x="597" y="249"/>
                    <a:pt x="591" y="248"/>
                    <a:pt x="584" y="247"/>
                  </a:cubicBezTo>
                  <a:cubicBezTo>
                    <a:pt x="580" y="247"/>
                    <a:pt x="576" y="246"/>
                    <a:pt x="570" y="246"/>
                  </a:cubicBezTo>
                  <a:cubicBezTo>
                    <a:pt x="560" y="246"/>
                    <a:pt x="553" y="258"/>
                    <a:pt x="552" y="261"/>
                  </a:cubicBezTo>
                  <a:cubicBezTo>
                    <a:pt x="552" y="277"/>
                    <a:pt x="552" y="277"/>
                    <a:pt x="552" y="277"/>
                  </a:cubicBezTo>
                  <a:cubicBezTo>
                    <a:pt x="564" y="284"/>
                    <a:pt x="564" y="284"/>
                    <a:pt x="564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9" y="291"/>
                    <a:pt x="576" y="303"/>
                    <a:pt x="574" y="309"/>
                  </a:cubicBezTo>
                  <a:cubicBezTo>
                    <a:pt x="575" y="311"/>
                    <a:pt x="581" y="317"/>
                    <a:pt x="587" y="320"/>
                  </a:cubicBezTo>
                  <a:cubicBezTo>
                    <a:pt x="583" y="327"/>
                    <a:pt x="583" y="327"/>
                    <a:pt x="583" y="327"/>
                  </a:cubicBezTo>
                  <a:cubicBezTo>
                    <a:pt x="570" y="319"/>
                    <a:pt x="565" y="312"/>
                    <a:pt x="567" y="307"/>
                  </a:cubicBezTo>
                  <a:cubicBezTo>
                    <a:pt x="567" y="305"/>
                    <a:pt x="563" y="297"/>
                    <a:pt x="558" y="290"/>
                  </a:cubicBezTo>
                  <a:cubicBezTo>
                    <a:pt x="544" y="282"/>
                    <a:pt x="544" y="282"/>
                    <a:pt x="544" y="282"/>
                  </a:cubicBezTo>
                  <a:cubicBezTo>
                    <a:pt x="544" y="260"/>
                    <a:pt x="544" y="260"/>
                    <a:pt x="544" y="260"/>
                  </a:cubicBezTo>
                  <a:cubicBezTo>
                    <a:pt x="544" y="259"/>
                    <a:pt x="544" y="259"/>
                    <a:pt x="544" y="259"/>
                  </a:cubicBezTo>
                  <a:cubicBezTo>
                    <a:pt x="545" y="258"/>
                    <a:pt x="553" y="238"/>
                    <a:pt x="570" y="238"/>
                  </a:cubicBezTo>
                  <a:cubicBezTo>
                    <a:pt x="576" y="238"/>
                    <a:pt x="581" y="239"/>
                    <a:pt x="585" y="239"/>
                  </a:cubicBezTo>
                  <a:cubicBezTo>
                    <a:pt x="591" y="240"/>
                    <a:pt x="596" y="240"/>
                    <a:pt x="602" y="238"/>
                  </a:cubicBezTo>
                  <a:cubicBezTo>
                    <a:pt x="610" y="236"/>
                    <a:pt x="625" y="223"/>
                    <a:pt x="632" y="216"/>
                  </a:cubicBezTo>
                  <a:cubicBezTo>
                    <a:pt x="613" y="188"/>
                    <a:pt x="613" y="188"/>
                    <a:pt x="613" y="188"/>
                  </a:cubicBezTo>
                  <a:cubicBezTo>
                    <a:pt x="613" y="165"/>
                    <a:pt x="613" y="165"/>
                    <a:pt x="613" y="165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2" y="195"/>
                    <a:pt x="542" y="195"/>
                    <a:pt x="542" y="195"/>
                  </a:cubicBezTo>
                  <a:cubicBezTo>
                    <a:pt x="541" y="195"/>
                    <a:pt x="541" y="195"/>
                    <a:pt x="541" y="195"/>
                  </a:cubicBezTo>
                  <a:cubicBezTo>
                    <a:pt x="533" y="202"/>
                    <a:pt x="525" y="211"/>
                    <a:pt x="526" y="213"/>
                  </a:cubicBezTo>
                  <a:cubicBezTo>
                    <a:pt x="526" y="215"/>
                    <a:pt x="526" y="217"/>
                    <a:pt x="524" y="219"/>
                  </a:cubicBezTo>
                  <a:cubicBezTo>
                    <a:pt x="521" y="225"/>
                    <a:pt x="507" y="228"/>
                    <a:pt x="500" y="229"/>
                  </a:cubicBezTo>
                  <a:cubicBezTo>
                    <a:pt x="500" y="253"/>
                    <a:pt x="500" y="253"/>
                    <a:pt x="500" y="253"/>
                  </a:cubicBezTo>
                  <a:cubicBezTo>
                    <a:pt x="499" y="254"/>
                    <a:pt x="499" y="254"/>
                    <a:pt x="499" y="254"/>
                  </a:cubicBezTo>
                  <a:cubicBezTo>
                    <a:pt x="494" y="259"/>
                    <a:pt x="483" y="269"/>
                    <a:pt x="476" y="266"/>
                  </a:cubicBezTo>
                  <a:cubicBezTo>
                    <a:pt x="470" y="263"/>
                    <a:pt x="461" y="257"/>
                    <a:pt x="457" y="255"/>
                  </a:cubicBezTo>
                  <a:cubicBezTo>
                    <a:pt x="454" y="255"/>
                    <a:pt x="440" y="255"/>
                    <a:pt x="436" y="264"/>
                  </a:cubicBezTo>
                  <a:cubicBezTo>
                    <a:pt x="435" y="266"/>
                    <a:pt x="433" y="269"/>
                    <a:pt x="430" y="270"/>
                  </a:cubicBezTo>
                  <a:cubicBezTo>
                    <a:pt x="426" y="270"/>
                    <a:pt x="423" y="267"/>
                    <a:pt x="421" y="263"/>
                  </a:cubicBezTo>
                  <a:cubicBezTo>
                    <a:pt x="418" y="260"/>
                    <a:pt x="415" y="255"/>
                    <a:pt x="411" y="255"/>
                  </a:cubicBezTo>
                  <a:cubicBezTo>
                    <a:pt x="409" y="255"/>
                    <a:pt x="408" y="256"/>
                    <a:pt x="408" y="256"/>
                  </a:cubicBezTo>
                  <a:cubicBezTo>
                    <a:pt x="408" y="257"/>
                    <a:pt x="408" y="261"/>
                    <a:pt x="408" y="264"/>
                  </a:cubicBezTo>
                  <a:cubicBezTo>
                    <a:pt x="409" y="267"/>
                    <a:pt x="409" y="272"/>
                    <a:pt x="409" y="276"/>
                  </a:cubicBezTo>
                  <a:cubicBezTo>
                    <a:pt x="407" y="283"/>
                    <a:pt x="404" y="286"/>
                    <a:pt x="401" y="288"/>
                  </a:cubicBezTo>
                  <a:cubicBezTo>
                    <a:pt x="399" y="290"/>
                    <a:pt x="396" y="293"/>
                    <a:pt x="394" y="299"/>
                  </a:cubicBezTo>
                  <a:cubicBezTo>
                    <a:pt x="392" y="303"/>
                    <a:pt x="393" y="304"/>
                    <a:pt x="401" y="308"/>
                  </a:cubicBezTo>
                  <a:cubicBezTo>
                    <a:pt x="408" y="310"/>
                    <a:pt x="416" y="314"/>
                    <a:pt x="416" y="324"/>
                  </a:cubicBezTo>
                  <a:cubicBezTo>
                    <a:pt x="416" y="335"/>
                    <a:pt x="434" y="340"/>
                    <a:pt x="434" y="340"/>
                  </a:cubicBezTo>
                  <a:cubicBezTo>
                    <a:pt x="432" y="347"/>
                    <a:pt x="432" y="347"/>
                    <a:pt x="432" y="347"/>
                  </a:cubicBezTo>
                  <a:cubicBezTo>
                    <a:pt x="431" y="347"/>
                    <a:pt x="408" y="341"/>
                    <a:pt x="408" y="324"/>
                  </a:cubicBezTo>
                  <a:cubicBezTo>
                    <a:pt x="408" y="320"/>
                    <a:pt x="405" y="318"/>
                    <a:pt x="398" y="315"/>
                  </a:cubicBezTo>
                  <a:cubicBezTo>
                    <a:pt x="392" y="312"/>
                    <a:pt x="382" y="308"/>
                    <a:pt x="386" y="297"/>
                  </a:cubicBezTo>
                  <a:cubicBezTo>
                    <a:pt x="389" y="288"/>
                    <a:pt x="393" y="285"/>
                    <a:pt x="396" y="282"/>
                  </a:cubicBezTo>
                  <a:cubicBezTo>
                    <a:pt x="399" y="280"/>
                    <a:pt x="400" y="279"/>
                    <a:pt x="401" y="275"/>
                  </a:cubicBezTo>
                  <a:cubicBezTo>
                    <a:pt x="401" y="272"/>
                    <a:pt x="401" y="268"/>
                    <a:pt x="400" y="265"/>
                  </a:cubicBezTo>
                  <a:cubicBezTo>
                    <a:pt x="400" y="259"/>
                    <a:pt x="399" y="254"/>
                    <a:pt x="402" y="251"/>
                  </a:cubicBezTo>
                  <a:cubicBezTo>
                    <a:pt x="404" y="249"/>
                    <a:pt x="407" y="247"/>
                    <a:pt x="411" y="247"/>
                  </a:cubicBezTo>
                  <a:cubicBezTo>
                    <a:pt x="419" y="247"/>
                    <a:pt x="424" y="254"/>
                    <a:pt x="427" y="258"/>
                  </a:cubicBezTo>
                  <a:cubicBezTo>
                    <a:pt x="428" y="259"/>
                    <a:pt x="428" y="260"/>
                    <a:pt x="429" y="261"/>
                  </a:cubicBezTo>
                  <a:cubicBezTo>
                    <a:pt x="429" y="261"/>
                    <a:pt x="429" y="260"/>
                    <a:pt x="429" y="260"/>
                  </a:cubicBezTo>
                  <a:cubicBezTo>
                    <a:pt x="436" y="246"/>
                    <a:pt x="458" y="247"/>
                    <a:pt x="459" y="247"/>
                  </a:cubicBezTo>
                  <a:cubicBezTo>
                    <a:pt x="460" y="248"/>
                    <a:pt x="460" y="248"/>
                    <a:pt x="460" y="248"/>
                  </a:cubicBezTo>
                  <a:cubicBezTo>
                    <a:pt x="461" y="248"/>
                    <a:pt x="461" y="248"/>
                    <a:pt x="461" y="248"/>
                  </a:cubicBezTo>
                  <a:cubicBezTo>
                    <a:pt x="461" y="248"/>
                    <a:pt x="473" y="256"/>
                    <a:pt x="479" y="258"/>
                  </a:cubicBezTo>
                  <a:cubicBezTo>
                    <a:pt x="480" y="259"/>
                    <a:pt x="487" y="255"/>
                    <a:pt x="492" y="250"/>
                  </a:cubicBezTo>
                  <a:cubicBezTo>
                    <a:pt x="492" y="222"/>
                    <a:pt x="492" y="222"/>
                    <a:pt x="492" y="222"/>
                  </a:cubicBezTo>
                  <a:cubicBezTo>
                    <a:pt x="495" y="221"/>
                    <a:pt x="495" y="221"/>
                    <a:pt x="495" y="221"/>
                  </a:cubicBezTo>
                  <a:cubicBezTo>
                    <a:pt x="506" y="220"/>
                    <a:pt x="516" y="217"/>
                    <a:pt x="518" y="215"/>
                  </a:cubicBezTo>
                  <a:cubicBezTo>
                    <a:pt x="516" y="206"/>
                    <a:pt x="529" y="195"/>
                    <a:pt x="536" y="189"/>
                  </a:cubicBezTo>
                  <a:cubicBezTo>
                    <a:pt x="544" y="174"/>
                    <a:pt x="544" y="174"/>
                    <a:pt x="544" y="174"/>
                  </a:cubicBezTo>
                  <a:cubicBezTo>
                    <a:pt x="544" y="142"/>
                    <a:pt x="544" y="142"/>
                    <a:pt x="544" y="142"/>
                  </a:cubicBezTo>
                  <a:cubicBezTo>
                    <a:pt x="521" y="142"/>
                    <a:pt x="521" y="142"/>
                    <a:pt x="521" y="142"/>
                  </a:cubicBezTo>
                  <a:cubicBezTo>
                    <a:pt x="520" y="142"/>
                    <a:pt x="520" y="142"/>
                    <a:pt x="520" y="142"/>
                  </a:cubicBezTo>
                  <a:cubicBezTo>
                    <a:pt x="500" y="135"/>
                    <a:pt x="476" y="125"/>
                    <a:pt x="473" y="117"/>
                  </a:cubicBezTo>
                  <a:cubicBezTo>
                    <a:pt x="471" y="115"/>
                    <a:pt x="457" y="113"/>
                    <a:pt x="449" y="112"/>
                  </a:cubicBezTo>
                  <a:cubicBezTo>
                    <a:pt x="439" y="110"/>
                    <a:pt x="429" y="109"/>
                    <a:pt x="423" y="106"/>
                  </a:cubicBezTo>
                  <a:cubicBezTo>
                    <a:pt x="418" y="103"/>
                    <a:pt x="408" y="105"/>
                    <a:pt x="399" y="106"/>
                  </a:cubicBezTo>
                  <a:cubicBezTo>
                    <a:pt x="392" y="107"/>
                    <a:pt x="386" y="108"/>
                    <a:pt x="382" y="107"/>
                  </a:cubicBezTo>
                  <a:cubicBezTo>
                    <a:pt x="380" y="106"/>
                    <a:pt x="375" y="108"/>
                    <a:pt x="371" y="109"/>
                  </a:cubicBezTo>
                  <a:cubicBezTo>
                    <a:pt x="364" y="111"/>
                    <a:pt x="355" y="114"/>
                    <a:pt x="349" y="110"/>
                  </a:cubicBezTo>
                  <a:cubicBezTo>
                    <a:pt x="346" y="109"/>
                    <a:pt x="344" y="106"/>
                    <a:pt x="343" y="102"/>
                  </a:cubicBezTo>
                  <a:cubicBezTo>
                    <a:pt x="341" y="93"/>
                    <a:pt x="343" y="86"/>
                    <a:pt x="344" y="81"/>
                  </a:cubicBezTo>
                  <a:cubicBezTo>
                    <a:pt x="345" y="75"/>
                    <a:pt x="346" y="72"/>
                    <a:pt x="344" y="67"/>
                  </a:cubicBezTo>
                  <a:cubicBezTo>
                    <a:pt x="339" y="57"/>
                    <a:pt x="330" y="52"/>
                    <a:pt x="323" y="49"/>
                  </a:cubicBezTo>
                  <a:cubicBezTo>
                    <a:pt x="316" y="45"/>
                    <a:pt x="291" y="36"/>
                    <a:pt x="291" y="36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88" y="32"/>
                    <a:pt x="288" y="32"/>
                    <a:pt x="288" y="32"/>
                  </a:cubicBezTo>
                  <a:cubicBezTo>
                    <a:pt x="289" y="20"/>
                    <a:pt x="286" y="9"/>
                    <a:pt x="283" y="8"/>
                  </a:cubicBezTo>
                  <a:cubicBezTo>
                    <a:pt x="279" y="7"/>
                    <a:pt x="276" y="5"/>
                    <a:pt x="274" y="3"/>
                  </a:cubicBezTo>
                  <a:cubicBezTo>
                    <a:pt x="272" y="2"/>
                    <a:pt x="270" y="0"/>
                    <a:pt x="269" y="0"/>
                  </a:cubicBezTo>
                  <a:cubicBezTo>
                    <a:pt x="269" y="0"/>
                    <a:pt x="268" y="1"/>
                    <a:pt x="265" y="6"/>
                  </a:cubicBezTo>
                  <a:cubicBezTo>
                    <a:pt x="260" y="18"/>
                    <a:pt x="252" y="28"/>
                    <a:pt x="249" y="32"/>
                  </a:cubicBezTo>
                  <a:cubicBezTo>
                    <a:pt x="251" y="35"/>
                    <a:pt x="253" y="39"/>
                    <a:pt x="253" y="44"/>
                  </a:cubicBezTo>
                  <a:cubicBezTo>
                    <a:pt x="252" y="46"/>
                    <a:pt x="251" y="50"/>
                    <a:pt x="245" y="53"/>
                  </a:cubicBezTo>
                  <a:cubicBezTo>
                    <a:pt x="232" y="58"/>
                    <a:pt x="222" y="63"/>
                    <a:pt x="222" y="63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164" y="108"/>
                    <a:pt x="164" y="108"/>
                    <a:pt x="164" y="108"/>
                  </a:cubicBezTo>
                  <a:cubicBezTo>
                    <a:pt x="144" y="93"/>
                    <a:pt x="144" y="93"/>
                    <a:pt x="144" y="93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1" y="82"/>
                    <a:pt x="114" y="91"/>
                    <a:pt x="105" y="94"/>
                  </a:cubicBezTo>
                  <a:cubicBezTo>
                    <a:pt x="94" y="97"/>
                    <a:pt x="81" y="82"/>
                    <a:pt x="68" y="47"/>
                  </a:cubicBezTo>
                  <a:cubicBezTo>
                    <a:pt x="62" y="32"/>
                    <a:pt x="58" y="20"/>
                    <a:pt x="56" y="15"/>
                  </a:cubicBezTo>
                  <a:cubicBezTo>
                    <a:pt x="46" y="12"/>
                    <a:pt x="23" y="6"/>
                    <a:pt x="16" y="6"/>
                  </a:cubicBezTo>
                  <a:cubicBezTo>
                    <a:pt x="13" y="8"/>
                    <a:pt x="10" y="24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55" y="168"/>
                    <a:pt x="48" y="173"/>
                    <a:pt x="48" y="175"/>
                  </a:cubicBezTo>
                  <a:cubicBezTo>
                    <a:pt x="48" y="180"/>
                    <a:pt x="57" y="211"/>
                    <a:pt x="63" y="230"/>
                  </a:cubicBezTo>
                  <a:cubicBezTo>
                    <a:pt x="63" y="231"/>
                    <a:pt x="63" y="231"/>
                    <a:pt x="63" y="231"/>
                  </a:cubicBezTo>
                  <a:cubicBezTo>
                    <a:pt x="63" y="232"/>
                    <a:pt x="63" y="232"/>
                    <a:pt x="63" y="232"/>
                  </a:cubicBezTo>
                  <a:cubicBezTo>
                    <a:pt x="62" y="238"/>
                    <a:pt x="53" y="294"/>
                    <a:pt x="48" y="305"/>
                  </a:cubicBezTo>
                  <a:cubicBezTo>
                    <a:pt x="46" y="308"/>
                    <a:pt x="44" y="310"/>
                    <a:pt x="43" y="311"/>
                  </a:cubicBezTo>
                  <a:cubicBezTo>
                    <a:pt x="59" y="337"/>
                    <a:pt x="59" y="337"/>
                    <a:pt x="59" y="337"/>
                  </a:cubicBezTo>
                  <a:cubicBezTo>
                    <a:pt x="73" y="320"/>
                    <a:pt x="73" y="320"/>
                    <a:pt x="73" y="320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85" y="330"/>
                    <a:pt x="95" y="337"/>
                    <a:pt x="99" y="339"/>
                  </a:cubicBezTo>
                  <a:cubicBezTo>
                    <a:pt x="101" y="339"/>
                    <a:pt x="102" y="342"/>
                    <a:pt x="109" y="360"/>
                  </a:cubicBezTo>
                  <a:cubicBezTo>
                    <a:pt x="110" y="360"/>
                    <a:pt x="110" y="360"/>
                    <a:pt x="110" y="360"/>
                  </a:cubicBezTo>
                  <a:cubicBezTo>
                    <a:pt x="110" y="376"/>
                    <a:pt x="110" y="376"/>
                    <a:pt x="110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0" y="376"/>
                    <a:pt x="130" y="376"/>
                    <a:pt x="130" y="376"/>
                  </a:cubicBezTo>
                  <a:cubicBezTo>
                    <a:pt x="132" y="377"/>
                    <a:pt x="152" y="389"/>
                    <a:pt x="152" y="402"/>
                  </a:cubicBezTo>
                  <a:cubicBezTo>
                    <a:pt x="152" y="409"/>
                    <a:pt x="163" y="430"/>
                    <a:pt x="171" y="443"/>
                  </a:cubicBezTo>
                  <a:cubicBezTo>
                    <a:pt x="175" y="451"/>
                    <a:pt x="178" y="458"/>
                    <a:pt x="180" y="462"/>
                  </a:cubicBezTo>
                  <a:cubicBezTo>
                    <a:pt x="184" y="471"/>
                    <a:pt x="190" y="482"/>
                    <a:pt x="194" y="487"/>
                  </a:cubicBezTo>
                  <a:cubicBezTo>
                    <a:pt x="212" y="474"/>
                    <a:pt x="212" y="474"/>
                    <a:pt x="212" y="474"/>
                  </a:cubicBezTo>
                  <a:cubicBezTo>
                    <a:pt x="228" y="476"/>
                    <a:pt x="228" y="476"/>
                    <a:pt x="228" y="476"/>
                  </a:cubicBezTo>
                  <a:cubicBezTo>
                    <a:pt x="228" y="453"/>
                    <a:pt x="228" y="453"/>
                    <a:pt x="228" y="453"/>
                  </a:cubicBezTo>
                  <a:cubicBezTo>
                    <a:pt x="242" y="413"/>
                    <a:pt x="242" y="413"/>
                    <a:pt x="242" y="413"/>
                  </a:cubicBezTo>
                  <a:cubicBezTo>
                    <a:pt x="244" y="413"/>
                    <a:pt x="244" y="413"/>
                    <a:pt x="244" y="413"/>
                  </a:cubicBezTo>
                  <a:cubicBezTo>
                    <a:pt x="245" y="413"/>
                    <a:pt x="262" y="411"/>
                    <a:pt x="263" y="400"/>
                  </a:cubicBezTo>
                  <a:cubicBezTo>
                    <a:pt x="264" y="397"/>
                    <a:pt x="264" y="394"/>
                    <a:pt x="264" y="390"/>
                  </a:cubicBezTo>
                  <a:cubicBezTo>
                    <a:pt x="266" y="378"/>
                    <a:pt x="267" y="367"/>
                    <a:pt x="272" y="363"/>
                  </a:cubicBezTo>
                  <a:cubicBezTo>
                    <a:pt x="277" y="361"/>
                    <a:pt x="292" y="346"/>
                    <a:pt x="298" y="341"/>
                  </a:cubicBezTo>
                  <a:cubicBezTo>
                    <a:pt x="299" y="340"/>
                    <a:pt x="299" y="340"/>
                    <a:pt x="299" y="340"/>
                  </a:cubicBezTo>
                  <a:cubicBezTo>
                    <a:pt x="324" y="340"/>
                    <a:pt x="324" y="340"/>
                    <a:pt x="324" y="340"/>
                  </a:cubicBezTo>
                  <a:cubicBezTo>
                    <a:pt x="319" y="346"/>
                    <a:pt x="319" y="346"/>
                    <a:pt x="319" y="346"/>
                  </a:cubicBezTo>
                  <a:cubicBezTo>
                    <a:pt x="318" y="347"/>
                    <a:pt x="308" y="359"/>
                    <a:pt x="318" y="369"/>
                  </a:cubicBezTo>
                  <a:cubicBezTo>
                    <a:pt x="328" y="379"/>
                    <a:pt x="335" y="383"/>
                    <a:pt x="338" y="385"/>
                  </a:cubicBezTo>
                  <a:cubicBezTo>
                    <a:pt x="364" y="370"/>
                    <a:pt x="364" y="370"/>
                    <a:pt x="364" y="370"/>
                  </a:cubicBezTo>
                  <a:cubicBezTo>
                    <a:pt x="362" y="379"/>
                    <a:pt x="362" y="379"/>
                    <a:pt x="362" y="379"/>
                  </a:cubicBezTo>
                  <a:cubicBezTo>
                    <a:pt x="359" y="393"/>
                    <a:pt x="358" y="408"/>
                    <a:pt x="361" y="410"/>
                  </a:cubicBezTo>
                  <a:cubicBezTo>
                    <a:pt x="362" y="411"/>
                    <a:pt x="362" y="411"/>
                    <a:pt x="363" y="412"/>
                  </a:cubicBezTo>
                  <a:cubicBezTo>
                    <a:pt x="376" y="402"/>
                    <a:pt x="376" y="402"/>
                    <a:pt x="376" y="402"/>
                  </a:cubicBezTo>
                  <a:cubicBezTo>
                    <a:pt x="412" y="402"/>
                    <a:pt x="412" y="402"/>
                    <a:pt x="412" y="402"/>
                  </a:cubicBezTo>
                  <a:cubicBezTo>
                    <a:pt x="417" y="392"/>
                    <a:pt x="417" y="392"/>
                    <a:pt x="417" y="392"/>
                  </a:cubicBezTo>
                  <a:cubicBezTo>
                    <a:pt x="412" y="386"/>
                    <a:pt x="401" y="374"/>
                    <a:pt x="401" y="365"/>
                  </a:cubicBezTo>
                  <a:cubicBezTo>
                    <a:pt x="400" y="353"/>
                    <a:pt x="410" y="348"/>
                    <a:pt x="410" y="347"/>
                  </a:cubicBezTo>
                  <a:cubicBezTo>
                    <a:pt x="412" y="346"/>
                    <a:pt x="412" y="346"/>
                    <a:pt x="412" y="346"/>
                  </a:cubicBezTo>
                  <a:cubicBezTo>
                    <a:pt x="441" y="357"/>
                    <a:pt x="441" y="357"/>
                    <a:pt x="441" y="357"/>
                  </a:cubicBezTo>
                  <a:cubicBezTo>
                    <a:pt x="457" y="359"/>
                    <a:pt x="457" y="359"/>
                    <a:pt x="457" y="359"/>
                  </a:cubicBezTo>
                  <a:cubicBezTo>
                    <a:pt x="457" y="348"/>
                    <a:pt x="457" y="348"/>
                    <a:pt x="457" y="348"/>
                  </a:cubicBezTo>
                  <a:cubicBezTo>
                    <a:pt x="477" y="340"/>
                    <a:pt x="477" y="340"/>
                    <a:pt x="477" y="340"/>
                  </a:cubicBezTo>
                  <a:cubicBezTo>
                    <a:pt x="477" y="340"/>
                    <a:pt x="484" y="338"/>
                    <a:pt x="491" y="328"/>
                  </a:cubicBezTo>
                  <a:cubicBezTo>
                    <a:pt x="494" y="322"/>
                    <a:pt x="498" y="320"/>
                    <a:pt x="501" y="320"/>
                  </a:cubicBezTo>
                  <a:cubicBezTo>
                    <a:pt x="507" y="319"/>
                    <a:pt x="512" y="323"/>
                    <a:pt x="514" y="326"/>
                  </a:cubicBezTo>
                  <a:cubicBezTo>
                    <a:pt x="539" y="326"/>
                    <a:pt x="539" y="326"/>
                    <a:pt x="539" y="326"/>
                  </a:cubicBezTo>
                  <a:cubicBezTo>
                    <a:pt x="542" y="326"/>
                    <a:pt x="545" y="327"/>
                    <a:pt x="547" y="330"/>
                  </a:cubicBezTo>
                  <a:cubicBezTo>
                    <a:pt x="551" y="336"/>
                    <a:pt x="547" y="348"/>
                    <a:pt x="544" y="354"/>
                  </a:cubicBezTo>
                  <a:cubicBezTo>
                    <a:pt x="572" y="374"/>
                    <a:pt x="572" y="374"/>
                    <a:pt x="572" y="374"/>
                  </a:cubicBezTo>
                  <a:cubicBezTo>
                    <a:pt x="592" y="374"/>
                    <a:pt x="592" y="374"/>
                    <a:pt x="592" y="374"/>
                  </a:cubicBezTo>
                  <a:cubicBezTo>
                    <a:pt x="591" y="370"/>
                    <a:pt x="591" y="365"/>
                    <a:pt x="591" y="360"/>
                  </a:cubicBezTo>
                  <a:cubicBezTo>
                    <a:pt x="590" y="348"/>
                    <a:pt x="590" y="336"/>
                    <a:pt x="590" y="326"/>
                  </a:cubicBezTo>
                  <a:cubicBezTo>
                    <a:pt x="592" y="302"/>
                    <a:pt x="606" y="287"/>
                    <a:pt x="626" y="287"/>
                  </a:cubicBezTo>
                  <a:cubicBezTo>
                    <a:pt x="635" y="287"/>
                    <a:pt x="642" y="288"/>
                    <a:pt x="645" y="290"/>
                  </a:cubicBezTo>
                  <a:cubicBezTo>
                    <a:pt x="646" y="287"/>
                    <a:pt x="646" y="281"/>
                    <a:pt x="644" y="273"/>
                  </a:cubicBezTo>
                  <a:cubicBezTo>
                    <a:pt x="643" y="267"/>
                    <a:pt x="645" y="263"/>
                    <a:pt x="647" y="261"/>
                  </a:cubicBezTo>
                  <a:cubicBezTo>
                    <a:pt x="653" y="255"/>
                    <a:pt x="669" y="257"/>
                    <a:pt x="702" y="268"/>
                  </a:cubicBezTo>
                  <a:cubicBezTo>
                    <a:pt x="728" y="277"/>
                    <a:pt x="754" y="281"/>
                    <a:pt x="756" y="281"/>
                  </a:cubicBezTo>
                  <a:cubicBezTo>
                    <a:pt x="790" y="281"/>
                    <a:pt x="790" y="281"/>
                    <a:pt x="790" y="281"/>
                  </a:cubicBezTo>
                  <a:cubicBezTo>
                    <a:pt x="790" y="298"/>
                    <a:pt x="790" y="298"/>
                    <a:pt x="790" y="298"/>
                  </a:cubicBezTo>
                  <a:cubicBezTo>
                    <a:pt x="801" y="287"/>
                    <a:pt x="801" y="287"/>
                    <a:pt x="801" y="287"/>
                  </a:cubicBezTo>
                  <a:cubicBezTo>
                    <a:pt x="825" y="287"/>
                    <a:pt x="825" y="287"/>
                    <a:pt x="825" y="287"/>
                  </a:cubicBezTo>
                  <a:cubicBezTo>
                    <a:pt x="827" y="322"/>
                    <a:pt x="827" y="322"/>
                    <a:pt x="827" y="322"/>
                  </a:cubicBezTo>
                  <a:cubicBezTo>
                    <a:pt x="837" y="322"/>
                    <a:pt x="837" y="322"/>
                    <a:pt x="837" y="322"/>
                  </a:cubicBezTo>
                  <a:cubicBezTo>
                    <a:pt x="840" y="322"/>
                    <a:pt x="843" y="323"/>
                    <a:pt x="846" y="324"/>
                  </a:cubicBezTo>
                  <a:cubicBezTo>
                    <a:pt x="843" y="321"/>
                    <a:pt x="843" y="321"/>
                    <a:pt x="843" y="321"/>
                  </a:cubicBezTo>
                  <a:cubicBezTo>
                    <a:pt x="873" y="289"/>
                    <a:pt x="873" y="289"/>
                    <a:pt x="873" y="289"/>
                  </a:cubicBezTo>
                  <a:cubicBezTo>
                    <a:pt x="874" y="289"/>
                    <a:pt x="874" y="289"/>
                    <a:pt x="874" y="289"/>
                  </a:cubicBezTo>
                  <a:cubicBezTo>
                    <a:pt x="875" y="288"/>
                    <a:pt x="906" y="276"/>
                    <a:pt x="919" y="272"/>
                  </a:cubicBezTo>
                  <a:cubicBezTo>
                    <a:pt x="924" y="270"/>
                    <a:pt x="931" y="268"/>
                    <a:pt x="938" y="266"/>
                  </a:cubicBezTo>
                  <a:cubicBezTo>
                    <a:pt x="938" y="262"/>
                    <a:pt x="938" y="256"/>
                    <a:pt x="938" y="252"/>
                  </a:cubicBezTo>
                  <a:cubicBezTo>
                    <a:pt x="937" y="248"/>
                    <a:pt x="928" y="237"/>
                    <a:pt x="921" y="229"/>
                  </a:cubicBezTo>
                  <a:cubicBezTo>
                    <a:pt x="919" y="226"/>
                    <a:pt x="919" y="226"/>
                    <a:pt x="919" y="226"/>
                  </a:cubicBezTo>
                  <a:cubicBezTo>
                    <a:pt x="918" y="225"/>
                    <a:pt x="914" y="221"/>
                    <a:pt x="916" y="217"/>
                  </a:cubicBezTo>
                  <a:cubicBezTo>
                    <a:pt x="917" y="212"/>
                    <a:pt x="922" y="211"/>
                    <a:pt x="928" y="209"/>
                  </a:cubicBezTo>
                  <a:cubicBezTo>
                    <a:pt x="932" y="207"/>
                    <a:pt x="936" y="206"/>
                    <a:pt x="939" y="204"/>
                  </a:cubicBezTo>
                  <a:cubicBezTo>
                    <a:pt x="939" y="204"/>
                    <a:pt x="939" y="204"/>
                    <a:pt x="939" y="204"/>
                  </a:cubicBezTo>
                  <a:cubicBezTo>
                    <a:pt x="937" y="201"/>
                    <a:pt x="928" y="197"/>
                    <a:pt x="924" y="196"/>
                  </a:cubicBezTo>
                  <a:cubicBezTo>
                    <a:pt x="920" y="194"/>
                    <a:pt x="917" y="193"/>
                    <a:pt x="916" y="192"/>
                  </a:cubicBezTo>
                  <a:cubicBezTo>
                    <a:pt x="913" y="190"/>
                    <a:pt x="904" y="191"/>
                    <a:pt x="898" y="192"/>
                  </a:cubicBezTo>
                  <a:cubicBezTo>
                    <a:pt x="897" y="192"/>
                    <a:pt x="897" y="192"/>
                    <a:pt x="897" y="192"/>
                  </a:cubicBezTo>
                  <a:cubicBezTo>
                    <a:pt x="896" y="192"/>
                    <a:pt x="896" y="192"/>
                    <a:pt x="896" y="192"/>
                  </a:cubicBezTo>
                  <a:cubicBezTo>
                    <a:pt x="893" y="191"/>
                    <a:pt x="860" y="180"/>
                    <a:pt x="852" y="173"/>
                  </a:cubicBezTo>
                  <a:cubicBezTo>
                    <a:pt x="848" y="168"/>
                    <a:pt x="841" y="166"/>
                    <a:pt x="835" y="164"/>
                  </a:cubicBezTo>
                  <a:cubicBezTo>
                    <a:pt x="833" y="163"/>
                    <a:pt x="831" y="162"/>
                    <a:pt x="829" y="161"/>
                  </a:cubicBezTo>
                  <a:cubicBezTo>
                    <a:pt x="823" y="158"/>
                    <a:pt x="815" y="145"/>
                    <a:pt x="812" y="141"/>
                  </a:cubicBezTo>
                  <a:cubicBezTo>
                    <a:pt x="803" y="131"/>
                    <a:pt x="803" y="131"/>
                    <a:pt x="803" y="131"/>
                  </a:cubicBezTo>
                  <a:cubicBezTo>
                    <a:pt x="797" y="133"/>
                    <a:pt x="778" y="139"/>
                    <a:pt x="755" y="142"/>
                  </a:cubicBezTo>
                  <a:cubicBezTo>
                    <a:pt x="732" y="145"/>
                    <a:pt x="719" y="132"/>
                    <a:pt x="713" y="126"/>
                  </a:cubicBezTo>
                  <a:cubicBezTo>
                    <a:pt x="712" y="125"/>
                    <a:pt x="711" y="124"/>
                    <a:pt x="711" y="123"/>
                  </a:cubicBezTo>
                  <a:cubicBezTo>
                    <a:pt x="708" y="123"/>
                    <a:pt x="703" y="120"/>
                    <a:pt x="685" y="97"/>
                  </a:cubicBezTo>
                  <a:cubicBezTo>
                    <a:pt x="679" y="95"/>
                    <a:pt x="657" y="89"/>
                    <a:pt x="646" y="84"/>
                  </a:cubicBezTo>
                  <a:cubicBezTo>
                    <a:pt x="640" y="80"/>
                    <a:pt x="633" y="82"/>
                    <a:pt x="626" y="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5513389" y="4800600"/>
              <a:ext cx="1165225" cy="1165225"/>
            </a:xfrm>
            <a:custGeom>
              <a:avLst/>
              <a:gdLst>
                <a:gd name="T0" fmla="*/ 445 w 469"/>
                <a:gd name="T1" fmla="*/ 346 h 469"/>
                <a:gd name="T2" fmla="*/ 468 w 469"/>
                <a:gd name="T3" fmla="*/ 318 h 469"/>
                <a:gd name="T4" fmla="*/ 426 w 469"/>
                <a:gd name="T5" fmla="*/ 306 h 469"/>
                <a:gd name="T6" fmla="*/ 393 w 469"/>
                <a:gd name="T7" fmla="*/ 287 h 469"/>
                <a:gd name="T8" fmla="*/ 383 w 469"/>
                <a:gd name="T9" fmla="*/ 230 h 469"/>
                <a:gd name="T10" fmla="*/ 380 w 469"/>
                <a:gd name="T11" fmla="*/ 186 h 469"/>
                <a:gd name="T12" fmla="*/ 379 w 469"/>
                <a:gd name="T13" fmla="*/ 154 h 469"/>
                <a:gd name="T14" fmla="*/ 361 w 469"/>
                <a:gd name="T15" fmla="*/ 164 h 469"/>
                <a:gd name="T16" fmla="*/ 348 w 469"/>
                <a:gd name="T17" fmla="*/ 142 h 469"/>
                <a:gd name="T18" fmla="*/ 334 w 469"/>
                <a:gd name="T19" fmla="*/ 126 h 469"/>
                <a:gd name="T20" fmla="*/ 359 w 469"/>
                <a:gd name="T21" fmla="*/ 110 h 469"/>
                <a:gd name="T22" fmla="*/ 421 w 469"/>
                <a:gd name="T23" fmla="*/ 110 h 469"/>
                <a:gd name="T24" fmla="*/ 421 w 469"/>
                <a:gd name="T25" fmla="*/ 75 h 469"/>
                <a:gd name="T26" fmla="*/ 404 w 469"/>
                <a:gd name="T27" fmla="*/ 82 h 469"/>
                <a:gd name="T28" fmla="*/ 376 w 469"/>
                <a:gd name="T29" fmla="*/ 37 h 469"/>
                <a:gd name="T30" fmla="*/ 345 w 469"/>
                <a:gd name="T31" fmla="*/ 59 h 469"/>
                <a:gd name="T32" fmla="*/ 339 w 469"/>
                <a:gd name="T33" fmla="*/ 90 h 469"/>
                <a:gd name="T34" fmla="*/ 304 w 469"/>
                <a:gd name="T35" fmla="*/ 144 h 469"/>
                <a:gd name="T36" fmla="*/ 282 w 469"/>
                <a:gd name="T37" fmla="*/ 171 h 469"/>
                <a:gd name="T38" fmla="*/ 258 w 469"/>
                <a:gd name="T39" fmla="*/ 184 h 469"/>
                <a:gd name="T40" fmla="*/ 231 w 469"/>
                <a:gd name="T41" fmla="*/ 136 h 469"/>
                <a:gd name="T42" fmla="*/ 195 w 469"/>
                <a:gd name="T43" fmla="*/ 73 h 469"/>
                <a:gd name="T44" fmla="*/ 170 w 469"/>
                <a:gd name="T45" fmla="*/ 51 h 469"/>
                <a:gd name="T46" fmla="*/ 142 w 469"/>
                <a:gd name="T47" fmla="*/ 20 h 469"/>
                <a:gd name="T48" fmla="*/ 102 w 469"/>
                <a:gd name="T49" fmla="*/ 1 h 469"/>
                <a:gd name="T50" fmla="*/ 99 w 469"/>
                <a:gd name="T51" fmla="*/ 37 h 469"/>
                <a:gd name="T52" fmla="*/ 63 w 469"/>
                <a:gd name="T53" fmla="*/ 33 h 469"/>
                <a:gd name="T54" fmla="*/ 87 w 469"/>
                <a:gd name="T55" fmla="*/ 88 h 469"/>
                <a:gd name="T56" fmla="*/ 28 w 469"/>
                <a:gd name="T57" fmla="*/ 212 h 469"/>
                <a:gd name="T58" fmla="*/ 13 w 469"/>
                <a:gd name="T59" fmla="*/ 253 h 469"/>
                <a:gd name="T60" fmla="*/ 0 w 469"/>
                <a:gd name="T61" fmla="*/ 281 h 469"/>
                <a:gd name="T62" fmla="*/ 63 w 469"/>
                <a:gd name="T63" fmla="*/ 277 h 469"/>
                <a:gd name="T64" fmla="*/ 63 w 469"/>
                <a:gd name="T65" fmla="*/ 311 h 469"/>
                <a:gd name="T66" fmla="*/ 94 w 469"/>
                <a:gd name="T67" fmla="*/ 341 h 469"/>
                <a:gd name="T68" fmla="*/ 87 w 469"/>
                <a:gd name="T69" fmla="*/ 362 h 469"/>
                <a:gd name="T70" fmla="*/ 77 w 469"/>
                <a:gd name="T71" fmla="*/ 401 h 469"/>
                <a:gd name="T72" fmla="*/ 128 w 469"/>
                <a:gd name="T73" fmla="*/ 437 h 469"/>
                <a:gd name="T74" fmla="*/ 191 w 469"/>
                <a:gd name="T75" fmla="*/ 469 h 469"/>
                <a:gd name="T76" fmla="*/ 225 w 469"/>
                <a:gd name="T77" fmla="*/ 440 h 469"/>
                <a:gd name="T78" fmla="*/ 229 w 469"/>
                <a:gd name="T79" fmla="*/ 396 h 469"/>
                <a:gd name="T80" fmla="*/ 278 w 469"/>
                <a:gd name="T81" fmla="*/ 392 h 469"/>
                <a:gd name="T82" fmla="*/ 329 w 469"/>
                <a:gd name="T83" fmla="*/ 391 h 469"/>
                <a:gd name="T84" fmla="*/ 378 w 469"/>
                <a:gd name="T85" fmla="*/ 385 h 469"/>
                <a:gd name="T86" fmla="*/ 434 w 469"/>
                <a:gd name="T87" fmla="*/ 36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9" h="469">
                  <a:moveTo>
                    <a:pt x="444" y="346"/>
                  </a:moveTo>
                  <a:cubicBezTo>
                    <a:pt x="445" y="346"/>
                    <a:pt x="445" y="346"/>
                    <a:pt x="445" y="346"/>
                  </a:cubicBezTo>
                  <a:cubicBezTo>
                    <a:pt x="454" y="342"/>
                    <a:pt x="466" y="335"/>
                    <a:pt x="468" y="332"/>
                  </a:cubicBezTo>
                  <a:cubicBezTo>
                    <a:pt x="469" y="330"/>
                    <a:pt x="469" y="324"/>
                    <a:pt x="468" y="318"/>
                  </a:cubicBezTo>
                  <a:cubicBezTo>
                    <a:pt x="448" y="318"/>
                    <a:pt x="448" y="318"/>
                    <a:pt x="448" y="318"/>
                  </a:cubicBezTo>
                  <a:cubicBezTo>
                    <a:pt x="426" y="306"/>
                    <a:pt x="426" y="306"/>
                    <a:pt x="426" y="306"/>
                  </a:cubicBezTo>
                  <a:cubicBezTo>
                    <a:pt x="425" y="306"/>
                    <a:pt x="411" y="295"/>
                    <a:pt x="400" y="290"/>
                  </a:cubicBezTo>
                  <a:cubicBezTo>
                    <a:pt x="398" y="288"/>
                    <a:pt x="395" y="288"/>
                    <a:pt x="393" y="287"/>
                  </a:cubicBezTo>
                  <a:cubicBezTo>
                    <a:pt x="385" y="285"/>
                    <a:pt x="380" y="283"/>
                    <a:pt x="380" y="268"/>
                  </a:cubicBezTo>
                  <a:cubicBezTo>
                    <a:pt x="380" y="251"/>
                    <a:pt x="383" y="234"/>
                    <a:pt x="383" y="230"/>
                  </a:cubicBezTo>
                  <a:cubicBezTo>
                    <a:pt x="382" y="225"/>
                    <a:pt x="378" y="201"/>
                    <a:pt x="378" y="195"/>
                  </a:cubicBezTo>
                  <a:cubicBezTo>
                    <a:pt x="378" y="193"/>
                    <a:pt x="379" y="190"/>
                    <a:pt x="380" y="186"/>
                  </a:cubicBezTo>
                  <a:cubicBezTo>
                    <a:pt x="383" y="179"/>
                    <a:pt x="386" y="167"/>
                    <a:pt x="382" y="158"/>
                  </a:cubicBezTo>
                  <a:cubicBezTo>
                    <a:pt x="380" y="155"/>
                    <a:pt x="379" y="154"/>
                    <a:pt x="379" y="154"/>
                  </a:cubicBezTo>
                  <a:cubicBezTo>
                    <a:pt x="378" y="154"/>
                    <a:pt x="375" y="156"/>
                    <a:pt x="374" y="158"/>
                  </a:cubicBezTo>
                  <a:cubicBezTo>
                    <a:pt x="370" y="161"/>
                    <a:pt x="366" y="164"/>
                    <a:pt x="361" y="164"/>
                  </a:cubicBezTo>
                  <a:cubicBezTo>
                    <a:pt x="353" y="164"/>
                    <a:pt x="345" y="157"/>
                    <a:pt x="344" y="151"/>
                  </a:cubicBezTo>
                  <a:cubicBezTo>
                    <a:pt x="343" y="147"/>
                    <a:pt x="344" y="144"/>
                    <a:pt x="348" y="142"/>
                  </a:cubicBezTo>
                  <a:cubicBezTo>
                    <a:pt x="347" y="139"/>
                    <a:pt x="343" y="134"/>
                    <a:pt x="338" y="129"/>
                  </a:cubicBezTo>
                  <a:cubicBezTo>
                    <a:pt x="334" y="126"/>
                    <a:pt x="334" y="126"/>
                    <a:pt x="334" y="126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2"/>
                    <a:pt x="356" y="112"/>
                    <a:pt x="359" y="110"/>
                  </a:cubicBezTo>
                  <a:cubicBezTo>
                    <a:pt x="366" y="107"/>
                    <a:pt x="384" y="111"/>
                    <a:pt x="398" y="115"/>
                  </a:cubicBezTo>
                  <a:cubicBezTo>
                    <a:pt x="407" y="118"/>
                    <a:pt x="416" y="114"/>
                    <a:pt x="421" y="110"/>
                  </a:cubicBezTo>
                  <a:cubicBezTo>
                    <a:pt x="424" y="108"/>
                    <a:pt x="424" y="106"/>
                    <a:pt x="424" y="105"/>
                  </a:cubicBezTo>
                  <a:cubicBezTo>
                    <a:pt x="417" y="100"/>
                    <a:pt x="419" y="85"/>
                    <a:pt x="421" y="75"/>
                  </a:cubicBezTo>
                  <a:cubicBezTo>
                    <a:pt x="406" y="82"/>
                    <a:pt x="406" y="82"/>
                    <a:pt x="406" y="82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2"/>
                    <a:pt x="394" y="78"/>
                    <a:pt x="381" y="64"/>
                  </a:cubicBezTo>
                  <a:cubicBezTo>
                    <a:pt x="372" y="55"/>
                    <a:pt x="373" y="44"/>
                    <a:pt x="376" y="37"/>
                  </a:cubicBezTo>
                  <a:cubicBezTo>
                    <a:pt x="370" y="37"/>
                    <a:pt x="370" y="37"/>
                    <a:pt x="370" y="37"/>
                  </a:cubicBezTo>
                  <a:cubicBezTo>
                    <a:pt x="366" y="41"/>
                    <a:pt x="350" y="56"/>
                    <a:pt x="345" y="59"/>
                  </a:cubicBezTo>
                  <a:cubicBezTo>
                    <a:pt x="342" y="61"/>
                    <a:pt x="341" y="72"/>
                    <a:pt x="340" y="80"/>
                  </a:cubicBezTo>
                  <a:cubicBezTo>
                    <a:pt x="340" y="83"/>
                    <a:pt x="340" y="87"/>
                    <a:pt x="339" y="90"/>
                  </a:cubicBezTo>
                  <a:cubicBezTo>
                    <a:pt x="337" y="104"/>
                    <a:pt x="322" y="108"/>
                    <a:pt x="316" y="109"/>
                  </a:cubicBezTo>
                  <a:cubicBezTo>
                    <a:pt x="304" y="144"/>
                    <a:pt x="304" y="144"/>
                    <a:pt x="304" y="144"/>
                  </a:cubicBezTo>
                  <a:cubicBezTo>
                    <a:pt x="304" y="174"/>
                    <a:pt x="304" y="174"/>
                    <a:pt x="304" y="174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60" y="188"/>
                    <a:pt x="260" y="188"/>
                    <a:pt x="260" y="188"/>
                  </a:cubicBezTo>
                  <a:cubicBezTo>
                    <a:pt x="258" y="184"/>
                    <a:pt x="258" y="184"/>
                    <a:pt x="258" y="184"/>
                  </a:cubicBezTo>
                  <a:cubicBezTo>
                    <a:pt x="257" y="184"/>
                    <a:pt x="246" y="167"/>
                    <a:pt x="240" y="154"/>
                  </a:cubicBezTo>
                  <a:cubicBezTo>
                    <a:pt x="239" y="150"/>
                    <a:pt x="235" y="144"/>
                    <a:pt x="231" y="136"/>
                  </a:cubicBezTo>
                  <a:cubicBezTo>
                    <a:pt x="221" y="115"/>
                    <a:pt x="212" y="99"/>
                    <a:pt x="212" y="91"/>
                  </a:cubicBezTo>
                  <a:cubicBezTo>
                    <a:pt x="212" y="85"/>
                    <a:pt x="202" y="77"/>
                    <a:pt x="195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67" y="45"/>
                    <a:pt x="164" y="38"/>
                    <a:pt x="163" y="36"/>
                  </a:cubicBezTo>
                  <a:cubicBezTo>
                    <a:pt x="160" y="34"/>
                    <a:pt x="154" y="30"/>
                    <a:pt x="142" y="20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1" y="1"/>
                    <a:pt x="100" y="0"/>
                    <a:pt x="99" y="0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59" y="49"/>
                    <a:pt x="70" y="65"/>
                  </a:cubicBezTo>
                  <a:cubicBezTo>
                    <a:pt x="81" y="80"/>
                    <a:pt x="87" y="84"/>
                    <a:pt x="87" y="88"/>
                  </a:cubicBezTo>
                  <a:cubicBezTo>
                    <a:pt x="87" y="93"/>
                    <a:pt x="94" y="147"/>
                    <a:pt x="78" y="168"/>
                  </a:cubicBezTo>
                  <a:cubicBezTo>
                    <a:pt x="63" y="189"/>
                    <a:pt x="28" y="212"/>
                    <a:pt x="28" y="21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31" y="285"/>
                    <a:pt x="31" y="285"/>
                    <a:pt x="31" y="285"/>
                  </a:cubicBezTo>
                  <a:cubicBezTo>
                    <a:pt x="63" y="277"/>
                    <a:pt x="63" y="277"/>
                    <a:pt x="63" y="277"/>
                  </a:cubicBezTo>
                  <a:cubicBezTo>
                    <a:pt x="59" y="289"/>
                    <a:pt x="59" y="289"/>
                    <a:pt x="59" y="289"/>
                  </a:cubicBezTo>
                  <a:cubicBezTo>
                    <a:pt x="63" y="311"/>
                    <a:pt x="63" y="311"/>
                    <a:pt x="63" y="311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94" y="341"/>
                    <a:pt x="94" y="341"/>
                    <a:pt x="94" y="341"/>
                  </a:cubicBezTo>
                  <a:cubicBezTo>
                    <a:pt x="103" y="346"/>
                    <a:pt x="103" y="346"/>
                    <a:pt x="103" y="346"/>
                  </a:cubicBezTo>
                  <a:cubicBezTo>
                    <a:pt x="87" y="362"/>
                    <a:pt x="87" y="362"/>
                    <a:pt x="87" y="362"/>
                  </a:cubicBezTo>
                  <a:cubicBezTo>
                    <a:pt x="87" y="362"/>
                    <a:pt x="87" y="370"/>
                    <a:pt x="87" y="378"/>
                  </a:cubicBezTo>
                  <a:cubicBezTo>
                    <a:pt x="87" y="387"/>
                    <a:pt x="77" y="401"/>
                    <a:pt x="77" y="401"/>
                  </a:cubicBezTo>
                  <a:cubicBezTo>
                    <a:pt x="119" y="409"/>
                    <a:pt x="119" y="409"/>
                    <a:pt x="119" y="409"/>
                  </a:cubicBezTo>
                  <a:cubicBezTo>
                    <a:pt x="119" y="409"/>
                    <a:pt x="106" y="427"/>
                    <a:pt x="128" y="437"/>
                  </a:cubicBezTo>
                  <a:cubicBezTo>
                    <a:pt x="151" y="447"/>
                    <a:pt x="169" y="438"/>
                    <a:pt x="180" y="440"/>
                  </a:cubicBezTo>
                  <a:cubicBezTo>
                    <a:pt x="191" y="441"/>
                    <a:pt x="191" y="469"/>
                    <a:pt x="191" y="469"/>
                  </a:cubicBezTo>
                  <a:cubicBezTo>
                    <a:pt x="222" y="469"/>
                    <a:pt x="222" y="469"/>
                    <a:pt x="222" y="469"/>
                  </a:cubicBezTo>
                  <a:cubicBezTo>
                    <a:pt x="225" y="440"/>
                    <a:pt x="225" y="440"/>
                    <a:pt x="225" y="440"/>
                  </a:cubicBezTo>
                  <a:cubicBezTo>
                    <a:pt x="218" y="412"/>
                    <a:pt x="218" y="412"/>
                    <a:pt x="218" y="412"/>
                  </a:cubicBezTo>
                  <a:cubicBezTo>
                    <a:pt x="218" y="412"/>
                    <a:pt x="218" y="396"/>
                    <a:pt x="229" y="396"/>
                  </a:cubicBezTo>
                  <a:cubicBezTo>
                    <a:pt x="240" y="396"/>
                    <a:pt x="262" y="390"/>
                    <a:pt x="262" y="390"/>
                  </a:cubicBezTo>
                  <a:cubicBezTo>
                    <a:pt x="262" y="390"/>
                    <a:pt x="272" y="387"/>
                    <a:pt x="278" y="392"/>
                  </a:cubicBezTo>
                  <a:cubicBezTo>
                    <a:pt x="283" y="398"/>
                    <a:pt x="303" y="402"/>
                    <a:pt x="308" y="398"/>
                  </a:cubicBezTo>
                  <a:cubicBezTo>
                    <a:pt x="314" y="394"/>
                    <a:pt x="318" y="391"/>
                    <a:pt x="329" y="391"/>
                  </a:cubicBezTo>
                  <a:cubicBezTo>
                    <a:pt x="340" y="391"/>
                    <a:pt x="357" y="391"/>
                    <a:pt x="360" y="390"/>
                  </a:cubicBezTo>
                  <a:cubicBezTo>
                    <a:pt x="363" y="388"/>
                    <a:pt x="374" y="388"/>
                    <a:pt x="378" y="385"/>
                  </a:cubicBezTo>
                  <a:cubicBezTo>
                    <a:pt x="382" y="383"/>
                    <a:pt x="378" y="369"/>
                    <a:pt x="407" y="363"/>
                  </a:cubicBezTo>
                  <a:cubicBezTo>
                    <a:pt x="426" y="359"/>
                    <a:pt x="429" y="362"/>
                    <a:pt x="434" y="367"/>
                  </a:cubicBezTo>
                  <a:lnTo>
                    <a:pt x="444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7305676" y="2224087"/>
              <a:ext cx="2168525" cy="2259012"/>
            </a:xfrm>
            <a:custGeom>
              <a:avLst/>
              <a:gdLst>
                <a:gd name="T0" fmla="*/ 793 w 873"/>
                <a:gd name="T1" fmla="*/ 106 h 909"/>
                <a:gd name="T2" fmla="*/ 745 w 873"/>
                <a:gd name="T3" fmla="*/ 96 h 909"/>
                <a:gd name="T4" fmla="*/ 703 w 873"/>
                <a:gd name="T5" fmla="*/ 70 h 909"/>
                <a:gd name="T6" fmla="*/ 668 w 873"/>
                <a:gd name="T7" fmla="*/ 55 h 909"/>
                <a:gd name="T8" fmla="*/ 546 w 873"/>
                <a:gd name="T9" fmla="*/ 26 h 909"/>
                <a:gd name="T10" fmla="*/ 502 w 873"/>
                <a:gd name="T11" fmla="*/ 28 h 909"/>
                <a:gd name="T12" fmla="*/ 479 w 873"/>
                <a:gd name="T13" fmla="*/ 72 h 909"/>
                <a:gd name="T14" fmla="*/ 538 w 873"/>
                <a:gd name="T15" fmla="*/ 112 h 909"/>
                <a:gd name="T16" fmla="*/ 574 w 873"/>
                <a:gd name="T17" fmla="*/ 154 h 909"/>
                <a:gd name="T18" fmla="*/ 630 w 873"/>
                <a:gd name="T19" fmla="*/ 231 h 909"/>
                <a:gd name="T20" fmla="*/ 667 w 873"/>
                <a:gd name="T21" fmla="*/ 297 h 909"/>
                <a:gd name="T22" fmla="*/ 623 w 873"/>
                <a:gd name="T23" fmla="*/ 226 h 909"/>
                <a:gd name="T24" fmla="*/ 572 w 873"/>
                <a:gd name="T25" fmla="*/ 162 h 909"/>
                <a:gd name="T26" fmla="*/ 539 w 873"/>
                <a:gd name="T27" fmla="*/ 209 h 909"/>
                <a:gd name="T28" fmla="*/ 375 w 873"/>
                <a:gd name="T29" fmla="*/ 256 h 909"/>
                <a:gd name="T30" fmla="*/ 341 w 873"/>
                <a:gd name="T31" fmla="*/ 310 h 909"/>
                <a:gd name="T32" fmla="*/ 311 w 873"/>
                <a:gd name="T33" fmla="*/ 246 h 909"/>
                <a:gd name="T34" fmla="*/ 231 w 873"/>
                <a:gd name="T35" fmla="*/ 289 h 909"/>
                <a:gd name="T36" fmla="*/ 174 w 873"/>
                <a:gd name="T37" fmla="*/ 280 h 909"/>
                <a:gd name="T38" fmla="*/ 159 w 873"/>
                <a:gd name="T39" fmla="*/ 358 h 909"/>
                <a:gd name="T40" fmla="*/ 182 w 873"/>
                <a:gd name="T41" fmla="*/ 437 h 909"/>
                <a:gd name="T42" fmla="*/ 158 w 873"/>
                <a:gd name="T43" fmla="*/ 516 h 909"/>
                <a:gd name="T44" fmla="*/ 150 w 873"/>
                <a:gd name="T45" fmla="*/ 589 h 909"/>
                <a:gd name="T46" fmla="*/ 146 w 873"/>
                <a:gd name="T47" fmla="*/ 661 h 909"/>
                <a:gd name="T48" fmla="*/ 24 w 873"/>
                <a:gd name="T49" fmla="*/ 726 h 909"/>
                <a:gd name="T50" fmla="*/ 29 w 873"/>
                <a:gd name="T51" fmla="*/ 790 h 909"/>
                <a:gd name="T52" fmla="*/ 101 w 873"/>
                <a:gd name="T53" fmla="*/ 860 h 909"/>
                <a:gd name="T54" fmla="*/ 180 w 873"/>
                <a:gd name="T55" fmla="*/ 880 h 909"/>
                <a:gd name="T56" fmla="*/ 249 w 873"/>
                <a:gd name="T57" fmla="*/ 884 h 909"/>
                <a:gd name="T58" fmla="*/ 274 w 873"/>
                <a:gd name="T59" fmla="*/ 862 h 909"/>
                <a:gd name="T60" fmla="*/ 212 w 873"/>
                <a:gd name="T61" fmla="*/ 822 h 909"/>
                <a:gd name="T62" fmla="*/ 251 w 873"/>
                <a:gd name="T63" fmla="*/ 787 h 909"/>
                <a:gd name="T64" fmla="*/ 261 w 873"/>
                <a:gd name="T65" fmla="*/ 746 h 909"/>
                <a:gd name="T66" fmla="*/ 286 w 873"/>
                <a:gd name="T67" fmla="*/ 731 h 909"/>
                <a:gd name="T68" fmla="*/ 274 w 873"/>
                <a:gd name="T69" fmla="*/ 725 h 909"/>
                <a:gd name="T70" fmla="*/ 286 w 873"/>
                <a:gd name="T71" fmla="*/ 703 h 909"/>
                <a:gd name="T72" fmla="*/ 232 w 873"/>
                <a:gd name="T73" fmla="*/ 704 h 909"/>
                <a:gd name="T74" fmla="*/ 204 w 873"/>
                <a:gd name="T75" fmla="*/ 675 h 909"/>
                <a:gd name="T76" fmla="*/ 250 w 873"/>
                <a:gd name="T77" fmla="*/ 644 h 909"/>
                <a:gd name="T78" fmla="*/ 228 w 873"/>
                <a:gd name="T79" fmla="*/ 611 h 909"/>
                <a:gd name="T80" fmla="*/ 324 w 873"/>
                <a:gd name="T81" fmla="*/ 513 h 909"/>
                <a:gd name="T82" fmla="*/ 324 w 873"/>
                <a:gd name="T83" fmla="*/ 481 h 909"/>
                <a:gd name="T84" fmla="*/ 280 w 873"/>
                <a:gd name="T85" fmla="*/ 469 h 909"/>
                <a:gd name="T86" fmla="*/ 284 w 873"/>
                <a:gd name="T87" fmla="*/ 434 h 909"/>
                <a:gd name="T88" fmla="*/ 237 w 873"/>
                <a:gd name="T89" fmla="*/ 434 h 909"/>
                <a:gd name="T90" fmla="*/ 208 w 873"/>
                <a:gd name="T91" fmla="*/ 408 h 909"/>
                <a:gd name="T92" fmla="*/ 230 w 873"/>
                <a:gd name="T93" fmla="*/ 387 h 909"/>
                <a:gd name="T94" fmla="*/ 269 w 873"/>
                <a:gd name="T95" fmla="*/ 334 h 909"/>
                <a:gd name="T96" fmla="*/ 306 w 873"/>
                <a:gd name="T97" fmla="*/ 345 h 909"/>
                <a:gd name="T98" fmla="*/ 310 w 873"/>
                <a:gd name="T99" fmla="*/ 373 h 909"/>
                <a:gd name="T100" fmla="*/ 329 w 873"/>
                <a:gd name="T101" fmla="*/ 396 h 909"/>
                <a:gd name="T102" fmla="*/ 338 w 873"/>
                <a:gd name="T103" fmla="*/ 436 h 909"/>
                <a:gd name="T104" fmla="*/ 316 w 873"/>
                <a:gd name="T105" fmla="*/ 383 h 909"/>
                <a:gd name="T106" fmla="*/ 291 w 873"/>
                <a:gd name="T107" fmla="*/ 431 h 909"/>
                <a:gd name="T108" fmla="*/ 286 w 873"/>
                <a:gd name="T109" fmla="*/ 463 h 909"/>
                <a:gd name="T110" fmla="*/ 396 w 873"/>
                <a:gd name="T111" fmla="*/ 418 h 909"/>
                <a:gd name="T112" fmla="*/ 462 w 873"/>
                <a:gd name="T113" fmla="*/ 319 h 909"/>
                <a:gd name="T114" fmla="*/ 489 w 873"/>
                <a:gd name="T115" fmla="*/ 418 h 909"/>
                <a:gd name="T116" fmla="*/ 626 w 873"/>
                <a:gd name="T117" fmla="*/ 343 h 909"/>
                <a:gd name="T118" fmla="*/ 771 w 873"/>
                <a:gd name="T119" fmla="*/ 229 h 909"/>
                <a:gd name="T120" fmla="*/ 835 w 873"/>
                <a:gd name="T121" fmla="*/ 151 h 909"/>
                <a:gd name="T122" fmla="*/ 873 w 873"/>
                <a:gd name="T123" fmla="*/ 1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3" h="909">
                  <a:moveTo>
                    <a:pt x="830" y="90"/>
                  </a:moveTo>
                  <a:cubicBezTo>
                    <a:pt x="817" y="100"/>
                    <a:pt x="817" y="100"/>
                    <a:pt x="817" y="100"/>
                  </a:cubicBezTo>
                  <a:cubicBezTo>
                    <a:pt x="803" y="90"/>
                    <a:pt x="803" y="90"/>
                    <a:pt x="803" y="90"/>
                  </a:cubicBezTo>
                  <a:cubicBezTo>
                    <a:pt x="801" y="91"/>
                    <a:pt x="795" y="95"/>
                    <a:pt x="793" y="106"/>
                  </a:cubicBezTo>
                  <a:cubicBezTo>
                    <a:pt x="790" y="124"/>
                    <a:pt x="771" y="128"/>
                    <a:pt x="761" y="128"/>
                  </a:cubicBezTo>
                  <a:cubicBezTo>
                    <a:pt x="758" y="128"/>
                    <a:pt x="758" y="128"/>
                    <a:pt x="758" y="128"/>
                  </a:cubicBezTo>
                  <a:cubicBezTo>
                    <a:pt x="749" y="90"/>
                    <a:pt x="749" y="90"/>
                    <a:pt x="749" y="90"/>
                  </a:cubicBezTo>
                  <a:cubicBezTo>
                    <a:pt x="748" y="92"/>
                    <a:pt x="746" y="94"/>
                    <a:pt x="745" y="96"/>
                  </a:cubicBezTo>
                  <a:cubicBezTo>
                    <a:pt x="742" y="98"/>
                    <a:pt x="738" y="101"/>
                    <a:pt x="731" y="99"/>
                  </a:cubicBezTo>
                  <a:cubicBezTo>
                    <a:pt x="708" y="94"/>
                    <a:pt x="704" y="81"/>
                    <a:pt x="704" y="81"/>
                  </a:cubicBezTo>
                  <a:cubicBezTo>
                    <a:pt x="703" y="80"/>
                    <a:pt x="703" y="80"/>
                    <a:pt x="703" y="80"/>
                  </a:cubicBezTo>
                  <a:cubicBezTo>
                    <a:pt x="703" y="70"/>
                    <a:pt x="703" y="70"/>
                    <a:pt x="703" y="70"/>
                  </a:cubicBezTo>
                  <a:cubicBezTo>
                    <a:pt x="688" y="70"/>
                    <a:pt x="688" y="70"/>
                    <a:pt x="688" y="70"/>
                  </a:cubicBezTo>
                  <a:cubicBezTo>
                    <a:pt x="687" y="67"/>
                    <a:pt x="687" y="67"/>
                    <a:pt x="687" y="67"/>
                  </a:cubicBezTo>
                  <a:cubicBezTo>
                    <a:pt x="687" y="67"/>
                    <a:pt x="684" y="58"/>
                    <a:pt x="676" y="53"/>
                  </a:cubicBezTo>
                  <a:cubicBezTo>
                    <a:pt x="673" y="52"/>
                    <a:pt x="672" y="52"/>
                    <a:pt x="668" y="55"/>
                  </a:cubicBezTo>
                  <a:cubicBezTo>
                    <a:pt x="664" y="58"/>
                    <a:pt x="658" y="62"/>
                    <a:pt x="649" y="61"/>
                  </a:cubicBezTo>
                  <a:cubicBezTo>
                    <a:pt x="636" y="59"/>
                    <a:pt x="620" y="44"/>
                    <a:pt x="615" y="39"/>
                  </a:cubicBezTo>
                  <a:cubicBezTo>
                    <a:pt x="571" y="49"/>
                    <a:pt x="571" y="49"/>
                    <a:pt x="571" y="49"/>
                  </a:cubicBezTo>
                  <a:cubicBezTo>
                    <a:pt x="546" y="26"/>
                    <a:pt x="546" y="26"/>
                    <a:pt x="546" y="26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505" y="15"/>
                    <a:pt x="505" y="15"/>
                    <a:pt x="505" y="15"/>
                  </a:cubicBezTo>
                  <a:cubicBezTo>
                    <a:pt x="502" y="28"/>
                    <a:pt x="502" y="28"/>
                    <a:pt x="502" y="28"/>
                  </a:cubicBezTo>
                  <a:cubicBezTo>
                    <a:pt x="458" y="28"/>
                    <a:pt x="458" y="28"/>
                    <a:pt x="458" y="28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79" y="72"/>
                    <a:pt x="479" y="72"/>
                    <a:pt x="479" y="72"/>
                  </a:cubicBezTo>
                  <a:cubicBezTo>
                    <a:pt x="486" y="97"/>
                    <a:pt x="486" y="97"/>
                    <a:pt x="486" y="97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31" y="109"/>
                    <a:pt x="531" y="109"/>
                    <a:pt x="531" y="109"/>
                  </a:cubicBezTo>
                  <a:cubicBezTo>
                    <a:pt x="534" y="109"/>
                    <a:pt x="536" y="110"/>
                    <a:pt x="538" y="112"/>
                  </a:cubicBezTo>
                  <a:cubicBezTo>
                    <a:pt x="546" y="121"/>
                    <a:pt x="545" y="148"/>
                    <a:pt x="544" y="156"/>
                  </a:cubicBezTo>
                  <a:cubicBezTo>
                    <a:pt x="551" y="163"/>
                    <a:pt x="551" y="163"/>
                    <a:pt x="551" y="163"/>
                  </a:cubicBezTo>
                  <a:cubicBezTo>
                    <a:pt x="572" y="153"/>
                    <a:pt x="572" y="153"/>
                    <a:pt x="572" y="153"/>
                  </a:cubicBezTo>
                  <a:cubicBezTo>
                    <a:pt x="574" y="154"/>
                    <a:pt x="574" y="154"/>
                    <a:pt x="574" y="154"/>
                  </a:cubicBezTo>
                  <a:cubicBezTo>
                    <a:pt x="583" y="159"/>
                    <a:pt x="603" y="173"/>
                    <a:pt x="605" y="181"/>
                  </a:cubicBezTo>
                  <a:cubicBezTo>
                    <a:pt x="606" y="183"/>
                    <a:pt x="612" y="187"/>
                    <a:pt x="615" y="191"/>
                  </a:cubicBezTo>
                  <a:cubicBezTo>
                    <a:pt x="625" y="199"/>
                    <a:pt x="635" y="207"/>
                    <a:pt x="635" y="217"/>
                  </a:cubicBezTo>
                  <a:cubicBezTo>
                    <a:pt x="635" y="223"/>
                    <a:pt x="632" y="227"/>
                    <a:pt x="630" y="231"/>
                  </a:cubicBezTo>
                  <a:cubicBezTo>
                    <a:pt x="626" y="236"/>
                    <a:pt x="625" y="238"/>
                    <a:pt x="634" y="246"/>
                  </a:cubicBezTo>
                  <a:cubicBezTo>
                    <a:pt x="651" y="260"/>
                    <a:pt x="664" y="263"/>
                    <a:pt x="664" y="263"/>
                  </a:cubicBezTo>
                  <a:cubicBezTo>
                    <a:pt x="667" y="264"/>
                    <a:pt x="667" y="264"/>
                    <a:pt x="667" y="264"/>
                  </a:cubicBezTo>
                  <a:cubicBezTo>
                    <a:pt x="667" y="297"/>
                    <a:pt x="667" y="297"/>
                    <a:pt x="667" y="297"/>
                  </a:cubicBezTo>
                  <a:cubicBezTo>
                    <a:pt x="659" y="297"/>
                    <a:pt x="659" y="297"/>
                    <a:pt x="659" y="297"/>
                  </a:cubicBezTo>
                  <a:cubicBezTo>
                    <a:pt x="659" y="270"/>
                    <a:pt x="659" y="270"/>
                    <a:pt x="659" y="270"/>
                  </a:cubicBezTo>
                  <a:cubicBezTo>
                    <a:pt x="654" y="268"/>
                    <a:pt x="643" y="263"/>
                    <a:pt x="629" y="252"/>
                  </a:cubicBezTo>
                  <a:cubicBezTo>
                    <a:pt x="615" y="241"/>
                    <a:pt x="618" y="233"/>
                    <a:pt x="623" y="226"/>
                  </a:cubicBezTo>
                  <a:cubicBezTo>
                    <a:pt x="625" y="223"/>
                    <a:pt x="627" y="221"/>
                    <a:pt x="627" y="217"/>
                  </a:cubicBezTo>
                  <a:cubicBezTo>
                    <a:pt x="627" y="211"/>
                    <a:pt x="617" y="203"/>
                    <a:pt x="610" y="197"/>
                  </a:cubicBezTo>
                  <a:cubicBezTo>
                    <a:pt x="603" y="191"/>
                    <a:pt x="599" y="187"/>
                    <a:pt x="598" y="183"/>
                  </a:cubicBezTo>
                  <a:cubicBezTo>
                    <a:pt x="597" y="180"/>
                    <a:pt x="585" y="170"/>
                    <a:pt x="572" y="162"/>
                  </a:cubicBezTo>
                  <a:cubicBezTo>
                    <a:pt x="556" y="169"/>
                    <a:pt x="556" y="169"/>
                    <a:pt x="556" y="169"/>
                  </a:cubicBezTo>
                  <a:cubicBezTo>
                    <a:pt x="562" y="176"/>
                    <a:pt x="562" y="176"/>
                    <a:pt x="562" y="176"/>
                  </a:cubicBezTo>
                  <a:cubicBezTo>
                    <a:pt x="541" y="208"/>
                    <a:pt x="541" y="208"/>
                    <a:pt x="541" y="208"/>
                  </a:cubicBezTo>
                  <a:cubicBezTo>
                    <a:pt x="539" y="209"/>
                    <a:pt x="539" y="209"/>
                    <a:pt x="539" y="209"/>
                  </a:cubicBezTo>
                  <a:cubicBezTo>
                    <a:pt x="494" y="222"/>
                    <a:pt x="413" y="285"/>
                    <a:pt x="412" y="285"/>
                  </a:cubicBezTo>
                  <a:cubicBezTo>
                    <a:pt x="408" y="288"/>
                    <a:pt x="408" y="288"/>
                    <a:pt x="408" y="288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6" y="283"/>
                    <a:pt x="394" y="256"/>
                    <a:pt x="375" y="256"/>
                  </a:cubicBezTo>
                  <a:cubicBezTo>
                    <a:pt x="372" y="256"/>
                    <a:pt x="372" y="257"/>
                    <a:pt x="371" y="257"/>
                  </a:cubicBezTo>
                  <a:cubicBezTo>
                    <a:pt x="369" y="261"/>
                    <a:pt x="373" y="273"/>
                    <a:pt x="375" y="283"/>
                  </a:cubicBezTo>
                  <a:cubicBezTo>
                    <a:pt x="379" y="296"/>
                    <a:pt x="383" y="308"/>
                    <a:pt x="378" y="314"/>
                  </a:cubicBezTo>
                  <a:cubicBezTo>
                    <a:pt x="366" y="328"/>
                    <a:pt x="342" y="310"/>
                    <a:pt x="341" y="310"/>
                  </a:cubicBezTo>
                  <a:cubicBezTo>
                    <a:pt x="318" y="294"/>
                    <a:pt x="318" y="294"/>
                    <a:pt x="318" y="294"/>
                  </a:cubicBezTo>
                  <a:cubicBezTo>
                    <a:pt x="329" y="285"/>
                    <a:pt x="329" y="285"/>
                    <a:pt x="329" y="285"/>
                  </a:cubicBezTo>
                  <a:cubicBezTo>
                    <a:pt x="323" y="267"/>
                    <a:pt x="323" y="267"/>
                    <a:pt x="323" y="267"/>
                  </a:cubicBezTo>
                  <a:cubicBezTo>
                    <a:pt x="311" y="246"/>
                    <a:pt x="311" y="246"/>
                    <a:pt x="311" y="246"/>
                  </a:cubicBezTo>
                  <a:cubicBezTo>
                    <a:pt x="278" y="254"/>
                    <a:pt x="278" y="254"/>
                    <a:pt x="278" y="254"/>
                  </a:cubicBezTo>
                  <a:cubicBezTo>
                    <a:pt x="275" y="265"/>
                    <a:pt x="270" y="282"/>
                    <a:pt x="263" y="284"/>
                  </a:cubicBezTo>
                  <a:cubicBezTo>
                    <a:pt x="261" y="285"/>
                    <a:pt x="259" y="285"/>
                    <a:pt x="257" y="283"/>
                  </a:cubicBezTo>
                  <a:cubicBezTo>
                    <a:pt x="254" y="281"/>
                    <a:pt x="241" y="285"/>
                    <a:pt x="231" y="289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187" y="306"/>
                    <a:pt x="187" y="306"/>
                    <a:pt x="187" y="306"/>
                  </a:cubicBezTo>
                  <a:cubicBezTo>
                    <a:pt x="185" y="302"/>
                    <a:pt x="185" y="302"/>
                    <a:pt x="185" y="302"/>
                  </a:cubicBezTo>
                  <a:cubicBezTo>
                    <a:pt x="185" y="302"/>
                    <a:pt x="179" y="288"/>
                    <a:pt x="174" y="280"/>
                  </a:cubicBezTo>
                  <a:cubicBezTo>
                    <a:pt x="168" y="284"/>
                    <a:pt x="155" y="304"/>
                    <a:pt x="145" y="322"/>
                  </a:cubicBezTo>
                  <a:cubicBezTo>
                    <a:pt x="153" y="360"/>
                    <a:pt x="153" y="360"/>
                    <a:pt x="153" y="360"/>
                  </a:cubicBezTo>
                  <a:cubicBezTo>
                    <a:pt x="158" y="358"/>
                    <a:pt x="158" y="358"/>
                    <a:pt x="158" y="358"/>
                  </a:cubicBezTo>
                  <a:cubicBezTo>
                    <a:pt x="159" y="358"/>
                    <a:pt x="159" y="358"/>
                    <a:pt x="159" y="358"/>
                  </a:cubicBezTo>
                  <a:cubicBezTo>
                    <a:pt x="160" y="358"/>
                    <a:pt x="162" y="358"/>
                    <a:pt x="164" y="361"/>
                  </a:cubicBezTo>
                  <a:cubicBezTo>
                    <a:pt x="169" y="366"/>
                    <a:pt x="171" y="378"/>
                    <a:pt x="170" y="398"/>
                  </a:cubicBezTo>
                  <a:cubicBezTo>
                    <a:pt x="170" y="404"/>
                    <a:pt x="170" y="408"/>
                    <a:pt x="169" y="412"/>
                  </a:cubicBezTo>
                  <a:cubicBezTo>
                    <a:pt x="175" y="417"/>
                    <a:pt x="183" y="427"/>
                    <a:pt x="182" y="437"/>
                  </a:cubicBezTo>
                  <a:cubicBezTo>
                    <a:pt x="180" y="451"/>
                    <a:pt x="172" y="458"/>
                    <a:pt x="168" y="462"/>
                  </a:cubicBezTo>
                  <a:cubicBezTo>
                    <a:pt x="167" y="462"/>
                    <a:pt x="166" y="463"/>
                    <a:pt x="166" y="463"/>
                  </a:cubicBezTo>
                  <a:cubicBezTo>
                    <a:pt x="162" y="467"/>
                    <a:pt x="149" y="476"/>
                    <a:pt x="144" y="479"/>
                  </a:cubicBezTo>
                  <a:cubicBezTo>
                    <a:pt x="145" y="485"/>
                    <a:pt x="147" y="503"/>
                    <a:pt x="158" y="516"/>
                  </a:cubicBezTo>
                  <a:cubicBezTo>
                    <a:pt x="170" y="529"/>
                    <a:pt x="168" y="536"/>
                    <a:pt x="163" y="545"/>
                  </a:cubicBezTo>
                  <a:cubicBezTo>
                    <a:pt x="161" y="547"/>
                    <a:pt x="160" y="550"/>
                    <a:pt x="159" y="553"/>
                  </a:cubicBezTo>
                  <a:cubicBezTo>
                    <a:pt x="158" y="558"/>
                    <a:pt x="156" y="563"/>
                    <a:pt x="155" y="568"/>
                  </a:cubicBezTo>
                  <a:cubicBezTo>
                    <a:pt x="154" y="576"/>
                    <a:pt x="152" y="583"/>
                    <a:pt x="150" y="589"/>
                  </a:cubicBezTo>
                  <a:cubicBezTo>
                    <a:pt x="147" y="594"/>
                    <a:pt x="155" y="606"/>
                    <a:pt x="158" y="612"/>
                  </a:cubicBezTo>
                  <a:cubicBezTo>
                    <a:pt x="160" y="613"/>
                    <a:pt x="160" y="613"/>
                    <a:pt x="160" y="613"/>
                  </a:cubicBezTo>
                  <a:cubicBezTo>
                    <a:pt x="159" y="615"/>
                    <a:pt x="159" y="615"/>
                    <a:pt x="159" y="615"/>
                  </a:cubicBezTo>
                  <a:cubicBezTo>
                    <a:pt x="159" y="616"/>
                    <a:pt x="153" y="646"/>
                    <a:pt x="146" y="661"/>
                  </a:cubicBezTo>
                  <a:cubicBezTo>
                    <a:pt x="138" y="677"/>
                    <a:pt x="120" y="683"/>
                    <a:pt x="103" y="688"/>
                  </a:cubicBezTo>
                  <a:cubicBezTo>
                    <a:pt x="96" y="690"/>
                    <a:pt x="96" y="690"/>
                    <a:pt x="96" y="690"/>
                  </a:cubicBezTo>
                  <a:cubicBezTo>
                    <a:pt x="81" y="695"/>
                    <a:pt x="78" y="697"/>
                    <a:pt x="78" y="700"/>
                  </a:cubicBezTo>
                  <a:cubicBezTo>
                    <a:pt x="79" y="707"/>
                    <a:pt x="73" y="716"/>
                    <a:pt x="24" y="726"/>
                  </a:cubicBezTo>
                  <a:cubicBezTo>
                    <a:pt x="11" y="729"/>
                    <a:pt x="5" y="731"/>
                    <a:pt x="0" y="732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18" y="768"/>
                    <a:pt x="18" y="768"/>
                    <a:pt x="18" y="768"/>
                  </a:cubicBezTo>
                  <a:cubicBezTo>
                    <a:pt x="29" y="790"/>
                    <a:pt x="29" y="790"/>
                    <a:pt x="29" y="790"/>
                  </a:cubicBezTo>
                  <a:cubicBezTo>
                    <a:pt x="38" y="818"/>
                    <a:pt x="38" y="818"/>
                    <a:pt x="38" y="818"/>
                  </a:cubicBezTo>
                  <a:cubicBezTo>
                    <a:pt x="46" y="828"/>
                    <a:pt x="56" y="840"/>
                    <a:pt x="59" y="842"/>
                  </a:cubicBezTo>
                  <a:cubicBezTo>
                    <a:pt x="62" y="842"/>
                    <a:pt x="63" y="844"/>
                    <a:pt x="66" y="846"/>
                  </a:cubicBezTo>
                  <a:cubicBezTo>
                    <a:pt x="72" y="852"/>
                    <a:pt x="82" y="863"/>
                    <a:pt x="101" y="860"/>
                  </a:cubicBezTo>
                  <a:cubicBezTo>
                    <a:pt x="128" y="856"/>
                    <a:pt x="150" y="849"/>
                    <a:pt x="150" y="849"/>
                  </a:cubicBezTo>
                  <a:cubicBezTo>
                    <a:pt x="153" y="848"/>
                    <a:pt x="153" y="848"/>
                    <a:pt x="153" y="848"/>
                  </a:cubicBezTo>
                  <a:cubicBezTo>
                    <a:pt x="166" y="862"/>
                    <a:pt x="166" y="862"/>
                    <a:pt x="166" y="862"/>
                  </a:cubicBezTo>
                  <a:cubicBezTo>
                    <a:pt x="170" y="870"/>
                    <a:pt x="177" y="879"/>
                    <a:pt x="180" y="880"/>
                  </a:cubicBezTo>
                  <a:cubicBezTo>
                    <a:pt x="181" y="881"/>
                    <a:pt x="183" y="881"/>
                    <a:pt x="185" y="882"/>
                  </a:cubicBezTo>
                  <a:cubicBezTo>
                    <a:pt x="191" y="884"/>
                    <a:pt x="199" y="887"/>
                    <a:pt x="205" y="893"/>
                  </a:cubicBezTo>
                  <a:cubicBezTo>
                    <a:pt x="209" y="897"/>
                    <a:pt x="229" y="905"/>
                    <a:pt x="242" y="909"/>
                  </a:cubicBezTo>
                  <a:cubicBezTo>
                    <a:pt x="244" y="905"/>
                    <a:pt x="247" y="895"/>
                    <a:pt x="249" y="884"/>
                  </a:cubicBezTo>
                  <a:cubicBezTo>
                    <a:pt x="249" y="883"/>
                    <a:pt x="250" y="877"/>
                    <a:pt x="254" y="875"/>
                  </a:cubicBezTo>
                  <a:cubicBezTo>
                    <a:pt x="258" y="873"/>
                    <a:pt x="263" y="875"/>
                    <a:pt x="267" y="878"/>
                  </a:cubicBezTo>
                  <a:cubicBezTo>
                    <a:pt x="270" y="880"/>
                    <a:pt x="273" y="881"/>
                    <a:pt x="276" y="881"/>
                  </a:cubicBezTo>
                  <a:cubicBezTo>
                    <a:pt x="278" y="879"/>
                    <a:pt x="275" y="867"/>
                    <a:pt x="274" y="862"/>
                  </a:cubicBezTo>
                  <a:cubicBezTo>
                    <a:pt x="273" y="857"/>
                    <a:pt x="272" y="854"/>
                    <a:pt x="272" y="851"/>
                  </a:cubicBezTo>
                  <a:cubicBezTo>
                    <a:pt x="271" y="849"/>
                    <a:pt x="262" y="846"/>
                    <a:pt x="252" y="846"/>
                  </a:cubicBezTo>
                  <a:cubicBezTo>
                    <a:pt x="251" y="846"/>
                    <a:pt x="251" y="846"/>
                    <a:pt x="251" y="846"/>
                  </a:cubicBezTo>
                  <a:cubicBezTo>
                    <a:pt x="250" y="845"/>
                    <a:pt x="223" y="836"/>
                    <a:pt x="212" y="822"/>
                  </a:cubicBezTo>
                  <a:cubicBezTo>
                    <a:pt x="208" y="817"/>
                    <a:pt x="208" y="813"/>
                    <a:pt x="209" y="811"/>
                  </a:cubicBezTo>
                  <a:cubicBezTo>
                    <a:pt x="212" y="804"/>
                    <a:pt x="225" y="803"/>
                    <a:pt x="232" y="803"/>
                  </a:cubicBezTo>
                  <a:cubicBezTo>
                    <a:pt x="234" y="798"/>
                    <a:pt x="239" y="789"/>
                    <a:pt x="249" y="788"/>
                  </a:cubicBezTo>
                  <a:cubicBezTo>
                    <a:pt x="250" y="787"/>
                    <a:pt x="251" y="787"/>
                    <a:pt x="251" y="787"/>
                  </a:cubicBezTo>
                  <a:cubicBezTo>
                    <a:pt x="252" y="785"/>
                    <a:pt x="250" y="778"/>
                    <a:pt x="248" y="774"/>
                  </a:cubicBezTo>
                  <a:cubicBezTo>
                    <a:pt x="247" y="771"/>
                    <a:pt x="246" y="768"/>
                    <a:pt x="246" y="766"/>
                  </a:cubicBezTo>
                  <a:cubicBezTo>
                    <a:pt x="246" y="759"/>
                    <a:pt x="256" y="750"/>
                    <a:pt x="259" y="748"/>
                  </a:cubicBezTo>
                  <a:cubicBezTo>
                    <a:pt x="261" y="746"/>
                    <a:pt x="261" y="746"/>
                    <a:pt x="261" y="746"/>
                  </a:cubicBezTo>
                  <a:cubicBezTo>
                    <a:pt x="282" y="760"/>
                    <a:pt x="282" y="760"/>
                    <a:pt x="282" y="760"/>
                  </a:cubicBezTo>
                  <a:cubicBezTo>
                    <a:pt x="286" y="757"/>
                    <a:pt x="286" y="757"/>
                    <a:pt x="286" y="757"/>
                  </a:cubicBezTo>
                  <a:cubicBezTo>
                    <a:pt x="290" y="753"/>
                    <a:pt x="289" y="747"/>
                    <a:pt x="287" y="735"/>
                  </a:cubicBezTo>
                  <a:cubicBezTo>
                    <a:pt x="286" y="731"/>
                    <a:pt x="286" y="731"/>
                    <a:pt x="286" y="731"/>
                  </a:cubicBezTo>
                  <a:cubicBezTo>
                    <a:pt x="286" y="727"/>
                    <a:pt x="284" y="726"/>
                    <a:pt x="284" y="726"/>
                  </a:cubicBezTo>
                  <a:cubicBezTo>
                    <a:pt x="284" y="725"/>
                    <a:pt x="282" y="726"/>
                    <a:pt x="281" y="726"/>
                  </a:cubicBezTo>
                  <a:cubicBezTo>
                    <a:pt x="280" y="727"/>
                    <a:pt x="278" y="727"/>
                    <a:pt x="276" y="726"/>
                  </a:cubicBezTo>
                  <a:cubicBezTo>
                    <a:pt x="274" y="725"/>
                    <a:pt x="274" y="725"/>
                    <a:pt x="274" y="725"/>
                  </a:cubicBezTo>
                  <a:cubicBezTo>
                    <a:pt x="274" y="722"/>
                    <a:pt x="274" y="722"/>
                    <a:pt x="274" y="722"/>
                  </a:cubicBezTo>
                  <a:cubicBezTo>
                    <a:pt x="274" y="721"/>
                    <a:pt x="274" y="718"/>
                    <a:pt x="288" y="707"/>
                  </a:cubicBezTo>
                  <a:cubicBezTo>
                    <a:pt x="288" y="708"/>
                    <a:pt x="288" y="708"/>
                    <a:pt x="288" y="708"/>
                  </a:cubicBezTo>
                  <a:cubicBezTo>
                    <a:pt x="288" y="706"/>
                    <a:pt x="287" y="704"/>
                    <a:pt x="286" y="703"/>
                  </a:cubicBezTo>
                  <a:cubicBezTo>
                    <a:pt x="279" y="705"/>
                    <a:pt x="274" y="719"/>
                    <a:pt x="272" y="723"/>
                  </a:cubicBezTo>
                  <a:cubicBezTo>
                    <a:pt x="271" y="727"/>
                    <a:pt x="271" y="727"/>
                    <a:pt x="271" y="727"/>
                  </a:cubicBezTo>
                  <a:cubicBezTo>
                    <a:pt x="268" y="726"/>
                    <a:pt x="268" y="726"/>
                    <a:pt x="268" y="726"/>
                  </a:cubicBezTo>
                  <a:cubicBezTo>
                    <a:pt x="266" y="726"/>
                    <a:pt x="242" y="721"/>
                    <a:pt x="232" y="704"/>
                  </a:cubicBezTo>
                  <a:cubicBezTo>
                    <a:pt x="228" y="698"/>
                    <a:pt x="225" y="697"/>
                    <a:pt x="220" y="696"/>
                  </a:cubicBezTo>
                  <a:cubicBezTo>
                    <a:pt x="216" y="695"/>
                    <a:pt x="211" y="694"/>
                    <a:pt x="205" y="689"/>
                  </a:cubicBezTo>
                  <a:cubicBezTo>
                    <a:pt x="199" y="684"/>
                    <a:pt x="197" y="682"/>
                    <a:pt x="198" y="679"/>
                  </a:cubicBezTo>
                  <a:cubicBezTo>
                    <a:pt x="199" y="676"/>
                    <a:pt x="202" y="676"/>
                    <a:pt x="204" y="675"/>
                  </a:cubicBezTo>
                  <a:cubicBezTo>
                    <a:pt x="208" y="674"/>
                    <a:pt x="215" y="673"/>
                    <a:pt x="224" y="664"/>
                  </a:cubicBezTo>
                  <a:cubicBezTo>
                    <a:pt x="239" y="649"/>
                    <a:pt x="241" y="648"/>
                    <a:pt x="245" y="646"/>
                  </a:cubicBezTo>
                  <a:cubicBezTo>
                    <a:pt x="246" y="646"/>
                    <a:pt x="247" y="645"/>
                    <a:pt x="248" y="645"/>
                  </a:cubicBezTo>
                  <a:cubicBezTo>
                    <a:pt x="250" y="644"/>
                    <a:pt x="250" y="644"/>
                    <a:pt x="250" y="644"/>
                  </a:cubicBezTo>
                  <a:cubicBezTo>
                    <a:pt x="250" y="644"/>
                    <a:pt x="249" y="643"/>
                    <a:pt x="249" y="643"/>
                  </a:cubicBezTo>
                  <a:cubicBezTo>
                    <a:pt x="249" y="643"/>
                    <a:pt x="240" y="635"/>
                    <a:pt x="230" y="630"/>
                  </a:cubicBezTo>
                  <a:cubicBezTo>
                    <a:pt x="224" y="627"/>
                    <a:pt x="223" y="623"/>
                    <a:pt x="223" y="621"/>
                  </a:cubicBezTo>
                  <a:cubicBezTo>
                    <a:pt x="222" y="616"/>
                    <a:pt x="226" y="612"/>
                    <a:pt x="228" y="611"/>
                  </a:cubicBezTo>
                  <a:cubicBezTo>
                    <a:pt x="253" y="549"/>
                    <a:pt x="253" y="549"/>
                    <a:pt x="253" y="549"/>
                  </a:cubicBezTo>
                  <a:cubicBezTo>
                    <a:pt x="254" y="548"/>
                    <a:pt x="254" y="548"/>
                    <a:pt x="254" y="548"/>
                  </a:cubicBezTo>
                  <a:cubicBezTo>
                    <a:pt x="266" y="543"/>
                    <a:pt x="298" y="529"/>
                    <a:pt x="303" y="524"/>
                  </a:cubicBezTo>
                  <a:cubicBezTo>
                    <a:pt x="310" y="519"/>
                    <a:pt x="321" y="514"/>
                    <a:pt x="324" y="513"/>
                  </a:cubicBezTo>
                  <a:cubicBezTo>
                    <a:pt x="332" y="505"/>
                    <a:pt x="332" y="505"/>
                    <a:pt x="332" y="505"/>
                  </a:cubicBezTo>
                  <a:cubicBezTo>
                    <a:pt x="335" y="508"/>
                    <a:pt x="335" y="508"/>
                    <a:pt x="335" y="508"/>
                  </a:cubicBezTo>
                  <a:cubicBezTo>
                    <a:pt x="333" y="502"/>
                    <a:pt x="329" y="498"/>
                    <a:pt x="326" y="489"/>
                  </a:cubicBezTo>
                  <a:cubicBezTo>
                    <a:pt x="324" y="481"/>
                    <a:pt x="332" y="495"/>
                    <a:pt x="324" y="481"/>
                  </a:cubicBezTo>
                  <a:cubicBezTo>
                    <a:pt x="322" y="479"/>
                    <a:pt x="321" y="477"/>
                    <a:pt x="320" y="475"/>
                  </a:cubicBezTo>
                  <a:cubicBezTo>
                    <a:pt x="320" y="479"/>
                    <a:pt x="320" y="479"/>
                    <a:pt x="320" y="479"/>
                  </a:cubicBezTo>
                  <a:cubicBezTo>
                    <a:pt x="320" y="479"/>
                    <a:pt x="320" y="479"/>
                    <a:pt x="318" y="479"/>
                  </a:cubicBezTo>
                  <a:cubicBezTo>
                    <a:pt x="312" y="479"/>
                    <a:pt x="291" y="478"/>
                    <a:pt x="280" y="469"/>
                  </a:cubicBezTo>
                  <a:cubicBezTo>
                    <a:pt x="275" y="464"/>
                    <a:pt x="274" y="463"/>
                    <a:pt x="274" y="460"/>
                  </a:cubicBezTo>
                  <a:cubicBezTo>
                    <a:pt x="275" y="458"/>
                    <a:pt x="277" y="457"/>
                    <a:pt x="278" y="456"/>
                  </a:cubicBezTo>
                  <a:cubicBezTo>
                    <a:pt x="280" y="456"/>
                    <a:pt x="282" y="455"/>
                    <a:pt x="284" y="449"/>
                  </a:cubicBezTo>
                  <a:cubicBezTo>
                    <a:pt x="286" y="443"/>
                    <a:pt x="285" y="438"/>
                    <a:pt x="284" y="434"/>
                  </a:cubicBezTo>
                  <a:cubicBezTo>
                    <a:pt x="281" y="436"/>
                    <a:pt x="279" y="437"/>
                    <a:pt x="276" y="438"/>
                  </a:cubicBezTo>
                  <a:cubicBezTo>
                    <a:pt x="272" y="439"/>
                    <a:pt x="268" y="440"/>
                    <a:pt x="263" y="440"/>
                  </a:cubicBezTo>
                  <a:cubicBezTo>
                    <a:pt x="263" y="440"/>
                    <a:pt x="263" y="440"/>
                    <a:pt x="263" y="440"/>
                  </a:cubicBezTo>
                  <a:cubicBezTo>
                    <a:pt x="254" y="440"/>
                    <a:pt x="246" y="437"/>
                    <a:pt x="237" y="434"/>
                  </a:cubicBezTo>
                  <a:cubicBezTo>
                    <a:pt x="233" y="433"/>
                    <a:pt x="228" y="432"/>
                    <a:pt x="224" y="431"/>
                  </a:cubicBezTo>
                  <a:cubicBezTo>
                    <a:pt x="211" y="428"/>
                    <a:pt x="208" y="422"/>
                    <a:pt x="209" y="416"/>
                  </a:cubicBezTo>
                  <a:cubicBezTo>
                    <a:pt x="209" y="415"/>
                    <a:pt x="209" y="414"/>
                    <a:pt x="209" y="414"/>
                  </a:cubicBezTo>
                  <a:cubicBezTo>
                    <a:pt x="208" y="412"/>
                    <a:pt x="207" y="410"/>
                    <a:pt x="208" y="408"/>
                  </a:cubicBezTo>
                  <a:cubicBezTo>
                    <a:pt x="211" y="401"/>
                    <a:pt x="225" y="395"/>
                    <a:pt x="234" y="393"/>
                  </a:cubicBezTo>
                  <a:cubicBezTo>
                    <a:pt x="234" y="393"/>
                    <a:pt x="235" y="393"/>
                    <a:pt x="235" y="393"/>
                  </a:cubicBezTo>
                  <a:cubicBezTo>
                    <a:pt x="235" y="392"/>
                    <a:pt x="233" y="389"/>
                    <a:pt x="231" y="388"/>
                  </a:cubicBezTo>
                  <a:cubicBezTo>
                    <a:pt x="230" y="387"/>
                    <a:pt x="230" y="387"/>
                    <a:pt x="230" y="387"/>
                  </a:cubicBezTo>
                  <a:cubicBezTo>
                    <a:pt x="230" y="360"/>
                    <a:pt x="230" y="360"/>
                    <a:pt x="230" y="360"/>
                  </a:cubicBezTo>
                  <a:cubicBezTo>
                    <a:pt x="232" y="358"/>
                    <a:pt x="232" y="358"/>
                    <a:pt x="232" y="358"/>
                  </a:cubicBezTo>
                  <a:cubicBezTo>
                    <a:pt x="232" y="358"/>
                    <a:pt x="248" y="343"/>
                    <a:pt x="255" y="337"/>
                  </a:cubicBezTo>
                  <a:cubicBezTo>
                    <a:pt x="258" y="335"/>
                    <a:pt x="263" y="334"/>
                    <a:pt x="269" y="334"/>
                  </a:cubicBezTo>
                  <a:cubicBezTo>
                    <a:pt x="278" y="334"/>
                    <a:pt x="289" y="336"/>
                    <a:pt x="289" y="336"/>
                  </a:cubicBezTo>
                  <a:cubicBezTo>
                    <a:pt x="291" y="337"/>
                    <a:pt x="291" y="337"/>
                    <a:pt x="291" y="337"/>
                  </a:cubicBezTo>
                  <a:cubicBezTo>
                    <a:pt x="292" y="338"/>
                    <a:pt x="292" y="338"/>
                    <a:pt x="292" y="338"/>
                  </a:cubicBezTo>
                  <a:cubicBezTo>
                    <a:pt x="292" y="338"/>
                    <a:pt x="298" y="345"/>
                    <a:pt x="306" y="345"/>
                  </a:cubicBezTo>
                  <a:cubicBezTo>
                    <a:pt x="311" y="345"/>
                    <a:pt x="315" y="346"/>
                    <a:pt x="317" y="349"/>
                  </a:cubicBezTo>
                  <a:cubicBezTo>
                    <a:pt x="318" y="351"/>
                    <a:pt x="318" y="354"/>
                    <a:pt x="317" y="356"/>
                  </a:cubicBezTo>
                  <a:cubicBezTo>
                    <a:pt x="317" y="356"/>
                    <a:pt x="317" y="356"/>
                    <a:pt x="317" y="356"/>
                  </a:cubicBezTo>
                  <a:cubicBezTo>
                    <a:pt x="314" y="361"/>
                    <a:pt x="310" y="370"/>
                    <a:pt x="310" y="373"/>
                  </a:cubicBezTo>
                  <a:cubicBezTo>
                    <a:pt x="310" y="375"/>
                    <a:pt x="310" y="376"/>
                    <a:pt x="310" y="377"/>
                  </a:cubicBezTo>
                  <a:cubicBezTo>
                    <a:pt x="311" y="377"/>
                    <a:pt x="311" y="376"/>
                    <a:pt x="312" y="376"/>
                  </a:cubicBezTo>
                  <a:cubicBezTo>
                    <a:pt x="314" y="374"/>
                    <a:pt x="317" y="374"/>
                    <a:pt x="319" y="375"/>
                  </a:cubicBezTo>
                  <a:cubicBezTo>
                    <a:pt x="326" y="378"/>
                    <a:pt x="328" y="390"/>
                    <a:pt x="329" y="396"/>
                  </a:cubicBezTo>
                  <a:cubicBezTo>
                    <a:pt x="336" y="412"/>
                    <a:pt x="336" y="412"/>
                    <a:pt x="336" y="412"/>
                  </a:cubicBezTo>
                  <a:cubicBezTo>
                    <a:pt x="346" y="412"/>
                    <a:pt x="346" y="412"/>
                    <a:pt x="346" y="412"/>
                  </a:cubicBezTo>
                  <a:cubicBezTo>
                    <a:pt x="346" y="436"/>
                    <a:pt x="346" y="436"/>
                    <a:pt x="346" y="436"/>
                  </a:cubicBezTo>
                  <a:cubicBezTo>
                    <a:pt x="338" y="436"/>
                    <a:pt x="338" y="436"/>
                    <a:pt x="338" y="436"/>
                  </a:cubicBezTo>
                  <a:cubicBezTo>
                    <a:pt x="338" y="420"/>
                    <a:pt x="338" y="420"/>
                    <a:pt x="338" y="420"/>
                  </a:cubicBezTo>
                  <a:cubicBezTo>
                    <a:pt x="331" y="420"/>
                    <a:pt x="331" y="420"/>
                    <a:pt x="331" y="420"/>
                  </a:cubicBezTo>
                  <a:cubicBezTo>
                    <a:pt x="321" y="398"/>
                    <a:pt x="321" y="398"/>
                    <a:pt x="321" y="398"/>
                  </a:cubicBezTo>
                  <a:cubicBezTo>
                    <a:pt x="320" y="391"/>
                    <a:pt x="318" y="384"/>
                    <a:pt x="316" y="383"/>
                  </a:cubicBezTo>
                  <a:cubicBezTo>
                    <a:pt x="314" y="384"/>
                    <a:pt x="312" y="385"/>
                    <a:pt x="310" y="385"/>
                  </a:cubicBezTo>
                  <a:cubicBezTo>
                    <a:pt x="304" y="420"/>
                    <a:pt x="304" y="420"/>
                    <a:pt x="304" y="420"/>
                  </a:cubicBezTo>
                  <a:cubicBezTo>
                    <a:pt x="303" y="421"/>
                    <a:pt x="303" y="421"/>
                    <a:pt x="303" y="421"/>
                  </a:cubicBezTo>
                  <a:cubicBezTo>
                    <a:pt x="303" y="421"/>
                    <a:pt x="299" y="426"/>
                    <a:pt x="291" y="431"/>
                  </a:cubicBezTo>
                  <a:cubicBezTo>
                    <a:pt x="291" y="431"/>
                    <a:pt x="291" y="432"/>
                    <a:pt x="291" y="432"/>
                  </a:cubicBezTo>
                  <a:cubicBezTo>
                    <a:pt x="292" y="437"/>
                    <a:pt x="294" y="443"/>
                    <a:pt x="291" y="452"/>
                  </a:cubicBezTo>
                  <a:cubicBezTo>
                    <a:pt x="290" y="457"/>
                    <a:pt x="287" y="460"/>
                    <a:pt x="285" y="462"/>
                  </a:cubicBezTo>
                  <a:cubicBezTo>
                    <a:pt x="285" y="462"/>
                    <a:pt x="285" y="462"/>
                    <a:pt x="286" y="463"/>
                  </a:cubicBezTo>
                  <a:cubicBezTo>
                    <a:pt x="293" y="469"/>
                    <a:pt x="311" y="471"/>
                    <a:pt x="319" y="471"/>
                  </a:cubicBezTo>
                  <a:cubicBezTo>
                    <a:pt x="312" y="453"/>
                    <a:pt x="309" y="427"/>
                    <a:pt x="332" y="438"/>
                  </a:cubicBezTo>
                  <a:cubicBezTo>
                    <a:pt x="360" y="452"/>
                    <a:pt x="356" y="434"/>
                    <a:pt x="381" y="435"/>
                  </a:cubicBezTo>
                  <a:cubicBezTo>
                    <a:pt x="406" y="437"/>
                    <a:pt x="396" y="423"/>
                    <a:pt x="396" y="418"/>
                  </a:cubicBezTo>
                  <a:cubicBezTo>
                    <a:pt x="396" y="414"/>
                    <a:pt x="397" y="400"/>
                    <a:pt x="402" y="397"/>
                  </a:cubicBezTo>
                  <a:cubicBezTo>
                    <a:pt x="406" y="395"/>
                    <a:pt x="425" y="377"/>
                    <a:pt x="429" y="374"/>
                  </a:cubicBezTo>
                  <a:cubicBezTo>
                    <a:pt x="434" y="371"/>
                    <a:pt x="443" y="363"/>
                    <a:pt x="448" y="354"/>
                  </a:cubicBezTo>
                  <a:cubicBezTo>
                    <a:pt x="452" y="346"/>
                    <a:pt x="452" y="319"/>
                    <a:pt x="462" y="319"/>
                  </a:cubicBezTo>
                  <a:cubicBezTo>
                    <a:pt x="471" y="319"/>
                    <a:pt x="492" y="307"/>
                    <a:pt x="498" y="319"/>
                  </a:cubicBezTo>
                  <a:cubicBezTo>
                    <a:pt x="503" y="332"/>
                    <a:pt x="519" y="339"/>
                    <a:pt x="510" y="351"/>
                  </a:cubicBezTo>
                  <a:cubicBezTo>
                    <a:pt x="502" y="364"/>
                    <a:pt x="487" y="389"/>
                    <a:pt x="481" y="399"/>
                  </a:cubicBezTo>
                  <a:cubicBezTo>
                    <a:pt x="476" y="409"/>
                    <a:pt x="488" y="413"/>
                    <a:pt x="489" y="418"/>
                  </a:cubicBezTo>
                  <a:cubicBezTo>
                    <a:pt x="491" y="424"/>
                    <a:pt x="478" y="418"/>
                    <a:pt x="477" y="432"/>
                  </a:cubicBezTo>
                  <a:cubicBezTo>
                    <a:pt x="476" y="446"/>
                    <a:pt x="484" y="457"/>
                    <a:pt x="491" y="450"/>
                  </a:cubicBezTo>
                  <a:cubicBezTo>
                    <a:pt x="498" y="443"/>
                    <a:pt x="548" y="382"/>
                    <a:pt x="566" y="378"/>
                  </a:cubicBezTo>
                  <a:cubicBezTo>
                    <a:pt x="584" y="374"/>
                    <a:pt x="604" y="374"/>
                    <a:pt x="626" y="343"/>
                  </a:cubicBezTo>
                  <a:cubicBezTo>
                    <a:pt x="648" y="312"/>
                    <a:pt x="683" y="291"/>
                    <a:pt x="686" y="285"/>
                  </a:cubicBezTo>
                  <a:cubicBezTo>
                    <a:pt x="689" y="278"/>
                    <a:pt x="699" y="233"/>
                    <a:pt x="711" y="243"/>
                  </a:cubicBezTo>
                  <a:cubicBezTo>
                    <a:pt x="724" y="252"/>
                    <a:pt x="750" y="254"/>
                    <a:pt x="757" y="252"/>
                  </a:cubicBezTo>
                  <a:cubicBezTo>
                    <a:pt x="764" y="251"/>
                    <a:pt x="782" y="244"/>
                    <a:pt x="771" y="229"/>
                  </a:cubicBezTo>
                  <a:cubicBezTo>
                    <a:pt x="760" y="213"/>
                    <a:pt x="767" y="209"/>
                    <a:pt x="775" y="206"/>
                  </a:cubicBezTo>
                  <a:cubicBezTo>
                    <a:pt x="782" y="204"/>
                    <a:pt x="798" y="195"/>
                    <a:pt x="806" y="191"/>
                  </a:cubicBezTo>
                  <a:cubicBezTo>
                    <a:pt x="814" y="187"/>
                    <a:pt x="821" y="188"/>
                    <a:pt x="821" y="177"/>
                  </a:cubicBezTo>
                  <a:cubicBezTo>
                    <a:pt x="821" y="166"/>
                    <a:pt x="827" y="135"/>
                    <a:pt x="835" y="151"/>
                  </a:cubicBezTo>
                  <a:cubicBezTo>
                    <a:pt x="844" y="166"/>
                    <a:pt x="860" y="179"/>
                    <a:pt x="860" y="162"/>
                  </a:cubicBezTo>
                  <a:cubicBezTo>
                    <a:pt x="860" y="145"/>
                    <a:pt x="860" y="140"/>
                    <a:pt x="860" y="140"/>
                  </a:cubicBezTo>
                  <a:cubicBezTo>
                    <a:pt x="873" y="140"/>
                    <a:pt x="873" y="140"/>
                    <a:pt x="873" y="140"/>
                  </a:cubicBezTo>
                  <a:cubicBezTo>
                    <a:pt x="873" y="110"/>
                    <a:pt x="873" y="110"/>
                    <a:pt x="873" y="110"/>
                  </a:cubicBezTo>
                  <a:cubicBezTo>
                    <a:pt x="853" y="110"/>
                    <a:pt x="853" y="110"/>
                    <a:pt x="853" y="110"/>
                  </a:cubicBezTo>
                  <a:lnTo>
                    <a:pt x="83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7842251" y="3073400"/>
              <a:ext cx="233363" cy="223837"/>
            </a:xfrm>
            <a:custGeom>
              <a:avLst/>
              <a:gdLst>
                <a:gd name="T0" fmla="*/ 69 w 94"/>
                <a:gd name="T1" fmla="*/ 61 h 90"/>
                <a:gd name="T2" fmla="*/ 69 w 94"/>
                <a:gd name="T3" fmla="*/ 43 h 90"/>
                <a:gd name="T4" fmla="*/ 84 w 94"/>
                <a:gd name="T5" fmla="*/ 37 h 90"/>
                <a:gd name="T6" fmla="*/ 86 w 94"/>
                <a:gd name="T7" fmla="*/ 36 h 90"/>
                <a:gd name="T8" fmla="*/ 86 w 94"/>
                <a:gd name="T9" fmla="*/ 32 h 90"/>
                <a:gd name="T10" fmla="*/ 94 w 94"/>
                <a:gd name="T11" fmla="*/ 11 h 90"/>
                <a:gd name="T12" fmla="*/ 90 w 94"/>
                <a:gd name="T13" fmla="*/ 11 h 90"/>
                <a:gd name="T14" fmla="*/ 70 w 94"/>
                <a:gd name="T15" fmla="*/ 2 h 90"/>
                <a:gd name="T16" fmla="*/ 53 w 94"/>
                <a:gd name="T17" fmla="*/ 0 h 90"/>
                <a:gd name="T18" fmla="*/ 44 w 94"/>
                <a:gd name="T19" fmla="*/ 1 h 90"/>
                <a:gd name="T20" fmla="*/ 22 w 94"/>
                <a:gd name="T21" fmla="*/ 21 h 90"/>
                <a:gd name="T22" fmla="*/ 22 w 94"/>
                <a:gd name="T23" fmla="*/ 41 h 90"/>
                <a:gd name="T24" fmla="*/ 27 w 94"/>
                <a:gd name="T25" fmla="*/ 54 h 90"/>
                <a:gd name="T26" fmla="*/ 19 w 94"/>
                <a:gd name="T27" fmla="*/ 59 h 90"/>
                <a:gd name="T28" fmla="*/ 0 w 94"/>
                <a:gd name="T29" fmla="*/ 68 h 90"/>
                <a:gd name="T30" fmla="*/ 1 w 94"/>
                <a:gd name="T31" fmla="*/ 75 h 90"/>
                <a:gd name="T32" fmla="*/ 9 w 94"/>
                <a:gd name="T33" fmla="*/ 81 h 90"/>
                <a:gd name="T34" fmla="*/ 23 w 94"/>
                <a:gd name="T35" fmla="*/ 85 h 90"/>
                <a:gd name="T36" fmla="*/ 47 w 94"/>
                <a:gd name="T37" fmla="*/ 90 h 90"/>
                <a:gd name="T38" fmla="*/ 47 w 94"/>
                <a:gd name="T39" fmla="*/ 90 h 90"/>
                <a:gd name="T40" fmla="*/ 57 w 94"/>
                <a:gd name="T41" fmla="*/ 88 h 90"/>
                <a:gd name="T42" fmla="*/ 67 w 94"/>
                <a:gd name="T43" fmla="*/ 84 h 90"/>
                <a:gd name="T44" fmla="*/ 69 w 94"/>
                <a:gd name="T45" fmla="*/ 78 h 90"/>
                <a:gd name="T46" fmla="*/ 69 w 94"/>
                <a:gd name="T47" fmla="*/ 6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90">
                  <a:moveTo>
                    <a:pt x="69" y="61"/>
                  </a:moveTo>
                  <a:cubicBezTo>
                    <a:pt x="68" y="54"/>
                    <a:pt x="66" y="47"/>
                    <a:pt x="69" y="43"/>
                  </a:cubicBezTo>
                  <a:cubicBezTo>
                    <a:pt x="72" y="37"/>
                    <a:pt x="79" y="37"/>
                    <a:pt x="84" y="37"/>
                  </a:cubicBezTo>
                  <a:cubicBezTo>
                    <a:pt x="85" y="37"/>
                    <a:pt x="85" y="37"/>
                    <a:pt x="86" y="36"/>
                  </a:cubicBezTo>
                  <a:cubicBezTo>
                    <a:pt x="86" y="35"/>
                    <a:pt x="86" y="34"/>
                    <a:pt x="86" y="32"/>
                  </a:cubicBezTo>
                  <a:cubicBezTo>
                    <a:pt x="85" y="25"/>
                    <a:pt x="91" y="15"/>
                    <a:pt x="94" y="11"/>
                  </a:cubicBezTo>
                  <a:cubicBezTo>
                    <a:pt x="93" y="11"/>
                    <a:pt x="92" y="11"/>
                    <a:pt x="90" y="11"/>
                  </a:cubicBezTo>
                  <a:cubicBezTo>
                    <a:pt x="80" y="11"/>
                    <a:pt x="73" y="4"/>
                    <a:pt x="70" y="2"/>
                  </a:cubicBezTo>
                  <a:cubicBezTo>
                    <a:pt x="68" y="1"/>
                    <a:pt x="60" y="0"/>
                    <a:pt x="53" y="0"/>
                  </a:cubicBezTo>
                  <a:cubicBezTo>
                    <a:pt x="47" y="0"/>
                    <a:pt x="45" y="1"/>
                    <a:pt x="44" y="1"/>
                  </a:cubicBezTo>
                  <a:cubicBezTo>
                    <a:pt x="39" y="6"/>
                    <a:pt x="26" y="17"/>
                    <a:pt x="22" y="2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5" y="44"/>
                    <a:pt x="28" y="49"/>
                    <a:pt x="27" y="54"/>
                  </a:cubicBezTo>
                  <a:cubicBezTo>
                    <a:pt x="26" y="56"/>
                    <a:pt x="24" y="59"/>
                    <a:pt x="19" y="59"/>
                  </a:cubicBezTo>
                  <a:cubicBezTo>
                    <a:pt x="11" y="60"/>
                    <a:pt x="2" y="65"/>
                    <a:pt x="0" y="68"/>
                  </a:cubicBezTo>
                  <a:cubicBezTo>
                    <a:pt x="2" y="70"/>
                    <a:pt x="1" y="73"/>
                    <a:pt x="1" y="75"/>
                  </a:cubicBezTo>
                  <a:cubicBezTo>
                    <a:pt x="1" y="77"/>
                    <a:pt x="1" y="79"/>
                    <a:pt x="9" y="81"/>
                  </a:cubicBezTo>
                  <a:cubicBezTo>
                    <a:pt x="14" y="82"/>
                    <a:pt x="19" y="83"/>
                    <a:pt x="23" y="85"/>
                  </a:cubicBezTo>
                  <a:cubicBezTo>
                    <a:pt x="32" y="87"/>
                    <a:pt x="39" y="90"/>
                    <a:pt x="47" y="90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51" y="90"/>
                    <a:pt x="54" y="89"/>
                    <a:pt x="57" y="88"/>
                  </a:cubicBezTo>
                  <a:cubicBezTo>
                    <a:pt x="61" y="87"/>
                    <a:pt x="64" y="85"/>
                    <a:pt x="67" y="84"/>
                  </a:cubicBezTo>
                  <a:cubicBezTo>
                    <a:pt x="67" y="82"/>
                    <a:pt x="68" y="80"/>
                    <a:pt x="69" y="78"/>
                  </a:cubicBezTo>
                  <a:cubicBezTo>
                    <a:pt x="71" y="75"/>
                    <a:pt x="70" y="68"/>
                    <a:pt x="69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8027989" y="3186113"/>
              <a:ext cx="26988" cy="76200"/>
            </a:xfrm>
            <a:custGeom>
              <a:avLst/>
              <a:gdLst>
                <a:gd name="T0" fmla="*/ 5 w 11"/>
                <a:gd name="T1" fmla="*/ 29 h 31"/>
                <a:gd name="T2" fmla="*/ 11 w 11"/>
                <a:gd name="T3" fmla="*/ 0 h 31"/>
                <a:gd name="T4" fmla="*/ 10 w 11"/>
                <a:gd name="T5" fmla="*/ 0 h 31"/>
                <a:gd name="T6" fmla="*/ 1 w 11"/>
                <a:gd name="T7" fmla="*/ 2 h 31"/>
                <a:gd name="T8" fmla="*/ 2 w 11"/>
                <a:gd name="T9" fmla="*/ 15 h 31"/>
                <a:gd name="T10" fmla="*/ 3 w 11"/>
                <a:gd name="T11" fmla="*/ 31 h 31"/>
                <a:gd name="T12" fmla="*/ 5 w 11"/>
                <a:gd name="T13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5" y="29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2" y="0"/>
                    <a:pt x="1" y="2"/>
                  </a:cubicBezTo>
                  <a:cubicBezTo>
                    <a:pt x="0" y="4"/>
                    <a:pt x="1" y="10"/>
                    <a:pt x="2" y="15"/>
                  </a:cubicBezTo>
                  <a:cubicBezTo>
                    <a:pt x="3" y="21"/>
                    <a:pt x="4" y="26"/>
                    <a:pt x="3" y="31"/>
                  </a:cubicBezTo>
                  <a:cubicBezTo>
                    <a:pt x="4" y="31"/>
                    <a:pt x="5" y="30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8299450" y="1144587"/>
              <a:ext cx="1409700" cy="1377950"/>
            </a:xfrm>
            <a:custGeom>
              <a:avLst/>
              <a:gdLst>
                <a:gd name="T0" fmla="*/ 527 w 568"/>
                <a:gd name="T1" fmla="*/ 222 h 554"/>
                <a:gd name="T2" fmla="*/ 469 w 568"/>
                <a:gd name="T3" fmla="*/ 278 h 554"/>
                <a:gd name="T4" fmla="*/ 403 w 568"/>
                <a:gd name="T5" fmla="*/ 288 h 554"/>
                <a:gd name="T6" fmla="*/ 395 w 568"/>
                <a:gd name="T7" fmla="*/ 249 h 554"/>
                <a:gd name="T8" fmla="*/ 349 w 568"/>
                <a:gd name="T9" fmla="*/ 226 h 554"/>
                <a:gd name="T10" fmla="*/ 292 w 568"/>
                <a:gd name="T11" fmla="*/ 211 h 554"/>
                <a:gd name="T12" fmla="*/ 241 w 568"/>
                <a:gd name="T13" fmla="*/ 172 h 554"/>
                <a:gd name="T14" fmla="*/ 17 w 568"/>
                <a:gd name="T15" fmla="*/ 9 h 554"/>
                <a:gd name="T16" fmla="*/ 3 w 568"/>
                <a:gd name="T17" fmla="*/ 54 h 554"/>
                <a:gd name="T18" fmla="*/ 3 w 568"/>
                <a:gd name="T19" fmla="*/ 79 h 554"/>
                <a:gd name="T20" fmla="*/ 30 w 568"/>
                <a:gd name="T21" fmla="*/ 71 h 554"/>
                <a:gd name="T22" fmla="*/ 137 w 568"/>
                <a:gd name="T23" fmla="*/ 114 h 554"/>
                <a:gd name="T24" fmla="*/ 160 w 568"/>
                <a:gd name="T25" fmla="*/ 185 h 554"/>
                <a:gd name="T26" fmla="*/ 161 w 568"/>
                <a:gd name="T27" fmla="*/ 257 h 554"/>
                <a:gd name="T28" fmla="*/ 149 w 568"/>
                <a:gd name="T29" fmla="*/ 300 h 554"/>
                <a:gd name="T30" fmla="*/ 79 w 568"/>
                <a:gd name="T31" fmla="*/ 338 h 554"/>
                <a:gd name="T32" fmla="*/ 113 w 568"/>
                <a:gd name="T33" fmla="*/ 391 h 554"/>
                <a:gd name="T34" fmla="*/ 110 w 568"/>
                <a:gd name="T35" fmla="*/ 417 h 554"/>
                <a:gd name="T36" fmla="*/ 141 w 568"/>
                <a:gd name="T37" fmla="*/ 426 h 554"/>
                <a:gd name="T38" fmla="*/ 173 w 568"/>
                <a:gd name="T39" fmla="*/ 474 h 554"/>
                <a:gd name="T40" fmla="*/ 219 w 568"/>
                <a:gd name="T41" fmla="*/ 466 h 554"/>
                <a:gd name="T42" fmla="*/ 264 w 568"/>
                <a:gd name="T43" fmla="*/ 483 h 554"/>
                <a:gd name="T44" fmla="*/ 293 w 568"/>
                <a:gd name="T45" fmla="*/ 496 h 554"/>
                <a:gd name="T46" fmla="*/ 311 w 568"/>
                <a:gd name="T47" fmla="*/ 513 h 554"/>
                <a:gd name="T48" fmla="*/ 339 w 568"/>
                <a:gd name="T49" fmla="*/ 524 h 554"/>
                <a:gd name="T50" fmla="*/ 350 w 568"/>
                <a:gd name="T51" fmla="*/ 499 h 554"/>
                <a:gd name="T52" fmla="*/ 385 w 568"/>
                <a:gd name="T53" fmla="*/ 539 h 554"/>
                <a:gd name="T54" fmla="*/ 405 w 568"/>
                <a:gd name="T55" fmla="*/ 515 h 554"/>
                <a:gd name="T56" fmla="*/ 430 w 568"/>
                <a:gd name="T57" fmla="*/ 514 h 554"/>
                <a:gd name="T58" fmla="*/ 473 w 568"/>
                <a:gd name="T59" fmla="*/ 536 h 554"/>
                <a:gd name="T60" fmla="*/ 456 w 568"/>
                <a:gd name="T61" fmla="*/ 454 h 554"/>
                <a:gd name="T62" fmla="*/ 529 w 568"/>
                <a:gd name="T63" fmla="*/ 396 h 554"/>
                <a:gd name="T64" fmla="*/ 543 w 568"/>
                <a:gd name="T65" fmla="*/ 28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8" h="554">
                  <a:moveTo>
                    <a:pt x="557" y="254"/>
                  </a:moveTo>
                  <a:cubicBezTo>
                    <a:pt x="545" y="246"/>
                    <a:pt x="548" y="203"/>
                    <a:pt x="527" y="222"/>
                  </a:cubicBezTo>
                  <a:cubicBezTo>
                    <a:pt x="506" y="242"/>
                    <a:pt x="473" y="261"/>
                    <a:pt x="473" y="261"/>
                  </a:cubicBezTo>
                  <a:cubicBezTo>
                    <a:pt x="469" y="278"/>
                    <a:pt x="469" y="278"/>
                    <a:pt x="469" y="278"/>
                  </a:cubicBezTo>
                  <a:cubicBezTo>
                    <a:pt x="469" y="278"/>
                    <a:pt x="437" y="285"/>
                    <a:pt x="425" y="288"/>
                  </a:cubicBezTo>
                  <a:cubicBezTo>
                    <a:pt x="414" y="290"/>
                    <a:pt x="403" y="288"/>
                    <a:pt x="403" y="288"/>
                  </a:cubicBezTo>
                  <a:cubicBezTo>
                    <a:pt x="395" y="274"/>
                    <a:pt x="395" y="274"/>
                    <a:pt x="395" y="274"/>
                  </a:cubicBezTo>
                  <a:cubicBezTo>
                    <a:pt x="395" y="274"/>
                    <a:pt x="399" y="250"/>
                    <a:pt x="395" y="249"/>
                  </a:cubicBezTo>
                  <a:cubicBezTo>
                    <a:pt x="391" y="247"/>
                    <a:pt x="385" y="233"/>
                    <a:pt x="375" y="233"/>
                  </a:cubicBezTo>
                  <a:cubicBezTo>
                    <a:pt x="366" y="233"/>
                    <a:pt x="356" y="233"/>
                    <a:pt x="349" y="226"/>
                  </a:cubicBezTo>
                  <a:cubicBezTo>
                    <a:pt x="342" y="219"/>
                    <a:pt x="336" y="211"/>
                    <a:pt x="324" y="211"/>
                  </a:cubicBezTo>
                  <a:cubicBezTo>
                    <a:pt x="311" y="211"/>
                    <a:pt x="306" y="218"/>
                    <a:pt x="292" y="211"/>
                  </a:cubicBezTo>
                  <a:cubicBezTo>
                    <a:pt x="278" y="204"/>
                    <a:pt x="261" y="211"/>
                    <a:pt x="261" y="211"/>
                  </a:cubicBezTo>
                  <a:cubicBezTo>
                    <a:pt x="241" y="172"/>
                    <a:pt x="241" y="172"/>
                    <a:pt x="241" y="172"/>
                  </a:cubicBezTo>
                  <a:cubicBezTo>
                    <a:pt x="241" y="172"/>
                    <a:pt x="194" y="17"/>
                    <a:pt x="119" y="9"/>
                  </a:cubicBezTo>
                  <a:cubicBezTo>
                    <a:pt x="43" y="0"/>
                    <a:pt x="55" y="3"/>
                    <a:pt x="17" y="9"/>
                  </a:cubicBezTo>
                  <a:cubicBezTo>
                    <a:pt x="11" y="10"/>
                    <a:pt x="6" y="11"/>
                    <a:pt x="1" y="12"/>
                  </a:cubicBezTo>
                  <a:cubicBezTo>
                    <a:pt x="7" y="18"/>
                    <a:pt x="6" y="32"/>
                    <a:pt x="3" y="54"/>
                  </a:cubicBezTo>
                  <a:cubicBezTo>
                    <a:pt x="2" y="63"/>
                    <a:pt x="0" y="72"/>
                    <a:pt x="1" y="76"/>
                  </a:cubicBezTo>
                  <a:cubicBezTo>
                    <a:pt x="1" y="79"/>
                    <a:pt x="2" y="79"/>
                    <a:pt x="3" y="79"/>
                  </a:cubicBezTo>
                  <a:cubicBezTo>
                    <a:pt x="7" y="82"/>
                    <a:pt x="19" y="77"/>
                    <a:pt x="27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71" y="123"/>
                    <a:pt x="96" y="123"/>
                    <a:pt x="137" y="114"/>
                  </a:cubicBezTo>
                  <a:cubicBezTo>
                    <a:pt x="159" y="109"/>
                    <a:pt x="168" y="117"/>
                    <a:pt x="172" y="124"/>
                  </a:cubicBezTo>
                  <a:cubicBezTo>
                    <a:pt x="182" y="143"/>
                    <a:pt x="170" y="175"/>
                    <a:pt x="160" y="185"/>
                  </a:cubicBezTo>
                  <a:cubicBezTo>
                    <a:pt x="150" y="195"/>
                    <a:pt x="155" y="234"/>
                    <a:pt x="161" y="256"/>
                  </a:cubicBezTo>
                  <a:cubicBezTo>
                    <a:pt x="161" y="257"/>
                    <a:pt x="161" y="257"/>
                    <a:pt x="161" y="257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49" y="300"/>
                    <a:pt x="149" y="300"/>
                    <a:pt x="149" y="300"/>
                  </a:cubicBezTo>
                  <a:cubicBezTo>
                    <a:pt x="149" y="300"/>
                    <a:pt x="135" y="305"/>
                    <a:pt x="125" y="322"/>
                  </a:cubicBezTo>
                  <a:cubicBezTo>
                    <a:pt x="115" y="338"/>
                    <a:pt x="90" y="339"/>
                    <a:pt x="79" y="338"/>
                  </a:cubicBezTo>
                  <a:cubicBezTo>
                    <a:pt x="92" y="382"/>
                    <a:pt x="92" y="382"/>
                    <a:pt x="92" y="382"/>
                  </a:cubicBezTo>
                  <a:cubicBezTo>
                    <a:pt x="93" y="384"/>
                    <a:pt x="99" y="393"/>
                    <a:pt x="113" y="391"/>
                  </a:cubicBezTo>
                  <a:cubicBezTo>
                    <a:pt x="115" y="390"/>
                    <a:pt x="122" y="389"/>
                    <a:pt x="124" y="394"/>
                  </a:cubicBezTo>
                  <a:cubicBezTo>
                    <a:pt x="126" y="398"/>
                    <a:pt x="122" y="406"/>
                    <a:pt x="110" y="417"/>
                  </a:cubicBezTo>
                  <a:cubicBezTo>
                    <a:pt x="109" y="426"/>
                    <a:pt x="109" y="426"/>
                    <a:pt x="109" y="426"/>
                  </a:cubicBezTo>
                  <a:cubicBezTo>
                    <a:pt x="141" y="426"/>
                    <a:pt x="141" y="426"/>
                    <a:pt x="141" y="426"/>
                  </a:cubicBezTo>
                  <a:cubicBezTo>
                    <a:pt x="153" y="455"/>
                    <a:pt x="153" y="455"/>
                    <a:pt x="153" y="455"/>
                  </a:cubicBezTo>
                  <a:cubicBezTo>
                    <a:pt x="173" y="474"/>
                    <a:pt x="173" y="474"/>
                    <a:pt x="173" y="474"/>
                  </a:cubicBezTo>
                  <a:cubicBezTo>
                    <a:pt x="218" y="465"/>
                    <a:pt x="218" y="465"/>
                    <a:pt x="218" y="465"/>
                  </a:cubicBezTo>
                  <a:cubicBezTo>
                    <a:pt x="219" y="466"/>
                    <a:pt x="219" y="466"/>
                    <a:pt x="219" y="466"/>
                  </a:cubicBezTo>
                  <a:cubicBezTo>
                    <a:pt x="224" y="472"/>
                    <a:pt x="239" y="486"/>
                    <a:pt x="250" y="487"/>
                  </a:cubicBezTo>
                  <a:cubicBezTo>
                    <a:pt x="256" y="488"/>
                    <a:pt x="260" y="485"/>
                    <a:pt x="264" y="483"/>
                  </a:cubicBezTo>
                  <a:cubicBezTo>
                    <a:pt x="268" y="480"/>
                    <a:pt x="273" y="476"/>
                    <a:pt x="280" y="480"/>
                  </a:cubicBezTo>
                  <a:cubicBezTo>
                    <a:pt x="287" y="485"/>
                    <a:pt x="291" y="492"/>
                    <a:pt x="293" y="496"/>
                  </a:cubicBezTo>
                  <a:cubicBezTo>
                    <a:pt x="311" y="496"/>
                    <a:pt x="311" y="496"/>
                    <a:pt x="311" y="496"/>
                  </a:cubicBezTo>
                  <a:cubicBezTo>
                    <a:pt x="311" y="513"/>
                    <a:pt x="311" y="513"/>
                    <a:pt x="311" y="513"/>
                  </a:cubicBezTo>
                  <a:cubicBezTo>
                    <a:pt x="312" y="515"/>
                    <a:pt x="317" y="522"/>
                    <a:pt x="332" y="525"/>
                  </a:cubicBezTo>
                  <a:cubicBezTo>
                    <a:pt x="337" y="526"/>
                    <a:pt x="338" y="525"/>
                    <a:pt x="339" y="524"/>
                  </a:cubicBezTo>
                  <a:cubicBezTo>
                    <a:pt x="344" y="520"/>
                    <a:pt x="344" y="507"/>
                    <a:pt x="343" y="501"/>
                  </a:cubicBezTo>
                  <a:cubicBezTo>
                    <a:pt x="350" y="499"/>
                    <a:pt x="350" y="499"/>
                    <a:pt x="350" y="499"/>
                  </a:cubicBezTo>
                  <a:cubicBezTo>
                    <a:pt x="364" y="554"/>
                    <a:pt x="364" y="554"/>
                    <a:pt x="364" y="554"/>
                  </a:cubicBezTo>
                  <a:cubicBezTo>
                    <a:pt x="370" y="553"/>
                    <a:pt x="383" y="550"/>
                    <a:pt x="385" y="539"/>
                  </a:cubicBezTo>
                  <a:cubicBezTo>
                    <a:pt x="390" y="518"/>
                    <a:pt x="403" y="515"/>
                    <a:pt x="403" y="515"/>
                  </a:cubicBezTo>
                  <a:cubicBezTo>
                    <a:pt x="405" y="515"/>
                    <a:pt x="405" y="515"/>
                    <a:pt x="405" y="515"/>
                  </a:cubicBezTo>
                  <a:cubicBezTo>
                    <a:pt x="417" y="524"/>
                    <a:pt x="417" y="524"/>
                    <a:pt x="417" y="524"/>
                  </a:cubicBezTo>
                  <a:cubicBezTo>
                    <a:pt x="430" y="514"/>
                    <a:pt x="430" y="514"/>
                    <a:pt x="430" y="514"/>
                  </a:cubicBezTo>
                  <a:cubicBezTo>
                    <a:pt x="456" y="536"/>
                    <a:pt x="456" y="536"/>
                    <a:pt x="456" y="536"/>
                  </a:cubicBezTo>
                  <a:cubicBezTo>
                    <a:pt x="473" y="536"/>
                    <a:pt x="473" y="536"/>
                    <a:pt x="473" y="536"/>
                  </a:cubicBezTo>
                  <a:cubicBezTo>
                    <a:pt x="473" y="511"/>
                    <a:pt x="473" y="511"/>
                    <a:pt x="473" y="511"/>
                  </a:cubicBezTo>
                  <a:cubicBezTo>
                    <a:pt x="473" y="511"/>
                    <a:pt x="441" y="462"/>
                    <a:pt x="456" y="454"/>
                  </a:cubicBezTo>
                  <a:cubicBezTo>
                    <a:pt x="472" y="445"/>
                    <a:pt x="469" y="427"/>
                    <a:pt x="494" y="428"/>
                  </a:cubicBezTo>
                  <a:cubicBezTo>
                    <a:pt x="519" y="430"/>
                    <a:pt x="527" y="427"/>
                    <a:pt x="529" y="396"/>
                  </a:cubicBezTo>
                  <a:cubicBezTo>
                    <a:pt x="530" y="366"/>
                    <a:pt x="543" y="352"/>
                    <a:pt x="543" y="352"/>
                  </a:cubicBezTo>
                  <a:cubicBezTo>
                    <a:pt x="543" y="282"/>
                    <a:pt x="543" y="282"/>
                    <a:pt x="543" y="282"/>
                  </a:cubicBezTo>
                  <a:cubicBezTo>
                    <a:pt x="543" y="282"/>
                    <a:pt x="568" y="263"/>
                    <a:pt x="557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8288338" y="4427538"/>
              <a:ext cx="519113" cy="604837"/>
            </a:xfrm>
            <a:custGeom>
              <a:avLst/>
              <a:gdLst>
                <a:gd name="T0" fmla="*/ 178 w 209"/>
                <a:gd name="T1" fmla="*/ 72 h 243"/>
                <a:gd name="T2" fmla="*/ 129 w 209"/>
                <a:gd name="T3" fmla="*/ 68 h 243"/>
                <a:gd name="T4" fmla="*/ 127 w 209"/>
                <a:gd name="T5" fmla="*/ 57 h 243"/>
                <a:gd name="T6" fmla="*/ 149 w 209"/>
                <a:gd name="T7" fmla="*/ 36 h 243"/>
                <a:gd name="T8" fmla="*/ 165 w 209"/>
                <a:gd name="T9" fmla="*/ 26 h 243"/>
                <a:gd name="T10" fmla="*/ 162 w 209"/>
                <a:gd name="T11" fmla="*/ 3 h 243"/>
                <a:gd name="T12" fmla="*/ 157 w 209"/>
                <a:gd name="T13" fmla="*/ 0 h 243"/>
                <a:gd name="T14" fmla="*/ 140 w 209"/>
                <a:gd name="T15" fmla="*/ 32 h 243"/>
                <a:gd name="T16" fmla="*/ 139 w 209"/>
                <a:gd name="T17" fmla="*/ 32 h 243"/>
                <a:gd name="T18" fmla="*/ 118 w 209"/>
                <a:gd name="T19" fmla="*/ 42 h 243"/>
                <a:gd name="T20" fmla="*/ 88 w 209"/>
                <a:gd name="T21" fmla="*/ 21 h 243"/>
                <a:gd name="T22" fmla="*/ 87 w 209"/>
                <a:gd name="T23" fmla="*/ 21 h 243"/>
                <a:gd name="T24" fmla="*/ 87 w 209"/>
                <a:gd name="T25" fmla="*/ 20 h 243"/>
                <a:gd name="T26" fmla="*/ 83 w 209"/>
                <a:gd name="T27" fmla="*/ 16 h 243"/>
                <a:gd name="T28" fmla="*/ 81 w 209"/>
                <a:gd name="T29" fmla="*/ 20 h 243"/>
                <a:gd name="T30" fmla="*/ 67 w 209"/>
                <a:gd name="T31" fmla="*/ 60 h 243"/>
                <a:gd name="T32" fmla="*/ 71 w 209"/>
                <a:gd name="T33" fmla="*/ 69 h 243"/>
                <a:gd name="T34" fmla="*/ 62 w 209"/>
                <a:gd name="T35" fmla="*/ 74 h 243"/>
                <a:gd name="T36" fmla="*/ 55 w 209"/>
                <a:gd name="T37" fmla="*/ 74 h 243"/>
                <a:gd name="T38" fmla="*/ 39 w 209"/>
                <a:gd name="T39" fmla="*/ 75 h 243"/>
                <a:gd name="T40" fmla="*/ 38 w 209"/>
                <a:gd name="T41" fmla="*/ 77 h 243"/>
                <a:gd name="T42" fmla="*/ 40 w 209"/>
                <a:gd name="T43" fmla="*/ 89 h 243"/>
                <a:gd name="T44" fmla="*/ 26 w 209"/>
                <a:gd name="T45" fmla="*/ 112 h 243"/>
                <a:gd name="T46" fmla="*/ 3 w 209"/>
                <a:gd name="T47" fmla="*/ 130 h 243"/>
                <a:gd name="T48" fmla="*/ 0 w 209"/>
                <a:gd name="T49" fmla="*/ 138 h 243"/>
                <a:gd name="T50" fmla="*/ 27 w 209"/>
                <a:gd name="T51" fmla="*/ 161 h 243"/>
                <a:gd name="T52" fmla="*/ 27 w 209"/>
                <a:gd name="T53" fmla="*/ 190 h 243"/>
                <a:gd name="T54" fmla="*/ 28 w 209"/>
                <a:gd name="T55" fmla="*/ 190 h 243"/>
                <a:gd name="T56" fmla="*/ 49 w 209"/>
                <a:gd name="T57" fmla="*/ 210 h 243"/>
                <a:gd name="T58" fmla="*/ 65 w 209"/>
                <a:gd name="T59" fmla="*/ 239 h 243"/>
                <a:gd name="T60" fmla="*/ 74 w 209"/>
                <a:gd name="T61" fmla="*/ 225 h 243"/>
                <a:gd name="T62" fmla="*/ 75 w 209"/>
                <a:gd name="T63" fmla="*/ 225 h 243"/>
                <a:gd name="T64" fmla="*/ 92 w 209"/>
                <a:gd name="T65" fmla="*/ 220 h 243"/>
                <a:gd name="T66" fmla="*/ 98 w 209"/>
                <a:gd name="T67" fmla="*/ 227 h 243"/>
                <a:gd name="T68" fmla="*/ 109 w 209"/>
                <a:gd name="T69" fmla="*/ 241 h 243"/>
                <a:gd name="T70" fmla="*/ 136 w 209"/>
                <a:gd name="T71" fmla="*/ 239 h 243"/>
                <a:gd name="T72" fmla="*/ 137 w 209"/>
                <a:gd name="T73" fmla="*/ 243 h 243"/>
                <a:gd name="T74" fmla="*/ 157 w 209"/>
                <a:gd name="T75" fmla="*/ 200 h 243"/>
                <a:gd name="T76" fmla="*/ 176 w 209"/>
                <a:gd name="T77" fmla="*/ 176 h 243"/>
                <a:gd name="T78" fmla="*/ 176 w 209"/>
                <a:gd name="T79" fmla="*/ 159 h 243"/>
                <a:gd name="T80" fmla="*/ 176 w 209"/>
                <a:gd name="T81" fmla="*/ 131 h 243"/>
                <a:gd name="T82" fmla="*/ 192 w 209"/>
                <a:gd name="T83" fmla="*/ 118 h 243"/>
                <a:gd name="T84" fmla="*/ 192 w 209"/>
                <a:gd name="T85" fmla="*/ 98 h 243"/>
                <a:gd name="T86" fmla="*/ 205 w 209"/>
                <a:gd name="T87" fmla="*/ 91 h 243"/>
                <a:gd name="T88" fmla="*/ 205 w 209"/>
                <a:gd name="T89" fmla="*/ 59 h 243"/>
                <a:gd name="T90" fmla="*/ 178 w 209"/>
                <a:gd name="T91" fmla="*/ 7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9" h="243">
                  <a:moveTo>
                    <a:pt x="178" y="72"/>
                  </a:moveTo>
                  <a:cubicBezTo>
                    <a:pt x="178" y="72"/>
                    <a:pt x="146" y="59"/>
                    <a:pt x="129" y="68"/>
                  </a:cubicBezTo>
                  <a:cubicBezTo>
                    <a:pt x="129" y="68"/>
                    <a:pt x="119" y="67"/>
                    <a:pt x="127" y="57"/>
                  </a:cubicBezTo>
                  <a:cubicBezTo>
                    <a:pt x="135" y="47"/>
                    <a:pt x="141" y="40"/>
                    <a:pt x="149" y="36"/>
                  </a:cubicBezTo>
                  <a:cubicBezTo>
                    <a:pt x="158" y="32"/>
                    <a:pt x="165" y="36"/>
                    <a:pt x="165" y="26"/>
                  </a:cubicBezTo>
                  <a:cubicBezTo>
                    <a:pt x="165" y="17"/>
                    <a:pt x="169" y="5"/>
                    <a:pt x="162" y="3"/>
                  </a:cubicBezTo>
                  <a:cubicBezTo>
                    <a:pt x="160" y="2"/>
                    <a:pt x="159" y="1"/>
                    <a:pt x="157" y="0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6" y="35"/>
                    <a:pt x="124" y="42"/>
                    <a:pt x="118" y="42"/>
                  </a:cubicBezTo>
                  <a:cubicBezTo>
                    <a:pt x="112" y="42"/>
                    <a:pt x="96" y="29"/>
                    <a:pt x="88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6" y="18"/>
                    <a:pt x="84" y="16"/>
                    <a:pt x="83" y="16"/>
                  </a:cubicBezTo>
                  <a:cubicBezTo>
                    <a:pt x="83" y="16"/>
                    <a:pt x="82" y="17"/>
                    <a:pt x="81" y="20"/>
                  </a:cubicBezTo>
                  <a:cubicBezTo>
                    <a:pt x="76" y="31"/>
                    <a:pt x="69" y="52"/>
                    <a:pt x="67" y="60"/>
                  </a:cubicBezTo>
                  <a:cubicBezTo>
                    <a:pt x="70" y="62"/>
                    <a:pt x="72" y="66"/>
                    <a:pt x="71" y="69"/>
                  </a:cubicBezTo>
                  <a:cubicBezTo>
                    <a:pt x="70" y="72"/>
                    <a:pt x="67" y="74"/>
                    <a:pt x="62" y="74"/>
                  </a:cubicBezTo>
                  <a:cubicBezTo>
                    <a:pt x="60" y="74"/>
                    <a:pt x="57" y="74"/>
                    <a:pt x="55" y="74"/>
                  </a:cubicBezTo>
                  <a:cubicBezTo>
                    <a:pt x="49" y="73"/>
                    <a:pt x="40" y="73"/>
                    <a:pt x="39" y="75"/>
                  </a:cubicBezTo>
                  <a:cubicBezTo>
                    <a:pt x="38" y="75"/>
                    <a:pt x="38" y="76"/>
                    <a:pt x="38" y="77"/>
                  </a:cubicBezTo>
                  <a:cubicBezTo>
                    <a:pt x="40" y="89"/>
                    <a:pt x="40" y="89"/>
                    <a:pt x="40" y="89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2" y="133"/>
                    <a:pt x="1" y="136"/>
                    <a:pt x="0" y="138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27" y="190"/>
                    <a:pt x="27" y="190"/>
                    <a:pt x="28" y="190"/>
                  </a:cubicBezTo>
                  <a:cubicBezTo>
                    <a:pt x="37" y="189"/>
                    <a:pt x="44" y="190"/>
                    <a:pt x="49" y="210"/>
                  </a:cubicBezTo>
                  <a:cubicBezTo>
                    <a:pt x="53" y="225"/>
                    <a:pt x="61" y="235"/>
                    <a:pt x="65" y="239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75" y="225"/>
                    <a:pt x="75" y="225"/>
                    <a:pt x="75" y="225"/>
                  </a:cubicBezTo>
                  <a:cubicBezTo>
                    <a:pt x="77" y="224"/>
                    <a:pt x="86" y="217"/>
                    <a:pt x="92" y="220"/>
                  </a:cubicBezTo>
                  <a:cubicBezTo>
                    <a:pt x="94" y="221"/>
                    <a:pt x="97" y="223"/>
                    <a:pt x="98" y="227"/>
                  </a:cubicBezTo>
                  <a:cubicBezTo>
                    <a:pt x="99" y="235"/>
                    <a:pt x="106" y="240"/>
                    <a:pt x="109" y="241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7" y="243"/>
                    <a:pt x="140" y="210"/>
                    <a:pt x="157" y="200"/>
                  </a:cubicBezTo>
                  <a:cubicBezTo>
                    <a:pt x="174" y="191"/>
                    <a:pt x="176" y="176"/>
                    <a:pt x="176" y="176"/>
                  </a:cubicBezTo>
                  <a:cubicBezTo>
                    <a:pt x="176" y="176"/>
                    <a:pt x="174" y="165"/>
                    <a:pt x="176" y="159"/>
                  </a:cubicBezTo>
                  <a:cubicBezTo>
                    <a:pt x="178" y="154"/>
                    <a:pt x="170" y="137"/>
                    <a:pt x="176" y="131"/>
                  </a:cubicBezTo>
                  <a:cubicBezTo>
                    <a:pt x="181" y="126"/>
                    <a:pt x="192" y="118"/>
                    <a:pt x="192" y="11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5" y="91"/>
                    <a:pt x="209" y="64"/>
                    <a:pt x="205" y="59"/>
                  </a:cubicBezTo>
                  <a:cubicBezTo>
                    <a:pt x="202" y="53"/>
                    <a:pt x="185" y="38"/>
                    <a:pt x="17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6483351" y="5265738"/>
              <a:ext cx="1743075" cy="927100"/>
            </a:xfrm>
            <a:custGeom>
              <a:avLst/>
              <a:gdLst>
                <a:gd name="T0" fmla="*/ 669 w 702"/>
                <a:gd name="T1" fmla="*/ 79 h 373"/>
                <a:gd name="T2" fmla="*/ 663 w 702"/>
                <a:gd name="T3" fmla="*/ 78 h 373"/>
                <a:gd name="T4" fmla="*/ 627 w 702"/>
                <a:gd name="T5" fmla="*/ 90 h 373"/>
                <a:gd name="T6" fmla="*/ 594 w 702"/>
                <a:gd name="T7" fmla="*/ 91 h 373"/>
                <a:gd name="T8" fmla="*/ 542 w 702"/>
                <a:gd name="T9" fmla="*/ 100 h 373"/>
                <a:gd name="T10" fmla="*/ 551 w 702"/>
                <a:gd name="T11" fmla="*/ 75 h 373"/>
                <a:gd name="T12" fmla="*/ 523 w 702"/>
                <a:gd name="T13" fmla="*/ 57 h 373"/>
                <a:gd name="T14" fmla="*/ 506 w 702"/>
                <a:gd name="T15" fmla="*/ 55 h 373"/>
                <a:gd name="T16" fmla="*/ 471 w 702"/>
                <a:gd name="T17" fmla="*/ 82 h 373"/>
                <a:gd name="T18" fmla="*/ 465 w 702"/>
                <a:gd name="T19" fmla="*/ 87 h 373"/>
                <a:gd name="T20" fmla="*/ 435 w 702"/>
                <a:gd name="T21" fmla="*/ 67 h 373"/>
                <a:gd name="T22" fmla="*/ 408 w 702"/>
                <a:gd name="T23" fmla="*/ 107 h 373"/>
                <a:gd name="T24" fmla="*/ 373 w 702"/>
                <a:gd name="T25" fmla="*/ 157 h 373"/>
                <a:gd name="T26" fmla="*/ 347 w 702"/>
                <a:gd name="T27" fmla="*/ 219 h 373"/>
                <a:gd name="T28" fmla="*/ 334 w 702"/>
                <a:gd name="T29" fmla="*/ 244 h 373"/>
                <a:gd name="T30" fmla="*/ 295 w 702"/>
                <a:gd name="T31" fmla="*/ 272 h 373"/>
                <a:gd name="T32" fmla="*/ 275 w 702"/>
                <a:gd name="T33" fmla="*/ 278 h 373"/>
                <a:gd name="T34" fmla="*/ 293 w 702"/>
                <a:gd name="T35" fmla="*/ 264 h 373"/>
                <a:gd name="T36" fmla="*/ 333 w 702"/>
                <a:gd name="T37" fmla="*/ 236 h 373"/>
                <a:gd name="T38" fmla="*/ 362 w 702"/>
                <a:gd name="T39" fmla="*/ 196 h 373"/>
                <a:gd name="T40" fmla="*/ 367 w 702"/>
                <a:gd name="T41" fmla="*/ 152 h 373"/>
                <a:gd name="T42" fmla="*/ 399 w 702"/>
                <a:gd name="T43" fmla="*/ 99 h 373"/>
                <a:gd name="T44" fmla="*/ 382 w 702"/>
                <a:gd name="T45" fmla="*/ 99 h 373"/>
                <a:gd name="T46" fmla="*/ 367 w 702"/>
                <a:gd name="T47" fmla="*/ 75 h 373"/>
                <a:gd name="T48" fmla="*/ 356 w 702"/>
                <a:gd name="T49" fmla="*/ 51 h 373"/>
                <a:gd name="T50" fmla="*/ 356 w 702"/>
                <a:gd name="T51" fmla="*/ 1 h 373"/>
                <a:gd name="T52" fmla="*/ 319 w 702"/>
                <a:gd name="T53" fmla="*/ 12 h 373"/>
                <a:gd name="T54" fmla="*/ 315 w 702"/>
                <a:gd name="T55" fmla="*/ 14 h 373"/>
                <a:gd name="T56" fmla="*/ 291 w 702"/>
                <a:gd name="T57" fmla="*/ 27 h 373"/>
                <a:gd name="T58" fmla="*/ 266 w 702"/>
                <a:gd name="T59" fmla="*/ 31 h 373"/>
                <a:gd name="T60" fmla="*/ 202 w 702"/>
                <a:gd name="T61" fmla="*/ 44 h 373"/>
                <a:gd name="T62" fmla="*/ 178 w 702"/>
                <a:gd name="T63" fmla="*/ 68 h 373"/>
                <a:gd name="T64" fmla="*/ 160 w 702"/>
                <a:gd name="T65" fmla="*/ 68 h 373"/>
                <a:gd name="T66" fmla="*/ 124 w 702"/>
                <a:gd name="T67" fmla="*/ 45 h 373"/>
                <a:gd name="T68" fmla="*/ 125 w 702"/>
                <a:gd name="T69" fmla="*/ 64 h 373"/>
                <a:gd name="T70" fmla="*/ 96 w 702"/>
                <a:gd name="T71" fmla="*/ 84 h 373"/>
                <a:gd name="T72" fmla="*/ 72 w 702"/>
                <a:gd name="T73" fmla="*/ 93 h 373"/>
                <a:gd name="T74" fmla="*/ 0 w 702"/>
                <a:gd name="T75" fmla="*/ 91 h 373"/>
                <a:gd name="T76" fmla="*/ 14 w 702"/>
                <a:gd name="T77" fmla="*/ 96 h 373"/>
                <a:gd name="T78" fmla="*/ 60 w 702"/>
                <a:gd name="T79" fmla="*/ 123 h 373"/>
                <a:gd name="T80" fmla="*/ 85 w 702"/>
                <a:gd name="T81" fmla="*/ 126 h 373"/>
                <a:gd name="T82" fmla="*/ 60 w 702"/>
                <a:gd name="T83" fmla="*/ 165 h 373"/>
                <a:gd name="T84" fmla="*/ 48 w 702"/>
                <a:gd name="T85" fmla="*/ 183 h 373"/>
                <a:gd name="T86" fmla="*/ 104 w 702"/>
                <a:gd name="T87" fmla="*/ 197 h 373"/>
                <a:gd name="T88" fmla="*/ 114 w 702"/>
                <a:gd name="T89" fmla="*/ 253 h 373"/>
                <a:gd name="T90" fmla="*/ 185 w 702"/>
                <a:gd name="T91" fmla="*/ 285 h 373"/>
                <a:gd name="T92" fmla="*/ 224 w 702"/>
                <a:gd name="T93" fmla="*/ 276 h 373"/>
                <a:gd name="T94" fmla="*/ 267 w 702"/>
                <a:gd name="T95" fmla="*/ 290 h 373"/>
                <a:gd name="T96" fmla="*/ 316 w 702"/>
                <a:gd name="T97" fmla="*/ 366 h 373"/>
                <a:gd name="T98" fmla="*/ 323 w 702"/>
                <a:gd name="T99" fmla="*/ 334 h 373"/>
                <a:gd name="T100" fmla="*/ 445 w 702"/>
                <a:gd name="T101" fmla="*/ 274 h 373"/>
                <a:gd name="T102" fmla="*/ 509 w 702"/>
                <a:gd name="T103" fmla="*/ 211 h 373"/>
                <a:gd name="T104" fmla="*/ 568 w 702"/>
                <a:gd name="T105" fmla="*/ 210 h 373"/>
                <a:gd name="T106" fmla="*/ 648 w 702"/>
                <a:gd name="T107" fmla="*/ 198 h 373"/>
                <a:gd name="T108" fmla="*/ 702 w 702"/>
                <a:gd name="T109" fmla="*/ 1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2" h="373">
                  <a:moveTo>
                    <a:pt x="698" y="153"/>
                  </a:moveTo>
                  <a:cubicBezTo>
                    <a:pt x="698" y="152"/>
                    <a:pt x="680" y="102"/>
                    <a:pt x="669" y="79"/>
                  </a:cubicBezTo>
                  <a:cubicBezTo>
                    <a:pt x="667" y="75"/>
                    <a:pt x="665" y="73"/>
                    <a:pt x="664" y="72"/>
                  </a:cubicBezTo>
                  <a:cubicBezTo>
                    <a:pt x="664" y="73"/>
                    <a:pt x="663" y="75"/>
                    <a:pt x="663" y="78"/>
                  </a:cubicBezTo>
                  <a:cubicBezTo>
                    <a:pt x="663" y="80"/>
                    <a:pt x="663" y="80"/>
                    <a:pt x="663" y="80"/>
                  </a:cubicBezTo>
                  <a:cubicBezTo>
                    <a:pt x="627" y="90"/>
                    <a:pt x="627" y="90"/>
                    <a:pt x="627" y="90"/>
                  </a:cubicBezTo>
                  <a:cubicBezTo>
                    <a:pt x="625" y="91"/>
                    <a:pt x="613" y="96"/>
                    <a:pt x="605" y="89"/>
                  </a:cubicBezTo>
                  <a:cubicBezTo>
                    <a:pt x="601" y="87"/>
                    <a:pt x="600" y="87"/>
                    <a:pt x="594" y="91"/>
                  </a:cubicBezTo>
                  <a:cubicBezTo>
                    <a:pt x="592" y="93"/>
                    <a:pt x="590" y="94"/>
                    <a:pt x="587" y="95"/>
                  </a:cubicBezTo>
                  <a:cubicBezTo>
                    <a:pt x="573" y="102"/>
                    <a:pt x="556" y="101"/>
                    <a:pt x="542" y="100"/>
                  </a:cubicBezTo>
                  <a:cubicBezTo>
                    <a:pt x="537" y="99"/>
                    <a:pt x="534" y="97"/>
                    <a:pt x="533" y="94"/>
                  </a:cubicBezTo>
                  <a:cubicBezTo>
                    <a:pt x="532" y="89"/>
                    <a:pt x="538" y="82"/>
                    <a:pt x="551" y="75"/>
                  </a:cubicBezTo>
                  <a:cubicBezTo>
                    <a:pt x="551" y="54"/>
                    <a:pt x="551" y="54"/>
                    <a:pt x="551" y="54"/>
                  </a:cubicBezTo>
                  <a:cubicBezTo>
                    <a:pt x="545" y="55"/>
                    <a:pt x="536" y="57"/>
                    <a:pt x="523" y="57"/>
                  </a:cubicBezTo>
                  <a:cubicBezTo>
                    <a:pt x="514" y="57"/>
                    <a:pt x="512" y="57"/>
                    <a:pt x="511" y="56"/>
                  </a:cubicBezTo>
                  <a:cubicBezTo>
                    <a:pt x="510" y="55"/>
                    <a:pt x="509" y="55"/>
                    <a:pt x="506" y="55"/>
                  </a:cubicBezTo>
                  <a:cubicBezTo>
                    <a:pt x="490" y="53"/>
                    <a:pt x="477" y="53"/>
                    <a:pt x="468" y="55"/>
                  </a:cubicBezTo>
                  <a:cubicBezTo>
                    <a:pt x="467" y="56"/>
                    <a:pt x="467" y="69"/>
                    <a:pt x="471" y="82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65" y="87"/>
                    <a:pt x="465" y="87"/>
                    <a:pt x="465" y="87"/>
                  </a:cubicBezTo>
                  <a:cubicBezTo>
                    <a:pt x="465" y="87"/>
                    <a:pt x="450" y="75"/>
                    <a:pt x="439" y="67"/>
                  </a:cubicBezTo>
                  <a:cubicBezTo>
                    <a:pt x="437" y="66"/>
                    <a:pt x="436" y="66"/>
                    <a:pt x="435" y="67"/>
                  </a:cubicBezTo>
                  <a:cubicBezTo>
                    <a:pt x="432" y="69"/>
                    <a:pt x="429" y="78"/>
                    <a:pt x="429" y="83"/>
                  </a:cubicBezTo>
                  <a:cubicBezTo>
                    <a:pt x="429" y="91"/>
                    <a:pt x="414" y="103"/>
                    <a:pt x="408" y="107"/>
                  </a:cubicBezTo>
                  <a:cubicBezTo>
                    <a:pt x="409" y="116"/>
                    <a:pt x="410" y="127"/>
                    <a:pt x="405" y="132"/>
                  </a:cubicBezTo>
                  <a:cubicBezTo>
                    <a:pt x="400" y="137"/>
                    <a:pt x="379" y="153"/>
                    <a:pt x="373" y="157"/>
                  </a:cubicBezTo>
                  <a:cubicBezTo>
                    <a:pt x="369" y="200"/>
                    <a:pt x="369" y="200"/>
                    <a:pt x="369" y="200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38" y="246"/>
                    <a:pt x="338" y="246"/>
                    <a:pt x="338" y="246"/>
                  </a:cubicBezTo>
                  <a:cubicBezTo>
                    <a:pt x="334" y="244"/>
                    <a:pt x="334" y="244"/>
                    <a:pt x="334" y="244"/>
                  </a:cubicBezTo>
                  <a:cubicBezTo>
                    <a:pt x="333" y="244"/>
                    <a:pt x="324" y="241"/>
                    <a:pt x="319" y="253"/>
                  </a:cubicBezTo>
                  <a:cubicBezTo>
                    <a:pt x="312" y="269"/>
                    <a:pt x="299" y="272"/>
                    <a:pt x="295" y="272"/>
                  </a:cubicBezTo>
                  <a:cubicBezTo>
                    <a:pt x="281" y="284"/>
                    <a:pt x="281" y="284"/>
                    <a:pt x="281" y="284"/>
                  </a:cubicBezTo>
                  <a:cubicBezTo>
                    <a:pt x="275" y="278"/>
                    <a:pt x="275" y="278"/>
                    <a:pt x="275" y="278"/>
                  </a:cubicBezTo>
                  <a:cubicBezTo>
                    <a:pt x="291" y="264"/>
                    <a:pt x="291" y="264"/>
                    <a:pt x="291" y="264"/>
                  </a:cubicBezTo>
                  <a:cubicBezTo>
                    <a:pt x="293" y="264"/>
                    <a:pt x="293" y="264"/>
                    <a:pt x="293" y="264"/>
                  </a:cubicBezTo>
                  <a:cubicBezTo>
                    <a:pt x="293" y="264"/>
                    <a:pt x="305" y="264"/>
                    <a:pt x="312" y="250"/>
                  </a:cubicBezTo>
                  <a:cubicBezTo>
                    <a:pt x="317" y="237"/>
                    <a:pt x="327" y="235"/>
                    <a:pt x="333" y="236"/>
                  </a:cubicBezTo>
                  <a:cubicBezTo>
                    <a:pt x="340" y="214"/>
                    <a:pt x="340" y="214"/>
                    <a:pt x="340" y="214"/>
                  </a:cubicBezTo>
                  <a:cubicBezTo>
                    <a:pt x="362" y="196"/>
                    <a:pt x="362" y="196"/>
                    <a:pt x="362" y="196"/>
                  </a:cubicBezTo>
                  <a:cubicBezTo>
                    <a:pt x="365" y="153"/>
                    <a:pt x="365" y="153"/>
                    <a:pt x="365" y="153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74" y="146"/>
                    <a:pt x="395" y="131"/>
                    <a:pt x="400" y="126"/>
                  </a:cubicBezTo>
                  <a:cubicBezTo>
                    <a:pt x="402" y="124"/>
                    <a:pt x="401" y="111"/>
                    <a:pt x="399" y="99"/>
                  </a:cubicBezTo>
                  <a:cubicBezTo>
                    <a:pt x="396" y="96"/>
                    <a:pt x="392" y="92"/>
                    <a:pt x="390" y="92"/>
                  </a:cubicBezTo>
                  <a:cubicBezTo>
                    <a:pt x="388" y="92"/>
                    <a:pt x="384" y="96"/>
                    <a:pt x="382" y="99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67" y="75"/>
                    <a:pt x="367" y="75"/>
                    <a:pt x="367" y="75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56" y="51"/>
                    <a:pt x="356" y="51"/>
                    <a:pt x="356" y="51"/>
                  </a:cubicBezTo>
                  <a:cubicBezTo>
                    <a:pt x="360" y="42"/>
                    <a:pt x="365" y="26"/>
                    <a:pt x="365" y="21"/>
                  </a:cubicBezTo>
                  <a:cubicBezTo>
                    <a:pt x="365" y="17"/>
                    <a:pt x="360" y="8"/>
                    <a:pt x="356" y="1"/>
                  </a:cubicBezTo>
                  <a:cubicBezTo>
                    <a:pt x="349" y="3"/>
                    <a:pt x="333" y="6"/>
                    <a:pt x="327" y="0"/>
                  </a:cubicBezTo>
                  <a:cubicBezTo>
                    <a:pt x="325" y="1"/>
                    <a:pt x="321" y="6"/>
                    <a:pt x="319" y="12"/>
                  </a:cubicBezTo>
                  <a:cubicBezTo>
                    <a:pt x="318" y="14"/>
                    <a:pt x="318" y="14"/>
                    <a:pt x="318" y="14"/>
                  </a:cubicBezTo>
                  <a:cubicBezTo>
                    <a:pt x="315" y="14"/>
                    <a:pt x="315" y="14"/>
                    <a:pt x="315" y="14"/>
                  </a:cubicBezTo>
                  <a:cubicBezTo>
                    <a:pt x="315" y="14"/>
                    <a:pt x="301" y="14"/>
                    <a:pt x="294" y="3"/>
                  </a:cubicBezTo>
                  <a:cubicBezTo>
                    <a:pt x="293" y="9"/>
                    <a:pt x="292" y="18"/>
                    <a:pt x="291" y="2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55" y="34"/>
                    <a:pt x="239" y="41"/>
                    <a:pt x="236" y="43"/>
                  </a:cubicBezTo>
                  <a:cubicBezTo>
                    <a:pt x="228" y="48"/>
                    <a:pt x="214" y="49"/>
                    <a:pt x="202" y="44"/>
                  </a:cubicBezTo>
                  <a:cubicBezTo>
                    <a:pt x="197" y="42"/>
                    <a:pt x="190" y="53"/>
                    <a:pt x="185" y="59"/>
                  </a:cubicBezTo>
                  <a:cubicBezTo>
                    <a:pt x="182" y="63"/>
                    <a:pt x="180" y="66"/>
                    <a:pt x="178" y="68"/>
                  </a:cubicBezTo>
                  <a:cubicBezTo>
                    <a:pt x="172" y="73"/>
                    <a:pt x="164" y="71"/>
                    <a:pt x="161" y="68"/>
                  </a:cubicBezTo>
                  <a:cubicBezTo>
                    <a:pt x="160" y="68"/>
                    <a:pt x="160" y="68"/>
                    <a:pt x="160" y="68"/>
                  </a:cubicBezTo>
                  <a:cubicBezTo>
                    <a:pt x="160" y="68"/>
                    <a:pt x="144" y="52"/>
                    <a:pt x="128" y="45"/>
                  </a:cubicBezTo>
                  <a:cubicBezTo>
                    <a:pt x="125" y="44"/>
                    <a:pt x="124" y="44"/>
                    <a:pt x="124" y="45"/>
                  </a:cubicBezTo>
                  <a:cubicBezTo>
                    <a:pt x="122" y="46"/>
                    <a:pt x="122" y="55"/>
                    <a:pt x="124" y="61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2" y="65"/>
                    <a:pt x="122" y="65"/>
                    <a:pt x="122" y="65"/>
                  </a:cubicBezTo>
                  <a:cubicBezTo>
                    <a:pt x="122" y="66"/>
                    <a:pt x="102" y="80"/>
                    <a:pt x="96" y="84"/>
                  </a:cubicBezTo>
                  <a:cubicBezTo>
                    <a:pt x="95" y="84"/>
                    <a:pt x="93" y="85"/>
                    <a:pt x="92" y="86"/>
                  </a:cubicBezTo>
                  <a:cubicBezTo>
                    <a:pt x="86" y="91"/>
                    <a:pt x="78" y="96"/>
                    <a:pt x="72" y="93"/>
                  </a:cubicBezTo>
                  <a:cubicBezTo>
                    <a:pt x="67" y="90"/>
                    <a:pt x="47" y="79"/>
                    <a:pt x="42" y="7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" y="92"/>
                    <a:pt x="3" y="92"/>
                    <a:pt x="5" y="93"/>
                  </a:cubicBezTo>
                  <a:cubicBezTo>
                    <a:pt x="7" y="93"/>
                    <a:pt x="10" y="94"/>
                    <a:pt x="14" y="96"/>
                  </a:cubicBezTo>
                  <a:cubicBezTo>
                    <a:pt x="25" y="101"/>
                    <a:pt x="38" y="111"/>
                    <a:pt x="40" y="11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6" y="129"/>
                    <a:pt x="89" y="143"/>
                    <a:pt x="84" y="150"/>
                  </a:cubicBezTo>
                  <a:cubicBezTo>
                    <a:pt x="81" y="155"/>
                    <a:pt x="65" y="163"/>
                    <a:pt x="60" y="165"/>
                  </a:cubicBezTo>
                  <a:cubicBezTo>
                    <a:pt x="51" y="185"/>
                    <a:pt x="51" y="185"/>
                    <a:pt x="51" y="185"/>
                  </a:cubicBezTo>
                  <a:cubicBezTo>
                    <a:pt x="48" y="183"/>
                    <a:pt x="48" y="183"/>
                    <a:pt x="48" y="183"/>
                  </a:cubicBezTo>
                  <a:cubicBezTo>
                    <a:pt x="50" y="185"/>
                    <a:pt x="52" y="187"/>
                    <a:pt x="56" y="189"/>
                  </a:cubicBezTo>
                  <a:cubicBezTo>
                    <a:pt x="74" y="197"/>
                    <a:pt x="101" y="193"/>
                    <a:pt x="104" y="197"/>
                  </a:cubicBezTo>
                  <a:cubicBezTo>
                    <a:pt x="107" y="201"/>
                    <a:pt x="100" y="222"/>
                    <a:pt x="100" y="229"/>
                  </a:cubicBezTo>
                  <a:cubicBezTo>
                    <a:pt x="100" y="236"/>
                    <a:pt x="114" y="253"/>
                    <a:pt x="114" y="253"/>
                  </a:cubicBezTo>
                  <a:cubicBezTo>
                    <a:pt x="114" y="253"/>
                    <a:pt x="118" y="282"/>
                    <a:pt x="147" y="276"/>
                  </a:cubicBezTo>
                  <a:cubicBezTo>
                    <a:pt x="176" y="271"/>
                    <a:pt x="172" y="285"/>
                    <a:pt x="185" y="285"/>
                  </a:cubicBezTo>
                  <a:cubicBezTo>
                    <a:pt x="197" y="285"/>
                    <a:pt x="217" y="283"/>
                    <a:pt x="217" y="283"/>
                  </a:cubicBezTo>
                  <a:cubicBezTo>
                    <a:pt x="224" y="276"/>
                    <a:pt x="224" y="276"/>
                    <a:pt x="224" y="276"/>
                  </a:cubicBezTo>
                  <a:cubicBezTo>
                    <a:pt x="224" y="276"/>
                    <a:pt x="236" y="276"/>
                    <a:pt x="240" y="286"/>
                  </a:cubicBezTo>
                  <a:cubicBezTo>
                    <a:pt x="245" y="296"/>
                    <a:pt x="254" y="290"/>
                    <a:pt x="267" y="290"/>
                  </a:cubicBezTo>
                  <a:cubicBezTo>
                    <a:pt x="279" y="290"/>
                    <a:pt x="292" y="283"/>
                    <a:pt x="284" y="304"/>
                  </a:cubicBezTo>
                  <a:cubicBezTo>
                    <a:pt x="275" y="325"/>
                    <a:pt x="282" y="373"/>
                    <a:pt x="316" y="366"/>
                  </a:cubicBezTo>
                  <a:cubicBezTo>
                    <a:pt x="349" y="359"/>
                    <a:pt x="323" y="354"/>
                    <a:pt x="323" y="354"/>
                  </a:cubicBezTo>
                  <a:cubicBezTo>
                    <a:pt x="323" y="334"/>
                    <a:pt x="323" y="334"/>
                    <a:pt x="323" y="334"/>
                  </a:cubicBezTo>
                  <a:cubicBezTo>
                    <a:pt x="323" y="334"/>
                    <a:pt x="308" y="291"/>
                    <a:pt x="360" y="289"/>
                  </a:cubicBezTo>
                  <a:cubicBezTo>
                    <a:pt x="412" y="287"/>
                    <a:pt x="438" y="283"/>
                    <a:pt x="445" y="274"/>
                  </a:cubicBezTo>
                  <a:cubicBezTo>
                    <a:pt x="453" y="265"/>
                    <a:pt x="451" y="261"/>
                    <a:pt x="473" y="255"/>
                  </a:cubicBezTo>
                  <a:cubicBezTo>
                    <a:pt x="496" y="250"/>
                    <a:pt x="494" y="203"/>
                    <a:pt x="509" y="211"/>
                  </a:cubicBezTo>
                  <a:cubicBezTo>
                    <a:pt x="523" y="218"/>
                    <a:pt x="522" y="248"/>
                    <a:pt x="536" y="239"/>
                  </a:cubicBezTo>
                  <a:cubicBezTo>
                    <a:pt x="551" y="229"/>
                    <a:pt x="557" y="206"/>
                    <a:pt x="568" y="210"/>
                  </a:cubicBezTo>
                  <a:cubicBezTo>
                    <a:pt x="579" y="215"/>
                    <a:pt x="602" y="212"/>
                    <a:pt x="613" y="210"/>
                  </a:cubicBezTo>
                  <a:cubicBezTo>
                    <a:pt x="624" y="207"/>
                    <a:pt x="635" y="205"/>
                    <a:pt x="648" y="198"/>
                  </a:cubicBezTo>
                  <a:cubicBezTo>
                    <a:pt x="661" y="190"/>
                    <a:pt x="678" y="161"/>
                    <a:pt x="685" y="157"/>
                  </a:cubicBezTo>
                  <a:cubicBezTo>
                    <a:pt x="690" y="155"/>
                    <a:pt x="695" y="155"/>
                    <a:pt x="702" y="151"/>
                  </a:cubicBezTo>
                  <a:lnTo>
                    <a:pt x="698" y="1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8031163" y="4918075"/>
              <a:ext cx="581025" cy="717550"/>
            </a:xfrm>
            <a:custGeom>
              <a:avLst/>
              <a:gdLst>
                <a:gd name="T0" fmla="*/ 211 w 234"/>
                <a:gd name="T1" fmla="*/ 52 h 289"/>
                <a:gd name="T2" fmla="*/ 210 w 234"/>
                <a:gd name="T3" fmla="*/ 52 h 289"/>
                <a:gd name="T4" fmla="*/ 194 w 234"/>
                <a:gd name="T5" fmla="*/ 32 h 289"/>
                <a:gd name="T6" fmla="*/ 193 w 234"/>
                <a:gd name="T7" fmla="*/ 30 h 289"/>
                <a:gd name="T8" fmla="*/ 184 w 234"/>
                <a:gd name="T9" fmla="*/ 34 h 289"/>
                <a:gd name="T10" fmla="*/ 171 w 234"/>
                <a:gd name="T11" fmla="*/ 54 h 289"/>
                <a:gd name="T12" fmla="*/ 168 w 234"/>
                <a:gd name="T13" fmla="*/ 52 h 289"/>
                <a:gd name="T14" fmla="*/ 146 w 234"/>
                <a:gd name="T15" fmla="*/ 15 h 289"/>
                <a:gd name="T16" fmla="*/ 132 w 234"/>
                <a:gd name="T17" fmla="*/ 1 h 289"/>
                <a:gd name="T18" fmla="*/ 127 w 234"/>
                <a:gd name="T19" fmla="*/ 2 h 289"/>
                <a:gd name="T20" fmla="*/ 112 w 234"/>
                <a:gd name="T21" fmla="*/ 17 h 289"/>
                <a:gd name="T22" fmla="*/ 106 w 234"/>
                <a:gd name="T23" fmla="*/ 25 h 289"/>
                <a:gd name="T24" fmla="*/ 82 w 234"/>
                <a:gd name="T25" fmla="*/ 31 h 289"/>
                <a:gd name="T26" fmla="*/ 61 w 234"/>
                <a:gd name="T27" fmla="*/ 33 h 289"/>
                <a:gd name="T28" fmla="*/ 56 w 234"/>
                <a:gd name="T29" fmla="*/ 36 h 289"/>
                <a:gd name="T30" fmla="*/ 62 w 234"/>
                <a:gd name="T31" fmla="*/ 58 h 289"/>
                <a:gd name="T32" fmla="*/ 64 w 234"/>
                <a:gd name="T33" fmla="*/ 63 h 289"/>
                <a:gd name="T34" fmla="*/ 45 w 234"/>
                <a:gd name="T35" fmla="*/ 94 h 289"/>
                <a:gd name="T36" fmla="*/ 38 w 234"/>
                <a:gd name="T37" fmla="*/ 108 h 289"/>
                <a:gd name="T38" fmla="*/ 38 w 234"/>
                <a:gd name="T39" fmla="*/ 122 h 289"/>
                <a:gd name="T40" fmla="*/ 29 w 234"/>
                <a:gd name="T41" fmla="*/ 136 h 289"/>
                <a:gd name="T42" fmla="*/ 17 w 234"/>
                <a:gd name="T43" fmla="*/ 171 h 289"/>
                <a:gd name="T44" fmla="*/ 0 w 234"/>
                <a:gd name="T45" fmla="*/ 194 h 289"/>
                <a:gd name="T46" fmla="*/ 0 w 234"/>
                <a:gd name="T47" fmla="*/ 223 h 289"/>
                <a:gd name="T48" fmla="*/ 1 w 234"/>
                <a:gd name="T49" fmla="*/ 223 h 289"/>
                <a:gd name="T50" fmla="*/ 2 w 234"/>
                <a:gd name="T51" fmla="*/ 222 h 289"/>
                <a:gd name="T52" fmla="*/ 32 w 234"/>
                <a:gd name="T53" fmla="*/ 214 h 289"/>
                <a:gd name="T54" fmla="*/ 40 w 234"/>
                <a:gd name="T55" fmla="*/ 203 h 289"/>
                <a:gd name="T56" fmla="*/ 53 w 234"/>
                <a:gd name="T57" fmla="*/ 216 h 289"/>
                <a:gd name="T58" fmla="*/ 82 w 234"/>
                <a:gd name="T59" fmla="*/ 289 h 289"/>
                <a:gd name="T60" fmla="*/ 92 w 234"/>
                <a:gd name="T61" fmla="*/ 275 h 289"/>
                <a:gd name="T62" fmla="*/ 111 w 234"/>
                <a:gd name="T63" fmla="*/ 243 h 289"/>
                <a:gd name="T64" fmla="*/ 111 w 234"/>
                <a:gd name="T65" fmla="*/ 217 h 289"/>
                <a:gd name="T66" fmla="*/ 142 w 234"/>
                <a:gd name="T67" fmla="*/ 217 h 289"/>
                <a:gd name="T68" fmla="*/ 157 w 234"/>
                <a:gd name="T69" fmla="*/ 185 h 289"/>
                <a:gd name="T70" fmla="*/ 177 w 234"/>
                <a:gd name="T71" fmla="*/ 165 h 289"/>
                <a:gd name="T72" fmla="*/ 205 w 234"/>
                <a:gd name="T73" fmla="*/ 146 h 289"/>
                <a:gd name="T74" fmla="*/ 208 w 234"/>
                <a:gd name="T75" fmla="*/ 100 h 289"/>
                <a:gd name="T76" fmla="*/ 224 w 234"/>
                <a:gd name="T77" fmla="*/ 66 h 289"/>
                <a:gd name="T78" fmla="*/ 234 w 234"/>
                <a:gd name="T79" fmla="*/ 51 h 289"/>
                <a:gd name="T80" fmla="*/ 211 w 234"/>
                <a:gd name="T81" fmla="*/ 5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4" h="289">
                  <a:moveTo>
                    <a:pt x="211" y="52"/>
                  </a:moveTo>
                  <a:cubicBezTo>
                    <a:pt x="210" y="52"/>
                    <a:pt x="210" y="52"/>
                    <a:pt x="210" y="52"/>
                  </a:cubicBezTo>
                  <a:cubicBezTo>
                    <a:pt x="210" y="52"/>
                    <a:pt x="196" y="45"/>
                    <a:pt x="194" y="32"/>
                  </a:cubicBezTo>
                  <a:cubicBezTo>
                    <a:pt x="194" y="31"/>
                    <a:pt x="194" y="30"/>
                    <a:pt x="193" y="30"/>
                  </a:cubicBezTo>
                  <a:cubicBezTo>
                    <a:pt x="192" y="30"/>
                    <a:pt x="188" y="31"/>
                    <a:pt x="184" y="3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68" y="52"/>
                    <a:pt x="168" y="52"/>
                    <a:pt x="168" y="52"/>
                  </a:cubicBezTo>
                  <a:cubicBezTo>
                    <a:pt x="167" y="51"/>
                    <a:pt x="152" y="39"/>
                    <a:pt x="146" y="15"/>
                  </a:cubicBezTo>
                  <a:cubicBezTo>
                    <a:pt x="142" y="0"/>
                    <a:pt x="139" y="1"/>
                    <a:pt x="132" y="1"/>
                  </a:cubicBezTo>
                  <a:cubicBezTo>
                    <a:pt x="131" y="1"/>
                    <a:pt x="129" y="2"/>
                    <a:pt x="127" y="2"/>
                  </a:cubicBezTo>
                  <a:cubicBezTo>
                    <a:pt x="123" y="2"/>
                    <a:pt x="116" y="11"/>
                    <a:pt x="112" y="17"/>
                  </a:cubicBezTo>
                  <a:cubicBezTo>
                    <a:pt x="110" y="20"/>
                    <a:pt x="108" y="23"/>
                    <a:pt x="106" y="25"/>
                  </a:cubicBezTo>
                  <a:cubicBezTo>
                    <a:pt x="101" y="29"/>
                    <a:pt x="93" y="30"/>
                    <a:pt x="82" y="31"/>
                  </a:cubicBezTo>
                  <a:cubicBezTo>
                    <a:pt x="76" y="31"/>
                    <a:pt x="69" y="32"/>
                    <a:pt x="61" y="33"/>
                  </a:cubicBezTo>
                  <a:cubicBezTo>
                    <a:pt x="57" y="34"/>
                    <a:pt x="56" y="36"/>
                    <a:pt x="56" y="36"/>
                  </a:cubicBezTo>
                  <a:cubicBezTo>
                    <a:pt x="53" y="42"/>
                    <a:pt x="60" y="53"/>
                    <a:pt x="62" y="58"/>
                  </a:cubicBezTo>
                  <a:cubicBezTo>
                    <a:pt x="64" y="60"/>
                    <a:pt x="64" y="61"/>
                    <a:pt x="64" y="63"/>
                  </a:cubicBezTo>
                  <a:cubicBezTo>
                    <a:pt x="64" y="66"/>
                    <a:pt x="54" y="90"/>
                    <a:pt x="45" y="94"/>
                  </a:cubicBezTo>
                  <a:cubicBezTo>
                    <a:pt x="41" y="96"/>
                    <a:pt x="39" y="105"/>
                    <a:pt x="38" y="108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33" y="209"/>
                    <a:pt x="35" y="204"/>
                    <a:pt x="40" y="203"/>
                  </a:cubicBezTo>
                  <a:cubicBezTo>
                    <a:pt x="45" y="202"/>
                    <a:pt x="50" y="209"/>
                    <a:pt x="53" y="216"/>
                  </a:cubicBezTo>
                  <a:cubicBezTo>
                    <a:pt x="63" y="237"/>
                    <a:pt x="79" y="281"/>
                    <a:pt x="82" y="289"/>
                  </a:cubicBezTo>
                  <a:cubicBezTo>
                    <a:pt x="85" y="286"/>
                    <a:pt x="89" y="281"/>
                    <a:pt x="92" y="275"/>
                  </a:cubicBezTo>
                  <a:cubicBezTo>
                    <a:pt x="103" y="252"/>
                    <a:pt x="111" y="243"/>
                    <a:pt x="111" y="243"/>
                  </a:cubicBezTo>
                  <a:cubicBezTo>
                    <a:pt x="111" y="243"/>
                    <a:pt x="96" y="217"/>
                    <a:pt x="111" y="217"/>
                  </a:cubicBezTo>
                  <a:cubicBezTo>
                    <a:pt x="125" y="217"/>
                    <a:pt x="137" y="230"/>
                    <a:pt x="142" y="217"/>
                  </a:cubicBezTo>
                  <a:cubicBezTo>
                    <a:pt x="148" y="204"/>
                    <a:pt x="148" y="198"/>
                    <a:pt x="157" y="185"/>
                  </a:cubicBezTo>
                  <a:cubicBezTo>
                    <a:pt x="166" y="172"/>
                    <a:pt x="170" y="165"/>
                    <a:pt x="177" y="165"/>
                  </a:cubicBezTo>
                  <a:cubicBezTo>
                    <a:pt x="185" y="165"/>
                    <a:pt x="218" y="158"/>
                    <a:pt x="205" y="146"/>
                  </a:cubicBezTo>
                  <a:cubicBezTo>
                    <a:pt x="192" y="135"/>
                    <a:pt x="193" y="111"/>
                    <a:pt x="208" y="100"/>
                  </a:cubicBezTo>
                  <a:cubicBezTo>
                    <a:pt x="224" y="89"/>
                    <a:pt x="220" y="81"/>
                    <a:pt x="224" y="66"/>
                  </a:cubicBezTo>
                  <a:cubicBezTo>
                    <a:pt x="226" y="59"/>
                    <a:pt x="230" y="54"/>
                    <a:pt x="234" y="51"/>
                  </a:cubicBezTo>
                  <a:lnTo>
                    <a:pt x="2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6808789" y="3649663"/>
              <a:ext cx="250825" cy="328612"/>
            </a:xfrm>
            <a:custGeom>
              <a:avLst/>
              <a:gdLst>
                <a:gd name="T0" fmla="*/ 85 w 101"/>
                <a:gd name="T1" fmla="*/ 108 h 132"/>
                <a:gd name="T2" fmla="*/ 101 w 101"/>
                <a:gd name="T3" fmla="*/ 99 h 132"/>
                <a:gd name="T4" fmla="*/ 101 w 101"/>
                <a:gd name="T5" fmla="*/ 82 h 132"/>
                <a:gd name="T6" fmla="*/ 100 w 101"/>
                <a:gd name="T7" fmla="*/ 71 h 132"/>
                <a:gd name="T8" fmla="*/ 92 w 101"/>
                <a:gd name="T9" fmla="*/ 51 h 132"/>
                <a:gd name="T10" fmla="*/ 82 w 101"/>
                <a:gd name="T11" fmla="*/ 30 h 132"/>
                <a:gd name="T12" fmla="*/ 49 w 101"/>
                <a:gd name="T13" fmla="*/ 9 h 132"/>
                <a:gd name="T14" fmla="*/ 41 w 101"/>
                <a:gd name="T15" fmla="*/ 0 h 132"/>
                <a:gd name="T16" fmla="*/ 25 w 101"/>
                <a:gd name="T17" fmla="*/ 0 h 132"/>
                <a:gd name="T18" fmla="*/ 14 w 101"/>
                <a:gd name="T19" fmla="*/ 14 h 132"/>
                <a:gd name="T20" fmla="*/ 14 w 101"/>
                <a:gd name="T21" fmla="*/ 38 h 132"/>
                <a:gd name="T22" fmla="*/ 36 w 101"/>
                <a:gd name="T23" fmla="*/ 64 h 132"/>
                <a:gd name="T24" fmla="*/ 36 w 101"/>
                <a:gd name="T25" fmla="*/ 65 h 132"/>
                <a:gd name="T26" fmla="*/ 11 w 101"/>
                <a:gd name="T27" fmla="*/ 91 h 132"/>
                <a:gd name="T28" fmla="*/ 3 w 101"/>
                <a:gd name="T29" fmla="*/ 95 h 132"/>
                <a:gd name="T30" fmla="*/ 3 w 101"/>
                <a:gd name="T31" fmla="*/ 109 h 132"/>
                <a:gd name="T32" fmla="*/ 8 w 101"/>
                <a:gd name="T33" fmla="*/ 114 h 132"/>
                <a:gd name="T34" fmla="*/ 26 w 101"/>
                <a:gd name="T35" fmla="*/ 123 h 132"/>
                <a:gd name="T36" fmla="*/ 50 w 101"/>
                <a:gd name="T37" fmla="*/ 132 h 132"/>
                <a:gd name="T38" fmla="*/ 50 w 101"/>
                <a:gd name="T39" fmla="*/ 132 h 132"/>
                <a:gd name="T40" fmla="*/ 55 w 101"/>
                <a:gd name="T41" fmla="*/ 131 h 132"/>
                <a:gd name="T42" fmla="*/ 56 w 101"/>
                <a:gd name="T43" fmla="*/ 123 h 132"/>
                <a:gd name="T44" fmla="*/ 56 w 101"/>
                <a:gd name="T45" fmla="*/ 119 h 132"/>
                <a:gd name="T46" fmla="*/ 59 w 101"/>
                <a:gd name="T47" fmla="*/ 113 h 132"/>
                <a:gd name="T48" fmla="*/ 85 w 101"/>
                <a:gd name="T49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32">
                  <a:moveTo>
                    <a:pt x="85" y="108"/>
                  </a:moveTo>
                  <a:cubicBezTo>
                    <a:pt x="93" y="104"/>
                    <a:pt x="100" y="100"/>
                    <a:pt x="101" y="99"/>
                  </a:cubicBezTo>
                  <a:cubicBezTo>
                    <a:pt x="101" y="97"/>
                    <a:pt x="101" y="87"/>
                    <a:pt x="101" y="82"/>
                  </a:cubicBezTo>
                  <a:cubicBezTo>
                    <a:pt x="100" y="78"/>
                    <a:pt x="100" y="74"/>
                    <a:pt x="100" y="71"/>
                  </a:cubicBezTo>
                  <a:cubicBezTo>
                    <a:pt x="100" y="63"/>
                    <a:pt x="99" y="58"/>
                    <a:pt x="92" y="51"/>
                  </a:cubicBezTo>
                  <a:cubicBezTo>
                    <a:pt x="86" y="45"/>
                    <a:pt x="83" y="34"/>
                    <a:pt x="82" y="3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2" y="2"/>
                    <a:pt x="14" y="12"/>
                    <a:pt x="14" y="14"/>
                  </a:cubicBezTo>
                  <a:cubicBezTo>
                    <a:pt x="15" y="19"/>
                    <a:pt x="14" y="33"/>
                    <a:pt x="14" y="38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74"/>
                    <a:pt x="29" y="90"/>
                    <a:pt x="11" y="91"/>
                  </a:cubicBezTo>
                  <a:cubicBezTo>
                    <a:pt x="7" y="92"/>
                    <a:pt x="4" y="93"/>
                    <a:pt x="3" y="95"/>
                  </a:cubicBezTo>
                  <a:cubicBezTo>
                    <a:pt x="0" y="99"/>
                    <a:pt x="2" y="106"/>
                    <a:pt x="3" y="109"/>
                  </a:cubicBezTo>
                  <a:cubicBezTo>
                    <a:pt x="5" y="111"/>
                    <a:pt x="7" y="113"/>
                    <a:pt x="8" y="114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26" y="123"/>
                    <a:pt x="4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3" y="132"/>
                    <a:pt x="54" y="131"/>
                    <a:pt x="55" y="131"/>
                  </a:cubicBezTo>
                  <a:cubicBezTo>
                    <a:pt x="56" y="130"/>
                    <a:pt x="56" y="126"/>
                    <a:pt x="56" y="123"/>
                  </a:cubicBezTo>
                  <a:cubicBezTo>
                    <a:pt x="56" y="121"/>
                    <a:pt x="56" y="120"/>
                    <a:pt x="56" y="119"/>
                  </a:cubicBezTo>
                  <a:cubicBezTo>
                    <a:pt x="56" y="117"/>
                    <a:pt x="57" y="114"/>
                    <a:pt x="59" y="113"/>
                  </a:cubicBezTo>
                  <a:cubicBezTo>
                    <a:pt x="65" y="107"/>
                    <a:pt x="80" y="107"/>
                    <a:pt x="85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127375" y="1589087"/>
              <a:ext cx="2622550" cy="1971675"/>
            </a:xfrm>
            <a:custGeom>
              <a:avLst/>
              <a:gdLst>
                <a:gd name="T0" fmla="*/ 240 w 1056"/>
                <a:gd name="T1" fmla="*/ 713 h 793"/>
                <a:gd name="T2" fmla="*/ 361 w 1056"/>
                <a:gd name="T3" fmla="*/ 730 h 793"/>
                <a:gd name="T4" fmla="*/ 479 w 1056"/>
                <a:gd name="T5" fmla="*/ 766 h 793"/>
                <a:gd name="T6" fmla="*/ 590 w 1056"/>
                <a:gd name="T7" fmla="*/ 756 h 793"/>
                <a:gd name="T8" fmla="*/ 647 w 1056"/>
                <a:gd name="T9" fmla="*/ 766 h 793"/>
                <a:gd name="T10" fmla="*/ 740 w 1056"/>
                <a:gd name="T11" fmla="*/ 793 h 793"/>
                <a:gd name="T12" fmla="*/ 759 w 1056"/>
                <a:gd name="T13" fmla="*/ 756 h 793"/>
                <a:gd name="T14" fmla="*/ 738 w 1056"/>
                <a:gd name="T15" fmla="*/ 691 h 793"/>
                <a:gd name="T16" fmla="*/ 736 w 1056"/>
                <a:gd name="T17" fmla="*/ 667 h 793"/>
                <a:gd name="T18" fmla="*/ 853 w 1056"/>
                <a:gd name="T19" fmla="*/ 648 h 793"/>
                <a:gd name="T20" fmla="*/ 901 w 1056"/>
                <a:gd name="T21" fmla="*/ 563 h 793"/>
                <a:gd name="T22" fmla="*/ 964 w 1056"/>
                <a:gd name="T23" fmla="*/ 509 h 793"/>
                <a:gd name="T24" fmla="*/ 1018 w 1056"/>
                <a:gd name="T25" fmla="*/ 509 h 793"/>
                <a:gd name="T26" fmla="*/ 1037 w 1056"/>
                <a:gd name="T27" fmla="*/ 496 h 793"/>
                <a:gd name="T28" fmla="*/ 1038 w 1056"/>
                <a:gd name="T29" fmla="*/ 471 h 793"/>
                <a:gd name="T30" fmla="*/ 1045 w 1056"/>
                <a:gd name="T31" fmla="*/ 460 h 793"/>
                <a:gd name="T32" fmla="*/ 1020 w 1056"/>
                <a:gd name="T33" fmla="*/ 374 h 793"/>
                <a:gd name="T34" fmla="*/ 905 w 1056"/>
                <a:gd name="T35" fmla="*/ 298 h 793"/>
                <a:gd name="T36" fmla="*/ 844 w 1056"/>
                <a:gd name="T37" fmla="*/ 244 h 793"/>
                <a:gd name="T38" fmla="*/ 861 w 1056"/>
                <a:gd name="T39" fmla="*/ 166 h 793"/>
                <a:gd name="T40" fmla="*/ 826 w 1056"/>
                <a:gd name="T41" fmla="*/ 103 h 793"/>
                <a:gd name="T42" fmla="*/ 770 w 1056"/>
                <a:gd name="T43" fmla="*/ 42 h 793"/>
                <a:gd name="T44" fmla="*/ 725 w 1056"/>
                <a:gd name="T45" fmla="*/ 7 h 793"/>
                <a:gd name="T46" fmla="*/ 685 w 1056"/>
                <a:gd name="T47" fmla="*/ 47 h 793"/>
                <a:gd name="T48" fmla="*/ 657 w 1056"/>
                <a:gd name="T49" fmla="*/ 104 h 793"/>
                <a:gd name="T50" fmla="*/ 606 w 1056"/>
                <a:gd name="T51" fmla="*/ 120 h 793"/>
                <a:gd name="T52" fmla="*/ 560 w 1056"/>
                <a:gd name="T53" fmla="*/ 84 h 793"/>
                <a:gd name="T54" fmla="*/ 494 w 1056"/>
                <a:gd name="T55" fmla="*/ 160 h 793"/>
                <a:gd name="T56" fmla="*/ 498 w 1056"/>
                <a:gd name="T57" fmla="*/ 188 h 793"/>
                <a:gd name="T58" fmla="*/ 472 w 1056"/>
                <a:gd name="T59" fmla="*/ 174 h 793"/>
                <a:gd name="T60" fmla="*/ 396 w 1056"/>
                <a:gd name="T61" fmla="*/ 170 h 793"/>
                <a:gd name="T62" fmla="*/ 396 w 1056"/>
                <a:gd name="T63" fmla="*/ 205 h 793"/>
                <a:gd name="T64" fmla="*/ 396 w 1056"/>
                <a:gd name="T65" fmla="*/ 284 h 793"/>
                <a:gd name="T66" fmla="*/ 366 w 1056"/>
                <a:gd name="T67" fmla="*/ 304 h 793"/>
                <a:gd name="T68" fmla="*/ 332 w 1056"/>
                <a:gd name="T69" fmla="*/ 342 h 793"/>
                <a:gd name="T70" fmla="*/ 261 w 1056"/>
                <a:gd name="T71" fmla="*/ 350 h 793"/>
                <a:gd name="T72" fmla="*/ 214 w 1056"/>
                <a:gd name="T73" fmla="*/ 367 h 793"/>
                <a:gd name="T74" fmla="*/ 165 w 1056"/>
                <a:gd name="T75" fmla="*/ 371 h 793"/>
                <a:gd name="T76" fmla="*/ 111 w 1056"/>
                <a:gd name="T77" fmla="*/ 347 h 793"/>
                <a:gd name="T78" fmla="*/ 80 w 1056"/>
                <a:gd name="T79" fmla="*/ 360 h 793"/>
                <a:gd name="T80" fmla="*/ 28 w 1056"/>
                <a:gd name="T81" fmla="*/ 383 h 793"/>
                <a:gd name="T82" fmla="*/ 12 w 1056"/>
                <a:gd name="T83" fmla="*/ 411 h 793"/>
                <a:gd name="T84" fmla="*/ 12 w 1056"/>
                <a:gd name="T85" fmla="*/ 439 h 793"/>
                <a:gd name="T86" fmla="*/ 41 w 1056"/>
                <a:gd name="T87" fmla="*/ 484 h 793"/>
                <a:gd name="T88" fmla="*/ 12 w 1056"/>
                <a:gd name="T89" fmla="*/ 526 h 793"/>
                <a:gd name="T90" fmla="*/ 12 w 1056"/>
                <a:gd name="T91" fmla="*/ 537 h 793"/>
                <a:gd name="T92" fmla="*/ 51 w 1056"/>
                <a:gd name="T93" fmla="*/ 572 h 793"/>
                <a:gd name="T94" fmla="*/ 49 w 1056"/>
                <a:gd name="T95" fmla="*/ 626 h 793"/>
                <a:gd name="T96" fmla="*/ 81 w 1056"/>
                <a:gd name="T97" fmla="*/ 648 h 793"/>
                <a:gd name="T98" fmla="*/ 119 w 1056"/>
                <a:gd name="T99" fmla="*/ 680 h 793"/>
                <a:gd name="T100" fmla="*/ 125 w 1056"/>
                <a:gd name="T101" fmla="*/ 735 h 793"/>
                <a:gd name="T102" fmla="*/ 138 w 1056"/>
                <a:gd name="T103" fmla="*/ 742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56" h="793">
                  <a:moveTo>
                    <a:pt x="200" y="742"/>
                  </a:moveTo>
                  <a:cubicBezTo>
                    <a:pt x="240" y="713"/>
                    <a:pt x="240" y="713"/>
                    <a:pt x="240" y="713"/>
                  </a:cubicBezTo>
                  <a:cubicBezTo>
                    <a:pt x="283" y="727"/>
                    <a:pt x="283" y="727"/>
                    <a:pt x="283" y="727"/>
                  </a:cubicBezTo>
                  <a:cubicBezTo>
                    <a:pt x="294" y="723"/>
                    <a:pt x="349" y="704"/>
                    <a:pt x="361" y="730"/>
                  </a:cubicBezTo>
                  <a:cubicBezTo>
                    <a:pt x="371" y="751"/>
                    <a:pt x="403" y="764"/>
                    <a:pt x="408" y="766"/>
                  </a:cubicBezTo>
                  <a:cubicBezTo>
                    <a:pt x="479" y="766"/>
                    <a:pt x="479" y="766"/>
                    <a:pt x="479" y="766"/>
                  </a:cubicBezTo>
                  <a:cubicBezTo>
                    <a:pt x="488" y="763"/>
                    <a:pt x="512" y="754"/>
                    <a:pt x="517" y="754"/>
                  </a:cubicBezTo>
                  <a:cubicBezTo>
                    <a:pt x="523" y="754"/>
                    <a:pt x="587" y="756"/>
                    <a:pt x="590" y="756"/>
                  </a:cubicBezTo>
                  <a:cubicBezTo>
                    <a:pt x="590" y="756"/>
                    <a:pt x="590" y="756"/>
                    <a:pt x="590" y="756"/>
                  </a:cubicBezTo>
                  <a:cubicBezTo>
                    <a:pt x="647" y="766"/>
                    <a:pt x="647" y="766"/>
                    <a:pt x="647" y="766"/>
                  </a:cubicBezTo>
                  <a:cubicBezTo>
                    <a:pt x="680" y="793"/>
                    <a:pt x="680" y="793"/>
                    <a:pt x="680" y="793"/>
                  </a:cubicBezTo>
                  <a:cubicBezTo>
                    <a:pt x="740" y="793"/>
                    <a:pt x="740" y="793"/>
                    <a:pt x="740" y="793"/>
                  </a:cubicBezTo>
                  <a:cubicBezTo>
                    <a:pt x="740" y="775"/>
                    <a:pt x="740" y="775"/>
                    <a:pt x="740" y="775"/>
                  </a:cubicBezTo>
                  <a:cubicBezTo>
                    <a:pt x="759" y="756"/>
                    <a:pt x="759" y="756"/>
                    <a:pt x="759" y="756"/>
                  </a:cubicBezTo>
                  <a:cubicBezTo>
                    <a:pt x="759" y="750"/>
                    <a:pt x="760" y="727"/>
                    <a:pt x="759" y="718"/>
                  </a:cubicBezTo>
                  <a:cubicBezTo>
                    <a:pt x="758" y="711"/>
                    <a:pt x="745" y="698"/>
                    <a:pt x="738" y="691"/>
                  </a:cubicBezTo>
                  <a:cubicBezTo>
                    <a:pt x="736" y="690"/>
                    <a:pt x="736" y="690"/>
                    <a:pt x="736" y="690"/>
                  </a:cubicBezTo>
                  <a:cubicBezTo>
                    <a:pt x="736" y="667"/>
                    <a:pt x="736" y="667"/>
                    <a:pt x="736" y="667"/>
                  </a:cubicBezTo>
                  <a:cubicBezTo>
                    <a:pt x="736" y="659"/>
                    <a:pt x="752" y="648"/>
                    <a:pt x="764" y="648"/>
                  </a:cubicBezTo>
                  <a:cubicBezTo>
                    <a:pt x="853" y="648"/>
                    <a:pt x="853" y="648"/>
                    <a:pt x="853" y="648"/>
                  </a:cubicBezTo>
                  <a:cubicBezTo>
                    <a:pt x="880" y="583"/>
                    <a:pt x="880" y="583"/>
                    <a:pt x="880" y="583"/>
                  </a:cubicBezTo>
                  <a:cubicBezTo>
                    <a:pt x="884" y="579"/>
                    <a:pt x="895" y="565"/>
                    <a:pt x="901" y="563"/>
                  </a:cubicBezTo>
                  <a:cubicBezTo>
                    <a:pt x="904" y="562"/>
                    <a:pt x="916" y="554"/>
                    <a:pt x="922" y="549"/>
                  </a:cubicBezTo>
                  <a:cubicBezTo>
                    <a:pt x="964" y="509"/>
                    <a:pt x="964" y="509"/>
                    <a:pt x="964" y="509"/>
                  </a:cubicBezTo>
                  <a:cubicBezTo>
                    <a:pt x="966" y="509"/>
                    <a:pt x="966" y="509"/>
                    <a:pt x="966" y="509"/>
                  </a:cubicBezTo>
                  <a:cubicBezTo>
                    <a:pt x="967" y="509"/>
                    <a:pt x="995" y="516"/>
                    <a:pt x="1018" y="509"/>
                  </a:cubicBezTo>
                  <a:cubicBezTo>
                    <a:pt x="1034" y="504"/>
                    <a:pt x="1038" y="498"/>
                    <a:pt x="1038" y="497"/>
                  </a:cubicBezTo>
                  <a:cubicBezTo>
                    <a:pt x="1037" y="496"/>
                    <a:pt x="1037" y="496"/>
                    <a:pt x="1037" y="496"/>
                  </a:cubicBezTo>
                  <a:cubicBezTo>
                    <a:pt x="1038" y="496"/>
                    <a:pt x="1038" y="496"/>
                    <a:pt x="1038" y="496"/>
                  </a:cubicBezTo>
                  <a:cubicBezTo>
                    <a:pt x="1038" y="471"/>
                    <a:pt x="1038" y="471"/>
                    <a:pt x="1038" y="471"/>
                  </a:cubicBezTo>
                  <a:cubicBezTo>
                    <a:pt x="1041" y="459"/>
                    <a:pt x="1041" y="459"/>
                    <a:pt x="1041" y="459"/>
                  </a:cubicBezTo>
                  <a:cubicBezTo>
                    <a:pt x="1045" y="460"/>
                    <a:pt x="1045" y="460"/>
                    <a:pt x="1045" y="460"/>
                  </a:cubicBezTo>
                  <a:cubicBezTo>
                    <a:pt x="1045" y="460"/>
                    <a:pt x="1039" y="441"/>
                    <a:pt x="1032" y="428"/>
                  </a:cubicBezTo>
                  <a:cubicBezTo>
                    <a:pt x="1025" y="415"/>
                    <a:pt x="1056" y="392"/>
                    <a:pt x="1020" y="374"/>
                  </a:cubicBezTo>
                  <a:cubicBezTo>
                    <a:pt x="983" y="355"/>
                    <a:pt x="970" y="326"/>
                    <a:pt x="970" y="326"/>
                  </a:cubicBezTo>
                  <a:cubicBezTo>
                    <a:pt x="970" y="326"/>
                    <a:pt x="911" y="301"/>
                    <a:pt x="905" y="298"/>
                  </a:cubicBezTo>
                  <a:cubicBezTo>
                    <a:pt x="900" y="296"/>
                    <a:pt x="844" y="280"/>
                    <a:pt x="844" y="272"/>
                  </a:cubicBezTo>
                  <a:cubicBezTo>
                    <a:pt x="844" y="263"/>
                    <a:pt x="833" y="255"/>
                    <a:pt x="844" y="244"/>
                  </a:cubicBezTo>
                  <a:cubicBezTo>
                    <a:pt x="855" y="233"/>
                    <a:pt x="864" y="219"/>
                    <a:pt x="864" y="210"/>
                  </a:cubicBezTo>
                  <a:cubicBezTo>
                    <a:pt x="864" y="202"/>
                    <a:pt x="866" y="181"/>
                    <a:pt x="861" y="166"/>
                  </a:cubicBezTo>
                  <a:cubicBezTo>
                    <a:pt x="855" y="150"/>
                    <a:pt x="848" y="130"/>
                    <a:pt x="848" y="130"/>
                  </a:cubicBezTo>
                  <a:cubicBezTo>
                    <a:pt x="826" y="103"/>
                    <a:pt x="826" y="103"/>
                    <a:pt x="826" y="103"/>
                  </a:cubicBezTo>
                  <a:cubicBezTo>
                    <a:pt x="802" y="92"/>
                    <a:pt x="802" y="92"/>
                    <a:pt x="802" y="92"/>
                  </a:cubicBezTo>
                  <a:cubicBezTo>
                    <a:pt x="802" y="92"/>
                    <a:pt x="770" y="64"/>
                    <a:pt x="770" y="42"/>
                  </a:cubicBezTo>
                  <a:cubicBezTo>
                    <a:pt x="770" y="19"/>
                    <a:pt x="780" y="17"/>
                    <a:pt x="760" y="17"/>
                  </a:cubicBezTo>
                  <a:cubicBezTo>
                    <a:pt x="741" y="17"/>
                    <a:pt x="732" y="0"/>
                    <a:pt x="725" y="7"/>
                  </a:cubicBezTo>
                  <a:cubicBezTo>
                    <a:pt x="719" y="14"/>
                    <a:pt x="724" y="25"/>
                    <a:pt x="714" y="32"/>
                  </a:cubicBezTo>
                  <a:cubicBezTo>
                    <a:pt x="705" y="39"/>
                    <a:pt x="712" y="46"/>
                    <a:pt x="685" y="47"/>
                  </a:cubicBezTo>
                  <a:cubicBezTo>
                    <a:pt x="659" y="49"/>
                    <a:pt x="657" y="58"/>
                    <a:pt x="657" y="63"/>
                  </a:cubicBezTo>
                  <a:cubicBezTo>
                    <a:pt x="657" y="67"/>
                    <a:pt x="657" y="104"/>
                    <a:pt x="657" y="104"/>
                  </a:cubicBezTo>
                  <a:cubicBezTo>
                    <a:pt x="657" y="104"/>
                    <a:pt x="663" y="121"/>
                    <a:pt x="649" y="121"/>
                  </a:cubicBezTo>
                  <a:cubicBezTo>
                    <a:pt x="635" y="121"/>
                    <a:pt x="606" y="120"/>
                    <a:pt x="606" y="120"/>
                  </a:cubicBezTo>
                  <a:cubicBezTo>
                    <a:pt x="583" y="109"/>
                    <a:pt x="583" y="109"/>
                    <a:pt x="583" y="109"/>
                  </a:cubicBezTo>
                  <a:cubicBezTo>
                    <a:pt x="560" y="84"/>
                    <a:pt x="560" y="84"/>
                    <a:pt x="560" y="84"/>
                  </a:cubicBezTo>
                  <a:cubicBezTo>
                    <a:pt x="525" y="113"/>
                    <a:pt x="525" y="113"/>
                    <a:pt x="525" y="113"/>
                  </a:cubicBezTo>
                  <a:cubicBezTo>
                    <a:pt x="494" y="160"/>
                    <a:pt x="494" y="160"/>
                    <a:pt x="494" y="160"/>
                  </a:cubicBezTo>
                  <a:cubicBezTo>
                    <a:pt x="494" y="160"/>
                    <a:pt x="490" y="170"/>
                    <a:pt x="494" y="174"/>
                  </a:cubicBezTo>
                  <a:cubicBezTo>
                    <a:pt x="498" y="178"/>
                    <a:pt x="498" y="188"/>
                    <a:pt x="498" y="188"/>
                  </a:cubicBezTo>
                  <a:cubicBezTo>
                    <a:pt x="484" y="184"/>
                    <a:pt x="484" y="184"/>
                    <a:pt x="484" y="184"/>
                  </a:cubicBezTo>
                  <a:cubicBezTo>
                    <a:pt x="472" y="174"/>
                    <a:pt x="472" y="174"/>
                    <a:pt x="472" y="174"/>
                  </a:cubicBezTo>
                  <a:cubicBezTo>
                    <a:pt x="472" y="174"/>
                    <a:pt x="424" y="170"/>
                    <a:pt x="410" y="170"/>
                  </a:cubicBezTo>
                  <a:cubicBezTo>
                    <a:pt x="396" y="170"/>
                    <a:pt x="396" y="170"/>
                    <a:pt x="396" y="170"/>
                  </a:cubicBezTo>
                  <a:cubicBezTo>
                    <a:pt x="381" y="174"/>
                    <a:pt x="381" y="174"/>
                    <a:pt x="381" y="174"/>
                  </a:cubicBezTo>
                  <a:cubicBezTo>
                    <a:pt x="381" y="174"/>
                    <a:pt x="402" y="190"/>
                    <a:pt x="396" y="205"/>
                  </a:cubicBezTo>
                  <a:cubicBezTo>
                    <a:pt x="391" y="220"/>
                    <a:pt x="394" y="236"/>
                    <a:pt x="394" y="243"/>
                  </a:cubicBezTo>
                  <a:cubicBezTo>
                    <a:pt x="394" y="249"/>
                    <a:pt x="396" y="284"/>
                    <a:pt x="396" y="284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66" y="304"/>
                    <a:pt x="366" y="304"/>
                    <a:pt x="366" y="304"/>
                  </a:cubicBezTo>
                  <a:cubicBezTo>
                    <a:pt x="356" y="332"/>
                    <a:pt x="356" y="332"/>
                    <a:pt x="356" y="332"/>
                  </a:cubicBezTo>
                  <a:cubicBezTo>
                    <a:pt x="356" y="332"/>
                    <a:pt x="357" y="337"/>
                    <a:pt x="332" y="342"/>
                  </a:cubicBezTo>
                  <a:cubicBezTo>
                    <a:pt x="307" y="346"/>
                    <a:pt x="283" y="347"/>
                    <a:pt x="283" y="34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214" y="367"/>
                    <a:pt x="214" y="367"/>
                    <a:pt x="214" y="367"/>
                  </a:cubicBezTo>
                  <a:cubicBezTo>
                    <a:pt x="214" y="367"/>
                    <a:pt x="198" y="348"/>
                    <a:pt x="193" y="350"/>
                  </a:cubicBezTo>
                  <a:cubicBezTo>
                    <a:pt x="187" y="351"/>
                    <a:pt x="165" y="371"/>
                    <a:pt x="165" y="371"/>
                  </a:cubicBezTo>
                  <a:cubicBezTo>
                    <a:pt x="165" y="371"/>
                    <a:pt x="143" y="376"/>
                    <a:pt x="134" y="368"/>
                  </a:cubicBezTo>
                  <a:cubicBezTo>
                    <a:pt x="126" y="360"/>
                    <a:pt x="111" y="347"/>
                    <a:pt x="111" y="347"/>
                  </a:cubicBezTo>
                  <a:cubicBezTo>
                    <a:pt x="97" y="347"/>
                    <a:pt x="97" y="347"/>
                    <a:pt x="97" y="347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48" y="360"/>
                    <a:pt x="32" y="383"/>
                    <a:pt x="28" y="383"/>
                  </a:cubicBezTo>
                  <a:cubicBezTo>
                    <a:pt x="24" y="383"/>
                    <a:pt x="12" y="397"/>
                    <a:pt x="12" y="397"/>
                  </a:cubicBezTo>
                  <a:cubicBezTo>
                    <a:pt x="12" y="411"/>
                    <a:pt x="12" y="411"/>
                    <a:pt x="12" y="411"/>
                  </a:cubicBezTo>
                  <a:cubicBezTo>
                    <a:pt x="12" y="427"/>
                    <a:pt x="12" y="427"/>
                    <a:pt x="12" y="427"/>
                  </a:cubicBezTo>
                  <a:cubicBezTo>
                    <a:pt x="12" y="439"/>
                    <a:pt x="12" y="439"/>
                    <a:pt x="12" y="439"/>
                  </a:cubicBezTo>
                  <a:cubicBezTo>
                    <a:pt x="34" y="446"/>
                    <a:pt x="34" y="446"/>
                    <a:pt x="34" y="446"/>
                  </a:cubicBezTo>
                  <a:cubicBezTo>
                    <a:pt x="34" y="446"/>
                    <a:pt x="46" y="464"/>
                    <a:pt x="41" y="484"/>
                  </a:cubicBezTo>
                  <a:cubicBezTo>
                    <a:pt x="35" y="503"/>
                    <a:pt x="31" y="527"/>
                    <a:pt x="31" y="527"/>
                  </a:cubicBezTo>
                  <a:cubicBezTo>
                    <a:pt x="12" y="526"/>
                    <a:pt x="12" y="526"/>
                    <a:pt x="12" y="526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12" y="537"/>
                    <a:pt x="12" y="537"/>
                    <a:pt x="12" y="537"/>
                  </a:cubicBezTo>
                  <a:cubicBezTo>
                    <a:pt x="37" y="553"/>
                    <a:pt x="37" y="553"/>
                    <a:pt x="37" y="553"/>
                  </a:cubicBezTo>
                  <a:cubicBezTo>
                    <a:pt x="51" y="572"/>
                    <a:pt x="51" y="572"/>
                    <a:pt x="51" y="572"/>
                  </a:cubicBezTo>
                  <a:cubicBezTo>
                    <a:pt x="51" y="572"/>
                    <a:pt x="55" y="577"/>
                    <a:pt x="52" y="594"/>
                  </a:cubicBezTo>
                  <a:cubicBezTo>
                    <a:pt x="49" y="611"/>
                    <a:pt x="49" y="626"/>
                    <a:pt x="49" y="626"/>
                  </a:cubicBezTo>
                  <a:cubicBezTo>
                    <a:pt x="66" y="633"/>
                    <a:pt x="66" y="633"/>
                    <a:pt x="66" y="633"/>
                  </a:cubicBezTo>
                  <a:cubicBezTo>
                    <a:pt x="81" y="648"/>
                    <a:pt x="81" y="648"/>
                    <a:pt x="81" y="648"/>
                  </a:cubicBezTo>
                  <a:cubicBezTo>
                    <a:pt x="112" y="671"/>
                    <a:pt x="112" y="671"/>
                    <a:pt x="112" y="671"/>
                  </a:cubicBezTo>
                  <a:cubicBezTo>
                    <a:pt x="119" y="680"/>
                    <a:pt x="119" y="680"/>
                    <a:pt x="119" y="680"/>
                  </a:cubicBezTo>
                  <a:cubicBezTo>
                    <a:pt x="126" y="701"/>
                    <a:pt x="126" y="701"/>
                    <a:pt x="126" y="701"/>
                  </a:cubicBezTo>
                  <a:cubicBezTo>
                    <a:pt x="125" y="735"/>
                    <a:pt x="125" y="735"/>
                    <a:pt x="125" y="735"/>
                  </a:cubicBezTo>
                  <a:cubicBezTo>
                    <a:pt x="138" y="746"/>
                    <a:pt x="138" y="746"/>
                    <a:pt x="138" y="746"/>
                  </a:cubicBezTo>
                  <a:cubicBezTo>
                    <a:pt x="138" y="742"/>
                    <a:pt x="138" y="742"/>
                    <a:pt x="138" y="742"/>
                  </a:cubicBezTo>
                  <a:lnTo>
                    <a:pt x="200" y="7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6656388" y="3357563"/>
              <a:ext cx="284163" cy="542925"/>
            </a:xfrm>
            <a:custGeom>
              <a:avLst/>
              <a:gdLst>
                <a:gd name="T0" fmla="*/ 77 w 114"/>
                <a:gd name="T1" fmla="*/ 8 h 219"/>
                <a:gd name="T2" fmla="*/ 76 w 114"/>
                <a:gd name="T3" fmla="*/ 6 h 219"/>
                <a:gd name="T4" fmla="*/ 73 w 114"/>
                <a:gd name="T5" fmla="*/ 1 h 219"/>
                <a:gd name="T6" fmla="*/ 54 w 114"/>
                <a:gd name="T7" fmla="*/ 18 h 219"/>
                <a:gd name="T8" fmla="*/ 35 w 114"/>
                <a:gd name="T9" fmla="*/ 75 h 219"/>
                <a:gd name="T10" fmla="*/ 0 w 114"/>
                <a:gd name="T11" fmla="*/ 99 h 219"/>
                <a:gd name="T12" fmla="*/ 16 w 114"/>
                <a:gd name="T13" fmla="*/ 123 h 219"/>
                <a:gd name="T14" fmla="*/ 17 w 114"/>
                <a:gd name="T15" fmla="*/ 147 h 219"/>
                <a:gd name="T16" fmla="*/ 16 w 114"/>
                <a:gd name="T17" fmla="*/ 156 h 219"/>
                <a:gd name="T18" fmla="*/ 18 w 114"/>
                <a:gd name="T19" fmla="*/ 172 h 219"/>
                <a:gd name="T20" fmla="*/ 18 w 114"/>
                <a:gd name="T21" fmla="*/ 185 h 219"/>
                <a:gd name="T22" fmla="*/ 44 w 114"/>
                <a:gd name="T23" fmla="*/ 213 h 219"/>
                <a:gd name="T24" fmla="*/ 55 w 114"/>
                <a:gd name="T25" fmla="*/ 219 h 219"/>
                <a:gd name="T26" fmla="*/ 57 w 114"/>
                <a:gd name="T27" fmla="*/ 209 h 219"/>
                <a:gd name="T28" fmla="*/ 71 w 114"/>
                <a:gd name="T29" fmla="*/ 201 h 219"/>
                <a:gd name="T30" fmla="*/ 89 w 114"/>
                <a:gd name="T31" fmla="*/ 184 h 219"/>
                <a:gd name="T32" fmla="*/ 67 w 114"/>
                <a:gd name="T33" fmla="*/ 158 h 219"/>
                <a:gd name="T34" fmla="*/ 67 w 114"/>
                <a:gd name="T35" fmla="*/ 157 h 219"/>
                <a:gd name="T36" fmla="*/ 67 w 114"/>
                <a:gd name="T37" fmla="*/ 133 h 219"/>
                <a:gd name="T38" fmla="*/ 75 w 114"/>
                <a:gd name="T39" fmla="*/ 118 h 219"/>
                <a:gd name="T40" fmla="*/ 85 w 114"/>
                <a:gd name="T41" fmla="*/ 110 h 219"/>
                <a:gd name="T42" fmla="*/ 102 w 114"/>
                <a:gd name="T43" fmla="*/ 110 h 219"/>
                <a:gd name="T44" fmla="*/ 114 w 114"/>
                <a:gd name="T45" fmla="*/ 90 h 219"/>
                <a:gd name="T46" fmla="*/ 82 w 114"/>
                <a:gd name="T47" fmla="*/ 64 h 219"/>
                <a:gd name="T48" fmla="*/ 76 w 114"/>
                <a:gd name="T49" fmla="*/ 41 h 219"/>
                <a:gd name="T50" fmla="*/ 77 w 114"/>
                <a:gd name="T51" fmla="*/ 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219">
                  <a:moveTo>
                    <a:pt x="77" y="8"/>
                  </a:move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5" y="1"/>
                    <a:pt x="73" y="1"/>
                  </a:cubicBezTo>
                  <a:cubicBezTo>
                    <a:pt x="69" y="0"/>
                    <a:pt x="60" y="9"/>
                    <a:pt x="54" y="18"/>
                  </a:cubicBezTo>
                  <a:cubicBezTo>
                    <a:pt x="52" y="24"/>
                    <a:pt x="39" y="66"/>
                    <a:pt x="35" y="75"/>
                  </a:cubicBezTo>
                  <a:cubicBezTo>
                    <a:pt x="32" y="84"/>
                    <a:pt x="18" y="96"/>
                    <a:pt x="0" y="99"/>
                  </a:cubicBezTo>
                  <a:cubicBezTo>
                    <a:pt x="6" y="104"/>
                    <a:pt x="14" y="113"/>
                    <a:pt x="16" y="123"/>
                  </a:cubicBezTo>
                  <a:cubicBezTo>
                    <a:pt x="19" y="132"/>
                    <a:pt x="18" y="141"/>
                    <a:pt x="17" y="147"/>
                  </a:cubicBezTo>
                  <a:cubicBezTo>
                    <a:pt x="16" y="151"/>
                    <a:pt x="16" y="154"/>
                    <a:pt x="16" y="156"/>
                  </a:cubicBezTo>
                  <a:cubicBezTo>
                    <a:pt x="18" y="160"/>
                    <a:pt x="18" y="165"/>
                    <a:pt x="18" y="172"/>
                  </a:cubicBezTo>
                  <a:cubicBezTo>
                    <a:pt x="18" y="176"/>
                    <a:pt x="18" y="180"/>
                    <a:pt x="18" y="185"/>
                  </a:cubicBezTo>
                  <a:cubicBezTo>
                    <a:pt x="19" y="195"/>
                    <a:pt x="37" y="211"/>
                    <a:pt x="44" y="213"/>
                  </a:cubicBezTo>
                  <a:cubicBezTo>
                    <a:pt x="47" y="213"/>
                    <a:pt x="51" y="216"/>
                    <a:pt x="55" y="219"/>
                  </a:cubicBezTo>
                  <a:cubicBezTo>
                    <a:pt x="55" y="216"/>
                    <a:pt x="55" y="212"/>
                    <a:pt x="57" y="209"/>
                  </a:cubicBezTo>
                  <a:cubicBezTo>
                    <a:pt x="59" y="206"/>
                    <a:pt x="63" y="202"/>
                    <a:pt x="71" y="201"/>
                  </a:cubicBezTo>
                  <a:cubicBezTo>
                    <a:pt x="84" y="200"/>
                    <a:pt x="88" y="189"/>
                    <a:pt x="89" y="184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2"/>
                    <a:pt x="68" y="138"/>
                    <a:pt x="67" y="133"/>
                  </a:cubicBezTo>
                  <a:cubicBezTo>
                    <a:pt x="67" y="129"/>
                    <a:pt x="71" y="122"/>
                    <a:pt x="75" y="118"/>
                  </a:cubicBezTo>
                  <a:cubicBezTo>
                    <a:pt x="82" y="110"/>
                    <a:pt x="84" y="110"/>
                    <a:pt x="85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03" y="87"/>
                    <a:pt x="89" y="75"/>
                    <a:pt x="82" y="64"/>
                  </a:cubicBezTo>
                  <a:cubicBezTo>
                    <a:pt x="75" y="55"/>
                    <a:pt x="73" y="47"/>
                    <a:pt x="76" y="41"/>
                  </a:cubicBezTo>
                  <a:cubicBezTo>
                    <a:pt x="83" y="32"/>
                    <a:pt x="82" y="2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3325813" y="3368674"/>
              <a:ext cx="2493963" cy="1628775"/>
            </a:xfrm>
            <a:custGeom>
              <a:avLst/>
              <a:gdLst>
                <a:gd name="T0" fmla="*/ 972 w 1004"/>
                <a:gd name="T1" fmla="*/ 559 h 655"/>
                <a:gd name="T2" fmla="*/ 987 w 1004"/>
                <a:gd name="T3" fmla="*/ 569 h 655"/>
                <a:gd name="T4" fmla="*/ 1004 w 1004"/>
                <a:gd name="T5" fmla="*/ 496 h 655"/>
                <a:gd name="T6" fmla="*/ 1002 w 1004"/>
                <a:gd name="T7" fmla="*/ 426 h 655"/>
                <a:gd name="T8" fmla="*/ 972 w 1004"/>
                <a:gd name="T9" fmla="*/ 366 h 655"/>
                <a:gd name="T10" fmla="*/ 938 w 1004"/>
                <a:gd name="T11" fmla="*/ 359 h 655"/>
                <a:gd name="T12" fmla="*/ 901 w 1004"/>
                <a:gd name="T13" fmla="*/ 388 h 655"/>
                <a:gd name="T14" fmla="*/ 877 w 1004"/>
                <a:gd name="T15" fmla="*/ 378 h 655"/>
                <a:gd name="T16" fmla="*/ 854 w 1004"/>
                <a:gd name="T17" fmla="*/ 388 h 655"/>
                <a:gd name="T18" fmla="*/ 807 w 1004"/>
                <a:gd name="T19" fmla="*/ 340 h 655"/>
                <a:gd name="T20" fmla="*/ 783 w 1004"/>
                <a:gd name="T21" fmla="*/ 336 h 655"/>
                <a:gd name="T22" fmla="*/ 734 w 1004"/>
                <a:gd name="T23" fmla="*/ 321 h 655"/>
                <a:gd name="T24" fmla="*/ 673 w 1004"/>
                <a:gd name="T25" fmla="*/ 292 h 655"/>
                <a:gd name="T26" fmla="*/ 668 w 1004"/>
                <a:gd name="T27" fmla="*/ 290 h 655"/>
                <a:gd name="T28" fmla="*/ 630 w 1004"/>
                <a:gd name="T29" fmla="*/ 252 h 655"/>
                <a:gd name="T30" fmla="*/ 590 w 1004"/>
                <a:gd name="T31" fmla="*/ 220 h 655"/>
                <a:gd name="T32" fmla="*/ 588 w 1004"/>
                <a:gd name="T33" fmla="*/ 168 h 655"/>
                <a:gd name="T34" fmla="*/ 576 w 1004"/>
                <a:gd name="T35" fmla="*/ 132 h 655"/>
                <a:gd name="T36" fmla="*/ 592 w 1004"/>
                <a:gd name="T37" fmla="*/ 107 h 655"/>
                <a:gd name="T38" fmla="*/ 598 w 1004"/>
                <a:gd name="T39" fmla="*/ 85 h 655"/>
                <a:gd name="T40" fmla="*/ 509 w 1004"/>
                <a:gd name="T41" fmla="*/ 48 h 655"/>
                <a:gd name="T42" fmla="*/ 401 w 1004"/>
                <a:gd name="T43" fmla="*/ 57 h 655"/>
                <a:gd name="T44" fmla="*/ 327 w 1004"/>
                <a:gd name="T45" fmla="*/ 58 h 655"/>
                <a:gd name="T46" fmla="*/ 274 w 1004"/>
                <a:gd name="T47" fmla="*/ 17 h 655"/>
                <a:gd name="T48" fmla="*/ 203 w 1004"/>
                <a:gd name="T49" fmla="*/ 20 h 655"/>
                <a:gd name="T50" fmla="*/ 123 w 1004"/>
                <a:gd name="T51" fmla="*/ 34 h 655"/>
                <a:gd name="T52" fmla="*/ 58 w 1004"/>
                <a:gd name="T53" fmla="*/ 30 h 655"/>
                <a:gd name="T54" fmla="*/ 43 w 1004"/>
                <a:gd name="T55" fmla="*/ 72 h 655"/>
                <a:gd name="T56" fmla="*/ 51 w 1004"/>
                <a:gd name="T57" fmla="*/ 103 h 655"/>
                <a:gd name="T58" fmla="*/ 31 w 1004"/>
                <a:gd name="T59" fmla="*/ 147 h 655"/>
                <a:gd name="T60" fmla="*/ 11 w 1004"/>
                <a:gd name="T61" fmla="*/ 130 h 655"/>
                <a:gd name="T62" fmla="*/ 5 w 1004"/>
                <a:gd name="T63" fmla="*/ 168 h 655"/>
                <a:gd name="T64" fmla="*/ 24 w 1004"/>
                <a:gd name="T65" fmla="*/ 238 h 655"/>
                <a:gd name="T66" fmla="*/ 60 w 1004"/>
                <a:gd name="T67" fmla="*/ 279 h 655"/>
                <a:gd name="T68" fmla="*/ 100 w 1004"/>
                <a:gd name="T69" fmla="*/ 316 h 655"/>
                <a:gd name="T70" fmla="*/ 150 w 1004"/>
                <a:gd name="T71" fmla="*/ 341 h 655"/>
                <a:gd name="T72" fmla="*/ 209 w 1004"/>
                <a:gd name="T73" fmla="*/ 402 h 655"/>
                <a:gd name="T74" fmla="*/ 240 w 1004"/>
                <a:gd name="T75" fmla="*/ 440 h 655"/>
                <a:gd name="T76" fmla="*/ 298 w 1004"/>
                <a:gd name="T77" fmla="*/ 496 h 655"/>
                <a:gd name="T78" fmla="*/ 346 w 1004"/>
                <a:gd name="T79" fmla="*/ 510 h 655"/>
                <a:gd name="T80" fmla="*/ 428 w 1004"/>
                <a:gd name="T81" fmla="*/ 533 h 655"/>
                <a:gd name="T82" fmla="*/ 446 w 1004"/>
                <a:gd name="T83" fmla="*/ 560 h 655"/>
                <a:gd name="T84" fmla="*/ 473 w 1004"/>
                <a:gd name="T85" fmla="*/ 583 h 655"/>
                <a:gd name="T86" fmla="*/ 510 w 1004"/>
                <a:gd name="T87" fmla="*/ 540 h 655"/>
                <a:gd name="T88" fmla="*/ 569 w 1004"/>
                <a:gd name="T89" fmla="*/ 572 h 655"/>
                <a:gd name="T90" fmla="*/ 599 w 1004"/>
                <a:gd name="T91" fmla="*/ 599 h 655"/>
                <a:gd name="T92" fmla="*/ 615 w 1004"/>
                <a:gd name="T93" fmla="*/ 641 h 655"/>
                <a:gd name="T94" fmla="*/ 703 w 1004"/>
                <a:gd name="T95" fmla="*/ 653 h 655"/>
                <a:gd name="T96" fmla="*/ 803 w 1004"/>
                <a:gd name="T97" fmla="*/ 602 h 655"/>
                <a:gd name="T98" fmla="*/ 896 w 1004"/>
                <a:gd name="T99" fmla="*/ 627 h 655"/>
                <a:gd name="T100" fmla="*/ 926 w 1004"/>
                <a:gd name="T101" fmla="*/ 588 h 655"/>
                <a:gd name="T102" fmla="*/ 944 w 1004"/>
                <a:gd name="T103" fmla="*/ 609 h 655"/>
                <a:gd name="T104" fmla="*/ 972 w 1004"/>
                <a:gd name="T105" fmla="*/ 60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04" h="655">
                  <a:moveTo>
                    <a:pt x="972" y="605"/>
                  </a:moveTo>
                  <a:cubicBezTo>
                    <a:pt x="972" y="559"/>
                    <a:pt x="972" y="559"/>
                    <a:pt x="972" y="559"/>
                  </a:cubicBezTo>
                  <a:cubicBezTo>
                    <a:pt x="979" y="566"/>
                    <a:pt x="979" y="566"/>
                    <a:pt x="979" y="566"/>
                  </a:cubicBezTo>
                  <a:cubicBezTo>
                    <a:pt x="981" y="567"/>
                    <a:pt x="984" y="570"/>
                    <a:pt x="987" y="569"/>
                  </a:cubicBezTo>
                  <a:cubicBezTo>
                    <a:pt x="987" y="569"/>
                    <a:pt x="988" y="569"/>
                    <a:pt x="990" y="567"/>
                  </a:cubicBezTo>
                  <a:cubicBezTo>
                    <a:pt x="994" y="558"/>
                    <a:pt x="1001" y="514"/>
                    <a:pt x="1004" y="496"/>
                  </a:cubicBezTo>
                  <a:cubicBezTo>
                    <a:pt x="1001" y="486"/>
                    <a:pt x="989" y="448"/>
                    <a:pt x="989" y="440"/>
                  </a:cubicBezTo>
                  <a:cubicBezTo>
                    <a:pt x="989" y="433"/>
                    <a:pt x="996" y="428"/>
                    <a:pt x="1002" y="426"/>
                  </a:cubicBezTo>
                  <a:cubicBezTo>
                    <a:pt x="984" y="403"/>
                    <a:pt x="984" y="403"/>
                    <a:pt x="984" y="403"/>
                  </a:cubicBezTo>
                  <a:cubicBezTo>
                    <a:pt x="972" y="366"/>
                    <a:pt x="972" y="366"/>
                    <a:pt x="972" y="366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38" y="359"/>
                    <a:pt x="938" y="359"/>
                    <a:pt x="938" y="359"/>
                  </a:cubicBezTo>
                  <a:cubicBezTo>
                    <a:pt x="929" y="376"/>
                    <a:pt x="929" y="376"/>
                    <a:pt x="929" y="376"/>
                  </a:cubicBezTo>
                  <a:cubicBezTo>
                    <a:pt x="901" y="388"/>
                    <a:pt x="901" y="388"/>
                    <a:pt x="901" y="388"/>
                  </a:cubicBezTo>
                  <a:cubicBezTo>
                    <a:pt x="896" y="388"/>
                    <a:pt x="896" y="388"/>
                    <a:pt x="896" y="388"/>
                  </a:cubicBezTo>
                  <a:cubicBezTo>
                    <a:pt x="893" y="388"/>
                    <a:pt x="884" y="383"/>
                    <a:pt x="877" y="378"/>
                  </a:cubicBezTo>
                  <a:cubicBezTo>
                    <a:pt x="856" y="389"/>
                    <a:pt x="856" y="389"/>
                    <a:pt x="856" y="389"/>
                  </a:cubicBezTo>
                  <a:cubicBezTo>
                    <a:pt x="854" y="388"/>
                    <a:pt x="854" y="388"/>
                    <a:pt x="854" y="388"/>
                  </a:cubicBezTo>
                  <a:cubicBezTo>
                    <a:pt x="854" y="388"/>
                    <a:pt x="842" y="384"/>
                    <a:pt x="830" y="364"/>
                  </a:cubicBezTo>
                  <a:cubicBezTo>
                    <a:pt x="822" y="350"/>
                    <a:pt x="815" y="345"/>
                    <a:pt x="807" y="340"/>
                  </a:cubicBezTo>
                  <a:cubicBezTo>
                    <a:pt x="805" y="339"/>
                    <a:pt x="803" y="337"/>
                    <a:pt x="801" y="336"/>
                  </a:cubicBezTo>
                  <a:cubicBezTo>
                    <a:pt x="794" y="330"/>
                    <a:pt x="783" y="336"/>
                    <a:pt x="783" y="336"/>
                  </a:cubicBezTo>
                  <a:cubicBezTo>
                    <a:pt x="782" y="337"/>
                    <a:pt x="782" y="337"/>
                    <a:pt x="782" y="337"/>
                  </a:cubicBezTo>
                  <a:cubicBezTo>
                    <a:pt x="734" y="321"/>
                    <a:pt x="734" y="321"/>
                    <a:pt x="734" y="321"/>
                  </a:cubicBezTo>
                  <a:cubicBezTo>
                    <a:pt x="729" y="318"/>
                    <a:pt x="703" y="301"/>
                    <a:pt x="703" y="288"/>
                  </a:cubicBezTo>
                  <a:cubicBezTo>
                    <a:pt x="701" y="286"/>
                    <a:pt x="686" y="287"/>
                    <a:pt x="673" y="292"/>
                  </a:cubicBezTo>
                  <a:cubicBezTo>
                    <a:pt x="670" y="293"/>
                    <a:pt x="670" y="293"/>
                    <a:pt x="670" y="293"/>
                  </a:cubicBezTo>
                  <a:cubicBezTo>
                    <a:pt x="668" y="290"/>
                    <a:pt x="668" y="290"/>
                    <a:pt x="668" y="290"/>
                  </a:cubicBezTo>
                  <a:cubicBezTo>
                    <a:pt x="667" y="289"/>
                    <a:pt x="651" y="262"/>
                    <a:pt x="646" y="251"/>
                  </a:cubicBezTo>
                  <a:cubicBezTo>
                    <a:pt x="644" y="248"/>
                    <a:pt x="636" y="250"/>
                    <a:pt x="630" y="252"/>
                  </a:cubicBezTo>
                  <a:cubicBezTo>
                    <a:pt x="621" y="254"/>
                    <a:pt x="611" y="257"/>
                    <a:pt x="604" y="252"/>
                  </a:cubicBezTo>
                  <a:cubicBezTo>
                    <a:pt x="593" y="244"/>
                    <a:pt x="590" y="224"/>
                    <a:pt x="590" y="220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88" y="168"/>
                    <a:pt x="588" y="168"/>
                    <a:pt x="588" y="168"/>
                  </a:cubicBezTo>
                  <a:cubicBezTo>
                    <a:pt x="576" y="160"/>
                    <a:pt x="576" y="160"/>
                    <a:pt x="576" y="160"/>
                  </a:cubicBezTo>
                  <a:cubicBezTo>
                    <a:pt x="576" y="132"/>
                    <a:pt x="576" y="132"/>
                    <a:pt x="576" y="132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1"/>
                    <a:pt x="588" y="113"/>
                    <a:pt x="592" y="107"/>
                  </a:cubicBezTo>
                  <a:cubicBezTo>
                    <a:pt x="594" y="104"/>
                    <a:pt x="598" y="94"/>
                    <a:pt x="601" y="85"/>
                  </a:cubicBezTo>
                  <a:cubicBezTo>
                    <a:pt x="598" y="85"/>
                    <a:pt x="598" y="85"/>
                    <a:pt x="598" y="85"/>
                  </a:cubicBezTo>
                  <a:cubicBezTo>
                    <a:pt x="564" y="57"/>
                    <a:pt x="564" y="57"/>
                    <a:pt x="564" y="57"/>
                  </a:cubicBezTo>
                  <a:cubicBezTo>
                    <a:pt x="509" y="48"/>
                    <a:pt x="509" y="48"/>
                    <a:pt x="509" y="48"/>
                  </a:cubicBezTo>
                  <a:cubicBezTo>
                    <a:pt x="505" y="48"/>
                    <a:pt x="443" y="46"/>
                    <a:pt x="437" y="46"/>
                  </a:cubicBezTo>
                  <a:cubicBezTo>
                    <a:pt x="434" y="46"/>
                    <a:pt x="417" y="52"/>
                    <a:pt x="401" y="57"/>
                  </a:cubicBezTo>
                  <a:cubicBezTo>
                    <a:pt x="401" y="58"/>
                    <a:pt x="401" y="58"/>
                    <a:pt x="401" y="58"/>
                  </a:cubicBezTo>
                  <a:cubicBezTo>
                    <a:pt x="327" y="58"/>
                    <a:pt x="327" y="58"/>
                    <a:pt x="327" y="58"/>
                  </a:cubicBezTo>
                  <a:cubicBezTo>
                    <a:pt x="326" y="57"/>
                    <a:pt x="326" y="57"/>
                    <a:pt x="326" y="57"/>
                  </a:cubicBezTo>
                  <a:cubicBezTo>
                    <a:pt x="325" y="57"/>
                    <a:pt x="285" y="43"/>
                    <a:pt x="274" y="17"/>
                  </a:cubicBezTo>
                  <a:cubicBezTo>
                    <a:pt x="266" y="0"/>
                    <a:pt x="220" y="13"/>
                    <a:pt x="204" y="19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43" y="66"/>
                    <a:pt x="43" y="72"/>
                  </a:cubicBezTo>
                  <a:cubicBezTo>
                    <a:pt x="43" y="77"/>
                    <a:pt x="47" y="95"/>
                    <a:pt x="47" y="95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51" y="103"/>
                    <a:pt x="47" y="129"/>
                    <a:pt x="47" y="133"/>
                  </a:cubicBezTo>
                  <a:cubicBezTo>
                    <a:pt x="47" y="137"/>
                    <a:pt x="31" y="147"/>
                    <a:pt x="31" y="147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68"/>
                    <a:pt x="0" y="175"/>
                    <a:pt x="4" y="199"/>
                  </a:cubicBezTo>
                  <a:cubicBezTo>
                    <a:pt x="8" y="222"/>
                    <a:pt x="19" y="238"/>
                    <a:pt x="24" y="238"/>
                  </a:cubicBezTo>
                  <a:cubicBezTo>
                    <a:pt x="28" y="238"/>
                    <a:pt x="49" y="249"/>
                    <a:pt x="49" y="249"/>
                  </a:cubicBezTo>
                  <a:cubicBezTo>
                    <a:pt x="49" y="249"/>
                    <a:pt x="56" y="277"/>
                    <a:pt x="60" y="279"/>
                  </a:cubicBezTo>
                  <a:cubicBezTo>
                    <a:pt x="64" y="282"/>
                    <a:pt x="78" y="298"/>
                    <a:pt x="78" y="298"/>
                  </a:cubicBezTo>
                  <a:cubicBezTo>
                    <a:pt x="100" y="316"/>
                    <a:pt x="100" y="316"/>
                    <a:pt x="100" y="316"/>
                  </a:cubicBezTo>
                  <a:cubicBezTo>
                    <a:pt x="128" y="310"/>
                    <a:pt x="128" y="310"/>
                    <a:pt x="128" y="310"/>
                  </a:cubicBezTo>
                  <a:cubicBezTo>
                    <a:pt x="128" y="310"/>
                    <a:pt x="146" y="335"/>
                    <a:pt x="150" y="341"/>
                  </a:cubicBezTo>
                  <a:cubicBezTo>
                    <a:pt x="155" y="346"/>
                    <a:pt x="170" y="366"/>
                    <a:pt x="178" y="372"/>
                  </a:cubicBezTo>
                  <a:cubicBezTo>
                    <a:pt x="187" y="377"/>
                    <a:pt x="209" y="402"/>
                    <a:pt x="209" y="402"/>
                  </a:cubicBezTo>
                  <a:cubicBezTo>
                    <a:pt x="224" y="408"/>
                    <a:pt x="224" y="408"/>
                    <a:pt x="224" y="408"/>
                  </a:cubicBezTo>
                  <a:cubicBezTo>
                    <a:pt x="224" y="408"/>
                    <a:pt x="233" y="431"/>
                    <a:pt x="240" y="440"/>
                  </a:cubicBezTo>
                  <a:cubicBezTo>
                    <a:pt x="247" y="448"/>
                    <a:pt x="268" y="457"/>
                    <a:pt x="272" y="458"/>
                  </a:cubicBezTo>
                  <a:cubicBezTo>
                    <a:pt x="276" y="459"/>
                    <a:pt x="291" y="490"/>
                    <a:pt x="298" y="496"/>
                  </a:cubicBezTo>
                  <a:cubicBezTo>
                    <a:pt x="305" y="501"/>
                    <a:pt x="316" y="510"/>
                    <a:pt x="322" y="510"/>
                  </a:cubicBezTo>
                  <a:cubicBezTo>
                    <a:pt x="328" y="510"/>
                    <a:pt x="333" y="504"/>
                    <a:pt x="346" y="510"/>
                  </a:cubicBezTo>
                  <a:cubicBezTo>
                    <a:pt x="358" y="515"/>
                    <a:pt x="397" y="532"/>
                    <a:pt x="397" y="532"/>
                  </a:cubicBezTo>
                  <a:cubicBezTo>
                    <a:pt x="397" y="532"/>
                    <a:pt x="424" y="533"/>
                    <a:pt x="428" y="533"/>
                  </a:cubicBezTo>
                  <a:cubicBezTo>
                    <a:pt x="432" y="533"/>
                    <a:pt x="447" y="533"/>
                    <a:pt x="447" y="533"/>
                  </a:cubicBezTo>
                  <a:cubicBezTo>
                    <a:pt x="446" y="560"/>
                    <a:pt x="446" y="560"/>
                    <a:pt x="446" y="560"/>
                  </a:cubicBezTo>
                  <a:cubicBezTo>
                    <a:pt x="454" y="588"/>
                    <a:pt x="454" y="588"/>
                    <a:pt x="454" y="588"/>
                  </a:cubicBezTo>
                  <a:cubicBezTo>
                    <a:pt x="473" y="583"/>
                    <a:pt x="473" y="583"/>
                    <a:pt x="473" y="583"/>
                  </a:cubicBezTo>
                  <a:cubicBezTo>
                    <a:pt x="475" y="558"/>
                    <a:pt x="475" y="558"/>
                    <a:pt x="475" y="558"/>
                  </a:cubicBezTo>
                  <a:cubicBezTo>
                    <a:pt x="510" y="540"/>
                    <a:pt x="510" y="540"/>
                    <a:pt x="510" y="540"/>
                  </a:cubicBezTo>
                  <a:cubicBezTo>
                    <a:pt x="540" y="551"/>
                    <a:pt x="540" y="551"/>
                    <a:pt x="540" y="551"/>
                  </a:cubicBezTo>
                  <a:cubicBezTo>
                    <a:pt x="569" y="572"/>
                    <a:pt x="569" y="572"/>
                    <a:pt x="569" y="572"/>
                  </a:cubicBezTo>
                  <a:cubicBezTo>
                    <a:pt x="586" y="572"/>
                    <a:pt x="586" y="572"/>
                    <a:pt x="586" y="572"/>
                  </a:cubicBezTo>
                  <a:cubicBezTo>
                    <a:pt x="599" y="599"/>
                    <a:pt x="599" y="599"/>
                    <a:pt x="599" y="599"/>
                  </a:cubicBezTo>
                  <a:cubicBezTo>
                    <a:pt x="604" y="616"/>
                    <a:pt x="604" y="616"/>
                    <a:pt x="604" y="616"/>
                  </a:cubicBezTo>
                  <a:cubicBezTo>
                    <a:pt x="615" y="641"/>
                    <a:pt x="615" y="641"/>
                    <a:pt x="615" y="641"/>
                  </a:cubicBezTo>
                  <a:cubicBezTo>
                    <a:pt x="654" y="650"/>
                    <a:pt x="654" y="650"/>
                    <a:pt x="654" y="650"/>
                  </a:cubicBezTo>
                  <a:cubicBezTo>
                    <a:pt x="654" y="650"/>
                    <a:pt x="698" y="655"/>
                    <a:pt x="703" y="653"/>
                  </a:cubicBezTo>
                  <a:cubicBezTo>
                    <a:pt x="707" y="652"/>
                    <a:pt x="722" y="618"/>
                    <a:pt x="753" y="618"/>
                  </a:cubicBezTo>
                  <a:cubicBezTo>
                    <a:pt x="784" y="618"/>
                    <a:pt x="797" y="604"/>
                    <a:pt x="803" y="602"/>
                  </a:cubicBezTo>
                  <a:cubicBezTo>
                    <a:pt x="809" y="599"/>
                    <a:pt x="832" y="588"/>
                    <a:pt x="860" y="607"/>
                  </a:cubicBezTo>
                  <a:cubicBezTo>
                    <a:pt x="888" y="627"/>
                    <a:pt x="887" y="632"/>
                    <a:pt x="896" y="627"/>
                  </a:cubicBezTo>
                  <a:cubicBezTo>
                    <a:pt x="906" y="621"/>
                    <a:pt x="909" y="606"/>
                    <a:pt x="913" y="599"/>
                  </a:cubicBezTo>
                  <a:cubicBezTo>
                    <a:pt x="917" y="592"/>
                    <a:pt x="926" y="588"/>
                    <a:pt x="926" y="588"/>
                  </a:cubicBezTo>
                  <a:cubicBezTo>
                    <a:pt x="931" y="604"/>
                    <a:pt x="931" y="604"/>
                    <a:pt x="931" y="604"/>
                  </a:cubicBezTo>
                  <a:cubicBezTo>
                    <a:pt x="944" y="609"/>
                    <a:pt x="944" y="609"/>
                    <a:pt x="944" y="609"/>
                  </a:cubicBezTo>
                  <a:cubicBezTo>
                    <a:pt x="944" y="605"/>
                    <a:pt x="944" y="605"/>
                    <a:pt x="944" y="605"/>
                  </a:cubicBezTo>
                  <a:lnTo>
                    <a:pt x="972" y="6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28" name="Freeform 43"/>
          <p:cNvSpPr/>
          <p:nvPr/>
        </p:nvSpPr>
        <p:spPr>
          <a:xfrm>
            <a:off x="7077903" y="2116336"/>
            <a:ext cx="380054" cy="387986"/>
          </a:xfrm>
          <a:custGeom>
            <a:avLst/>
            <a:gdLst/>
            <a:ahLst/>
            <a:cxnLst/>
            <a:rect l="l" t="t" r="r" b="b"/>
            <a:pathLst>
              <a:path w="210312" h="214701">
                <a:moveTo>
                  <a:pt x="189053" y="194356"/>
                </a:moveTo>
                <a:cubicBezTo>
                  <a:pt x="189967" y="194204"/>
                  <a:pt x="190767" y="194394"/>
                  <a:pt x="191453" y="194928"/>
                </a:cubicBezTo>
                <a:cubicBezTo>
                  <a:pt x="192139" y="195461"/>
                  <a:pt x="192558" y="196185"/>
                  <a:pt x="192710" y="197099"/>
                </a:cubicBezTo>
                <a:cubicBezTo>
                  <a:pt x="192863" y="198014"/>
                  <a:pt x="192672" y="198814"/>
                  <a:pt x="192139" y="199500"/>
                </a:cubicBezTo>
                <a:cubicBezTo>
                  <a:pt x="191605" y="200185"/>
                  <a:pt x="190881" y="200604"/>
                  <a:pt x="189967" y="200757"/>
                </a:cubicBezTo>
                <a:cubicBezTo>
                  <a:pt x="179147" y="202281"/>
                  <a:pt x="167107" y="203386"/>
                  <a:pt x="153848" y="204072"/>
                </a:cubicBezTo>
                <a:cubicBezTo>
                  <a:pt x="140589" y="204757"/>
                  <a:pt x="129274" y="205100"/>
                  <a:pt x="119901" y="205100"/>
                </a:cubicBezTo>
                <a:cubicBezTo>
                  <a:pt x="110529" y="205100"/>
                  <a:pt x="97956" y="204986"/>
                  <a:pt x="82182" y="204757"/>
                </a:cubicBezTo>
                <a:cubicBezTo>
                  <a:pt x="66409" y="204529"/>
                  <a:pt x="55017" y="204414"/>
                  <a:pt x="48006" y="204414"/>
                </a:cubicBezTo>
                <a:cubicBezTo>
                  <a:pt x="45873" y="204414"/>
                  <a:pt x="44806" y="203348"/>
                  <a:pt x="44806" y="201214"/>
                </a:cubicBezTo>
                <a:cubicBezTo>
                  <a:pt x="44806" y="199080"/>
                  <a:pt x="45873" y="198014"/>
                  <a:pt x="48006" y="198014"/>
                </a:cubicBezTo>
                <a:cubicBezTo>
                  <a:pt x="55169" y="198014"/>
                  <a:pt x="66599" y="198128"/>
                  <a:pt x="82296" y="198357"/>
                </a:cubicBezTo>
                <a:cubicBezTo>
                  <a:pt x="97994" y="198585"/>
                  <a:pt x="110490" y="198699"/>
                  <a:pt x="119787" y="198699"/>
                </a:cubicBezTo>
                <a:cubicBezTo>
                  <a:pt x="129083" y="198699"/>
                  <a:pt x="140285" y="198357"/>
                  <a:pt x="153391" y="197671"/>
                </a:cubicBezTo>
                <a:cubicBezTo>
                  <a:pt x="166497" y="196985"/>
                  <a:pt x="178385" y="195880"/>
                  <a:pt x="189053" y="194356"/>
                </a:cubicBezTo>
                <a:close/>
                <a:moveTo>
                  <a:pt x="114072" y="161895"/>
                </a:moveTo>
                <a:lnTo>
                  <a:pt x="113386" y="162123"/>
                </a:lnTo>
                <a:lnTo>
                  <a:pt x="114529" y="162352"/>
                </a:lnTo>
                <a:close/>
                <a:moveTo>
                  <a:pt x="141047" y="141092"/>
                </a:moveTo>
                <a:lnTo>
                  <a:pt x="141047" y="141321"/>
                </a:lnTo>
                <a:lnTo>
                  <a:pt x="141047" y="141549"/>
                </a:lnTo>
                <a:lnTo>
                  <a:pt x="141961" y="141092"/>
                </a:lnTo>
                <a:close/>
                <a:moveTo>
                  <a:pt x="66980" y="136520"/>
                </a:moveTo>
                <a:cubicBezTo>
                  <a:pt x="66066" y="139111"/>
                  <a:pt x="65075" y="141473"/>
                  <a:pt x="64008" y="143607"/>
                </a:cubicBezTo>
                <a:cubicBezTo>
                  <a:pt x="60656" y="151074"/>
                  <a:pt x="57684" y="156180"/>
                  <a:pt x="55093" y="158923"/>
                </a:cubicBezTo>
                <a:cubicBezTo>
                  <a:pt x="55245" y="159380"/>
                  <a:pt x="55322" y="159837"/>
                  <a:pt x="55322" y="160295"/>
                </a:cubicBezTo>
                <a:cubicBezTo>
                  <a:pt x="67666" y="160142"/>
                  <a:pt x="76886" y="160218"/>
                  <a:pt x="82982" y="160523"/>
                </a:cubicBezTo>
                <a:cubicBezTo>
                  <a:pt x="87097" y="160676"/>
                  <a:pt x="92583" y="160980"/>
                  <a:pt x="99441" y="161438"/>
                </a:cubicBezTo>
                <a:lnTo>
                  <a:pt x="99441" y="161209"/>
                </a:lnTo>
                <a:cubicBezTo>
                  <a:pt x="103251" y="156637"/>
                  <a:pt x="107366" y="148712"/>
                  <a:pt x="111786" y="137435"/>
                </a:cubicBezTo>
                <a:lnTo>
                  <a:pt x="111100" y="137435"/>
                </a:lnTo>
                <a:cubicBezTo>
                  <a:pt x="88240" y="136825"/>
                  <a:pt x="75362" y="136520"/>
                  <a:pt x="72467" y="136520"/>
                </a:cubicBezTo>
                <a:close/>
                <a:moveTo>
                  <a:pt x="28118" y="133777"/>
                </a:moveTo>
                <a:cubicBezTo>
                  <a:pt x="24308" y="141397"/>
                  <a:pt x="19660" y="149779"/>
                  <a:pt x="14174" y="158923"/>
                </a:cubicBezTo>
                <a:cubicBezTo>
                  <a:pt x="22556" y="160142"/>
                  <a:pt x="33528" y="160676"/>
                  <a:pt x="47092" y="160523"/>
                </a:cubicBezTo>
                <a:lnTo>
                  <a:pt x="47321" y="160523"/>
                </a:lnTo>
                <a:lnTo>
                  <a:pt x="49835" y="157780"/>
                </a:lnTo>
                <a:cubicBezTo>
                  <a:pt x="49378" y="156561"/>
                  <a:pt x="49607" y="155570"/>
                  <a:pt x="50521" y="154808"/>
                </a:cubicBezTo>
                <a:cubicBezTo>
                  <a:pt x="52502" y="152522"/>
                  <a:pt x="55093" y="147874"/>
                  <a:pt x="58293" y="140864"/>
                </a:cubicBezTo>
                <a:lnTo>
                  <a:pt x="60122" y="136749"/>
                </a:lnTo>
                <a:cubicBezTo>
                  <a:pt x="55855" y="136901"/>
                  <a:pt x="52350" y="136977"/>
                  <a:pt x="49607" y="136977"/>
                </a:cubicBezTo>
                <a:cubicBezTo>
                  <a:pt x="40615" y="136825"/>
                  <a:pt x="33452" y="135758"/>
                  <a:pt x="28118" y="133777"/>
                </a:cubicBezTo>
                <a:close/>
                <a:moveTo>
                  <a:pt x="69723" y="129662"/>
                </a:moveTo>
                <a:lnTo>
                  <a:pt x="69495" y="130119"/>
                </a:lnTo>
                <a:lnTo>
                  <a:pt x="69952" y="130119"/>
                </a:lnTo>
                <a:cubicBezTo>
                  <a:pt x="69952" y="129967"/>
                  <a:pt x="69876" y="129815"/>
                  <a:pt x="69723" y="129662"/>
                </a:cubicBezTo>
                <a:close/>
                <a:moveTo>
                  <a:pt x="75667" y="112289"/>
                </a:moveTo>
                <a:lnTo>
                  <a:pt x="75438" y="113432"/>
                </a:lnTo>
                <a:lnTo>
                  <a:pt x="76353" y="112746"/>
                </a:lnTo>
                <a:cubicBezTo>
                  <a:pt x="76048" y="112593"/>
                  <a:pt x="75819" y="112441"/>
                  <a:pt x="75667" y="112289"/>
                </a:cubicBezTo>
                <a:close/>
                <a:moveTo>
                  <a:pt x="39320" y="106802"/>
                </a:moveTo>
                <a:cubicBezTo>
                  <a:pt x="37034" y="113660"/>
                  <a:pt x="34214" y="120747"/>
                  <a:pt x="30861" y="128062"/>
                </a:cubicBezTo>
                <a:cubicBezTo>
                  <a:pt x="35433" y="129586"/>
                  <a:pt x="41682" y="130424"/>
                  <a:pt x="49607" y="130577"/>
                </a:cubicBezTo>
                <a:cubicBezTo>
                  <a:pt x="52655" y="130577"/>
                  <a:pt x="56998" y="130500"/>
                  <a:pt x="62637" y="130348"/>
                </a:cubicBezTo>
                <a:lnTo>
                  <a:pt x="64237" y="126005"/>
                </a:lnTo>
                <a:cubicBezTo>
                  <a:pt x="64085" y="125090"/>
                  <a:pt x="64313" y="124252"/>
                  <a:pt x="64923" y="123490"/>
                </a:cubicBezTo>
                <a:lnTo>
                  <a:pt x="65380" y="123033"/>
                </a:lnTo>
                <a:lnTo>
                  <a:pt x="67209" y="118004"/>
                </a:lnTo>
                <a:lnTo>
                  <a:pt x="70409" y="108174"/>
                </a:lnTo>
                <a:cubicBezTo>
                  <a:pt x="68428" y="108174"/>
                  <a:pt x="66142" y="108098"/>
                  <a:pt x="63551" y="107945"/>
                </a:cubicBezTo>
                <a:cubicBezTo>
                  <a:pt x="60960" y="107793"/>
                  <a:pt x="58446" y="107793"/>
                  <a:pt x="56007" y="107945"/>
                </a:cubicBezTo>
                <a:cubicBezTo>
                  <a:pt x="53569" y="108098"/>
                  <a:pt x="50750" y="108098"/>
                  <a:pt x="47549" y="107945"/>
                </a:cubicBezTo>
                <a:cubicBezTo>
                  <a:pt x="44349" y="107793"/>
                  <a:pt x="41606" y="107412"/>
                  <a:pt x="39320" y="106802"/>
                </a:cubicBezTo>
                <a:close/>
                <a:moveTo>
                  <a:pt x="176937" y="105888"/>
                </a:moveTo>
                <a:cubicBezTo>
                  <a:pt x="167031" y="105888"/>
                  <a:pt x="150800" y="106345"/>
                  <a:pt x="128245" y="107259"/>
                </a:cubicBezTo>
                <a:cubicBezTo>
                  <a:pt x="126569" y="113355"/>
                  <a:pt x="124816" y="119147"/>
                  <a:pt x="122987" y="124633"/>
                </a:cubicBezTo>
                <a:lnTo>
                  <a:pt x="120701" y="131262"/>
                </a:lnTo>
                <a:cubicBezTo>
                  <a:pt x="131826" y="131415"/>
                  <a:pt x="141504" y="131186"/>
                  <a:pt x="149733" y="130577"/>
                </a:cubicBezTo>
                <a:cubicBezTo>
                  <a:pt x="150953" y="130424"/>
                  <a:pt x="153924" y="130119"/>
                  <a:pt x="158649" y="129662"/>
                </a:cubicBezTo>
                <a:cubicBezTo>
                  <a:pt x="162459" y="129205"/>
                  <a:pt x="165583" y="128976"/>
                  <a:pt x="168021" y="128976"/>
                </a:cubicBezTo>
                <a:lnTo>
                  <a:pt x="168707" y="128976"/>
                </a:lnTo>
                <a:cubicBezTo>
                  <a:pt x="172060" y="121052"/>
                  <a:pt x="174879" y="113355"/>
                  <a:pt x="177165" y="105888"/>
                </a:cubicBezTo>
                <a:close/>
                <a:moveTo>
                  <a:pt x="42977" y="94458"/>
                </a:moveTo>
                <a:lnTo>
                  <a:pt x="42520" y="95829"/>
                </a:lnTo>
                <a:lnTo>
                  <a:pt x="42977" y="95601"/>
                </a:lnTo>
                <a:close/>
                <a:moveTo>
                  <a:pt x="82296" y="80970"/>
                </a:moveTo>
                <a:cubicBezTo>
                  <a:pt x="82449" y="84476"/>
                  <a:pt x="81763" y="89505"/>
                  <a:pt x="80239" y="96058"/>
                </a:cubicBezTo>
                <a:cubicBezTo>
                  <a:pt x="79782" y="97887"/>
                  <a:pt x="79248" y="99868"/>
                  <a:pt x="78639" y="102002"/>
                </a:cubicBezTo>
                <a:cubicBezTo>
                  <a:pt x="89459" y="102154"/>
                  <a:pt x="103328" y="101925"/>
                  <a:pt x="120244" y="101316"/>
                </a:cubicBezTo>
                <a:lnTo>
                  <a:pt x="123216" y="101087"/>
                </a:lnTo>
                <a:cubicBezTo>
                  <a:pt x="125197" y="93772"/>
                  <a:pt x="126721" y="87295"/>
                  <a:pt x="127788" y="81656"/>
                </a:cubicBezTo>
                <a:cubicBezTo>
                  <a:pt x="112243" y="81809"/>
                  <a:pt x="97079" y="81580"/>
                  <a:pt x="82296" y="80970"/>
                </a:cubicBezTo>
                <a:close/>
                <a:moveTo>
                  <a:pt x="45720" y="80056"/>
                </a:moveTo>
                <a:lnTo>
                  <a:pt x="45492" y="80742"/>
                </a:lnTo>
                <a:cubicBezTo>
                  <a:pt x="45644" y="80589"/>
                  <a:pt x="45873" y="80437"/>
                  <a:pt x="46178" y="80285"/>
                </a:cubicBezTo>
                <a:close/>
                <a:moveTo>
                  <a:pt x="183338" y="78913"/>
                </a:moveTo>
                <a:cubicBezTo>
                  <a:pt x="182728" y="79523"/>
                  <a:pt x="182042" y="79827"/>
                  <a:pt x="181280" y="79827"/>
                </a:cubicBezTo>
                <a:cubicBezTo>
                  <a:pt x="165278" y="80894"/>
                  <a:pt x="149581" y="81504"/>
                  <a:pt x="134189" y="81656"/>
                </a:cubicBezTo>
                <a:cubicBezTo>
                  <a:pt x="133274" y="87143"/>
                  <a:pt x="131826" y="93543"/>
                  <a:pt x="129845" y="100859"/>
                </a:cubicBezTo>
                <a:cubicBezTo>
                  <a:pt x="151181" y="99944"/>
                  <a:pt x="166878" y="99487"/>
                  <a:pt x="176937" y="99487"/>
                </a:cubicBezTo>
                <a:cubicBezTo>
                  <a:pt x="177699" y="99487"/>
                  <a:pt x="178308" y="99716"/>
                  <a:pt x="178766" y="100173"/>
                </a:cubicBezTo>
                <a:cubicBezTo>
                  <a:pt x="180747" y="93010"/>
                  <a:pt x="182271" y="85923"/>
                  <a:pt x="183338" y="78913"/>
                </a:cubicBezTo>
                <a:close/>
                <a:moveTo>
                  <a:pt x="156363" y="46680"/>
                </a:moveTo>
                <a:lnTo>
                  <a:pt x="156363" y="48966"/>
                </a:lnTo>
                <a:cubicBezTo>
                  <a:pt x="156210" y="51100"/>
                  <a:pt x="155982" y="52548"/>
                  <a:pt x="155677" y="53310"/>
                </a:cubicBezTo>
                <a:cubicBezTo>
                  <a:pt x="154458" y="55596"/>
                  <a:pt x="152324" y="57196"/>
                  <a:pt x="149276" y="58110"/>
                </a:cubicBezTo>
                <a:cubicBezTo>
                  <a:pt x="147905" y="58568"/>
                  <a:pt x="145923" y="58872"/>
                  <a:pt x="143333" y="59025"/>
                </a:cubicBezTo>
                <a:cubicBezTo>
                  <a:pt x="139370" y="59330"/>
                  <a:pt x="136246" y="58339"/>
                  <a:pt x="133960" y="56053"/>
                </a:cubicBezTo>
                <a:cubicBezTo>
                  <a:pt x="132436" y="54377"/>
                  <a:pt x="131369" y="52167"/>
                  <a:pt x="130760" y="49424"/>
                </a:cubicBezTo>
                <a:cubicBezTo>
                  <a:pt x="128321" y="53234"/>
                  <a:pt x="127635" y="56129"/>
                  <a:pt x="128702" y="58110"/>
                </a:cubicBezTo>
                <a:cubicBezTo>
                  <a:pt x="130074" y="61006"/>
                  <a:pt x="133731" y="62454"/>
                  <a:pt x="139675" y="62454"/>
                </a:cubicBezTo>
                <a:cubicBezTo>
                  <a:pt x="146076" y="62454"/>
                  <a:pt x="151181" y="60930"/>
                  <a:pt x="154991" y="57882"/>
                </a:cubicBezTo>
                <a:cubicBezTo>
                  <a:pt x="156668" y="56510"/>
                  <a:pt x="157734" y="54986"/>
                  <a:pt x="158192" y="53310"/>
                </a:cubicBezTo>
                <a:cubicBezTo>
                  <a:pt x="158496" y="51633"/>
                  <a:pt x="158039" y="49652"/>
                  <a:pt x="156820" y="47366"/>
                </a:cubicBezTo>
                <a:cubicBezTo>
                  <a:pt x="156668" y="47061"/>
                  <a:pt x="156515" y="46833"/>
                  <a:pt x="156363" y="46680"/>
                </a:cubicBezTo>
                <a:close/>
                <a:moveTo>
                  <a:pt x="92812" y="45537"/>
                </a:moveTo>
                <a:lnTo>
                  <a:pt x="92355" y="47366"/>
                </a:lnTo>
                <a:cubicBezTo>
                  <a:pt x="91898" y="49805"/>
                  <a:pt x="91212" y="51633"/>
                  <a:pt x="90297" y="52853"/>
                </a:cubicBezTo>
                <a:cubicBezTo>
                  <a:pt x="88773" y="54681"/>
                  <a:pt x="86564" y="55824"/>
                  <a:pt x="83668" y="56282"/>
                </a:cubicBezTo>
                <a:cubicBezTo>
                  <a:pt x="82144" y="56434"/>
                  <a:pt x="80163" y="56510"/>
                  <a:pt x="77724" y="56510"/>
                </a:cubicBezTo>
                <a:cubicBezTo>
                  <a:pt x="73000" y="56358"/>
                  <a:pt x="69876" y="53615"/>
                  <a:pt x="68352" y="48281"/>
                </a:cubicBezTo>
                <a:lnTo>
                  <a:pt x="67895" y="50109"/>
                </a:lnTo>
                <a:cubicBezTo>
                  <a:pt x="67437" y="52091"/>
                  <a:pt x="67895" y="53691"/>
                  <a:pt x="69266" y="54910"/>
                </a:cubicBezTo>
                <a:cubicBezTo>
                  <a:pt x="72314" y="57806"/>
                  <a:pt x="75705" y="59634"/>
                  <a:pt x="79439" y="60396"/>
                </a:cubicBezTo>
                <a:cubicBezTo>
                  <a:pt x="83173" y="61158"/>
                  <a:pt x="86526" y="61044"/>
                  <a:pt x="89497" y="60054"/>
                </a:cubicBezTo>
                <a:cubicBezTo>
                  <a:pt x="92469" y="59063"/>
                  <a:pt x="95022" y="57577"/>
                  <a:pt x="97155" y="55596"/>
                </a:cubicBezTo>
                <a:cubicBezTo>
                  <a:pt x="100051" y="52853"/>
                  <a:pt x="101194" y="50567"/>
                  <a:pt x="100584" y="48738"/>
                </a:cubicBezTo>
                <a:cubicBezTo>
                  <a:pt x="99975" y="46909"/>
                  <a:pt x="97384" y="45842"/>
                  <a:pt x="92812" y="45537"/>
                </a:cubicBezTo>
                <a:close/>
                <a:moveTo>
                  <a:pt x="206312" y="36851"/>
                </a:moveTo>
                <a:cubicBezTo>
                  <a:pt x="207150" y="36698"/>
                  <a:pt x="207912" y="36927"/>
                  <a:pt x="208598" y="37536"/>
                </a:cubicBezTo>
                <a:cubicBezTo>
                  <a:pt x="209284" y="38146"/>
                  <a:pt x="209703" y="38908"/>
                  <a:pt x="209855" y="39822"/>
                </a:cubicBezTo>
                <a:cubicBezTo>
                  <a:pt x="210160" y="43328"/>
                  <a:pt x="210312" y="47061"/>
                  <a:pt x="210312" y="51024"/>
                </a:cubicBezTo>
                <a:cubicBezTo>
                  <a:pt x="210312" y="54986"/>
                  <a:pt x="210236" y="59368"/>
                  <a:pt x="210084" y="64168"/>
                </a:cubicBezTo>
                <a:cubicBezTo>
                  <a:pt x="209931" y="68969"/>
                  <a:pt x="209855" y="72588"/>
                  <a:pt x="209855" y="75027"/>
                </a:cubicBezTo>
                <a:cubicBezTo>
                  <a:pt x="209855" y="105659"/>
                  <a:pt x="209017" y="133625"/>
                  <a:pt x="207341" y="158923"/>
                </a:cubicBezTo>
                <a:cubicBezTo>
                  <a:pt x="207188" y="161819"/>
                  <a:pt x="207188" y="167457"/>
                  <a:pt x="207341" y="175839"/>
                </a:cubicBezTo>
                <a:cubicBezTo>
                  <a:pt x="207493" y="182393"/>
                  <a:pt x="207341" y="187346"/>
                  <a:pt x="206883" y="190698"/>
                </a:cubicBezTo>
                <a:cubicBezTo>
                  <a:pt x="208103" y="191308"/>
                  <a:pt x="208712" y="192299"/>
                  <a:pt x="208712" y="193670"/>
                </a:cubicBezTo>
                <a:lnTo>
                  <a:pt x="208712" y="203957"/>
                </a:lnTo>
                <a:cubicBezTo>
                  <a:pt x="208712" y="204872"/>
                  <a:pt x="208407" y="205634"/>
                  <a:pt x="207798" y="206243"/>
                </a:cubicBezTo>
                <a:cubicBezTo>
                  <a:pt x="207188" y="206853"/>
                  <a:pt x="206502" y="207158"/>
                  <a:pt x="205740" y="207158"/>
                </a:cubicBezTo>
                <a:cubicBezTo>
                  <a:pt x="205131" y="208224"/>
                  <a:pt x="204293" y="208834"/>
                  <a:pt x="203226" y="208986"/>
                </a:cubicBezTo>
                <a:cubicBezTo>
                  <a:pt x="184633" y="211577"/>
                  <a:pt x="160325" y="213025"/>
                  <a:pt x="130302" y="213330"/>
                </a:cubicBezTo>
                <a:cubicBezTo>
                  <a:pt x="90374" y="213787"/>
                  <a:pt x="66142" y="214244"/>
                  <a:pt x="57608" y="214701"/>
                </a:cubicBezTo>
                <a:cubicBezTo>
                  <a:pt x="56693" y="214701"/>
                  <a:pt x="55893" y="214435"/>
                  <a:pt x="55207" y="213901"/>
                </a:cubicBezTo>
                <a:cubicBezTo>
                  <a:pt x="54522" y="213368"/>
                  <a:pt x="54179" y="212644"/>
                  <a:pt x="54179" y="211730"/>
                </a:cubicBezTo>
                <a:cubicBezTo>
                  <a:pt x="54179" y="210815"/>
                  <a:pt x="54445" y="210015"/>
                  <a:pt x="54979" y="209329"/>
                </a:cubicBezTo>
                <a:cubicBezTo>
                  <a:pt x="55512" y="208644"/>
                  <a:pt x="56236" y="208301"/>
                  <a:pt x="57150" y="208301"/>
                </a:cubicBezTo>
                <a:cubicBezTo>
                  <a:pt x="65532" y="207843"/>
                  <a:pt x="89840" y="207386"/>
                  <a:pt x="130074" y="206929"/>
                </a:cubicBezTo>
                <a:cubicBezTo>
                  <a:pt x="159030" y="206624"/>
                  <a:pt x="182423" y="205253"/>
                  <a:pt x="200254" y="202814"/>
                </a:cubicBezTo>
                <a:cubicBezTo>
                  <a:pt x="200102" y="202357"/>
                  <a:pt x="200025" y="201824"/>
                  <a:pt x="200025" y="201214"/>
                </a:cubicBezTo>
                <a:lnTo>
                  <a:pt x="200483" y="198699"/>
                </a:lnTo>
                <a:cubicBezTo>
                  <a:pt x="200635" y="198395"/>
                  <a:pt x="200711" y="198166"/>
                  <a:pt x="200711" y="198014"/>
                </a:cubicBezTo>
                <a:lnTo>
                  <a:pt x="200711" y="197556"/>
                </a:lnTo>
                <a:lnTo>
                  <a:pt x="200711" y="196871"/>
                </a:lnTo>
                <a:lnTo>
                  <a:pt x="200711" y="194813"/>
                </a:lnTo>
                <a:lnTo>
                  <a:pt x="200711" y="194585"/>
                </a:lnTo>
                <a:cubicBezTo>
                  <a:pt x="200254" y="193975"/>
                  <a:pt x="200102" y="193289"/>
                  <a:pt x="200254" y="192527"/>
                </a:cubicBezTo>
                <a:cubicBezTo>
                  <a:pt x="200864" y="188717"/>
                  <a:pt x="201092" y="183155"/>
                  <a:pt x="200940" y="175839"/>
                </a:cubicBezTo>
                <a:cubicBezTo>
                  <a:pt x="200787" y="167305"/>
                  <a:pt x="200787" y="161514"/>
                  <a:pt x="200940" y="158466"/>
                </a:cubicBezTo>
                <a:cubicBezTo>
                  <a:pt x="202616" y="133472"/>
                  <a:pt x="203454" y="105659"/>
                  <a:pt x="203454" y="75027"/>
                </a:cubicBezTo>
                <a:cubicBezTo>
                  <a:pt x="203454" y="72284"/>
                  <a:pt x="203531" y="68359"/>
                  <a:pt x="203683" y="63254"/>
                </a:cubicBezTo>
                <a:cubicBezTo>
                  <a:pt x="203835" y="58149"/>
                  <a:pt x="203912" y="54339"/>
                  <a:pt x="203912" y="51824"/>
                </a:cubicBezTo>
                <a:cubicBezTo>
                  <a:pt x="203912" y="49309"/>
                  <a:pt x="203759" y="45461"/>
                  <a:pt x="203454" y="40280"/>
                </a:cubicBezTo>
                <a:cubicBezTo>
                  <a:pt x="203302" y="39518"/>
                  <a:pt x="203531" y="38794"/>
                  <a:pt x="204140" y="38108"/>
                </a:cubicBezTo>
                <a:cubicBezTo>
                  <a:pt x="204750" y="37422"/>
                  <a:pt x="205474" y="37003"/>
                  <a:pt x="206312" y="36851"/>
                </a:cubicBezTo>
                <a:close/>
                <a:moveTo>
                  <a:pt x="192482" y="32507"/>
                </a:moveTo>
                <a:lnTo>
                  <a:pt x="192024" y="48281"/>
                </a:lnTo>
                <a:cubicBezTo>
                  <a:pt x="191720" y="58796"/>
                  <a:pt x="191262" y="66721"/>
                  <a:pt x="190653" y="72055"/>
                </a:cubicBezTo>
                <a:cubicBezTo>
                  <a:pt x="188976" y="88209"/>
                  <a:pt x="185243" y="103945"/>
                  <a:pt x="179451" y="119261"/>
                </a:cubicBezTo>
                <a:cubicBezTo>
                  <a:pt x="173660" y="134577"/>
                  <a:pt x="166040" y="150770"/>
                  <a:pt x="156591" y="167838"/>
                </a:cubicBezTo>
                <a:cubicBezTo>
                  <a:pt x="155982" y="168905"/>
                  <a:pt x="155067" y="169439"/>
                  <a:pt x="153848" y="169439"/>
                </a:cubicBezTo>
                <a:cubicBezTo>
                  <a:pt x="153086" y="170048"/>
                  <a:pt x="152172" y="170277"/>
                  <a:pt x="151105" y="170124"/>
                </a:cubicBezTo>
                <a:lnTo>
                  <a:pt x="147676" y="169439"/>
                </a:lnTo>
                <a:lnTo>
                  <a:pt x="146762" y="168981"/>
                </a:lnTo>
                <a:cubicBezTo>
                  <a:pt x="146304" y="169439"/>
                  <a:pt x="145695" y="169667"/>
                  <a:pt x="144933" y="169667"/>
                </a:cubicBezTo>
                <a:cubicBezTo>
                  <a:pt x="138684" y="169667"/>
                  <a:pt x="132169" y="169515"/>
                  <a:pt x="125388" y="169210"/>
                </a:cubicBezTo>
                <a:cubicBezTo>
                  <a:pt x="118606" y="168905"/>
                  <a:pt x="110833" y="168486"/>
                  <a:pt x="102070" y="167953"/>
                </a:cubicBezTo>
                <a:cubicBezTo>
                  <a:pt x="93307" y="167419"/>
                  <a:pt x="86792" y="167076"/>
                  <a:pt x="82525" y="166924"/>
                </a:cubicBezTo>
                <a:cubicBezTo>
                  <a:pt x="80544" y="166619"/>
                  <a:pt x="73686" y="166543"/>
                  <a:pt x="61951" y="166695"/>
                </a:cubicBezTo>
                <a:cubicBezTo>
                  <a:pt x="50216" y="166848"/>
                  <a:pt x="43053" y="166924"/>
                  <a:pt x="40463" y="166924"/>
                </a:cubicBezTo>
                <a:cubicBezTo>
                  <a:pt x="40463" y="167686"/>
                  <a:pt x="40539" y="168677"/>
                  <a:pt x="40691" y="169896"/>
                </a:cubicBezTo>
                <a:cubicBezTo>
                  <a:pt x="40691" y="170353"/>
                  <a:pt x="40844" y="173172"/>
                  <a:pt x="41148" y="178354"/>
                </a:cubicBezTo>
                <a:cubicBezTo>
                  <a:pt x="41301" y="181859"/>
                  <a:pt x="41453" y="184450"/>
                  <a:pt x="41606" y="186126"/>
                </a:cubicBezTo>
                <a:cubicBezTo>
                  <a:pt x="41606" y="186736"/>
                  <a:pt x="41682" y="187269"/>
                  <a:pt x="41834" y="187727"/>
                </a:cubicBezTo>
                <a:cubicBezTo>
                  <a:pt x="42596" y="187879"/>
                  <a:pt x="43511" y="187955"/>
                  <a:pt x="44577" y="187955"/>
                </a:cubicBezTo>
                <a:cubicBezTo>
                  <a:pt x="47168" y="188108"/>
                  <a:pt x="50673" y="188108"/>
                  <a:pt x="55093" y="187955"/>
                </a:cubicBezTo>
                <a:lnTo>
                  <a:pt x="66523" y="187269"/>
                </a:lnTo>
                <a:cubicBezTo>
                  <a:pt x="70943" y="187117"/>
                  <a:pt x="73381" y="187041"/>
                  <a:pt x="73838" y="187041"/>
                </a:cubicBezTo>
                <a:cubicBezTo>
                  <a:pt x="77648" y="186888"/>
                  <a:pt x="83516" y="186774"/>
                  <a:pt x="91440" y="186698"/>
                </a:cubicBezTo>
                <a:cubicBezTo>
                  <a:pt x="99365" y="186622"/>
                  <a:pt x="106414" y="186469"/>
                  <a:pt x="112586" y="186241"/>
                </a:cubicBezTo>
                <a:cubicBezTo>
                  <a:pt x="118758" y="186012"/>
                  <a:pt x="124664" y="185745"/>
                  <a:pt x="130302" y="185441"/>
                </a:cubicBezTo>
                <a:cubicBezTo>
                  <a:pt x="135027" y="185136"/>
                  <a:pt x="143637" y="185136"/>
                  <a:pt x="156134" y="185441"/>
                </a:cubicBezTo>
                <a:cubicBezTo>
                  <a:pt x="167107" y="185745"/>
                  <a:pt x="175489" y="185517"/>
                  <a:pt x="181280" y="184755"/>
                </a:cubicBezTo>
                <a:lnTo>
                  <a:pt x="182423" y="184755"/>
                </a:lnTo>
                <a:cubicBezTo>
                  <a:pt x="183185" y="183688"/>
                  <a:pt x="184176" y="183231"/>
                  <a:pt x="185395" y="183383"/>
                </a:cubicBezTo>
                <a:cubicBezTo>
                  <a:pt x="187071" y="183536"/>
                  <a:pt x="188900" y="183612"/>
                  <a:pt x="190881" y="183612"/>
                </a:cubicBezTo>
                <a:cubicBezTo>
                  <a:pt x="190881" y="152827"/>
                  <a:pt x="191186" y="118308"/>
                  <a:pt x="191796" y="80056"/>
                </a:cubicBezTo>
                <a:cubicBezTo>
                  <a:pt x="191796" y="77008"/>
                  <a:pt x="192024" y="72207"/>
                  <a:pt x="192482" y="65654"/>
                </a:cubicBezTo>
                <a:cubicBezTo>
                  <a:pt x="192939" y="59101"/>
                  <a:pt x="193244" y="54377"/>
                  <a:pt x="193396" y="51481"/>
                </a:cubicBezTo>
                <a:cubicBezTo>
                  <a:pt x="193548" y="43861"/>
                  <a:pt x="193244" y="37536"/>
                  <a:pt x="192482" y="32507"/>
                </a:cubicBezTo>
                <a:close/>
                <a:moveTo>
                  <a:pt x="78867" y="11476"/>
                </a:moveTo>
                <a:cubicBezTo>
                  <a:pt x="77648" y="11628"/>
                  <a:pt x="76200" y="12390"/>
                  <a:pt x="74524" y="13762"/>
                </a:cubicBezTo>
                <a:cubicBezTo>
                  <a:pt x="74372" y="14067"/>
                  <a:pt x="74143" y="14295"/>
                  <a:pt x="73838" y="14448"/>
                </a:cubicBezTo>
                <a:lnTo>
                  <a:pt x="73838" y="32507"/>
                </a:lnTo>
                <a:cubicBezTo>
                  <a:pt x="73838" y="39213"/>
                  <a:pt x="73991" y="43328"/>
                  <a:pt x="74295" y="44852"/>
                </a:cubicBezTo>
                <a:cubicBezTo>
                  <a:pt x="74905" y="48357"/>
                  <a:pt x="76048" y="50109"/>
                  <a:pt x="77724" y="50109"/>
                </a:cubicBezTo>
                <a:cubicBezTo>
                  <a:pt x="79858" y="50109"/>
                  <a:pt x="81458" y="50033"/>
                  <a:pt x="82525" y="49881"/>
                </a:cubicBezTo>
                <a:cubicBezTo>
                  <a:pt x="83897" y="49728"/>
                  <a:pt x="84811" y="49347"/>
                  <a:pt x="85268" y="48738"/>
                </a:cubicBezTo>
                <a:cubicBezTo>
                  <a:pt x="85573" y="48433"/>
                  <a:pt x="85878" y="47519"/>
                  <a:pt x="86183" y="45995"/>
                </a:cubicBezTo>
                <a:cubicBezTo>
                  <a:pt x="86487" y="44318"/>
                  <a:pt x="86716" y="42185"/>
                  <a:pt x="86868" y="39594"/>
                </a:cubicBezTo>
                <a:cubicBezTo>
                  <a:pt x="87021" y="33955"/>
                  <a:pt x="86640" y="28545"/>
                  <a:pt x="85725" y="23363"/>
                </a:cubicBezTo>
                <a:cubicBezTo>
                  <a:pt x="84506" y="17724"/>
                  <a:pt x="82982" y="13991"/>
                  <a:pt x="81153" y="12162"/>
                </a:cubicBezTo>
                <a:cubicBezTo>
                  <a:pt x="80391" y="11552"/>
                  <a:pt x="79629" y="11324"/>
                  <a:pt x="78867" y="11476"/>
                </a:cubicBezTo>
                <a:close/>
                <a:moveTo>
                  <a:pt x="142875" y="6447"/>
                </a:moveTo>
                <a:cubicBezTo>
                  <a:pt x="140285" y="6752"/>
                  <a:pt x="138913" y="6904"/>
                  <a:pt x="138761" y="6904"/>
                </a:cubicBezTo>
                <a:lnTo>
                  <a:pt x="138303" y="6904"/>
                </a:lnTo>
                <a:cubicBezTo>
                  <a:pt x="138456" y="7361"/>
                  <a:pt x="138532" y="7818"/>
                  <a:pt x="138532" y="8276"/>
                </a:cubicBezTo>
                <a:cubicBezTo>
                  <a:pt x="138532" y="11476"/>
                  <a:pt x="138342" y="16162"/>
                  <a:pt x="137961" y="22335"/>
                </a:cubicBezTo>
                <a:cubicBezTo>
                  <a:pt x="137580" y="28507"/>
                  <a:pt x="137389" y="31974"/>
                  <a:pt x="137389" y="32736"/>
                </a:cubicBezTo>
                <a:lnTo>
                  <a:pt x="137389" y="33422"/>
                </a:lnTo>
                <a:cubicBezTo>
                  <a:pt x="137237" y="34336"/>
                  <a:pt x="137122" y="35555"/>
                  <a:pt x="137046" y="37079"/>
                </a:cubicBezTo>
                <a:cubicBezTo>
                  <a:pt x="136970" y="38603"/>
                  <a:pt x="136932" y="39518"/>
                  <a:pt x="136932" y="39822"/>
                </a:cubicBezTo>
                <a:cubicBezTo>
                  <a:pt x="137084" y="40432"/>
                  <a:pt x="137008" y="41042"/>
                  <a:pt x="136703" y="41651"/>
                </a:cubicBezTo>
                <a:cubicBezTo>
                  <a:pt x="136551" y="43937"/>
                  <a:pt x="136627" y="45842"/>
                  <a:pt x="136932" y="47366"/>
                </a:cubicBezTo>
                <a:cubicBezTo>
                  <a:pt x="137237" y="49347"/>
                  <a:pt x="137770" y="50719"/>
                  <a:pt x="138532" y="51481"/>
                </a:cubicBezTo>
                <a:cubicBezTo>
                  <a:pt x="139446" y="52395"/>
                  <a:pt x="140894" y="52776"/>
                  <a:pt x="142875" y="52624"/>
                </a:cubicBezTo>
                <a:cubicBezTo>
                  <a:pt x="145009" y="52472"/>
                  <a:pt x="146533" y="52243"/>
                  <a:pt x="147447" y="51938"/>
                </a:cubicBezTo>
                <a:cubicBezTo>
                  <a:pt x="148667" y="51633"/>
                  <a:pt x="149429" y="51176"/>
                  <a:pt x="149733" y="50567"/>
                </a:cubicBezTo>
                <a:lnTo>
                  <a:pt x="149962" y="48738"/>
                </a:lnTo>
                <a:lnTo>
                  <a:pt x="149962" y="43709"/>
                </a:lnTo>
                <a:lnTo>
                  <a:pt x="149733" y="43709"/>
                </a:lnTo>
                <a:cubicBezTo>
                  <a:pt x="148819" y="43556"/>
                  <a:pt x="148095" y="43099"/>
                  <a:pt x="147562" y="42337"/>
                </a:cubicBezTo>
                <a:cubicBezTo>
                  <a:pt x="147028" y="41575"/>
                  <a:pt x="146838" y="40813"/>
                  <a:pt x="146990" y="40051"/>
                </a:cubicBezTo>
                <a:cubicBezTo>
                  <a:pt x="147295" y="38527"/>
                  <a:pt x="148133" y="37613"/>
                  <a:pt x="149505" y="37308"/>
                </a:cubicBezTo>
                <a:cubicBezTo>
                  <a:pt x="149352" y="34260"/>
                  <a:pt x="149048" y="31059"/>
                  <a:pt x="148590" y="27707"/>
                </a:cubicBezTo>
                <a:cubicBezTo>
                  <a:pt x="147828" y="21611"/>
                  <a:pt x="147066" y="16505"/>
                  <a:pt x="146304" y="12390"/>
                </a:cubicBezTo>
                <a:cubicBezTo>
                  <a:pt x="145695" y="10257"/>
                  <a:pt x="145161" y="8580"/>
                  <a:pt x="144704" y="7361"/>
                </a:cubicBezTo>
                <a:lnTo>
                  <a:pt x="144247" y="6447"/>
                </a:lnTo>
                <a:close/>
                <a:moveTo>
                  <a:pt x="142190" y="46"/>
                </a:moveTo>
                <a:cubicBezTo>
                  <a:pt x="144323" y="-106"/>
                  <a:pt x="146076" y="122"/>
                  <a:pt x="147447" y="732"/>
                </a:cubicBezTo>
                <a:cubicBezTo>
                  <a:pt x="148819" y="1494"/>
                  <a:pt x="149886" y="2942"/>
                  <a:pt x="150648" y="5075"/>
                </a:cubicBezTo>
                <a:cubicBezTo>
                  <a:pt x="151257" y="6599"/>
                  <a:pt x="151867" y="8580"/>
                  <a:pt x="152477" y="11019"/>
                </a:cubicBezTo>
                <a:cubicBezTo>
                  <a:pt x="153391" y="15286"/>
                  <a:pt x="154229" y="20620"/>
                  <a:pt x="154991" y="27021"/>
                </a:cubicBezTo>
                <a:lnTo>
                  <a:pt x="155220" y="27021"/>
                </a:lnTo>
                <a:cubicBezTo>
                  <a:pt x="156439" y="27021"/>
                  <a:pt x="158687" y="27097"/>
                  <a:pt x="161964" y="27249"/>
                </a:cubicBezTo>
                <a:cubicBezTo>
                  <a:pt x="165240" y="27402"/>
                  <a:pt x="167831" y="27402"/>
                  <a:pt x="169736" y="27249"/>
                </a:cubicBezTo>
                <a:cubicBezTo>
                  <a:pt x="171641" y="27097"/>
                  <a:pt x="173508" y="26792"/>
                  <a:pt x="175337" y="26335"/>
                </a:cubicBezTo>
                <a:cubicBezTo>
                  <a:pt x="175641" y="26183"/>
                  <a:pt x="175870" y="26106"/>
                  <a:pt x="176022" y="26106"/>
                </a:cubicBezTo>
                <a:cubicBezTo>
                  <a:pt x="176784" y="25497"/>
                  <a:pt x="177623" y="25268"/>
                  <a:pt x="178537" y="25421"/>
                </a:cubicBezTo>
                <a:cubicBezTo>
                  <a:pt x="180823" y="25725"/>
                  <a:pt x="183566" y="25649"/>
                  <a:pt x="186767" y="25192"/>
                </a:cubicBezTo>
                <a:lnTo>
                  <a:pt x="186767" y="24278"/>
                </a:lnTo>
                <a:cubicBezTo>
                  <a:pt x="186919" y="23363"/>
                  <a:pt x="187338" y="22601"/>
                  <a:pt x="188024" y="21992"/>
                </a:cubicBezTo>
                <a:cubicBezTo>
                  <a:pt x="188710" y="21382"/>
                  <a:pt x="189434" y="21153"/>
                  <a:pt x="190196" y="21306"/>
                </a:cubicBezTo>
                <a:cubicBezTo>
                  <a:pt x="190653" y="21306"/>
                  <a:pt x="191034" y="21382"/>
                  <a:pt x="191339" y="21534"/>
                </a:cubicBezTo>
                <a:cubicBezTo>
                  <a:pt x="191796" y="21077"/>
                  <a:pt x="192329" y="20772"/>
                  <a:pt x="192939" y="20620"/>
                </a:cubicBezTo>
                <a:cubicBezTo>
                  <a:pt x="194920" y="19858"/>
                  <a:pt x="196215" y="20544"/>
                  <a:pt x="196825" y="22677"/>
                </a:cubicBezTo>
                <a:cubicBezTo>
                  <a:pt x="199111" y="29840"/>
                  <a:pt x="200102" y="39518"/>
                  <a:pt x="199797" y="51710"/>
                </a:cubicBezTo>
                <a:cubicBezTo>
                  <a:pt x="199644" y="54605"/>
                  <a:pt x="199340" y="59292"/>
                  <a:pt x="198882" y="65769"/>
                </a:cubicBezTo>
                <a:cubicBezTo>
                  <a:pt x="198425" y="72246"/>
                  <a:pt x="198197" y="77008"/>
                  <a:pt x="198197" y="80056"/>
                </a:cubicBezTo>
                <a:cubicBezTo>
                  <a:pt x="197587" y="118461"/>
                  <a:pt x="197282" y="153132"/>
                  <a:pt x="197282" y="184069"/>
                </a:cubicBezTo>
                <a:cubicBezTo>
                  <a:pt x="198349" y="184679"/>
                  <a:pt x="198882" y="185593"/>
                  <a:pt x="198882" y="186812"/>
                </a:cubicBezTo>
                <a:cubicBezTo>
                  <a:pt x="198882" y="188031"/>
                  <a:pt x="198349" y="188946"/>
                  <a:pt x="197282" y="189555"/>
                </a:cubicBezTo>
                <a:lnTo>
                  <a:pt x="197282" y="191841"/>
                </a:lnTo>
                <a:cubicBezTo>
                  <a:pt x="197282" y="193975"/>
                  <a:pt x="196215" y="195042"/>
                  <a:pt x="194082" y="195042"/>
                </a:cubicBezTo>
                <a:cubicBezTo>
                  <a:pt x="191948" y="195042"/>
                  <a:pt x="190881" y="193975"/>
                  <a:pt x="190881" y="191841"/>
                </a:cubicBezTo>
                <a:lnTo>
                  <a:pt x="190881" y="190013"/>
                </a:lnTo>
                <a:cubicBezTo>
                  <a:pt x="188595" y="190013"/>
                  <a:pt x="186614" y="189936"/>
                  <a:pt x="184938" y="189784"/>
                </a:cubicBezTo>
                <a:lnTo>
                  <a:pt x="184481" y="189784"/>
                </a:lnTo>
                <a:cubicBezTo>
                  <a:pt x="183871" y="190546"/>
                  <a:pt x="183109" y="191003"/>
                  <a:pt x="182195" y="191156"/>
                </a:cubicBezTo>
                <a:cubicBezTo>
                  <a:pt x="176099" y="191918"/>
                  <a:pt x="167412" y="192146"/>
                  <a:pt x="156134" y="191841"/>
                </a:cubicBezTo>
                <a:cubicBezTo>
                  <a:pt x="143790" y="191537"/>
                  <a:pt x="135332" y="191537"/>
                  <a:pt x="130760" y="191841"/>
                </a:cubicBezTo>
                <a:cubicBezTo>
                  <a:pt x="125121" y="192146"/>
                  <a:pt x="119177" y="192413"/>
                  <a:pt x="112929" y="192642"/>
                </a:cubicBezTo>
                <a:cubicBezTo>
                  <a:pt x="106680" y="192870"/>
                  <a:pt x="99594" y="193023"/>
                  <a:pt x="91669" y="193099"/>
                </a:cubicBezTo>
                <a:cubicBezTo>
                  <a:pt x="83744" y="193175"/>
                  <a:pt x="77801" y="193289"/>
                  <a:pt x="73838" y="193442"/>
                </a:cubicBezTo>
                <a:cubicBezTo>
                  <a:pt x="73381" y="193442"/>
                  <a:pt x="70943" y="193518"/>
                  <a:pt x="66523" y="193670"/>
                </a:cubicBezTo>
                <a:lnTo>
                  <a:pt x="55322" y="194356"/>
                </a:lnTo>
                <a:cubicBezTo>
                  <a:pt x="50750" y="194508"/>
                  <a:pt x="47092" y="194508"/>
                  <a:pt x="44349" y="194356"/>
                </a:cubicBezTo>
                <a:cubicBezTo>
                  <a:pt x="42672" y="194356"/>
                  <a:pt x="41301" y="194204"/>
                  <a:pt x="40234" y="193899"/>
                </a:cubicBezTo>
                <a:cubicBezTo>
                  <a:pt x="39624" y="193899"/>
                  <a:pt x="39091" y="193823"/>
                  <a:pt x="38634" y="193670"/>
                </a:cubicBezTo>
                <a:cubicBezTo>
                  <a:pt x="37719" y="193365"/>
                  <a:pt x="37034" y="192984"/>
                  <a:pt x="36576" y="192527"/>
                </a:cubicBezTo>
                <a:lnTo>
                  <a:pt x="35662" y="190927"/>
                </a:lnTo>
                <a:lnTo>
                  <a:pt x="35662" y="190470"/>
                </a:lnTo>
                <a:cubicBezTo>
                  <a:pt x="35662" y="190165"/>
                  <a:pt x="35586" y="189860"/>
                  <a:pt x="35433" y="189555"/>
                </a:cubicBezTo>
                <a:cubicBezTo>
                  <a:pt x="35433" y="188793"/>
                  <a:pt x="35357" y="187879"/>
                  <a:pt x="35205" y="186812"/>
                </a:cubicBezTo>
                <a:cubicBezTo>
                  <a:pt x="35052" y="184983"/>
                  <a:pt x="34900" y="182240"/>
                  <a:pt x="34748" y="178583"/>
                </a:cubicBezTo>
                <a:cubicBezTo>
                  <a:pt x="34443" y="173553"/>
                  <a:pt x="34290" y="170734"/>
                  <a:pt x="34290" y="170124"/>
                </a:cubicBezTo>
                <a:cubicBezTo>
                  <a:pt x="34138" y="168600"/>
                  <a:pt x="34062" y="167457"/>
                  <a:pt x="34062" y="166695"/>
                </a:cubicBezTo>
                <a:cubicBezTo>
                  <a:pt x="21717" y="166391"/>
                  <a:pt x="11202" y="165248"/>
                  <a:pt x="2515" y="163266"/>
                </a:cubicBezTo>
                <a:cubicBezTo>
                  <a:pt x="1601" y="162962"/>
                  <a:pt x="915" y="162428"/>
                  <a:pt x="458" y="161666"/>
                </a:cubicBezTo>
                <a:cubicBezTo>
                  <a:pt x="0" y="160904"/>
                  <a:pt x="-114" y="160104"/>
                  <a:pt x="115" y="159266"/>
                </a:cubicBezTo>
                <a:cubicBezTo>
                  <a:pt x="343" y="158428"/>
                  <a:pt x="839" y="157780"/>
                  <a:pt x="1601" y="157323"/>
                </a:cubicBezTo>
                <a:cubicBezTo>
                  <a:pt x="2363" y="156866"/>
                  <a:pt x="3125" y="156713"/>
                  <a:pt x="3887" y="156866"/>
                </a:cubicBezTo>
                <a:cubicBezTo>
                  <a:pt x="5411" y="157323"/>
                  <a:pt x="6858" y="157628"/>
                  <a:pt x="8230" y="157780"/>
                </a:cubicBezTo>
                <a:cubicBezTo>
                  <a:pt x="8078" y="157018"/>
                  <a:pt x="8230" y="156332"/>
                  <a:pt x="8687" y="155723"/>
                </a:cubicBezTo>
                <a:cubicBezTo>
                  <a:pt x="18593" y="139416"/>
                  <a:pt x="26289" y="124023"/>
                  <a:pt x="31776" y="109545"/>
                </a:cubicBezTo>
                <a:cubicBezTo>
                  <a:pt x="37110" y="95372"/>
                  <a:pt x="40082" y="80285"/>
                  <a:pt x="40691" y="64283"/>
                </a:cubicBezTo>
                <a:cubicBezTo>
                  <a:pt x="40844" y="61235"/>
                  <a:pt x="40691" y="56510"/>
                  <a:pt x="40234" y="50109"/>
                </a:cubicBezTo>
                <a:cubicBezTo>
                  <a:pt x="39777" y="43251"/>
                  <a:pt x="39548" y="38375"/>
                  <a:pt x="39548" y="35479"/>
                </a:cubicBezTo>
                <a:cubicBezTo>
                  <a:pt x="39548" y="33345"/>
                  <a:pt x="40615" y="32279"/>
                  <a:pt x="42749" y="32279"/>
                </a:cubicBezTo>
                <a:cubicBezTo>
                  <a:pt x="43358" y="32279"/>
                  <a:pt x="43892" y="32431"/>
                  <a:pt x="44349" y="32736"/>
                </a:cubicBezTo>
                <a:cubicBezTo>
                  <a:pt x="44958" y="32126"/>
                  <a:pt x="45720" y="31821"/>
                  <a:pt x="46635" y="31821"/>
                </a:cubicBezTo>
                <a:cubicBezTo>
                  <a:pt x="52883" y="31821"/>
                  <a:pt x="58293" y="31593"/>
                  <a:pt x="62865" y="31136"/>
                </a:cubicBezTo>
                <a:cubicBezTo>
                  <a:pt x="63627" y="30983"/>
                  <a:pt x="64351" y="31212"/>
                  <a:pt x="65037" y="31821"/>
                </a:cubicBezTo>
                <a:cubicBezTo>
                  <a:pt x="65723" y="32431"/>
                  <a:pt x="66142" y="33155"/>
                  <a:pt x="66294" y="33993"/>
                </a:cubicBezTo>
                <a:cubicBezTo>
                  <a:pt x="66447" y="34831"/>
                  <a:pt x="66218" y="35593"/>
                  <a:pt x="65609" y="36279"/>
                </a:cubicBezTo>
                <a:cubicBezTo>
                  <a:pt x="64999" y="36965"/>
                  <a:pt x="64237" y="37384"/>
                  <a:pt x="63323" y="37536"/>
                </a:cubicBezTo>
                <a:cubicBezTo>
                  <a:pt x="58751" y="37994"/>
                  <a:pt x="53188" y="38222"/>
                  <a:pt x="46635" y="38222"/>
                </a:cubicBezTo>
                <a:lnTo>
                  <a:pt x="45949" y="38222"/>
                </a:lnTo>
                <a:cubicBezTo>
                  <a:pt x="46101" y="40203"/>
                  <a:pt x="46330" y="44013"/>
                  <a:pt x="46635" y="49652"/>
                </a:cubicBezTo>
                <a:cubicBezTo>
                  <a:pt x="47092" y="55901"/>
                  <a:pt x="47244" y="60930"/>
                  <a:pt x="47092" y="64740"/>
                </a:cubicBezTo>
                <a:cubicBezTo>
                  <a:pt x="46940" y="67635"/>
                  <a:pt x="46711" y="70607"/>
                  <a:pt x="46406" y="73655"/>
                </a:cubicBezTo>
                <a:cubicBezTo>
                  <a:pt x="49607" y="74722"/>
                  <a:pt x="54179" y="75179"/>
                  <a:pt x="60122" y="75027"/>
                </a:cubicBezTo>
                <a:cubicBezTo>
                  <a:pt x="61037" y="75027"/>
                  <a:pt x="61951" y="74989"/>
                  <a:pt x="62865" y="74913"/>
                </a:cubicBezTo>
                <a:cubicBezTo>
                  <a:pt x="63780" y="74836"/>
                  <a:pt x="64809" y="74760"/>
                  <a:pt x="65952" y="74684"/>
                </a:cubicBezTo>
                <a:cubicBezTo>
                  <a:pt x="67095" y="74608"/>
                  <a:pt x="68047" y="74570"/>
                  <a:pt x="68809" y="74570"/>
                </a:cubicBezTo>
                <a:cubicBezTo>
                  <a:pt x="72314" y="74265"/>
                  <a:pt x="75134" y="74189"/>
                  <a:pt x="77267" y="74341"/>
                </a:cubicBezTo>
                <a:cubicBezTo>
                  <a:pt x="109881" y="76017"/>
                  <a:pt x="144399" y="75713"/>
                  <a:pt x="180823" y="73427"/>
                </a:cubicBezTo>
                <a:cubicBezTo>
                  <a:pt x="182195" y="73274"/>
                  <a:pt x="183185" y="73808"/>
                  <a:pt x="183795" y="75027"/>
                </a:cubicBezTo>
                <a:cubicBezTo>
                  <a:pt x="183947" y="73808"/>
                  <a:pt x="184100" y="72665"/>
                  <a:pt x="184252" y="71598"/>
                </a:cubicBezTo>
                <a:cubicBezTo>
                  <a:pt x="184862" y="66264"/>
                  <a:pt x="185319" y="58415"/>
                  <a:pt x="185624" y="48052"/>
                </a:cubicBezTo>
                <a:cubicBezTo>
                  <a:pt x="185776" y="40889"/>
                  <a:pt x="185928" y="35479"/>
                  <a:pt x="186081" y="31821"/>
                </a:cubicBezTo>
                <a:cubicBezTo>
                  <a:pt x="183338" y="32126"/>
                  <a:pt x="180671" y="32126"/>
                  <a:pt x="178080" y="31821"/>
                </a:cubicBezTo>
                <a:cubicBezTo>
                  <a:pt x="177775" y="32126"/>
                  <a:pt x="177470" y="32279"/>
                  <a:pt x="177165" y="32279"/>
                </a:cubicBezTo>
                <a:cubicBezTo>
                  <a:pt x="175489" y="32888"/>
                  <a:pt x="173622" y="33269"/>
                  <a:pt x="171565" y="33422"/>
                </a:cubicBezTo>
                <a:cubicBezTo>
                  <a:pt x="169507" y="33574"/>
                  <a:pt x="167717" y="33650"/>
                  <a:pt x="166193" y="33650"/>
                </a:cubicBezTo>
                <a:cubicBezTo>
                  <a:pt x="164669" y="33650"/>
                  <a:pt x="162764" y="33612"/>
                  <a:pt x="160478" y="33536"/>
                </a:cubicBezTo>
                <a:cubicBezTo>
                  <a:pt x="158192" y="33460"/>
                  <a:pt x="156591" y="33422"/>
                  <a:pt x="155677" y="33422"/>
                </a:cubicBezTo>
                <a:lnTo>
                  <a:pt x="156134" y="38679"/>
                </a:lnTo>
                <a:cubicBezTo>
                  <a:pt x="158877" y="39899"/>
                  <a:pt x="160935" y="41727"/>
                  <a:pt x="162306" y="44166"/>
                </a:cubicBezTo>
                <a:cubicBezTo>
                  <a:pt x="164440" y="47823"/>
                  <a:pt x="165126" y="51405"/>
                  <a:pt x="164364" y="54910"/>
                </a:cubicBezTo>
                <a:cubicBezTo>
                  <a:pt x="163754" y="57958"/>
                  <a:pt x="161925" y="60625"/>
                  <a:pt x="158877" y="62911"/>
                </a:cubicBezTo>
                <a:cubicBezTo>
                  <a:pt x="153848" y="66873"/>
                  <a:pt x="147447" y="68855"/>
                  <a:pt x="139675" y="68855"/>
                </a:cubicBezTo>
                <a:cubicBezTo>
                  <a:pt x="130988" y="68855"/>
                  <a:pt x="125426" y="66264"/>
                  <a:pt x="122987" y="61082"/>
                </a:cubicBezTo>
                <a:cubicBezTo>
                  <a:pt x="120092" y="55291"/>
                  <a:pt x="122606" y="48052"/>
                  <a:pt x="130531" y="39365"/>
                </a:cubicBezTo>
                <a:cubicBezTo>
                  <a:pt x="130531" y="38603"/>
                  <a:pt x="130607" y="37765"/>
                  <a:pt x="130760" y="36851"/>
                </a:cubicBezTo>
                <a:cubicBezTo>
                  <a:pt x="127864" y="37308"/>
                  <a:pt x="124626" y="37651"/>
                  <a:pt x="121044" y="37879"/>
                </a:cubicBezTo>
                <a:cubicBezTo>
                  <a:pt x="117463" y="38108"/>
                  <a:pt x="114681" y="38222"/>
                  <a:pt x="112700" y="38222"/>
                </a:cubicBezTo>
                <a:lnTo>
                  <a:pt x="102642" y="38222"/>
                </a:lnTo>
                <a:lnTo>
                  <a:pt x="94184" y="38222"/>
                </a:lnTo>
                <a:cubicBezTo>
                  <a:pt x="93879" y="38222"/>
                  <a:pt x="93574" y="38146"/>
                  <a:pt x="93269" y="37994"/>
                </a:cubicBezTo>
                <a:lnTo>
                  <a:pt x="93269" y="39137"/>
                </a:lnTo>
                <a:cubicBezTo>
                  <a:pt x="100584" y="39746"/>
                  <a:pt x="105004" y="42261"/>
                  <a:pt x="106528" y="46680"/>
                </a:cubicBezTo>
                <a:cubicBezTo>
                  <a:pt x="108204" y="51252"/>
                  <a:pt x="106528" y="55824"/>
                  <a:pt x="101499" y="60396"/>
                </a:cubicBezTo>
                <a:cubicBezTo>
                  <a:pt x="98603" y="62987"/>
                  <a:pt x="95212" y="64930"/>
                  <a:pt x="91326" y="66226"/>
                </a:cubicBezTo>
                <a:cubicBezTo>
                  <a:pt x="87440" y="67521"/>
                  <a:pt x="83058" y="67674"/>
                  <a:pt x="78182" y="66683"/>
                </a:cubicBezTo>
                <a:cubicBezTo>
                  <a:pt x="73305" y="65692"/>
                  <a:pt x="68809" y="63292"/>
                  <a:pt x="64694" y="59482"/>
                </a:cubicBezTo>
                <a:cubicBezTo>
                  <a:pt x="61799" y="56739"/>
                  <a:pt x="60732" y="53234"/>
                  <a:pt x="61494" y="48966"/>
                </a:cubicBezTo>
                <a:cubicBezTo>
                  <a:pt x="62103" y="45918"/>
                  <a:pt x="63551" y="42947"/>
                  <a:pt x="65837" y="40051"/>
                </a:cubicBezTo>
                <a:cubicBezTo>
                  <a:pt x="66142" y="39441"/>
                  <a:pt x="66675" y="39060"/>
                  <a:pt x="67437" y="38908"/>
                </a:cubicBezTo>
                <a:lnTo>
                  <a:pt x="67437" y="35022"/>
                </a:lnTo>
                <a:lnTo>
                  <a:pt x="67437" y="32507"/>
                </a:lnTo>
                <a:lnTo>
                  <a:pt x="67437" y="10104"/>
                </a:lnTo>
                <a:cubicBezTo>
                  <a:pt x="67437" y="7971"/>
                  <a:pt x="68504" y="6904"/>
                  <a:pt x="70638" y="6904"/>
                </a:cubicBezTo>
                <a:cubicBezTo>
                  <a:pt x="71247" y="6904"/>
                  <a:pt x="71857" y="7056"/>
                  <a:pt x="72467" y="7361"/>
                </a:cubicBezTo>
                <a:cubicBezTo>
                  <a:pt x="74448" y="5990"/>
                  <a:pt x="76353" y="5228"/>
                  <a:pt x="78182" y="5075"/>
                </a:cubicBezTo>
                <a:cubicBezTo>
                  <a:pt x="80925" y="4770"/>
                  <a:pt x="83287" y="5609"/>
                  <a:pt x="85268" y="7590"/>
                </a:cubicBezTo>
                <a:cubicBezTo>
                  <a:pt x="88316" y="10333"/>
                  <a:pt x="90526" y="15134"/>
                  <a:pt x="91898" y="21992"/>
                </a:cubicBezTo>
                <a:cubicBezTo>
                  <a:pt x="92507" y="25192"/>
                  <a:pt x="92888" y="28545"/>
                  <a:pt x="93041" y="32050"/>
                </a:cubicBezTo>
                <a:cubicBezTo>
                  <a:pt x="93498" y="31898"/>
                  <a:pt x="93879" y="31821"/>
                  <a:pt x="94184" y="31821"/>
                </a:cubicBezTo>
                <a:lnTo>
                  <a:pt x="103099" y="31821"/>
                </a:lnTo>
                <a:lnTo>
                  <a:pt x="113615" y="31821"/>
                </a:lnTo>
                <a:cubicBezTo>
                  <a:pt x="115443" y="31821"/>
                  <a:pt x="118110" y="31707"/>
                  <a:pt x="121616" y="31479"/>
                </a:cubicBezTo>
                <a:cubicBezTo>
                  <a:pt x="125121" y="31250"/>
                  <a:pt x="128245" y="30831"/>
                  <a:pt x="130988" y="30221"/>
                </a:cubicBezTo>
                <a:cubicBezTo>
                  <a:pt x="131750" y="17115"/>
                  <a:pt x="132131" y="9800"/>
                  <a:pt x="132131" y="8276"/>
                </a:cubicBezTo>
                <a:cubicBezTo>
                  <a:pt x="132131" y="6142"/>
                  <a:pt x="133198" y="5075"/>
                  <a:pt x="135332" y="5075"/>
                </a:cubicBezTo>
                <a:lnTo>
                  <a:pt x="135789" y="5075"/>
                </a:lnTo>
                <a:cubicBezTo>
                  <a:pt x="135636" y="4618"/>
                  <a:pt x="135560" y="4161"/>
                  <a:pt x="135560" y="3704"/>
                </a:cubicBezTo>
                <a:cubicBezTo>
                  <a:pt x="135560" y="1570"/>
                  <a:pt x="136627" y="503"/>
                  <a:pt x="138761" y="503"/>
                </a:cubicBezTo>
                <a:lnTo>
                  <a:pt x="139675" y="503"/>
                </a:lnTo>
                <a:cubicBezTo>
                  <a:pt x="139980" y="503"/>
                  <a:pt x="140361" y="465"/>
                  <a:pt x="140818" y="389"/>
                </a:cubicBezTo>
                <a:cubicBezTo>
                  <a:pt x="141275" y="313"/>
                  <a:pt x="141732" y="198"/>
                  <a:pt x="142190" y="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9" name="文本框 5"/>
          <p:cNvSpPr txBox="1">
            <a:spLocks noChangeArrowheads="1"/>
          </p:cNvSpPr>
          <p:nvPr/>
        </p:nvSpPr>
        <p:spPr bwMode="auto">
          <a:xfrm>
            <a:off x="7053850" y="275913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数据分析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文本框 6"/>
          <p:cNvSpPr txBox="1">
            <a:spLocks noChangeArrowheads="1"/>
          </p:cNvSpPr>
          <p:nvPr/>
        </p:nvSpPr>
        <p:spPr bwMode="auto">
          <a:xfrm>
            <a:off x="7074760" y="3097693"/>
            <a:ext cx="353318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华文细黑" panose="02010600040101010101" pitchFamily="2" charset="-122"/>
              </a:rPr>
              <a:t>使用ECharts，来进行视图的构建，ECharts，一个使用 JavaScript 实现的开源可视化库，可以流畅的运行在 PC 和移动设备上，兼容当前绝大部分浏览器（IE8/9/10/11，Chrome，Firefox，Safari等），底层依赖轻量级的矢量图形库 ZRender，提供直观，交互丰富，可高度个性化定制的数据可视化图表。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华文细黑" panose="02010600040101010101" pitchFamily="2" charset="-122"/>
            </a:endParaRPr>
          </a:p>
        </p:txBody>
      </p:sp>
      <p:sp>
        <p:nvSpPr>
          <p:cNvPr id="34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lt"/>
                <a:cs typeface="+mn-ea"/>
                <a:sym typeface="+mn-lt"/>
              </a:rPr>
              <a:t>在此输入你的标题</a:t>
            </a: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5" name="椭圆 4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2480" y="3726731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  <a:endParaRPr lang="en-US" altLang="zh-CN" sz="24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464510" y="2669605"/>
            <a:ext cx="52629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zh-CN" altLang="en-US" sz="6600" dirty="0">
                <a:solidFill>
                  <a:srgbClr val="F23B48"/>
                </a:solidFill>
                <a:cs typeface="+mn-ea"/>
                <a:sym typeface="+mn-lt"/>
              </a:rPr>
              <a:t>谢谢您的观看</a:t>
            </a:r>
            <a:endParaRPr lang="en-US" altLang="zh-CN" sz="6600" dirty="0">
              <a:solidFill>
                <a:srgbClr val="F23B4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82935" y="2305505"/>
            <a:ext cx="3061161" cy="751139"/>
            <a:chOff x="4123410" y="1826618"/>
            <a:chExt cx="3061161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6" y="1844007"/>
              <a:ext cx="22568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用户模块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27755" y="2269980"/>
              <a:ext cx="225681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i="0" u="none" strike="noStrike" cap="none" spc="0" normalizeH="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User Mode</a:t>
              </a:r>
              <a:endParaRPr kumimoji="1" lang="en-US" altLang="zh-CN" sz="1400" i="0" u="none" strike="noStrike" cap="none" spc="0" normalizeH="0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47906" y="2305505"/>
            <a:ext cx="3061161" cy="965332"/>
            <a:chOff x="4123410" y="1826618"/>
            <a:chExt cx="3061161" cy="965332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27756" y="1844007"/>
              <a:ext cx="22568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问卷管理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文本框 4"/>
            <p:cNvSpPr txBox="1"/>
            <p:nvPr/>
          </p:nvSpPr>
          <p:spPr>
            <a:xfrm>
              <a:off x="4927755" y="2269980"/>
              <a:ext cx="22568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i="0" u="none" strike="noStrike" cap="none" spc="0" normalizeH="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management on questionnaire</a:t>
              </a:r>
              <a:endParaRPr kumimoji="1" lang="en-US" altLang="zh-CN" sz="1400" i="0" u="none" strike="noStrike" cap="none" spc="0" normalizeH="0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82934" y="4064360"/>
            <a:ext cx="3061161" cy="751139"/>
            <a:chOff x="4123410" y="1826618"/>
            <a:chExt cx="3061161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6" y="1844007"/>
              <a:ext cx="22568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问卷编辑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文本框 4"/>
            <p:cNvSpPr txBox="1"/>
            <p:nvPr/>
          </p:nvSpPr>
          <p:spPr>
            <a:xfrm>
              <a:off x="4927755" y="2269980"/>
              <a:ext cx="225681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i="0" u="none" strike="noStrike" cap="none" spc="0" normalizeH="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Questionnaire to edit</a:t>
              </a:r>
              <a:endParaRPr kumimoji="1" lang="en-US" altLang="zh-CN" sz="1400" i="0" u="none" strike="noStrike" cap="none" spc="0" normalizeH="0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47905" y="4064360"/>
            <a:ext cx="3061161" cy="751139"/>
            <a:chOff x="4123410" y="1826618"/>
            <a:chExt cx="3061161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8"/>
            <p:cNvSpPr txBox="1"/>
            <p:nvPr/>
          </p:nvSpPr>
          <p:spPr>
            <a:xfrm>
              <a:off x="4927756" y="1844007"/>
              <a:ext cx="22568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问卷分析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4"/>
            <p:cNvSpPr txBox="1"/>
            <p:nvPr/>
          </p:nvSpPr>
          <p:spPr>
            <a:xfrm>
              <a:off x="4927755" y="2269980"/>
              <a:ext cx="225681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i="0" u="none" strike="noStrike" cap="none" spc="0" normalizeH="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Questionnaire Analysis</a:t>
              </a:r>
              <a:endParaRPr kumimoji="1" lang="en-US" altLang="zh-CN" sz="1400" i="0" u="none" strike="noStrike" cap="none" spc="0" normalizeH="0" baseline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585333" y="3424634"/>
            <a:ext cx="46892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User Mode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4585333" y="2655193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用户模块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2"/>
          <p:cNvSpPr txBox="1"/>
          <p:nvPr/>
        </p:nvSpPr>
        <p:spPr>
          <a:xfrm>
            <a:off x="1298879" y="4125055"/>
            <a:ext cx="2190156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JSR303</a:t>
            </a:r>
            <a:r>
              <a:rPr kumimoji="0" lang="zh-CN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校验，基本的验证信息。对于密码使用</a:t>
            </a:r>
            <a:r>
              <a:rPr lang="zh-CN" altLang="en-US" sz="100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概盐值加密</a:t>
            </a:r>
            <a:endParaRPr kumimoji="0" lang="zh-CN" altLang="en-US" sz="1000" i="0" u="none" strike="noStrike" kern="1200" cap="none" spc="0" normalizeH="0" baseline="0" noProof="0" dirty="0" err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 dirty="0" err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1396008" y="3872308"/>
            <a:ext cx="199589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JSR303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校验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7" name="Oval 25"/>
          <p:cNvSpPr/>
          <p:nvPr/>
        </p:nvSpPr>
        <p:spPr>
          <a:xfrm>
            <a:off x="1453008" y="1644650"/>
            <a:ext cx="1881899" cy="1881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Freeform 224"/>
          <p:cNvSpPr>
            <a:spLocks noEditPoints="1" noChangeArrowheads="1"/>
          </p:cNvSpPr>
          <p:nvPr/>
        </p:nvSpPr>
        <p:spPr bwMode="auto">
          <a:xfrm>
            <a:off x="2043817" y="2269218"/>
            <a:ext cx="700281" cy="700221"/>
          </a:xfrm>
          <a:custGeom>
            <a:avLst/>
            <a:gdLst>
              <a:gd name="T0" fmla="*/ 3 w 47"/>
              <a:gd name="T1" fmla="*/ 0 h 47"/>
              <a:gd name="T2" fmla="*/ 21 w 47"/>
              <a:gd name="T3" fmla="*/ 0 h 47"/>
              <a:gd name="T4" fmla="*/ 21 w 47"/>
              <a:gd name="T5" fmla="*/ 3 h 47"/>
              <a:gd name="T6" fmla="*/ 3 w 47"/>
              <a:gd name="T7" fmla="*/ 3 h 47"/>
              <a:gd name="T8" fmla="*/ 3 w 47"/>
              <a:gd name="T9" fmla="*/ 0 h 47"/>
              <a:gd name="T10" fmla="*/ 26 w 47"/>
              <a:gd name="T11" fmla="*/ 0 h 47"/>
              <a:gd name="T12" fmla="*/ 44 w 47"/>
              <a:gd name="T13" fmla="*/ 0 h 47"/>
              <a:gd name="T14" fmla="*/ 44 w 47"/>
              <a:gd name="T15" fmla="*/ 3 h 47"/>
              <a:gd name="T16" fmla="*/ 26 w 47"/>
              <a:gd name="T17" fmla="*/ 3 h 47"/>
              <a:gd name="T18" fmla="*/ 26 w 47"/>
              <a:gd name="T19" fmla="*/ 0 h 47"/>
              <a:gd name="T20" fmla="*/ 43 w 47"/>
              <a:gd name="T21" fmla="*/ 15 h 47"/>
              <a:gd name="T22" fmla="*/ 41 w 47"/>
              <a:gd name="T23" fmla="*/ 15 h 47"/>
              <a:gd name="T24" fmla="*/ 41 w 47"/>
              <a:gd name="T25" fmla="*/ 3 h 47"/>
              <a:gd name="T26" fmla="*/ 29 w 47"/>
              <a:gd name="T27" fmla="*/ 3 h 47"/>
              <a:gd name="T28" fmla="*/ 29 w 47"/>
              <a:gd name="T29" fmla="*/ 15 h 47"/>
              <a:gd name="T30" fmla="*/ 18 w 47"/>
              <a:gd name="T31" fmla="*/ 15 h 47"/>
              <a:gd name="T32" fmla="*/ 18 w 47"/>
              <a:gd name="T33" fmla="*/ 3 h 47"/>
              <a:gd name="T34" fmla="*/ 6 w 47"/>
              <a:gd name="T35" fmla="*/ 3 h 47"/>
              <a:gd name="T36" fmla="*/ 6 w 47"/>
              <a:gd name="T37" fmla="*/ 15 h 47"/>
              <a:gd name="T38" fmla="*/ 4 w 47"/>
              <a:gd name="T39" fmla="*/ 15 h 47"/>
              <a:gd name="T40" fmla="*/ 0 w 47"/>
              <a:gd name="T41" fmla="*/ 18 h 47"/>
              <a:gd name="T42" fmla="*/ 0 w 47"/>
              <a:gd name="T43" fmla="*/ 44 h 47"/>
              <a:gd name="T44" fmla="*/ 4 w 47"/>
              <a:gd name="T45" fmla="*/ 47 h 47"/>
              <a:gd name="T46" fmla="*/ 17 w 47"/>
              <a:gd name="T47" fmla="*/ 47 h 47"/>
              <a:gd name="T48" fmla="*/ 21 w 47"/>
              <a:gd name="T49" fmla="*/ 44 h 47"/>
              <a:gd name="T50" fmla="*/ 21 w 47"/>
              <a:gd name="T51" fmla="*/ 27 h 47"/>
              <a:gd name="T52" fmla="*/ 26 w 47"/>
              <a:gd name="T53" fmla="*/ 27 h 47"/>
              <a:gd name="T54" fmla="*/ 26 w 47"/>
              <a:gd name="T55" fmla="*/ 44 h 47"/>
              <a:gd name="T56" fmla="*/ 30 w 47"/>
              <a:gd name="T57" fmla="*/ 47 h 47"/>
              <a:gd name="T58" fmla="*/ 43 w 47"/>
              <a:gd name="T59" fmla="*/ 47 h 47"/>
              <a:gd name="T60" fmla="*/ 47 w 47"/>
              <a:gd name="T61" fmla="*/ 44 h 47"/>
              <a:gd name="T62" fmla="*/ 47 w 47"/>
              <a:gd name="T63" fmla="*/ 18 h 47"/>
              <a:gd name="T64" fmla="*/ 43 w 47"/>
              <a:gd name="T65" fmla="*/ 15 h 47"/>
              <a:gd name="T66" fmla="*/ 16 w 47"/>
              <a:gd name="T67" fmla="*/ 44 h 47"/>
              <a:gd name="T68" fmla="*/ 5 w 47"/>
              <a:gd name="T69" fmla="*/ 44 h 47"/>
              <a:gd name="T70" fmla="*/ 3 w 47"/>
              <a:gd name="T71" fmla="*/ 42 h 47"/>
              <a:gd name="T72" fmla="*/ 5 w 47"/>
              <a:gd name="T73" fmla="*/ 41 h 47"/>
              <a:gd name="T74" fmla="*/ 16 w 47"/>
              <a:gd name="T75" fmla="*/ 41 h 47"/>
              <a:gd name="T76" fmla="*/ 18 w 47"/>
              <a:gd name="T77" fmla="*/ 42 h 47"/>
              <a:gd name="T78" fmla="*/ 16 w 47"/>
              <a:gd name="T79" fmla="*/ 44 h 47"/>
              <a:gd name="T80" fmla="*/ 25 w 47"/>
              <a:gd name="T81" fmla="*/ 24 h 47"/>
              <a:gd name="T82" fmla="*/ 22 w 47"/>
              <a:gd name="T83" fmla="*/ 24 h 47"/>
              <a:gd name="T84" fmla="*/ 21 w 47"/>
              <a:gd name="T85" fmla="*/ 22 h 47"/>
              <a:gd name="T86" fmla="*/ 22 w 47"/>
              <a:gd name="T87" fmla="*/ 21 h 47"/>
              <a:gd name="T88" fmla="*/ 25 w 47"/>
              <a:gd name="T89" fmla="*/ 21 h 47"/>
              <a:gd name="T90" fmla="*/ 26 w 47"/>
              <a:gd name="T91" fmla="*/ 22 h 47"/>
              <a:gd name="T92" fmla="*/ 25 w 47"/>
              <a:gd name="T93" fmla="*/ 24 h 47"/>
              <a:gd name="T94" fmla="*/ 42 w 47"/>
              <a:gd name="T95" fmla="*/ 44 h 47"/>
              <a:gd name="T96" fmla="*/ 31 w 47"/>
              <a:gd name="T97" fmla="*/ 44 h 47"/>
              <a:gd name="T98" fmla="*/ 29 w 47"/>
              <a:gd name="T99" fmla="*/ 42 h 47"/>
              <a:gd name="T100" fmla="*/ 31 w 47"/>
              <a:gd name="T101" fmla="*/ 41 h 47"/>
              <a:gd name="T102" fmla="*/ 42 w 47"/>
              <a:gd name="T103" fmla="*/ 41 h 47"/>
              <a:gd name="T104" fmla="*/ 44 w 47"/>
              <a:gd name="T105" fmla="*/ 42 h 47"/>
              <a:gd name="T106" fmla="*/ 42 w 47"/>
              <a:gd name="T107" fmla="*/ 44 h 4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47"/>
              <a:gd name="T163" fmla="*/ 0 h 47"/>
              <a:gd name="T164" fmla="*/ 47 w 47"/>
              <a:gd name="T165" fmla="*/ 47 h 47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47" h="47">
                <a:moveTo>
                  <a:pt x="3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3"/>
                  <a:pt x="21" y="3"/>
                  <a:pt x="21" y="3"/>
                </a:cubicBezTo>
                <a:cubicBezTo>
                  <a:pt x="3" y="3"/>
                  <a:pt x="3" y="3"/>
                  <a:pt x="3" y="3"/>
                </a:cubicBezTo>
                <a:lnTo>
                  <a:pt x="3" y="0"/>
                </a:lnTo>
                <a:close/>
                <a:moveTo>
                  <a:pt x="26" y="0"/>
                </a:moveTo>
                <a:cubicBezTo>
                  <a:pt x="44" y="0"/>
                  <a:pt x="44" y="0"/>
                  <a:pt x="44" y="0"/>
                </a:cubicBezTo>
                <a:cubicBezTo>
                  <a:pt x="44" y="3"/>
                  <a:pt x="44" y="3"/>
                  <a:pt x="44" y="3"/>
                </a:cubicBezTo>
                <a:cubicBezTo>
                  <a:pt x="26" y="3"/>
                  <a:pt x="26" y="3"/>
                  <a:pt x="26" y="3"/>
                </a:cubicBezTo>
                <a:lnTo>
                  <a:pt x="26" y="0"/>
                </a:lnTo>
                <a:close/>
                <a:moveTo>
                  <a:pt x="43" y="15"/>
                </a:moveTo>
                <a:cubicBezTo>
                  <a:pt x="41" y="15"/>
                  <a:pt x="41" y="15"/>
                  <a:pt x="41" y="15"/>
                </a:cubicBezTo>
                <a:cubicBezTo>
                  <a:pt x="41" y="3"/>
                  <a:pt x="41" y="3"/>
                  <a:pt x="41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15"/>
                  <a:pt x="29" y="15"/>
                  <a:pt x="29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3"/>
                  <a:pt x="18" y="3"/>
                  <a:pt x="18" y="3"/>
                </a:cubicBezTo>
                <a:cubicBezTo>
                  <a:pt x="6" y="3"/>
                  <a:pt x="6" y="3"/>
                  <a:pt x="6" y="3"/>
                </a:cubicBezTo>
                <a:cubicBezTo>
                  <a:pt x="6" y="15"/>
                  <a:pt x="6" y="15"/>
                  <a:pt x="6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2" y="15"/>
                  <a:pt x="0" y="16"/>
                  <a:pt x="0" y="18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5"/>
                  <a:pt x="2" y="47"/>
                  <a:pt x="4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9" y="47"/>
                  <a:pt x="21" y="45"/>
                  <a:pt x="21" y="44"/>
                </a:cubicBezTo>
                <a:cubicBezTo>
                  <a:pt x="21" y="27"/>
                  <a:pt x="21" y="27"/>
                  <a:pt x="21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5"/>
                  <a:pt x="28" y="47"/>
                  <a:pt x="30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5" y="47"/>
                  <a:pt x="47" y="45"/>
                  <a:pt x="47" y="44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6"/>
                  <a:pt x="45" y="15"/>
                  <a:pt x="43" y="15"/>
                </a:cubicBezTo>
                <a:close/>
                <a:moveTo>
                  <a:pt x="16" y="44"/>
                </a:moveTo>
                <a:cubicBezTo>
                  <a:pt x="5" y="44"/>
                  <a:pt x="5" y="44"/>
                  <a:pt x="5" y="44"/>
                </a:cubicBezTo>
                <a:cubicBezTo>
                  <a:pt x="4" y="44"/>
                  <a:pt x="3" y="43"/>
                  <a:pt x="3" y="42"/>
                </a:cubicBezTo>
                <a:cubicBezTo>
                  <a:pt x="3" y="42"/>
                  <a:pt x="4" y="41"/>
                  <a:pt x="5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7" y="41"/>
                  <a:pt x="18" y="42"/>
                  <a:pt x="18" y="42"/>
                </a:cubicBezTo>
                <a:cubicBezTo>
                  <a:pt x="18" y="43"/>
                  <a:pt x="17" y="44"/>
                  <a:pt x="16" y="44"/>
                </a:cubicBezTo>
                <a:close/>
                <a:moveTo>
                  <a:pt x="25" y="24"/>
                </a:move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1" y="23"/>
                  <a:pt x="21" y="22"/>
                </a:cubicBezTo>
                <a:cubicBezTo>
                  <a:pt x="21" y="21"/>
                  <a:pt x="21" y="21"/>
                  <a:pt x="22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21"/>
                  <a:pt x="26" y="21"/>
                  <a:pt x="26" y="22"/>
                </a:cubicBezTo>
                <a:cubicBezTo>
                  <a:pt x="26" y="23"/>
                  <a:pt x="26" y="24"/>
                  <a:pt x="25" y="24"/>
                </a:cubicBezTo>
                <a:close/>
                <a:moveTo>
                  <a:pt x="42" y="44"/>
                </a:moveTo>
                <a:cubicBezTo>
                  <a:pt x="31" y="44"/>
                  <a:pt x="31" y="44"/>
                  <a:pt x="31" y="44"/>
                </a:cubicBezTo>
                <a:cubicBezTo>
                  <a:pt x="30" y="44"/>
                  <a:pt x="29" y="43"/>
                  <a:pt x="29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3" y="41"/>
                  <a:pt x="44" y="42"/>
                  <a:pt x="44" y="42"/>
                </a:cubicBezTo>
                <a:cubicBezTo>
                  <a:pt x="44" y="43"/>
                  <a:pt x="43" y="44"/>
                  <a:pt x="42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cs typeface="+mn-ea"/>
              <a:sym typeface="+mn-lt"/>
            </a:endParaRPr>
          </a:p>
        </p:txBody>
      </p:sp>
      <p:sp>
        <p:nvSpPr>
          <p:cNvPr id="9" name="Oval 21"/>
          <p:cNvSpPr/>
          <p:nvPr/>
        </p:nvSpPr>
        <p:spPr>
          <a:xfrm>
            <a:off x="3921037" y="1702131"/>
            <a:ext cx="1881899" cy="18818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Text Placeholder 33"/>
          <p:cNvSpPr txBox="1"/>
          <p:nvPr/>
        </p:nvSpPr>
        <p:spPr>
          <a:xfrm>
            <a:off x="3898327" y="3872004"/>
            <a:ext cx="199589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kumimoji="0" lang="zh-CN" altLang="en-AU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单点登录</a:t>
            </a:r>
            <a:endParaRPr kumimoji="0" lang="zh-CN" altLang="en-AU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grpSp>
        <p:nvGrpSpPr>
          <p:cNvPr id="11" name="Group 8"/>
          <p:cNvGrpSpPr>
            <a:grpSpLocks noChangeAspect="1"/>
          </p:cNvGrpSpPr>
          <p:nvPr/>
        </p:nvGrpSpPr>
        <p:grpSpPr bwMode="auto">
          <a:xfrm>
            <a:off x="3898374" y="1644650"/>
            <a:ext cx="1927225" cy="2284413"/>
            <a:chOff x="2456" y="1036"/>
            <a:chExt cx="1214" cy="1439"/>
          </a:xfrm>
        </p:grpSpPr>
        <p:sp>
          <p:nvSpPr>
            <p:cNvPr id="12" name="AutoShape 7"/>
            <p:cNvSpPr>
              <a:spLocks noChangeAspect="1" noChangeArrowheads="1" noTextEdit="1"/>
            </p:cNvSpPr>
            <p:nvPr/>
          </p:nvSpPr>
          <p:spPr bwMode="auto">
            <a:xfrm>
              <a:off x="2456" y="1036"/>
              <a:ext cx="1214" cy="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871" y="135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14" name="Group 8"/>
          <p:cNvGrpSpPr/>
          <p:nvPr/>
        </p:nvGrpSpPr>
        <p:grpSpPr>
          <a:xfrm>
            <a:off x="4553007" y="2206276"/>
            <a:ext cx="617959" cy="841402"/>
            <a:chOff x="2767013" y="609600"/>
            <a:chExt cx="561975" cy="765176"/>
          </a:xfrm>
          <a:solidFill>
            <a:schemeClr val="bg1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2767013" y="609600"/>
              <a:ext cx="561975" cy="609600"/>
            </a:xfrm>
            <a:custGeom>
              <a:avLst/>
              <a:gdLst>
                <a:gd name="T0" fmla="*/ 100 w 147"/>
                <a:gd name="T1" fmla="*/ 160 h 160"/>
                <a:gd name="T2" fmla="*/ 143 w 147"/>
                <a:gd name="T3" fmla="*/ 59 h 160"/>
                <a:gd name="T4" fmla="*/ 73 w 147"/>
                <a:gd name="T5" fmla="*/ 0 h 160"/>
                <a:gd name="T6" fmla="*/ 3 w 147"/>
                <a:gd name="T7" fmla="*/ 59 h 160"/>
                <a:gd name="T8" fmla="*/ 46 w 147"/>
                <a:gd name="T9" fmla="*/ 160 h 160"/>
                <a:gd name="T10" fmla="*/ 100 w 147"/>
                <a:gd name="T11" fmla="*/ 160 h 160"/>
                <a:gd name="T12" fmla="*/ 19 w 147"/>
                <a:gd name="T13" fmla="*/ 60 h 160"/>
                <a:gd name="T14" fmla="*/ 73 w 147"/>
                <a:gd name="T15" fmla="*/ 16 h 160"/>
                <a:gd name="T16" fmla="*/ 127 w 147"/>
                <a:gd name="T17" fmla="*/ 60 h 160"/>
                <a:gd name="T18" fmla="*/ 110 w 147"/>
                <a:gd name="T19" fmla="*/ 100 h 160"/>
                <a:gd name="T20" fmla="*/ 86 w 147"/>
                <a:gd name="T21" fmla="*/ 144 h 160"/>
                <a:gd name="T22" fmla="*/ 79 w 147"/>
                <a:gd name="T23" fmla="*/ 144 h 160"/>
                <a:gd name="T24" fmla="*/ 79 w 147"/>
                <a:gd name="T25" fmla="*/ 87 h 160"/>
                <a:gd name="T26" fmla="*/ 88 w 147"/>
                <a:gd name="T27" fmla="*/ 87 h 160"/>
                <a:gd name="T28" fmla="*/ 100 w 147"/>
                <a:gd name="T29" fmla="*/ 75 h 160"/>
                <a:gd name="T30" fmla="*/ 88 w 147"/>
                <a:gd name="T31" fmla="*/ 63 h 160"/>
                <a:gd name="T32" fmla="*/ 76 w 147"/>
                <a:gd name="T33" fmla="*/ 75 h 160"/>
                <a:gd name="T34" fmla="*/ 76 w 147"/>
                <a:gd name="T35" fmla="*/ 75 h 160"/>
                <a:gd name="T36" fmla="*/ 71 w 147"/>
                <a:gd name="T37" fmla="*/ 75 h 160"/>
                <a:gd name="T38" fmla="*/ 71 w 147"/>
                <a:gd name="T39" fmla="*/ 75 h 160"/>
                <a:gd name="T40" fmla="*/ 59 w 147"/>
                <a:gd name="T41" fmla="*/ 63 h 160"/>
                <a:gd name="T42" fmla="*/ 47 w 147"/>
                <a:gd name="T43" fmla="*/ 75 h 160"/>
                <a:gd name="T44" fmla="*/ 59 w 147"/>
                <a:gd name="T45" fmla="*/ 87 h 160"/>
                <a:gd name="T46" fmla="*/ 67 w 147"/>
                <a:gd name="T47" fmla="*/ 87 h 160"/>
                <a:gd name="T48" fmla="*/ 67 w 147"/>
                <a:gd name="T49" fmla="*/ 144 h 160"/>
                <a:gd name="T50" fmla="*/ 60 w 147"/>
                <a:gd name="T51" fmla="*/ 144 h 160"/>
                <a:gd name="T52" fmla="*/ 37 w 147"/>
                <a:gd name="T53" fmla="*/ 100 h 160"/>
                <a:gd name="T54" fmla="*/ 19 w 147"/>
                <a:gd name="T55" fmla="*/ 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160">
                  <a:moveTo>
                    <a:pt x="100" y="160"/>
                  </a:moveTo>
                  <a:cubicBezTo>
                    <a:pt x="100" y="116"/>
                    <a:pt x="147" y="102"/>
                    <a:pt x="143" y="59"/>
                  </a:cubicBezTo>
                  <a:cubicBezTo>
                    <a:pt x="141" y="31"/>
                    <a:pt x="122" y="0"/>
                    <a:pt x="73" y="0"/>
                  </a:cubicBezTo>
                  <a:cubicBezTo>
                    <a:pt x="24" y="0"/>
                    <a:pt x="5" y="31"/>
                    <a:pt x="3" y="59"/>
                  </a:cubicBezTo>
                  <a:cubicBezTo>
                    <a:pt x="0" y="102"/>
                    <a:pt x="46" y="116"/>
                    <a:pt x="46" y="160"/>
                  </a:cubicBezTo>
                  <a:lnTo>
                    <a:pt x="100" y="160"/>
                  </a:lnTo>
                  <a:close/>
                  <a:moveTo>
                    <a:pt x="19" y="60"/>
                  </a:moveTo>
                  <a:cubicBezTo>
                    <a:pt x="20" y="47"/>
                    <a:pt x="28" y="16"/>
                    <a:pt x="73" y="16"/>
                  </a:cubicBezTo>
                  <a:cubicBezTo>
                    <a:pt x="119" y="16"/>
                    <a:pt x="126" y="47"/>
                    <a:pt x="127" y="60"/>
                  </a:cubicBezTo>
                  <a:cubicBezTo>
                    <a:pt x="128" y="75"/>
                    <a:pt x="121" y="85"/>
                    <a:pt x="110" y="100"/>
                  </a:cubicBezTo>
                  <a:cubicBezTo>
                    <a:pt x="100" y="112"/>
                    <a:pt x="90" y="126"/>
                    <a:pt x="86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7"/>
                    <a:pt x="100" y="82"/>
                    <a:pt x="100" y="75"/>
                  </a:cubicBezTo>
                  <a:cubicBezTo>
                    <a:pt x="100" y="68"/>
                    <a:pt x="94" y="63"/>
                    <a:pt x="88" y="63"/>
                  </a:cubicBezTo>
                  <a:cubicBezTo>
                    <a:pt x="81" y="63"/>
                    <a:pt x="76" y="68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68"/>
                    <a:pt x="65" y="63"/>
                    <a:pt x="59" y="63"/>
                  </a:cubicBezTo>
                  <a:cubicBezTo>
                    <a:pt x="52" y="63"/>
                    <a:pt x="47" y="68"/>
                    <a:pt x="47" y="75"/>
                  </a:cubicBezTo>
                  <a:cubicBezTo>
                    <a:pt x="47" y="82"/>
                    <a:pt x="52" y="87"/>
                    <a:pt x="59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56" y="126"/>
                    <a:pt x="46" y="112"/>
                    <a:pt x="37" y="100"/>
                  </a:cubicBezTo>
                  <a:cubicBezTo>
                    <a:pt x="25" y="85"/>
                    <a:pt x="18" y="75"/>
                    <a:pt x="1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2938463" y="1265238"/>
              <a:ext cx="214313" cy="109538"/>
            </a:xfrm>
            <a:custGeom>
              <a:avLst/>
              <a:gdLst>
                <a:gd name="T0" fmla="*/ 0 w 56"/>
                <a:gd name="T1" fmla="*/ 21 h 29"/>
                <a:gd name="T2" fmla="*/ 28 w 56"/>
                <a:gd name="T3" fmla="*/ 29 h 29"/>
                <a:gd name="T4" fmla="*/ 56 w 56"/>
                <a:gd name="T5" fmla="*/ 21 h 29"/>
                <a:gd name="T6" fmla="*/ 56 w 56"/>
                <a:gd name="T7" fmla="*/ 0 h 29"/>
                <a:gd name="T8" fmla="*/ 0 w 56"/>
                <a:gd name="T9" fmla="*/ 0 h 29"/>
                <a:gd name="T10" fmla="*/ 0 w 56"/>
                <a:gd name="T11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">
                  <a:moveTo>
                    <a:pt x="0" y="21"/>
                  </a:moveTo>
                  <a:cubicBezTo>
                    <a:pt x="8" y="26"/>
                    <a:pt x="17" y="29"/>
                    <a:pt x="28" y="29"/>
                  </a:cubicBezTo>
                  <a:cubicBezTo>
                    <a:pt x="39" y="29"/>
                    <a:pt x="48" y="26"/>
                    <a:pt x="56" y="2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17" name="Text Placeholder 32"/>
          <p:cNvSpPr txBox="1"/>
          <p:nvPr/>
        </p:nvSpPr>
        <p:spPr>
          <a:xfrm>
            <a:off x="3766908" y="4182536"/>
            <a:ext cx="2190156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单点登录，在任意一个页面登录，其他页面都能获取其登录状态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8" name="Text Placeholder 33"/>
          <p:cNvSpPr txBox="1"/>
          <p:nvPr/>
        </p:nvSpPr>
        <p:spPr>
          <a:xfrm>
            <a:off x="6332066" y="3872308"/>
            <a:ext cx="199589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支持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QQ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登录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9" name="Oval 25"/>
          <p:cNvSpPr/>
          <p:nvPr/>
        </p:nvSpPr>
        <p:spPr>
          <a:xfrm>
            <a:off x="6389066" y="1644650"/>
            <a:ext cx="1881899" cy="1881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201"/>
          <p:cNvSpPr>
            <a:spLocks noChangeArrowheads="1"/>
          </p:cNvSpPr>
          <p:nvPr/>
        </p:nvSpPr>
        <p:spPr bwMode="auto">
          <a:xfrm>
            <a:off x="6870740" y="2173733"/>
            <a:ext cx="918550" cy="891189"/>
          </a:xfrm>
          <a:custGeom>
            <a:avLst/>
            <a:gdLst>
              <a:gd name="T0" fmla="*/ 39 w 62"/>
              <a:gd name="T1" fmla="*/ 42 h 60"/>
              <a:gd name="T2" fmla="*/ 37 w 62"/>
              <a:gd name="T3" fmla="*/ 38 h 60"/>
              <a:gd name="T4" fmla="*/ 43 w 62"/>
              <a:gd name="T5" fmla="*/ 27 h 60"/>
              <a:gd name="T6" fmla="*/ 44 w 62"/>
              <a:gd name="T7" fmla="*/ 19 h 60"/>
              <a:gd name="T8" fmla="*/ 31 w 62"/>
              <a:gd name="T9" fmla="*/ 0 h 60"/>
              <a:gd name="T10" fmla="*/ 18 w 62"/>
              <a:gd name="T11" fmla="*/ 19 h 60"/>
              <a:gd name="T12" fmla="*/ 20 w 62"/>
              <a:gd name="T13" fmla="*/ 27 h 60"/>
              <a:gd name="T14" fmla="*/ 25 w 62"/>
              <a:gd name="T15" fmla="*/ 38 h 60"/>
              <a:gd name="T16" fmla="*/ 23 w 62"/>
              <a:gd name="T17" fmla="*/ 42 h 60"/>
              <a:gd name="T18" fmla="*/ 0 w 62"/>
              <a:gd name="T19" fmla="*/ 60 h 60"/>
              <a:gd name="T20" fmla="*/ 31 w 62"/>
              <a:gd name="T21" fmla="*/ 60 h 60"/>
              <a:gd name="T22" fmla="*/ 62 w 62"/>
              <a:gd name="T23" fmla="*/ 60 h 60"/>
              <a:gd name="T24" fmla="*/ 39 w 62"/>
              <a:gd name="T25" fmla="*/ 42 h 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2"/>
              <a:gd name="T40" fmla="*/ 0 h 60"/>
              <a:gd name="T41" fmla="*/ 62 w 62"/>
              <a:gd name="T42" fmla="*/ 60 h 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2" h="60">
                <a:moveTo>
                  <a:pt x="39" y="42"/>
                </a:moveTo>
                <a:cubicBezTo>
                  <a:pt x="37" y="42"/>
                  <a:pt x="37" y="38"/>
                  <a:pt x="37" y="38"/>
                </a:cubicBezTo>
                <a:cubicBezTo>
                  <a:pt x="37" y="38"/>
                  <a:pt x="42" y="33"/>
                  <a:pt x="43" y="27"/>
                </a:cubicBezTo>
                <a:cubicBezTo>
                  <a:pt x="45" y="27"/>
                  <a:pt x="47" y="21"/>
                  <a:pt x="44" y="19"/>
                </a:cubicBezTo>
                <a:cubicBezTo>
                  <a:pt x="44" y="16"/>
                  <a:pt x="48" y="0"/>
                  <a:pt x="31" y="0"/>
                </a:cubicBezTo>
                <a:cubicBezTo>
                  <a:pt x="15" y="0"/>
                  <a:pt x="18" y="16"/>
                  <a:pt x="18" y="19"/>
                </a:cubicBezTo>
                <a:cubicBezTo>
                  <a:pt x="15" y="21"/>
                  <a:pt x="17" y="27"/>
                  <a:pt x="20" y="27"/>
                </a:cubicBezTo>
                <a:cubicBezTo>
                  <a:pt x="21" y="33"/>
                  <a:pt x="25" y="38"/>
                  <a:pt x="25" y="38"/>
                </a:cubicBezTo>
                <a:cubicBezTo>
                  <a:pt x="25" y="38"/>
                  <a:pt x="25" y="42"/>
                  <a:pt x="23" y="42"/>
                </a:cubicBezTo>
                <a:cubicBezTo>
                  <a:pt x="19" y="43"/>
                  <a:pt x="0" y="51"/>
                  <a:pt x="0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62" y="60"/>
                  <a:pt x="62" y="60"/>
                  <a:pt x="62" y="60"/>
                </a:cubicBezTo>
                <a:cubicBezTo>
                  <a:pt x="62" y="51"/>
                  <a:pt x="44" y="43"/>
                  <a:pt x="3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cs typeface="+mn-ea"/>
              <a:sym typeface="+mn-lt"/>
            </a:endParaRPr>
          </a:p>
        </p:txBody>
      </p:sp>
      <p:sp>
        <p:nvSpPr>
          <p:cNvPr id="21" name="Text Placeholder 32"/>
          <p:cNvSpPr txBox="1"/>
          <p:nvPr/>
        </p:nvSpPr>
        <p:spPr>
          <a:xfrm>
            <a:off x="6234937" y="4125055"/>
            <a:ext cx="2190156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为了使用户的登录更加的方便快捷，我们加入了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QQ</a:t>
            </a:r>
            <a:r>
              <a:rPr kumimoji="0" lang="zh-CN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登录</a:t>
            </a:r>
            <a:endParaRPr kumimoji="0" lang="zh-CN" altLang="en-US" sz="1000" b="0" i="0" u="none" strike="noStrike" kern="1200" cap="none" spc="0" normalizeH="0" baseline="0" noProof="0" dirty="0" err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2" name="Oval 25"/>
          <p:cNvSpPr/>
          <p:nvPr/>
        </p:nvSpPr>
        <p:spPr>
          <a:xfrm>
            <a:off x="8857095" y="1644650"/>
            <a:ext cx="1881899" cy="18818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Text Placeholder 33"/>
          <p:cNvSpPr txBox="1"/>
          <p:nvPr/>
        </p:nvSpPr>
        <p:spPr>
          <a:xfrm>
            <a:off x="8800095" y="3872308"/>
            <a:ext cx="199589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体验会员</a:t>
            </a:r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4" name="任意多边形 33"/>
          <p:cNvSpPr/>
          <p:nvPr/>
        </p:nvSpPr>
        <p:spPr>
          <a:xfrm>
            <a:off x="9382217" y="2201758"/>
            <a:ext cx="831655" cy="767681"/>
          </a:xfrm>
          <a:custGeom>
            <a:avLst/>
            <a:gdLst/>
            <a:ahLst/>
            <a:cxnLst/>
            <a:rect l="l" t="t" r="r" b="b"/>
            <a:pathLst>
              <a:path w="566057" h="522514">
                <a:moveTo>
                  <a:pt x="435429" y="130628"/>
                </a:moveTo>
                <a:cubicBezTo>
                  <a:pt x="435429" y="178026"/>
                  <a:pt x="427038" y="220095"/>
                  <a:pt x="410255" y="256835"/>
                </a:cubicBezTo>
                <a:cubicBezTo>
                  <a:pt x="442232" y="250258"/>
                  <a:pt x="468936" y="237444"/>
                  <a:pt x="490367" y="218394"/>
                </a:cubicBezTo>
                <a:cubicBezTo>
                  <a:pt x="511799" y="199344"/>
                  <a:pt x="522514" y="180975"/>
                  <a:pt x="522514" y="163285"/>
                </a:cubicBezTo>
                <a:lnTo>
                  <a:pt x="522514" y="130628"/>
                </a:lnTo>
                <a:close/>
                <a:moveTo>
                  <a:pt x="43543" y="130628"/>
                </a:moveTo>
                <a:lnTo>
                  <a:pt x="43543" y="163285"/>
                </a:lnTo>
                <a:cubicBezTo>
                  <a:pt x="43543" y="180975"/>
                  <a:pt x="54258" y="199344"/>
                  <a:pt x="75690" y="218394"/>
                </a:cubicBezTo>
                <a:cubicBezTo>
                  <a:pt x="97121" y="237444"/>
                  <a:pt x="123825" y="250258"/>
                  <a:pt x="155802" y="256835"/>
                </a:cubicBezTo>
                <a:cubicBezTo>
                  <a:pt x="139020" y="220095"/>
                  <a:pt x="130629" y="178026"/>
                  <a:pt x="130629" y="130628"/>
                </a:cubicBezTo>
                <a:close/>
                <a:moveTo>
                  <a:pt x="185057" y="0"/>
                </a:moveTo>
                <a:lnTo>
                  <a:pt x="381000" y="0"/>
                </a:lnTo>
                <a:cubicBezTo>
                  <a:pt x="395968" y="0"/>
                  <a:pt x="408781" y="5329"/>
                  <a:pt x="419440" y="15988"/>
                </a:cubicBezTo>
                <a:cubicBezTo>
                  <a:pt x="430099" y="26647"/>
                  <a:pt x="435429" y="39460"/>
                  <a:pt x="435429" y="54428"/>
                </a:cubicBezTo>
                <a:lnTo>
                  <a:pt x="435429" y="87085"/>
                </a:lnTo>
                <a:lnTo>
                  <a:pt x="533400" y="87085"/>
                </a:lnTo>
                <a:cubicBezTo>
                  <a:pt x="542471" y="87085"/>
                  <a:pt x="550182" y="90260"/>
                  <a:pt x="556532" y="96610"/>
                </a:cubicBezTo>
                <a:cubicBezTo>
                  <a:pt x="562882" y="102960"/>
                  <a:pt x="566057" y="110671"/>
                  <a:pt x="566057" y="119743"/>
                </a:cubicBezTo>
                <a:lnTo>
                  <a:pt x="566057" y="163285"/>
                </a:lnTo>
                <a:cubicBezTo>
                  <a:pt x="566057" y="179387"/>
                  <a:pt x="561351" y="195602"/>
                  <a:pt x="551940" y="211931"/>
                </a:cubicBezTo>
                <a:cubicBezTo>
                  <a:pt x="542528" y="228260"/>
                  <a:pt x="529828" y="243001"/>
                  <a:pt x="513840" y="256154"/>
                </a:cubicBezTo>
                <a:cubicBezTo>
                  <a:pt x="497851" y="269308"/>
                  <a:pt x="478234" y="280364"/>
                  <a:pt x="454989" y="289322"/>
                </a:cubicBezTo>
                <a:cubicBezTo>
                  <a:pt x="431743" y="298280"/>
                  <a:pt x="407307" y="303326"/>
                  <a:pt x="381680" y="304460"/>
                </a:cubicBezTo>
                <a:cubicBezTo>
                  <a:pt x="372155" y="316706"/>
                  <a:pt x="361383" y="327478"/>
                  <a:pt x="349363" y="336777"/>
                </a:cubicBezTo>
                <a:cubicBezTo>
                  <a:pt x="340746" y="344487"/>
                  <a:pt x="334792" y="352708"/>
                  <a:pt x="331504" y="361439"/>
                </a:cubicBezTo>
                <a:cubicBezTo>
                  <a:pt x="328216" y="370171"/>
                  <a:pt x="326571" y="380319"/>
                  <a:pt x="326571" y="391885"/>
                </a:cubicBezTo>
                <a:cubicBezTo>
                  <a:pt x="326571" y="404132"/>
                  <a:pt x="330030" y="414451"/>
                  <a:pt x="336947" y="422842"/>
                </a:cubicBezTo>
                <a:cubicBezTo>
                  <a:pt x="343864" y="431233"/>
                  <a:pt x="354920" y="435428"/>
                  <a:pt x="370114" y="435428"/>
                </a:cubicBezTo>
                <a:cubicBezTo>
                  <a:pt x="387123" y="435428"/>
                  <a:pt x="402261" y="440588"/>
                  <a:pt x="415528" y="450906"/>
                </a:cubicBezTo>
                <a:cubicBezTo>
                  <a:pt x="428795" y="461225"/>
                  <a:pt x="435429" y="474209"/>
                  <a:pt x="435429" y="489857"/>
                </a:cubicBezTo>
                <a:lnTo>
                  <a:pt x="435429" y="511628"/>
                </a:lnTo>
                <a:cubicBezTo>
                  <a:pt x="435429" y="514803"/>
                  <a:pt x="434408" y="517411"/>
                  <a:pt x="432367" y="519452"/>
                </a:cubicBezTo>
                <a:cubicBezTo>
                  <a:pt x="430326" y="521494"/>
                  <a:pt x="427718" y="522514"/>
                  <a:pt x="424543" y="522514"/>
                </a:cubicBezTo>
                <a:lnTo>
                  <a:pt x="141514" y="522514"/>
                </a:lnTo>
                <a:cubicBezTo>
                  <a:pt x="138339" y="522514"/>
                  <a:pt x="135731" y="521494"/>
                  <a:pt x="133690" y="519452"/>
                </a:cubicBezTo>
                <a:cubicBezTo>
                  <a:pt x="131649" y="517411"/>
                  <a:pt x="130629" y="514803"/>
                  <a:pt x="130629" y="511628"/>
                </a:cubicBezTo>
                <a:lnTo>
                  <a:pt x="130629" y="489857"/>
                </a:lnTo>
                <a:cubicBezTo>
                  <a:pt x="130629" y="474209"/>
                  <a:pt x="137262" y="461225"/>
                  <a:pt x="150529" y="450906"/>
                </a:cubicBezTo>
                <a:cubicBezTo>
                  <a:pt x="163796" y="440588"/>
                  <a:pt x="178934" y="435428"/>
                  <a:pt x="195943" y="435428"/>
                </a:cubicBezTo>
                <a:cubicBezTo>
                  <a:pt x="211138" y="435428"/>
                  <a:pt x="222193" y="431233"/>
                  <a:pt x="229110" y="422842"/>
                </a:cubicBezTo>
                <a:cubicBezTo>
                  <a:pt x="236027" y="414451"/>
                  <a:pt x="239486" y="404132"/>
                  <a:pt x="239486" y="391885"/>
                </a:cubicBezTo>
                <a:cubicBezTo>
                  <a:pt x="239486" y="380319"/>
                  <a:pt x="237842" y="370171"/>
                  <a:pt x="234553" y="361439"/>
                </a:cubicBezTo>
                <a:cubicBezTo>
                  <a:pt x="231265" y="352708"/>
                  <a:pt x="225312" y="344487"/>
                  <a:pt x="216694" y="336777"/>
                </a:cubicBezTo>
                <a:cubicBezTo>
                  <a:pt x="204674" y="327478"/>
                  <a:pt x="193902" y="316706"/>
                  <a:pt x="184377" y="304460"/>
                </a:cubicBezTo>
                <a:cubicBezTo>
                  <a:pt x="158750" y="303326"/>
                  <a:pt x="134314" y="298280"/>
                  <a:pt x="111068" y="289322"/>
                </a:cubicBezTo>
                <a:cubicBezTo>
                  <a:pt x="87823" y="280364"/>
                  <a:pt x="68206" y="269308"/>
                  <a:pt x="52217" y="256154"/>
                </a:cubicBezTo>
                <a:cubicBezTo>
                  <a:pt x="36229" y="243001"/>
                  <a:pt x="23529" y="228260"/>
                  <a:pt x="14117" y="211931"/>
                </a:cubicBezTo>
                <a:cubicBezTo>
                  <a:pt x="4706" y="195602"/>
                  <a:pt x="0" y="179387"/>
                  <a:pt x="0" y="163285"/>
                </a:cubicBezTo>
                <a:lnTo>
                  <a:pt x="0" y="119743"/>
                </a:lnTo>
                <a:cubicBezTo>
                  <a:pt x="0" y="110671"/>
                  <a:pt x="3175" y="102960"/>
                  <a:pt x="9525" y="96610"/>
                </a:cubicBezTo>
                <a:cubicBezTo>
                  <a:pt x="15875" y="90260"/>
                  <a:pt x="23586" y="87085"/>
                  <a:pt x="32657" y="87085"/>
                </a:cubicBezTo>
                <a:lnTo>
                  <a:pt x="130629" y="87085"/>
                </a:lnTo>
                <a:lnTo>
                  <a:pt x="130629" y="54428"/>
                </a:lnTo>
                <a:cubicBezTo>
                  <a:pt x="130629" y="39460"/>
                  <a:pt x="135958" y="26647"/>
                  <a:pt x="146617" y="15988"/>
                </a:cubicBezTo>
                <a:cubicBezTo>
                  <a:pt x="157276" y="5329"/>
                  <a:pt x="170089" y="0"/>
                  <a:pt x="1850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en-US" altLang="zh-CN" sz="4800" dirty="0">
              <a:cs typeface="+mn-ea"/>
              <a:sym typeface="+mn-lt"/>
            </a:endParaRPr>
          </a:p>
        </p:txBody>
      </p:sp>
      <p:sp>
        <p:nvSpPr>
          <p:cNvPr id="25" name="Text Placeholder 32"/>
          <p:cNvSpPr txBox="1"/>
          <p:nvPr/>
        </p:nvSpPr>
        <p:spPr>
          <a:xfrm>
            <a:off x="8702966" y="4125055"/>
            <a:ext cx="2190156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对于特殊强大的功能，我们使用了会员机制来使用新奇的功能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lt"/>
                <a:cs typeface="+mn-ea"/>
                <a:sym typeface="+mn-lt"/>
              </a:rPr>
              <a:t>用户模块</a:t>
            </a: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585333" y="3424634"/>
            <a:ext cx="46892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management on questionnaire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4585333" y="2655193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问卷管理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37"/>
          <p:cNvSpPr/>
          <p:nvPr/>
        </p:nvSpPr>
        <p:spPr>
          <a:xfrm>
            <a:off x="6529571" y="1449363"/>
            <a:ext cx="4713393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包含编辑问卷，发送问卷，分析问卷，停止和删除问卷，多个按钮来完成基本的操作，并且显示问卷的状态，答卷数量。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Rectangle 48"/>
          <p:cNvSpPr/>
          <p:nvPr/>
        </p:nvSpPr>
        <p:spPr>
          <a:xfrm>
            <a:off x="6529571" y="1009694"/>
            <a:ext cx="4713393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问卷的管理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Text Placeholder 32"/>
          <p:cNvSpPr txBox="1"/>
          <p:nvPr/>
        </p:nvSpPr>
        <p:spPr>
          <a:xfrm>
            <a:off x="7266884" y="2803509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在编辑问卷的时候，我们需要先判断问卷的状态，如果是运行中的状态，提示会停止问卷的运行状态删除之前的答卷，确认要编辑吗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7266886" y="2556793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编辑问卷</a:t>
            </a:r>
            <a:endParaRPr lang="en-AU" sz="1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32"/>
          <p:cNvSpPr txBox="1"/>
          <p:nvPr/>
        </p:nvSpPr>
        <p:spPr>
          <a:xfrm>
            <a:off x="7266884" y="3998978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发送问卷的时候，我们可以复制链接发送，也可以通过二维码发送问卷，手机也可以直接扫描二维码完成答卷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7266886" y="3752262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发送问卷</a:t>
            </a:r>
            <a:endParaRPr lang="en-AU" sz="1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Text Placeholder 32"/>
          <p:cNvSpPr txBox="1"/>
          <p:nvPr/>
        </p:nvSpPr>
        <p:spPr>
          <a:xfrm>
            <a:off x="7266884" y="5208510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采用了ECharts来构建我们的分图表分析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0" name="Text Placeholder 33"/>
          <p:cNvSpPr txBox="1"/>
          <p:nvPr/>
        </p:nvSpPr>
        <p:spPr>
          <a:xfrm>
            <a:off x="7266886" y="4961794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分析问卷</a:t>
            </a:r>
            <a:endParaRPr lang="en-AU" altLang="zh-CN" sz="1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r="22456" b="-10"/>
          <a:stretch>
            <a:fillRect/>
          </a:stretch>
        </p:blipFill>
        <p:spPr>
          <a:xfrm>
            <a:off x="0" y="0"/>
            <a:ext cx="5700713" cy="6857999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6529571" y="2556793"/>
            <a:ext cx="551992" cy="551992"/>
            <a:chOff x="6636986" y="2554201"/>
            <a:chExt cx="551992" cy="551992"/>
          </a:xfrm>
        </p:grpSpPr>
        <p:sp>
          <p:nvSpPr>
            <p:cNvPr id="13" name="Oval 53"/>
            <p:cNvSpPr>
              <a:spLocks noChangeAspect="1"/>
            </p:cNvSpPr>
            <p:nvPr/>
          </p:nvSpPr>
          <p:spPr>
            <a:xfrm>
              <a:off x="6636986" y="2554201"/>
              <a:ext cx="551992" cy="551992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224"/>
            <p:cNvSpPr>
              <a:spLocks noEditPoints="1" noChangeArrowheads="1"/>
            </p:cNvSpPr>
            <p:nvPr/>
          </p:nvSpPr>
          <p:spPr bwMode="auto">
            <a:xfrm>
              <a:off x="6764434" y="2681662"/>
              <a:ext cx="297096" cy="297071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4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4 h 47"/>
                <a:gd name="T50" fmla="*/ 21 w 47"/>
                <a:gd name="T51" fmla="*/ 27 h 47"/>
                <a:gd name="T52" fmla="*/ 26 w 47"/>
                <a:gd name="T53" fmla="*/ 27 h 47"/>
                <a:gd name="T54" fmla="*/ 26 w 47"/>
                <a:gd name="T55" fmla="*/ 44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4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4 h 47"/>
                <a:gd name="T82" fmla="*/ 22 w 47"/>
                <a:gd name="T83" fmla="*/ 24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4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"/>
                <a:gd name="T163" fmla="*/ 0 h 47"/>
                <a:gd name="T164" fmla="*/ 47 w 47"/>
                <a:gd name="T165" fmla="*/ 47 h 4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4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4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2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4"/>
                    <a:pt x="25" y="24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2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529571" y="3739165"/>
            <a:ext cx="551992" cy="551992"/>
            <a:chOff x="6636986" y="3739165"/>
            <a:chExt cx="551992" cy="551992"/>
          </a:xfrm>
        </p:grpSpPr>
        <p:sp>
          <p:nvSpPr>
            <p:cNvPr id="16" name="Oval 54"/>
            <p:cNvSpPr>
              <a:spLocks noChangeAspect="1"/>
            </p:cNvSpPr>
            <p:nvPr/>
          </p:nvSpPr>
          <p:spPr>
            <a:xfrm>
              <a:off x="6636986" y="3739165"/>
              <a:ext cx="551992" cy="551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205"/>
            <p:cNvSpPr>
              <a:spLocks noEditPoints="1" noChangeArrowheads="1"/>
            </p:cNvSpPr>
            <p:nvPr/>
          </p:nvSpPr>
          <p:spPr bwMode="auto">
            <a:xfrm>
              <a:off x="6748948" y="3832395"/>
              <a:ext cx="328069" cy="365533"/>
            </a:xfrm>
            <a:custGeom>
              <a:avLst/>
              <a:gdLst>
                <a:gd name="T0" fmla="*/ 34 w 43"/>
                <a:gd name="T1" fmla="*/ 15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4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3 h 48"/>
                <a:gd name="T20" fmla="*/ 7 w 43"/>
                <a:gd name="T21" fmla="*/ 12 h 48"/>
                <a:gd name="T22" fmla="*/ 10 w 43"/>
                <a:gd name="T23" fmla="*/ 15 h 48"/>
                <a:gd name="T24" fmla="*/ 0 w 43"/>
                <a:gd name="T25" fmla="*/ 15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5 h 48"/>
                <a:gd name="T40" fmla="*/ 34 w 43"/>
                <a:gd name="T41" fmla="*/ 15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5 h 48"/>
                <a:gd name="T52" fmla="*/ 24 w 43"/>
                <a:gd name="T53" fmla="*/ 15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10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8 h 48"/>
                <a:gd name="T92" fmla="*/ 18 w 43"/>
                <a:gd name="T93" fmla="*/ 18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8 h 48"/>
                <a:gd name="T112" fmla="*/ 40 w 43"/>
                <a:gd name="T113" fmla="*/ 18 h 48"/>
                <a:gd name="T114" fmla="*/ 40 w 43"/>
                <a:gd name="T115" fmla="*/ 24 h 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3"/>
                <a:gd name="T175" fmla="*/ 0 h 48"/>
                <a:gd name="T176" fmla="*/ 43 w 43"/>
                <a:gd name="T177" fmla="*/ 48 h 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3" h="48">
                  <a:moveTo>
                    <a:pt x="34" y="15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4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3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5"/>
                    <a:pt x="43" y="15"/>
                    <a:pt x="43" y="15"/>
                  </a:cubicBezTo>
                  <a:lnTo>
                    <a:pt x="34" y="15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4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9" y="10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40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29571" y="4948697"/>
            <a:ext cx="551992" cy="551992"/>
            <a:chOff x="6636986" y="4948697"/>
            <a:chExt cx="551992" cy="551992"/>
          </a:xfrm>
        </p:grpSpPr>
        <p:sp>
          <p:nvSpPr>
            <p:cNvPr id="19" name="Oval 57"/>
            <p:cNvSpPr>
              <a:spLocks noChangeAspect="1"/>
            </p:cNvSpPr>
            <p:nvPr/>
          </p:nvSpPr>
          <p:spPr>
            <a:xfrm>
              <a:off x="6636986" y="4948697"/>
              <a:ext cx="551992" cy="551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rgbClr val="F33745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29"/>
            <p:cNvSpPr>
              <a:spLocks noEditPoints="1" noChangeArrowheads="1"/>
            </p:cNvSpPr>
            <p:nvPr/>
          </p:nvSpPr>
          <p:spPr bwMode="auto">
            <a:xfrm>
              <a:off x="6694764" y="5130119"/>
              <a:ext cx="436437" cy="189148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6"/>
                <a:gd name="T115" fmla="*/ 0 h 94"/>
                <a:gd name="T116" fmla="*/ 216 w 216"/>
                <a:gd name="T117" fmla="*/ 94 h 9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585333" y="3424634"/>
            <a:ext cx="46892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Questionnaire to edit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4585333" y="2655193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问卷编辑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27" name="Oval 28"/>
          <p:cNvSpPr/>
          <p:nvPr/>
        </p:nvSpPr>
        <p:spPr>
          <a:xfrm>
            <a:off x="1385188" y="1868516"/>
            <a:ext cx="2001659" cy="20016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  <a:cs typeface="+mn-ea"/>
                <a:sym typeface="+mn-lt"/>
              </a:rPr>
              <a:t>多种题型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Oval 29"/>
          <p:cNvSpPr/>
          <p:nvPr/>
        </p:nvSpPr>
        <p:spPr>
          <a:xfrm>
            <a:off x="3385084" y="1868516"/>
            <a:ext cx="2001659" cy="2001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  <a:cs typeface="+mn-ea"/>
                <a:sym typeface="+mn-lt"/>
              </a:rPr>
              <a:t>问卷预览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Oval 30"/>
          <p:cNvSpPr/>
          <p:nvPr/>
        </p:nvSpPr>
        <p:spPr>
          <a:xfrm>
            <a:off x="1385188" y="3870173"/>
            <a:ext cx="2001659" cy="2001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  <a:cs typeface="+mn-ea"/>
                <a:sym typeface="+mn-lt"/>
              </a:rPr>
              <a:t>所见即所得</a:t>
            </a:r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Oval 31"/>
          <p:cNvSpPr/>
          <p:nvPr/>
        </p:nvSpPr>
        <p:spPr>
          <a:xfrm>
            <a:off x="3385084" y="3870173"/>
            <a:ext cx="2001659" cy="20016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  <a:cs typeface="+mn-ea"/>
                <a:sym typeface="+mn-lt"/>
              </a:rPr>
              <a:t>优雅的界面</a:t>
            </a:r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Oval 35"/>
          <p:cNvSpPr/>
          <p:nvPr/>
        </p:nvSpPr>
        <p:spPr>
          <a:xfrm>
            <a:off x="1385188" y="1863304"/>
            <a:ext cx="588559" cy="58855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Oval 39"/>
          <p:cNvSpPr/>
          <p:nvPr/>
        </p:nvSpPr>
        <p:spPr>
          <a:xfrm>
            <a:off x="4798184" y="1863304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W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Oval 40"/>
          <p:cNvSpPr/>
          <p:nvPr/>
        </p:nvSpPr>
        <p:spPr>
          <a:xfrm>
            <a:off x="4798184" y="5283272"/>
            <a:ext cx="588559" cy="58855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O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Oval 41"/>
          <p:cNvSpPr/>
          <p:nvPr/>
        </p:nvSpPr>
        <p:spPr>
          <a:xfrm>
            <a:off x="1385188" y="5283272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T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 Placeholder 32"/>
          <p:cNvSpPr txBox="1"/>
          <p:nvPr/>
        </p:nvSpPr>
        <p:spPr>
          <a:xfrm>
            <a:off x="6529687" y="5350528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优雅大方，简洁，同时还具备着强大的功能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6" name="Text Placeholder 33"/>
          <p:cNvSpPr txBox="1"/>
          <p:nvPr/>
        </p:nvSpPr>
        <p:spPr>
          <a:xfrm>
            <a:off x="6516019" y="5044369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优雅简洁的界面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37" name="Straight Connector 54"/>
          <p:cNvCxnSpPr/>
          <p:nvPr/>
        </p:nvCxnSpPr>
        <p:spPr>
          <a:xfrm>
            <a:off x="6328128" y="5082469"/>
            <a:ext cx="0" cy="71837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32"/>
          <p:cNvSpPr txBox="1"/>
          <p:nvPr/>
        </p:nvSpPr>
        <p:spPr>
          <a:xfrm>
            <a:off x="6529687" y="4289557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当我们在修改编辑题目的时候，修改栏上方可以同步显示问卷的题目信息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9" name="Text Placeholder 33"/>
          <p:cNvSpPr txBox="1"/>
          <p:nvPr/>
        </p:nvSpPr>
        <p:spPr>
          <a:xfrm>
            <a:off x="6516019" y="3983398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+mn-lt"/>
                <a:cs typeface="+mn-ea"/>
                <a:sym typeface="+mn-lt"/>
              </a:rPr>
              <a:t>所见即所得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40" name="Straight Connector 56"/>
          <p:cNvCxnSpPr/>
          <p:nvPr/>
        </p:nvCxnSpPr>
        <p:spPr>
          <a:xfrm>
            <a:off x="6328128" y="4002450"/>
            <a:ext cx="0" cy="718378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32"/>
          <p:cNvSpPr txBox="1"/>
          <p:nvPr/>
        </p:nvSpPr>
        <p:spPr>
          <a:xfrm>
            <a:off x="6529687" y="3228586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我们可以点击左上角的全部展开，收起按钮，来预览当前编辑问卷的样式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42" name="Text Placeholder 33"/>
          <p:cNvSpPr txBox="1"/>
          <p:nvPr/>
        </p:nvSpPr>
        <p:spPr>
          <a:xfrm>
            <a:off x="6516019" y="2922427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问卷的预览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43" name="Straight Connector 57"/>
          <p:cNvCxnSpPr/>
          <p:nvPr/>
        </p:nvCxnSpPr>
        <p:spPr>
          <a:xfrm>
            <a:off x="6328128" y="2943323"/>
            <a:ext cx="0" cy="71837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32"/>
          <p:cNvSpPr txBox="1"/>
          <p:nvPr/>
        </p:nvSpPr>
        <p:spPr>
          <a:xfrm>
            <a:off x="6529687" y="2169463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1题目的形式有单选，多选，填空，下拉框，程度进度条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45" name="Text Placeholder 33"/>
          <p:cNvSpPr txBox="1"/>
          <p:nvPr/>
        </p:nvSpPr>
        <p:spPr>
          <a:xfrm>
            <a:off x="6516019" y="1863304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800" b="1" dirty="0">
                <a:solidFill>
                  <a:srgbClr val="F23B48"/>
                </a:solidFill>
                <a:latin typeface="+mn-lt"/>
                <a:cs typeface="+mn-ea"/>
                <a:sym typeface="+mn-lt"/>
              </a:rPr>
              <a:t>多种题型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23B4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46" name="Straight Connector 58"/>
          <p:cNvCxnSpPr/>
          <p:nvPr/>
        </p:nvCxnSpPr>
        <p:spPr>
          <a:xfrm>
            <a:off x="6328128" y="1863304"/>
            <a:ext cx="0" cy="718378"/>
          </a:xfrm>
          <a:prstGeom prst="line">
            <a:avLst/>
          </a:prstGeom>
          <a:ln w="50800">
            <a:solidFill>
              <a:srgbClr val="F23B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lt"/>
                <a:cs typeface="+mn-ea"/>
                <a:sym typeface="+mn-lt"/>
              </a:rPr>
              <a:t>在问卷编辑</a:t>
            </a: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585333" y="3424634"/>
            <a:ext cx="46892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Questionnaire Analysis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4585333" y="2615188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问卷分析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4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第一PPT，www.1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935</Words>
  <Application>WPS 演示</Application>
  <PresentationFormat>自定义</PresentationFormat>
  <Paragraphs>147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Lato</vt:lpstr>
      <vt:lpstr>Raleway</vt:lpstr>
      <vt:lpstr>微软雅黑</vt:lpstr>
      <vt:lpstr>Neris Thin</vt:lpstr>
      <vt:lpstr>Calibri Light</vt:lpstr>
      <vt:lpstr>方正宋刻本秀楷简体</vt:lpstr>
      <vt:lpstr>华文细黑</vt:lpstr>
      <vt:lpstr>Arial Unicode MS</vt:lpstr>
      <vt:lpstr>Calibri</vt:lpstr>
      <vt:lpstr>Arial</vt:lpstr>
      <vt:lpstr>Segoe Print</vt:lpstr>
      <vt:lpstr>第一PPT，www.1ppt.com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红黑极简</dc:title>
  <dc:creator>第一PPT</dc:creator>
  <cp:keywords>www.1ppt.com</cp:keywords>
  <dc:description>www.1ppt.com</dc:description>
  <cp:lastModifiedBy>零界限定</cp:lastModifiedBy>
  <cp:revision>61</cp:revision>
  <dcterms:created xsi:type="dcterms:W3CDTF">2017-02-13T15:17:00Z</dcterms:created>
  <dcterms:modified xsi:type="dcterms:W3CDTF">2018-11-27T13:14:17Z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2052-11.1.0.8135</vt:lpwstr>
  </property>
</Properties>
</file>