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0a9f77ea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0a9f77ea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0a9f77ea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0a9f77ea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a9f77ea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0a9f77ea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0a9f77e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0a9f77e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SEMINARIO DE LENGUAJES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+ KOTLIN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2380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/>
              <a:t>Docentes</a:t>
            </a:r>
            <a:endParaRPr sz="5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1780075"/>
            <a:ext cx="63669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Fernández Sosa, </a:t>
            </a:r>
            <a:r>
              <a:rPr b="1" lang="es-419" sz="2500"/>
              <a:t>Juan</a:t>
            </a:r>
            <a:r>
              <a:rPr lang="es-419" sz="2500"/>
              <a:t> Francisco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Olsowy, </a:t>
            </a:r>
            <a:r>
              <a:rPr b="1" lang="es-419" sz="2500"/>
              <a:t>Verena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Segovia, </a:t>
            </a:r>
            <a:r>
              <a:rPr b="1" lang="es-419" sz="2500"/>
              <a:t>Maite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160025" y="1399075"/>
            <a:ext cx="71124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/>
              <a:t>Teoría</a:t>
            </a:r>
            <a:r>
              <a:rPr lang="es-419" sz="2500"/>
              <a:t> </a:t>
            </a:r>
            <a:endParaRPr sz="2500"/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Lunes 12hs a 14hs - Sala de PC</a:t>
            </a:r>
            <a:endParaRPr sz="2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500"/>
              <a:t>Práctica</a:t>
            </a:r>
            <a:endParaRPr b="1" sz="2500"/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Miércoles</a:t>
            </a:r>
            <a:r>
              <a:rPr lang="es-419" sz="2500"/>
              <a:t> 14:30hs a 16:30hs - Aula 15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Viernes 18:30hs a 20:30hs - Aula 15</a:t>
            </a:r>
            <a:endParaRPr sz="2500"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-1645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/>
              <a:t>Horarios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015875" y="1947450"/>
            <a:ext cx="71124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Teorías y prácticas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Trabajos entregables en grupo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Un examen con dos recuperatorios</a:t>
            </a:r>
            <a:endParaRPr sz="2500"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88550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/>
              <a:t>Metodología de Trabajo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015800" y="1426500"/>
            <a:ext cx="7112400" cy="25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Aprobación</a:t>
            </a:r>
            <a:r>
              <a:rPr lang="es-419" sz="2100"/>
              <a:t> de la cursada</a:t>
            </a:r>
            <a:endParaRPr sz="2100"/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419" sz="2100"/>
              <a:t>Aprobar las entregas de la práctica</a:t>
            </a:r>
            <a:endParaRPr sz="2100"/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419" sz="2100"/>
              <a:t>Aprobar el examen 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Promoción</a:t>
            </a:r>
            <a:endParaRPr sz="2100"/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419" sz="2100"/>
              <a:t>Quien apruebe la cursada, obtiene la promoción</a:t>
            </a:r>
            <a:endParaRPr sz="21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/>
              <a:t>LA MATERIA NO TIENE EXAMEN FINAL</a:t>
            </a:r>
            <a:endParaRPr sz="2100"/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88550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Método de evaluación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