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9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  <p:sldMasterId id="2147483652" r:id="rId6"/>
    <p:sldMasterId id="2147483653" r:id="rId7"/>
    <p:sldMasterId id="2147483654" r:id="rId8"/>
    <p:sldMasterId id="2147483655" r:id="rId9"/>
    <p:sldMasterId id="2147483656" r:id="rId10"/>
    <p:sldMasterId id="2147483657" r:id="rId11"/>
    <p:sldMasterId id="2147483658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82" r:id="rId40"/>
    <p:sldId id="283" r:id="rId41"/>
    <p:sldId id="284" r:id="rId42"/>
    <p:sldId id="285" r:id="rId43"/>
    <p:sldId id="286" r:id="rId44"/>
    <p:sldId id="287" r:id="rId45"/>
    <p:sldId id="288" r:id="rId46"/>
    <p:sldId id="289" r:id="rId47"/>
    <p:sldId id="290" r:id="rId48"/>
    <p:sldId id="291" r:id="rId49"/>
  </p:sldIdLst>
  <p:sldSz cy="9752000" cx="13003200"/>
  <p:notesSz cx="6858000" cy="9144000"/>
  <p:embeddedFontLst>
    <p:embeddedFont>
      <p:font typeface="Gill Sans"/>
      <p:regular r:id="rId50"/>
      <p:bold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52" roundtripDataSignature="AMtx7miD4T7hCLoSyXVubqkWyb0et26l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27.xml"/><Relationship Id="rId42" Type="http://schemas.openxmlformats.org/officeDocument/2006/relationships/slide" Target="slides/slide29.xml"/><Relationship Id="rId41" Type="http://schemas.openxmlformats.org/officeDocument/2006/relationships/slide" Target="slides/slide28.xml"/><Relationship Id="rId44" Type="http://schemas.openxmlformats.org/officeDocument/2006/relationships/slide" Target="slides/slide31.xml"/><Relationship Id="rId43" Type="http://schemas.openxmlformats.org/officeDocument/2006/relationships/slide" Target="slides/slide30.xml"/><Relationship Id="rId46" Type="http://schemas.openxmlformats.org/officeDocument/2006/relationships/slide" Target="slides/slide33.xml"/><Relationship Id="rId45" Type="http://schemas.openxmlformats.org/officeDocument/2006/relationships/slide" Target="slides/slide32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48" Type="http://schemas.openxmlformats.org/officeDocument/2006/relationships/slide" Target="slides/slide35.xml"/><Relationship Id="rId47" Type="http://schemas.openxmlformats.org/officeDocument/2006/relationships/slide" Target="slides/slide34.xml"/><Relationship Id="rId49" Type="http://schemas.openxmlformats.org/officeDocument/2006/relationships/slide" Target="slides/slide36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18.xml"/><Relationship Id="rId30" Type="http://schemas.openxmlformats.org/officeDocument/2006/relationships/slide" Target="slides/slide17.xml"/><Relationship Id="rId33" Type="http://schemas.openxmlformats.org/officeDocument/2006/relationships/slide" Target="slides/slide20.xml"/><Relationship Id="rId32" Type="http://schemas.openxmlformats.org/officeDocument/2006/relationships/slide" Target="slides/slide19.xml"/><Relationship Id="rId35" Type="http://schemas.openxmlformats.org/officeDocument/2006/relationships/slide" Target="slides/slide22.xml"/><Relationship Id="rId34" Type="http://schemas.openxmlformats.org/officeDocument/2006/relationships/slide" Target="slides/slide21.xml"/><Relationship Id="rId37" Type="http://schemas.openxmlformats.org/officeDocument/2006/relationships/slide" Target="slides/slide24.xml"/><Relationship Id="rId36" Type="http://schemas.openxmlformats.org/officeDocument/2006/relationships/slide" Target="slides/slide23.xml"/><Relationship Id="rId39" Type="http://schemas.openxmlformats.org/officeDocument/2006/relationships/slide" Target="slides/slide26.xml"/><Relationship Id="rId38" Type="http://schemas.openxmlformats.org/officeDocument/2006/relationships/slide" Target="slides/slide25.xml"/><Relationship Id="rId20" Type="http://schemas.openxmlformats.org/officeDocument/2006/relationships/slide" Target="slides/slide7.xml"/><Relationship Id="rId22" Type="http://schemas.openxmlformats.org/officeDocument/2006/relationships/slide" Target="slides/slide9.xml"/><Relationship Id="rId21" Type="http://schemas.openxmlformats.org/officeDocument/2006/relationships/slide" Target="slides/slide8.xml"/><Relationship Id="rId24" Type="http://schemas.openxmlformats.org/officeDocument/2006/relationships/slide" Target="slides/slide11.xml"/><Relationship Id="rId23" Type="http://schemas.openxmlformats.org/officeDocument/2006/relationships/slide" Target="slides/slide10.xml"/><Relationship Id="rId26" Type="http://schemas.openxmlformats.org/officeDocument/2006/relationships/slide" Target="slides/slide13.xml"/><Relationship Id="rId25" Type="http://schemas.openxmlformats.org/officeDocument/2006/relationships/slide" Target="slides/slide12.xml"/><Relationship Id="rId28" Type="http://schemas.openxmlformats.org/officeDocument/2006/relationships/slide" Target="slides/slide15.xml"/><Relationship Id="rId27" Type="http://schemas.openxmlformats.org/officeDocument/2006/relationships/slide" Target="slides/slide14.xml"/><Relationship Id="rId29" Type="http://schemas.openxmlformats.org/officeDocument/2006/relationships/slide" Target="slides/slide16.xml"/><Relationship Id="rId51" Type="http://schemas.openxmlformats.org/officeDocument/2006/relationships/font" Target="fonts/GillSans-bold.fntdata"/><Relationship Id="rId50" Type="http://schemas.openxmlformats.org/officeDocument/2006/relationships/font" Target="fonts/GillSans-regular.fntdata"/><Relationship Id="rId52" Type="http://customschemas.google.com/relationships/presentationmetadata" Target="metadata"/><Relationship Id="rId11" Type="http://schemas.openxmlformats.org/officeDocument/2006/relationships/slideMaster" Target="slideMasters/slideMaster8.xml"/><Relationship Id="rId10" Type="http://schemas.openxmlformats.org/officeDocument/2006/relationships/slideMaster" Target="slideMasters/slideMaster7.xml"/><Relationship Id="rId13" Type="http://schemas.openxmlformats.org/officeDocument/2006/relationships/notesMaster" Target="notesMasters/notesMaster1.xml"/><Relationship Id="rId12" Type="http://schemas.openxmlformats.org/officeDocument/2006/relationships/slideMaster" Target="slideMasters/slideMaster9.xml"/><Relationship Id="rId15" Type="http://schemas.openxmlformats.org/officeDocument/2006/relationships/slide" Target="slides/slide2.xml"/><Relationship Id="rId14" Type="http://schemas.openxmlformats.org/officeDocument/2006/relationships/slide" Target="slides/slide1.xml"/><Relationship Id="rId17" Type="http://schemas.openxmlformats.org/officeDocument/2006/relationships/slide" Target="slides/slide4.xml"/><Relationship Id="rId16" Type="http://schemas.openxmlformats.org/officeDocument/2006/relationships/slide" Target="slides/slide3.xml"/><Relationship Id="rId19" Type="http://schemas.openxmlformats.org/officeDocument/2006/relationships/slide" Target="slides/slide6.xml"/><Relationship Id="rId18" Type="http://schemas.openxmlformats.org/officeDocument/2006/relationships/slide" Target="slides/slide5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" name="Google Shape;6;n"/>
          <p:cNvSpPr/>
          <p:nvPr>
            <p:ph idx="2" type="sldImg"/>
          </p:nvPr>
        </p:nvSpPr>
        <p:spPr>
          <a:xfrm>
            <a:off x="1143000" y="685800"/>
            <a:ext cx="4567237" cy="3424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685800" y="4343400"/>
            <a:ext cx="5481637" cy="411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5" name="Google Shape;145;p1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1" name="Google Shape;201;p10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7" name="Google Shape;207;p11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3" name="Google Shape;213;p12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9" name="Google Shape;219;p13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5" name="Google Shape;225;p14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1" name="Google Shape;231;p15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7" name="Google Shape;237;p16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3" name="Google Shape;243;p17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9" name="Google Shape;249;p18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9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4" name="Google Shape;254;p19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2" name="Google Shape;152;p2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/>
              <a:t>Primera versión de Android año 2008 (version 1.0). La primera versión con nombre fue Cupcake en 2009 (version 1.5)</a:t>
            </a:r>
            <a:endParaRPr/>
          </a:p>
        </p:txBody>
      </p:sp>
      <p:sp>
        <p:nvSpPr>
          <p:cNvPr id="153" name="Google Shape;153;p2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Gill Sans"/>
              <a:buNone/>
            </a:pPr>
            <a:fld id="{00000000-1234-1234-1234-123412341234}" type="slidenum">
              <a:rPr b="0" i="0" lang="en-US" sz="43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0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1" name="Google Shape;261;p20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1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7" name="Google Shape;277;p21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2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4" name="Google Shape;284;p22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3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1" name="Google Shape;291;p23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4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8" name="Google Shape;298;p24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5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6" name="Google Shape;306;p25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6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2" name="Google Shape;312;p26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7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3" name="Google Shape;323;p27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8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1" name="Google Shape;331;p28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9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1" name="Google Shape;341;p29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0" name="Google Shape;160;p3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0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8" name="Google Shape;348;p30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1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8" name="Google Shape;358;p31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2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8" name="Google Shape;368;p32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3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8" name="Google Shape;378;p33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4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85" name="Google Shape;385;p34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5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6" name="Google Shape;396;p35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6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06" name="Google Shape;406;p36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5" name="Google Shape;165;p4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1" name="Google Shape;171;p5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7" name="Google Shape;177;p6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3" name="Google Shape;183;p7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9" name="Google Shape;189;p8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5" name="Google Shape;195;p9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8"/>
          <p:cNvSpPr txBox="1"/>
          <p:nvPr>
            <p:ph idx="10" type="dt"/>
          </p:nvPr>
        </p:nvSpPr>
        <p:spPr>
          <a:xfrm>
            <a:off x="9536112" y="5981700"/>
            <a:ext cx="1363662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8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8" name="Google Shape;28;p38"/>
          <p:cNvSpPr txBox="1"/>
          <p:nvPr>
            <p:ph idx="12" type="sldNum"/>
          </p:nvPr>
        </p:nvSpPr>
        <p:spPr>
          <a:xfrm>
            <a:off x="11831637" y="1587"/>
            <a:ext cx="1062037" cy="5191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215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215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215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215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215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15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15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215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215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2159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0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8" name="Google Shape;48;p40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9" name="Google Shape;49;p40"/>
          <p:cNvSpPr txBox="1"/>
          <p:nvPr>
            <p:ph idx="12" type="sldNum"/>
          </p:nvPr>
        </p:nvSpPr>
        <p:spPr>
          <a:xfrm>
            <a:off x="11625262" y="3175"/>
            <a:ext cx="1081087" cy="5191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theme" Target="../theme/theme6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theme" Target="../theme/theme8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theme" Target="../theme/theme10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7"/>
          <p:cNvSpPr/>
          <p:nvPr/>
        </p:nvSpPr>
        <p:spPr>
          <a:xfrm flipH="1" rot="10800000">
            <a:off x="7693025" y="5418137"/>
            <a:ext cx="5310187" cy="128587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" name="Google Shape;10;p37"/>
          <p:cNvSpPr/>
          <p:nvPr/>
        </p:nvSpPr>
        <p:spPr>
          <a:xfrm flipH="1" rot="10800000">
            <a:off x="7693025" y="5540375"/>
            <a:ext cx="5310187" cy="273050"/>
          </a:xfrm>
          <a:prstGeom prst="rect">
            <a:avLst/>
          </a:prstGeom>
          <a:solidFill>
            <a:srgbClr val="438086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" name="Google Shape;11;p37"/>
          <p:cNvSpPr/>
          <p:nvPr/>
        </p:nvSpPr>
        <p:spPr>
          <a:xfrm flipH="1" rot="10800000">
            <a:off x="7693025" y="5851525"/>
            <a:ext cx="5310187" cy="12700"/>
          </a:xfrm>
          <a:prstGeom prst="rect">
            <a:avLst/>
          </a:prstGeom>
          <a:solidFill>
            <a:srgbClr val="438086">
              <a:alpha val="6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" name="Google Shape;12;p37"/>
          <p:cNvSpPr/>
          <p:nvPr/>
        </p:nvSpPr>
        <p:spPr>
          <a:xfrm flipH="1" rot="10800000">
            <a:off x="7693025" y="5919787"/>
            <a:ext cx="2795587" cy="26987"/>
          </a:xfrm>
          <a:prstGeom prst="rect">
            <a:avLst/>
          </a:prstGeom>
          <a:solidFill>
            <a:srgbClr val="438086">
              <a:alpha val="5960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Google Shape;13;p37"/>
          <p:cNvSpPr/>
          <p:nvPr/>
        </p:nvSpPr>
        <p:spPr>
          <a:xfrm flipH="1" rot="10800000">
            <a:off x="7693025" y="5972175"/>
            <a:ext cx="2795587" cy="12700"/>
          </a:xfrm>
          <a:prstGeom prst="rect">
            <a:avLst/>
          </a:prstGeom>
          <a:solidFill>
            <a:srgbClr val="438086">
              <a:alpha val="6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" name="Google Shape;14;p37"/>
          <p:cNvSpPr/>
          <p:nvPr/>
        </p:nvSpPr>
        <p:spPr>
          <a:xfrm>
            <a:off x="7693025" y="5634037"/>
            <a:ext cx="4356100" cy="39687"/>
          </a:xfrm>
          <a:prstGeom prst="roundRect">
            <a:avLst>
              <a:gd fmla="val 360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" name="Google Shape;15;p37"/>
          <p:cNvSpPr/>
          <p:nvPr/>
        </p:nvSpPr>
        <p:spPr>
          <a:xfrm>
            <a:off x="10490200" y="5775325"/>
            <a:ext cx="2274887" cy="50800"/>
          </a:xfrm>
          <a:prstGeom prst="roundRect">
            <a:avLst>
              <a:gd fmla="val 360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" name="Google Shape;16;p37"/>
          <p:cNvSpPr/>
          <p:nvPr/>
        </p:nvSpPr>
        <p:spPr>
          <a:xfrm>
            <a:off x="0" y="5189537"/>
            <a:ext cx="13003212" cy="347662"/>
          </a:xfrm>
          <a:prstGeom prst="rect">
            <a:avLst/>
          </a:prstGeom>
          <a:solidFill>
            <a:srgbClr val="438086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" name="Google Shape;17;p37"/>
          <p:cNvSpPr/>
          <p:nvPr/>
        </p:nvSpPr>
        <p:spPr>
          <a:xfrm>
            <a:off x="0" y="5226050"/>
            <a:ext cx="13003212" cy="200025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" name="Google Shape;18;p37"/>
          <p:cNvSpPr/>
          <p:nvPr/>
        </p:nvSpPr>
        <p:spPr>
          <a:xfrm flipH="1" rot="10800000">
            <a:off x="9121775" y="5180012"/>
            <a:ext cx="3881437" cy="354012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" name="Google Shape;19;p37"/>
          <p:cNvSpPr/>
          <p:nvPr/>
        </p:nvSpPr>
        <p:spPr>
          <a:xfrm>
            <a:off x="0" y="0"/>
            <a:ext cx="13003212" cy="5264150"/>
          </a:xfrm>
          <a:prstGeom prst="rect">
            <a:avLst/>
          </a:prstGeom>
          <a:solidFill>
            <a:srgbClr val="42445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" name="Google Shape;20;p37"/>
          <p:cNvSpPr txBox="1"/>
          <p:nvPr>
            <p:ph type="title"/>
          </p:nvPr>
        </p:nvSpPr>
        <p:spPr>
          <a:xfrm>
            <a:off x="650875" y="1625600"/>
            <a:ext cx="11699875" cy="151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37"/>
          <p:cNvSpPr txBox="1"/>
          <p:nvPr>
            <p:ph idx="1" type="body"/>
          </p:nvPr>
        </p:nvSpPr>
        <p:spPr>
          <a:xfrm>
            <a:off x="650875" y="3198812"/>
            <a:ext cx="11699875" cy="61483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3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rgbClr val="53548A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3100" u="none" cap="none" strike="noStrike">
                <a:solidFill>
                  <a:srgbClr val="53548A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2" name="Google Shape;22;p37"/>
          <p:cNvSpPr txBox="1"/>
          <p:nvPr>
            <p:ph idx="10" type="dt"/>
          </p:nvPr>
        </p:nvSpPr>
        <p:spPr>
          <a:xfrm>
            <a:off x="9536112" y="5981700"/>
            <a:ext cx="1363662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>
                <a:solidFill>
                  <a:srgbClr val="43808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3" name="Google Shape;23;p37"/>
          <p:cNvSpPr/>
          <p:nvPr/>
        </p:nvSpPr>
        <p:spPr>
          <a:xfrm>
            <a:off x="7693025" y="5980112"/>
            <a:ext cx="1843087" cy="649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" name="Google Shape;24;p37"/>
          <p:cNvSpPr txBox="1"/>
          <p:nvPr>
            <p:ph idx="12" type="sldNum"/>
          </p:nvPr>
        </p:nvSpPr>
        <p:spPr>
          <a:xfrm>
            <a:off x="11831637" y="1587"/>
            <a:ext cx="1062037" cy="5191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-215900" lvl="0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None/>
              <a:defRPr b="0" i="0" sz="25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15900" lvl="1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None/>
              <a:defRPr b="0" i="0" sz="25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15900" lvl="2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None/>
              <a:defRPr b="0" i="0" sz="25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15900" lvl="3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None/>
              <a:defRPr b="0" i="0" sz="25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15900" lvl="4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None/>
              <a:defRPr b="0" i="0" sz="25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15900" lvl="5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None/>
              <a:defRPr b="0" i="0" sz="25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15900" lvl="6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None/>
              <a:defRPr b="0" i="0" sz="25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15900" lvl="7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None/>
              <a:defRPr b="0" i="0" sz="25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15900" lvl="8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None/>
              <a:defRPr b="0" i="0" sz="25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-215900" lvl="0" marL="2159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9"/>
          <p:cNvSpPr/>
          <p:nvPr/>
        </p:nvSpPr>
        <p:spPr>
          <a:xfrm>
            <a:off x="0" y="522287"/>
            <a:ext cx="13003212" cy="119062"/>
          </a:xfrm>
          <a:prstGeom prst="rect">
            <a:avLst/>
          </a:prstGeom>
          <a:solidFill>
            <a:srgbClr val="438086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" name="Google Shape;31;p39"/>
          <p:cNvSpPr/>
          <p:nvPr/>
        </p:nvSpPr>
        <p:spPr>
          <a:xfrm>
            <a:off x="0" y="0"/>
            <a:ext cx="13003212" cy="441325"/>
          </a:xfrm>
          <a:prstGeom prst="rect">
            <a:avLst/>
          </a:prstGeom>
          <a:solidFill>
            <a:srgbClr val="42445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" name="Google Shape;32;p39"/>
          <p:cNvSpPr/>
          <p:nvPr/>
        </p:nvSpPr>
        <p:spPr>
          <a:xfrm>
            <a:off x="0" y="438150"/>
            <a:ext cx="13003212" cy="130175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" name="Google Shape;33;p39"/>
          <p:cNvSpPr/>
          <p:nvPr/>
        </p:nvSpPr>
        <p:spPr>
          <a:xfrm flipH="1" rot="10800000">
            <a:off x="7693025" y="512762"/>
            <a:ext cx="5310187" cy="128587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" name="Google Shape;34;p39"/>
          <p:cNvSpPr/>
          <p:nvPr/>
        </p:nvSpPr>
        <p:spPr>
          <a:xfrm flipH="1" rot="10800000">
            <a:off x="7693025" y="625475"/>
            <a:ext cx="5310187" cy="255587"/>
          </a:xfrm>
          <a:prstGeom prst="rect">
            <a:avLst/>
          </a:prstGeom>
          <a:solidFill>
            <a:srgbClr val="438086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" name="Google Shape;35;p39"/>
          <p:cNvSpPr/>
          <p:nvPr/>
        </p:nvSpPr>
        <p:spPr>
          <a:xfrm>
            <a:off x="7689850" y="708025"/>
            <a:ext cx="4356100" cy="38100"/>
          </a:xfrm>
          <a:prstGeom prst="roundRect">
            <a:avLst>
              <a:gd fmla="val 360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" name="Google Shape;36;p39"/>
          <p:cNvSpPr/>
          <p:nvPr/>
        </p:nvSpPr>
        <p:spPr>
          <a:xfrm>
            <a:off x="10485437" y="838200"/>
            <a:ext cx="2276475" cy="50800"/>
          </a:xfrm>
          <a:prstGeom prst="roundRect">
            <a:avLst>
              <a:gd fmla="val 360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" name="Google Shape;37;p39"/>
          <p:cNvSpPr/>
          <p:nvPr/>
        </p:nvSpPr>
        <p:spPr>
          <a:xfrm>
            <a:off x="12919075" y="-3175"/>
            <a:ext cx="82550" cy="884237"/>
          </a:xfrm>
          <a:prstGeom prst="rect">
            <a:avLst/>
          </a:prstGeom>
          <a:solidFill>
            <a:srgbClr val="FFFFFF">
              <a:alpha val="6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" name="Google Shape;38;p39"/>
          <p:cNvSpPr/>
          <p:nvPr/>
        </p:nvSpPr>
        <p:spPr>
          <a:xfrm>
            <a:off x="12861925" y="-3175"/>
            <a:ext cx="38100" cy="884237"/>
          </a:xfrm>
          <a:prstGeom prst="rect">
            <a:avLst/>
          </a:prstGeom>
          <a:solidFill>
            <a:srgbClr val="FFFFFF">
              <a:alpha val="6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" name="Google Shape;39;p39"/>
          <p:cNvSpPr/>
          <p:nvPr/>
        </p:nvSpPr>
        <p:spPr>
          <a:xfrm>
            <a:off x="12834937" y="-3175"/>
            <a:ext cx="12700" cy="884237"/>
          </a:xfrm>
          <a:prstGeom prst="rect">
            <a:avLst/>
          </a:prstGeom>
          <a:solidFill>
            <a:srgbClr val="FFFFFF">
              <a:alpha val="5960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0" name="Google Shape;40;p39"/>
          <p:cNvSpPr/>
          <p:nvPr/>
        </p:nvSpPr>
        <p:spPr>
          <a:xfrm>
            <a:off x="12763500" y="-3175"/>
            <a:ext cx="39687" cy="884237"/>
          </a:xfrm>
          <a:prstGeom prst="rect">
            <a:avLst/>
          </a:prstGeom>
          <a:solidFill>
            <a:srgbClr val="FFFFFF">
              <a:alpha val="3960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1" name="Google Shape;41;p39"/>
          <p:cNvSpPr/>
          <p:nvPr/>
        </p:nvSpPr>
        <p:spPr>
          <a:xfrm>
            <a:off x="12677775" y="0"/>
            <a:ext cx="79375" cy="833437"/>
          </a:xfrm>
          <a:prstGeom prst="rect">
            <a:avLst/>
          </a:prstGeom>
          <a:solidFill>
            <a:srgbClr val="FFFFFF">
              <a:alpha val="1960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" name="Google Shape;42;p39"/>
          <p:cNvSpPr/>
          <p:nvPr/>
        </p:nvSpPr>
        <p:spPr>
          <a:xfrm>
            <a:off x="12619037" y="0"/>
            <a:ext cx="12700" cy="833437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" name="Google Shape;43;p39"/>
          <p:cNvSpPr txBox="1"/>
          <p:nvPr>
            <p:ph type="title"/>
          </p:nvPr>
        </p:nvSpPr>
        <p:spPr>
          <a:xfrm>
            <a:off x="650875" y="1625600"/>
            <a:ext cx="11699875" cy="151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4" name="Google Shape;44;p39"/>
          <p:cNvSpPr txBox="1"/>
          <p:nvPr>
            <p:ph idx="1" type="body"/>
          </p:nvPr>
        </p:nvSpPr>
        <p:spPr>
          <a:xfrm>
            <a:off x="650875" y="3198812"/>
            <a:ext cx="11699875" cy="61483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3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rgbClr val="53548A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3100" u="none" cap="none" strike="noStrike">
                <a:solidFill>
                  <a:srgbClr val="53548A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5" name="Google Shape;45;p39"/>
          <p:cNvSpPr txBox="1"/>
          <p:nvPr>
            <p:ph idx="12" type="sldNum"/>
          </p:nvPr>
        </p:nvSpPr>
        <p:spPr>
          <a:xfrm>
            <a:off x="11625262" y="3175"/>
            <a:ext cx="1081087" cy="5191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None/>
              <a:defRPr b="0" i="0" sz="25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None/>
              <a:defRPr b="0" i="0" sz="25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None/>
              <a:defRPr b="0" i="0" sz="25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None/>
              <a:defRPr b="0" i="0" sz="25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None/>
              <a:defRPr b="0" i="0" sz="25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None/>
              <a:defRPr b="0" i="0" sz="25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None/>
              <a:defRPr b="0" i="0" sz="25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None/>
              <a:defRPr b="0" i="0" sz="25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None/>
              <a:defRPr b="0" i="0" sz="25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1"/>
          <p:cNvSpPr/>
          <p:nvPr/>
        </p:nvSpPr>
        <p:spPr>
          <a:xfrm>
            <a:off x="1287462" y="5187950"/>
            <a:ext cx="10402887" cy="1820862"/>
          </a:xfrm>
          <a:prstGeom prst="rect">
            <a:avLst/>
          </a:prstGeom>
          <a:noFill/>
          <a:ln cap="rnd" cmpd="sng" w="9525">
            <a:solidFill>
              <a:srgbClr val="727CA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2" name="Google Shape;52;p41"/>
          <p:cNvSpPr/>
          <p:nvPr/>
        </p:nvSpPr>
        <p:spPr>
          <a:xfrm>
            <a:off x="1300162" y="7180262"/>
            <a:ext cx="10404475" cy="974725"/>
          </a:xfrm>
          <a:prstGeom prst="rect">
            <a:avLst/>
          </a:prstGeom>
          <a:noFill/>
          <a:ln cap="rnd" cmpd="sng" w="9525">
            <a:solidFill>
              <a:srgbClr val="9FB8C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3" name="Google Shape;53;p41"/>
          <p:cNvSpPr/>
          <p:nvPr/>
        </p:nvSpPr>
        <p:spPr>
          <a:xfrm>
            <a:off x="1287462" y="5187950"/>
            <a:ext cx="323850" cy="1820862"/>
          </a:xfrm>
          <a:prstGeom prst="rect">
            <a:avLst/>
          </a:prstGeom>
          <a:solidFill>
            <a:srgbClr val="727CA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4" name="Google Shape;54;p41"/>
          <p:cNvSpPr/>
          <p:nvPr/>
        </p:nvSpPr>
        <p:spPr>
          <a:xfrm>
            <a:off x="1300162" y="7180262"/>
            <a:ext cx="325437" cy="974725"/>
          </a:xfrm>
          <a:prstGeom prst="rect">
            <a:avLst/>
          </a:prstGeom>
          <a:solidFill>
            <a:srgbClr val="9FB8C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5" name="Google Shape;55;p41"/>
          <p:cNvSpPr txBox="1"/>
          <p:nvPr>
            <p:ph type="title"/>
          </p:nvPr>
        </p:nvSpPr>
        <p:spPr>
          <a:xfrm>
            <a:off x="650875" y="217487"/>
            <a:ext cx="11698287" cy="140335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56" name="Google Shape;56;p41"/>
          <p:cNvSpPr txBox="1"/>
          <p:nvPr>
            <p:ph idx="1" type="body"/>
          </p:nvPr>
        </p:nvSpPr>
        <p:spPr>
          <a:xfrm>
            <a:off x="650875" y="1733550"/>
            <a:ext cx="11698287" cy="6978650"/>
          </a:xfrm>
          <a:prstGeom prst="rect">
            <a:avLst/>
          </a:prstGeom>
          <a:noFill/>
          <a:ln>
            <a:noFill/>
          </a:ln>
        </p:spPr>
        <p:txBody>
          <a:bodyPr anchorCtr="0" anchor="t" bIns="65150" lIns="129950" spcFirstLastPara="1" rIns="129950" wrap="square" tIns="6515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4646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7" name="Google Shape;57;p41"/>
          <p:cNvSpPr/>
          <p:nvPr/>
        </p:nvSpPr>
        <p:spPr>
          <a:xfrm>
            <a:off x="9102725" y="9037637"/>
            <a:ext cx="32512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8" name="Google Shape;58;p41"/>
          <p:cNvSpPr/>
          <p:nvPr/>
        </p:nvSpPr>
        <p:spPr>
          <a:xfrm>
            <a:off x="4122737" y="9037637"/>
            <a:ext cx="4941887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9" name="Google Shape;59;p41"/>
          <p:cNvSpPr txBox="1"/>
          <p:nvPr>
            <p:ph idx="12" type="sldNum"/>
          </p:nvPr>
        </p:nvSpPr>
        <p:spPr>
          <a:xfrm>
            <a:off x="1730375" y="9037637"/>
            <a:ext cx="1728787" cy="515937"/>
          </a:xfrm>
          <a:prstGeom prst="rect">
            <a:avLst/>
          </a:prstGeom>
          <a:noFill/>
          <a:ln>
            <a:noFill/>
          </a:ln>
        </p:spPr>
        <p:txBody>
          <a:bodyPr anchorCtr="0" anchor="t" bIns="65150" lIns="129950" spcFirstLastPara="1" rIns="129950" wrap="square" tIns="651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53"/>
              </a:buClr>
              <a:buSzPts val="2000"/>
              <a:buFont typeface="Times New Roman"/>
              <a:buNone/>
              <a:defRPr b="0" i="0" sz="2000" u="none">
                <a:solidFill>
                  <a:srgbClr val="46465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53"/>
              </a:buClr>
              <a:buSzPts val="2000"/>
              <a:buFont typeface="Times New Roman"/>
              <a:buNone/>
              <a:defRPr b="0" i="0" sz="2000" u="none">
                <a:solidFill>
                  <a:srgbClr val="46465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53"/>
              </a:buClr>
              <a:buSzPts val="2000"/>
              <a:buFont typeface="Times New Roman"/>
              <a:buNone/>
              <a:defRPr b="0" i="0" sz="2000" u="none">
                <a:solidFill>
                  <a:srgbClr val="46465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53"/>
              </a:buClr>
              <a:buSzPts val="2000"/>
              <a:buFont typeface="Times New Roman"/>
              <a:buNone/>
              <a:defRPr b="0" i="0" sz="2000" u="none">
                <a:solidFill>
                  <a:srgbClr val="46465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53"/>
              </a:buClr>
              <a:buSzPts val="2000"/>
              <a:buFont typeface="Times New Roman"/>
              <a:buNone/>
              <a:defRPr b="0" i="0" sz="2000" u="none">
                <a:solidFill>
                  <a:srgbClr val="46465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53"/>
              </a:buClr>
              <a:buSzPts val="2000"/>
              <a:buFont typeface="Times New Roman"/>
              <a:buNone/>
              <a:defRPr b="0" i="0" sz="2000" u="none">
                <a:solidFill>
                  <a:srgbClr val="46465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53"/>
              </a:buClr>
              <a:buSzPts val="2000"/>
              <a:buFont typeface="Times New Roman"/>
              <a:buNone/>
              <a:defRPr b="0" i="0" sz="2000" u="none">
                <a:solidFill>
                  <a:srgbClr val="46465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53"/>
              </a:buClr>
              <a:buSzPts val="2000"/>
              <a:buFont typeface="Times New Roman"/>
              <a:buNone/>
              <a:defRPr b="0" i="0" sz="2000" u="none">
                <a:solidFill>
                  <a:srgbClr val="46465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53"/>
              </a:buClr>
              <a:buSzPts val="2000"/>
              <a:buFont typeface="Times New Roman"/>
              <a:buNone/>
              <a:defRPr b="0" i="0" sz="2000" u="none">
                <a:solidFill>
                  <a:srgbClr val="46465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42"/>
          <p:cNvCxnSpPr/>
          <p:nvPr/>
        </p:nvCxnSpPr>
        <p:spPr>
          <a:xfrm>
            <a:off x="650875" y="9036050"/>
            <a:ext cx="11703050" cy="1587"/>
          </a:xfrm>
          <a:prstGeom prst="straightConnector1">
            <a:avLst/>
          </a:prstGeom>
          <a:noFill/>
          <a:ln cap="sq" cmpd="sng" w="9525">
            <a:solidFill>
              <a:srgbClr val="9FB8CD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2" name="Google Shape;62;p42"/>
          <p:cNvSpPr/>
          <p:nvPr/>
        </p:nvSpPr>
        <p:spPr>
          <a:xfrm rot="5400000">
            <a:off x="599281" y="9197181"/>
            <a:ext cx="271462" cy="171450"/>
          </a:xfrm>
          <a:prstGeom prst="triangle">
            <a:avLst>
              <a:gd fmla="val 10800" name="adj"/>
            </a:avLst>
          </a:prstGeom>
          <a:solidFill>
            <a:srgbClr val="9FB8C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" name="Google Shape;63;p42"/>
          <p:cNvSpPr txBox="1"/>
          <p:nvPr>
            <p:ph type="title"/>
          </p:nvPr>
        </p:nvSpPr>
        <p:spPr>
          <a:xfrm>
            <a:off x="650875" y="217487"/>
            <a:ext cx="11698287" cy="140335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64" name="Google Shape;64;p42"/>
          <p:cNvSpPr txBox="1"/>
          <p:nvPr>
            <p:ph idx="1" type="body"/>
          </p:nvPr>
        </p:nvSpPr>
        <p:spPr>
          <a:xfrm>
            <a:off x="650875" y="1733550"/>
            <a:ext cx="11698287" cy="6978650"/>
          </a:xfrm>
          <a:prstGeom prst="rect">
            <a:avLst/>
          </a:prstGeom>
          <a:noFill/>
          <a:ln>
            <a:noFill/>
          </a:ln>
        </p:spPr>
        <p:txBody>
          <a:bodyPr anchorCtr="0" anchor="t" bIns="65150" lIns="129950" spcFirstLastPara="1" rIns="129950" wrap="square" tIns="6515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4646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5" name="Google Shape;65;p42"/>
          <p:cNvSpPr/>
          <p:nvPr/>
        </p:nvSpPr>
        <p:spPr>
          <a:xfrm>
            <a:off x="9102725" y="9040812"/>
            <a:ext cx="3255962" cy="519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6" name="Google Shape;66;p42"/>
          <p:cNvSpPr/>
          <p:nvPr/>
        </p:nvSpPr>
        <p:spPr>
          <a:xfrm>
            <a:off x="4122737" y="9040812"/>
            <a:ext cx="49847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7" name="Google Shape;67;p42"/>
          <p:cNvSpPr txBox="1"/>
          <p:nvPr>
            <p:ph idx="12" type="sldNum"/>
          </p:nvPr>
        </p:nvSpPr>
        <p:spPr>
          <a:xfrm>
            <a:off x="871537" y="9040812"/>
            <a:ext cx="281305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65150" lIns="129950" spcFirstLastPara="1" rIns="129950" wrap="square" tIns="651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53"/>
              </a:buClr>
              <a:buSzPts val="2000"/>
              <a:buFont typeface="Times New Roman"/>
              <a:buNone/>
              <a:defRPr b="0" i="0" sz="2000" u="none">
                <a:solidFill>
                  <a:srgbClr val="46465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53"/>
              </a:buClr>
              <a:buSzPts val="2000"/>
              <a:buFont typeface="Times New Roman"/>
              <a:buNone/>
              <a:defRPr b="0" i="0" sz="2000" u="none">
                <a:solidFill>
                  <a:srgbClr val="46465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53"/>
              </a:buClr>
              <a:buSzPts val="2000"/>
              <a:buFont typeface="Times New Roman"/>
              <a:buNone/>
              <a:defRPr b="0" i="0" sz="2000" u="none">
                <a:solidFill>
                  <a:srgbClr val="46465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53"/>
              </a:buClr>
              <a:buSzPts val="2000"/>
              <a:buFont typeface="Times New Roman"/>
              <a:buNone/>
              <a:defRPr b="0" i="0" sz="2000" u="none">
                <a:solidFill>
                  <a:srgbClr val="46465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53"/>
              </a:buClr>
              <a:buSzPts val="2000"/>
              <a:buFont typeface="Times New Roman"/>
              <a:buNone/>
              <a:defRPr b="0" i="0" sz="2000" u="none">
                <a:solidFill>
                  <a:srgbClr val="46465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53"/>
              </a:buClr>
              <a:buSzPts val="2000"/>
              <a:buFont typeface="Times New Roman"/>
              <a:buNone/>
              <a:defRPr b="0" i="0" sz="2000" u="none">
                <a:solidFill>
                  <a:srgbClr val="46465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53"/>
              </a:buClr>
              <a:buSzPts val="2000"/>
              <a:buFont typeface="Times New Roman"/>
              <a:buNone/>
              <a:defRPr b="0" i="0" sz="2000" u="none">
                <a:solidFill>
                  <a:srgbClr val="46465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53"/>
              </a:buClr>
              <a:buSzPts val="2000"/>
              <a:buFont typeface="Times New Roman"/>
              <a:buNone/>
              <a:defRPr b="0" i="0" sz="2000" u="none">
                <a:solidFill>
                  <a:srgbClr val="46465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53"/>
              </a:buClr>
              <a:buSzPts val="2000"/>
              <a:buFont typeface="Times New Roman"/>
              <a:buNone/>
              <a:defRPr b="0" i="0" sz="2000" u="none">
                <a:solidFill>
                  <a:srgbClr val="46465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oogle Shape;69;p43"/>
          <p:cNvCxnSpPr/>
          <p:nvPr/>
        </p:nvCxnSpPr>
        <p:spPr>
          <a:xfrm>
            <a:off x="650875" y="9036050"/>
            <a:ext cx="11703050" cy="1587"/>
          </a:xfrm>
          <a:prstGeom prst="straightConnector1">
            <a:avLst/>
          </a:prstGeom>
          <a:noFill/>
          <a:ln cap="sq" cmpd="sng" w="9525">
            <a:solidFill>
              <a:srgbClr val="9FB8CD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0" name="Google Shape;70;p43"/>
          <p:cNvCxnSpPr/>
          <p:nvPr/>
        </p:nvCxnSpPr>
        <p:spPr>
          <a:xfrm>
            <a:off x="8786812" y="436562"/>
            <a:ext cx="1587" cy="8582025"/>
          </a:xfrm>
          <a:prstGeom prst="straightConnector1">
            <a:avLst/>
          </a:prstGeom>
          <a:noFill/>
          <a:ln cap="sq" cmpd="sng" w="9525">
            <a:solidFill>
              <a:srgbClr val="9FB8CD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1" name="Google Shape;71;p43"/>
          <p:cNvSpPr/>
          <p:nvPr/>
        </p:nvSpPr>
        <p:spPr>
          <a:xfrm rot="5400000">
            <a:off x="599281" y="9197181"/>
            <a:ext cx="271462" cy="171450"/>
          </a:xfrm>
          <a:prstGeom prst="triangle">
            <a:avLst>
              <a:gd fmla="val 10800" name="adj"/>
            </a:avLst>
          </a:prstGeom>
          <a:solidFill>
            <a:srgbClr val="9FB8C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2" name="Google Shape;72;p43"/>
          <p:cNvSpPr txBox="1"/>
          <p:nvPr>
            <p:ph type="title"/>
          </p:nvPr>
        </p:nvSpPr>
        <p:spPr>
          <a:xfrm>
            <a:off x="650875" y="217487"/>
            <a:ext cx="11698287" cy="140335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73" name="Google Shape;73;p43"/>
          <p:cNvSpPr txBox="1"/>
          <p:nvPr>
            <p:ph idx="1" type="body"/>
          </p:nvPr>
        </p:nvSpPr>
        <p:spPr>
          <a:xfrm>
            <a:off x="650875" y="1733550"/>
            <a:ext cx="11698287" cy="6978650"/>
          </a:xfrm>
          <a:prstGeom prst="rect">
            <a:avLst/>
          </a:prstGeom>
          <a:noFill/>
          <a:ln>
            <a:noFill/>
          </a:ln>
        </p:spPr>
        <p:txBody>
          <a:bodyPr anchorCtr="0" anchor="t" bIns="65150" lIns="129950" spcFirstLastPara="1" rIns="129950" wrap="square" tIns="6515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4646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4" name="Google Shape;74;p43"/>
          <p:cNvSpPr/>
          <p:nvPr/>
        </p:nvSpPr>
        <p:spPr>
          <a:xfrm>
            <a:off x="9102725" y="9040812"/>
            <a:ext cx="3255962" cy="519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5" name="Google Shape;75;p43"/>
          <p:cNvSpPr/>
          <p:nvPr/>
        </p:nvSpPr>
        <p:spPr>
          <a:xfrm>
            <a:off x="4122737" y="9040812"/>
            <a:ext cx="49847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6" name="Google Shape;76;p43"/>
          <p:cNvSpPr txBox="1"/>
          <p:nvPr>
            <p:ph idx="12" type="sldNum"/>
          </p:nvPr>
        </p:nvSpPr>
        <p:spPr>
          <a:xfrm>
            <a:off x="871537" y="9040812"/>
            <a:ext cx="281305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65150" lIns="129950" spcFirstLastPara="1" rIns="129950" wrap="square" tIns="651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53"/>
              </a:buClr>
              <a:buSzPts val="2000"/>
              <a:buFont typeface="Times New Roman"/>
              <a:buNone/>
              <a:defRPr b="0" i="0" sz="2000" u="none">
                <a:solidFill>
                  <a:srgbClr val="46465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53"/>
              </a:buClr>
              <a:buSzPts val="2000"/>
              <a:buFont typeface="Times New Roman"/>
              <a:buNone/>
              <a:defRPr b="0" i="0" sz="2000" u="none">
                <a:solidFill>
                  <a:srgbClr val="46465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53"/>
              </a:buClr>
              <a:buSzPts val="2000"/>
              <a:buFont typeface="Times New Roman"/>
              <a:buNone/>
              <a:defRPr b="0" i="0" sz="2000" u="none">
                <a:solidFill>
                  <a:srgbClr val="46465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53"/>
              </a:buClr>
              <a:buSzPts val="2000"/>
              <a:buFont typeface="Times New Roman"/>
              <a:buNone/>
              <a:defRPr b="0" i="0" sz="2000" u="none">
                <a:solidFill>
                  <a:srgbClr val="46465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53"/>
              </a:buClr>
              <a:buSzPts val="2000"/>
              <a:buFont typeface="Times New Roman"/>
              <a:buNone/>
              <a:defRPr b="0" i="0" sz="2000" u="none">
                <a:solidFill>
                  <a:srgbClr val="46465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53"/>
              </a:buClr>
              <a:buSzPts val="2000"/>
              <a:buFont typeface="Times New Roman"/>
              <a:buNone/>
              <a:defRPr b="0" i="0" sz="2000" u="none">
                <a:solidFill>
                  <a:srgbClr val="46465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53"/>
              </a:buClr>
              <a:buSzPts val="2000"/>
              <a:buFont typeface="Times New Roman"/>
              <a:buNone/>
              <a:defRPr b="0" i="0" sz="2000" u="none">
                <a:solidFill>
                  <a:srgbClr val="46465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53"/>
              </a:buClr>
              <a:buSzPts val="2000"/>
              <a:buFont typeface="Times New Roman"/>
              <a:buNone/>
              <a:defRPr b="0" i="0" sz="2000" u="none">
                <a:solidFill>
                  <a:srgbClr val="46465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53"/>
              </a:buClr>
              <a:buSzPts val="2000"/>
              <a:buFont typeface="Times New Roman"/>
              <a:buNone/>
              <a:defRPr b="0" i="0" sz="2000" u="none">
                <a:solidFill>
                  <a:srgbClr val="46465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Google Shape;78;p44"/>
          <p:cNvCxnSpPr/>
          <p:nvPr/>
        </p:nvCxnSpPr>
        <p:spPr>
          <a:xfrm>
            <a:off x="650875" y="9036050"/>
            <a:ext cx="11703050" cy="1587"/>
          </a:xfrm>
          <a:prstGeom prst="straightConnector1">
            <a:avLst/>
          </a:prstGeom>
          <a:noFill/>
          <a:ln cap="sq" cmpd="sng" w="9525">
            <a:solidFill>
              <a:srgbClr val="9FB8CD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9" name="Google Shape;79;p44"/>
          <p:cNvSpPr/>
          <p:nvPr/>
        </p:nvSpPr>
        <p:spPr>
          <a:xfrm rot="5400000">
            <a:off x="599281" y="9197181"/>
            <a:ext cx="271462" cy="171450"/>
          </a:xfrm>
          <a:prstGeom prst="triangle">
            <a:avLst>
              <a:gd fmla="val 10800" name="adj"/>
            </a:avLst>
          </a:prstGeom>
          <a:solidFill>
            <a:srgbClr val="9FB8C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0" name="Google Shape;80;p44"/>
          <p:cNvCxnSpPr/>
          <p:nvPr/>
        </p:nvCxnSpPr>
        <p:spPr>
          <a:xfrm>
            <a:off x="9323387" y="392112"/>
            <a:ext cx="1587" cy="8323262"/>
          </a:xfrm>
          <a:prstGeom prst="straightConnector1">
            <a:avLst/>
          </a:prstGeom>
          <a:noFill/>
          <a:ln cap="sq" cmpd="sng" w="9525">
            <a:solidFill>
              <a:srgbClr val="9FB8CD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1" name="Google Shape;81;p44"/>
          <p:cNvSpPr txBox="1"/>
          <p:nvPr>
            <p:ph type="title"/>
          </p:nvPr>
        </p:nvSpPr>
        <p:spPr>
          <a:xfrm>
            <a:off x="650875" y="217487"/>
            <a:ext cx="11698287" cy="140335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82" name="Google Shape;82;p44"/>
          <p:cNvSpPr txBox="1"/>
          <p:nvPr>
            <p:ph idx="1" type="body"/>
          </p:nvPr>
        </p:nvSpPr>
        <p:spPr>
          <a:xfrm>
            <a:off x="650875" y="1733550"/>
            <a:ext cx="11698287" cy="6978650"/>
          </a:xfrm>
          <a:prstGeom prst="rect">
            <a:avLst/>
          </a:prstGeom>
          <a:noFill/>
          <a:ln>
            <a:noFill/>
          </a:ln>
        </p:spPr>
        <p:txBody>
          <a:bodyPr anchorCtr="0" anchor="t" bIns="65150" lIns="129950" spcFirstLastPara="1" rIns="129950" wrap="square" tIns="6515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4646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3" name="Google Shape;83;p44"/>
          <p:cNvSpPr/>
          <p:nvPr/>
        </p:nvSpPr>
        <p:spPr>
          <a:xfrm>
            <a:off x="9102725" y="9040812"/>
            <a:ext cx="3255962" cy="519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4" name="Google Shape;84;p44"/>
          <p:cNvSpPr/>
          <p:nvPr/>
        </p:nvSpPr>
        <p:spPr>
          <a:xfrm>
            <a:off x="4122737" y="9040812"/>
            <a:ext cx="49847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5" name="Google Shape;85;p44"/>
          <p:cNvSpPr txBox="1"/>
          <p:nvPr>
            <p:ph idx="12" type="sldNum"/>
          </p:nvPr>
        </p:nvSpPr>
        <p:spPr>
          <a:xfrm>
            <a:off x="871537" y="9040812"/>
            <a:ext cx="281305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65150" lIns="129950" spcFirstLastPara="1" rIns="129950" wrap="square" tIns="651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53"/>
              </a:buClr>
              <a:buSzPts val="2000"/>
              <a:buFont typeface="Times New Roman"/>
              <a:buNone/>
              <a:defRPr b="0" i="0" sz="2000" u="none">
                <a:solidFill>
                  <a:srgbClr val="46465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53"/>
              </a:buClr>
              <a:buSzPts val="2000"/>
              <a:buFont typeface="Times New Roman"/>
              <a:buNone/>
              <a:defRPr b="0" i="0" sz="2000" u="none">
                <a:solidFill>
                  <a:srgbClr val="46465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53"/>
              </a:buClr>
              <a:buSzPts val="2000"/>
              <a:buFont typeface="Times New Roman"/>
              <a:buNone/>
              <a:defRPr b="0" i="0" sz="2000" u="none">
                <a:solidFill>
                  <a:srgbClr val="46465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53"/>
              </a:buClr>
              <a:buSzPts val="2000"/>
              <a:buFont typeface="Times New Roman"/>
              <a:buNone/>
              <a:defRPr b="0" i="0" sz="2000" u="none">
                <a:solidFill>
                  <a:srgbClr val="46465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53"/>
              </a:buClr>
              <a:buSzPts val="2000"/>
              <a:buFont typeface="Times New Roman"/>
              <a:buNone/>
              <a:defRPr b="0" i="0" sz="2000" u="none">
                <a:solidFill>
                  <a:srgbClr val="46465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53"/>
              </a:buClr>
              <a:buSzPts val="2000"/>
              <a:buFont typeface="Times New Roman"/>
              <a:buNone/>
              <a:defRPr b="0" i="0" sz="2000" u="none">
                <a:solidFill>
                  <a:srgbClr val="46465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53"/>
              </a:buClr>
              <a:buSzPts val="2000"/>
              <a:buFont typeface="Times New Roman"/>
              <a:buNone/>
              <a:defRPr b="0" i="0" sz="2000" u="none">
                <a:solidFill>
                  <a:srgbClr val="46465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53"/>
              </a:buClr>
              <a:buSzPts val="2000"/>
              <a:buFont typeface="Times New Roman"/>
              <a:buNone/>
              <a:defRPr b="0" i="0" sz="2000" u="none">
                <a:solidFill>
                  <a:srgbClr val="46465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53"/>
              </a:buClr>
              <a:buSzPts val="2000"/>
              <a:buFont typeface="Times New Roman"/>
              <a:buNone/>
              <a:defRPr b="0" i="0" sz="2000" u="none">
                <a:solidFill>
                  <a:srgbClr val="46465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5"/>
          <p:cNvSpPr/>
          <p:nvPr/>
        </p:nvSpPr>
        <p:spPr>
          <a:xfrm>
            <a:off x="0" y="522287"/>
            <a:ext cx="13003212" cy="119062"/>
          </a:xfrm>
          <a:prstGeom prst="rect">
            <a:avLst/>
          </a:prstGeom>
          <a:solidFill>
            <a:srgbClr val="438086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8" name="Google Shape;88;p45"/>
          <p:cNvSpPr/>
          <p:nvPr/>
        </p:nvSpPr>
        <p:spPr>
          <a:xfrm>
            <a:off x="0" y="0"/>
            <a:ext cx="13003212" cy="441325"/>
          </a:xfrm>
          <a:prstGeom prst="rect">
            <a:avLst/>
          </a:prstGeom>
          <a:solidFill>
            <a:srgbClr val="42445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9" name="Google Shape;89;p45"/>
          <p:cNvSpPr/>
          <p:nvPr/>
        </p:nvSpPr>
        <p:spPr>
          <a:xfrm>
            <a:off x="0" y="438150"/>
            <a:ext cx="13003212" cy="130175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0" name="Google Shape;90;p45"/>
          <p:cNvSpPr/>
          <p:nvPr/>
        </p:nvSpPr>
        <p:spPr>
          <a:xfrm flipH="1" rot="10800000">
            <a:off x="7693025" y="512762"/>
            <a:ext cx="5310187" cy="128587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1" name="Google Shape;91;p45"/>
          <p:cNvSpPr/>
          <p:nvPr/>
        </p:nvSpPr>
        <p:spPr>
          <a:xfrm flipH="1" rot="10800000">
            <a:off x="7693025" y="625475"/>
            <a:ext cx="5310187" cy="255587"/>
          </a:xfrm>
          <a:prstGeom prst="rect">
            <a:avLst/>
          </a:prstGeom>
          <a:solidFill>
            <a:srgbClr val="438086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2" name="Google Shape;92;p45"/>
          <p:cNvSpPr/>
          <p:nvPr/>
        </p:nvSpPr>
        <p:spPr>
          <a:xfrm>
            <a:off x="7689850" y="708025"/>
            <a:ext cx="4356100" cy="38100"/>
          </a:xfrm>
          <a:prstGeom prst="roundRect">
            <a:avLst>
              <a:gd fmla="val 360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3" name="Google Shape;93;p45"/>
          <p:cNvSpPr/>
          <p:nvPr/>
        </p:nvSpPr>
        <p:spPr>
          <a:xfrm>
            <a:off x="10485437" y="838200"/>
            <a:ext cx="2276475" cy="50800"/>
          </a:xfrm>
          <a:prstGeom prst="roundRect">
            <a:avLst>
              <a:gd fmla="val 360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4" name="Google Shape;94;p45"/>
          <p:cNvSpPr/>
          <p:nvPr/>
        </p:nvSpPr>
        <p:spPr>
          <a:xfrm>
            <a:off x="12919075" y="-3175"/>
            <a:ext cx="82550" cy="884237"/>
          </a:xfrm>
          <a:prstGeom prst="rect">
            <a:avLst/>
          </a:prstGeom>
          <a:solidFill>
            <a:srgbClr val="FFFFFF">
              <a:alpha val="6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5" name="Google Shape;95;p45"/>
          <p:cNvSpPr/>
          <p:nvPr/>
        </p:nvSpPr>
        <p:spPr>
          <a:xfrm>
            <a:off x="12861925" y="-3175"/>
            <a:ext cx="38100" cy="884237"/>
          </a:xfrm>
          <a:prstGeom prst="rect">
            <a:avLst/>
          </a:prstGeom>
          <a:solidFill>
            <a:srgbClr val="FFFFFF">
              <a:alpha val="6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6" name="Google Shape;96;p45"/>
          <p:cNvSpPr/>
          <p:nvPr/>
        </p:nvSpPr>
        <p:spPr>
          <a:xfrm>
            <a:off x="12834937" y="-3175"/>
            <a:ext cx="12700" cy="884237"/>
          </a:xfrm>
          <a:prstGeom prst="rect">
            <a:avLst/>
          </a:prstGeom>
          <a:solidFill>
            <a:srgbClr val="FFFFFF">
              <a:alpha val="5960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7" name="Google Shape;97;p45"/>
          <p:cNvSpPr/>
          <p:nvPr/>
        </p:nvSpPr>
        <p:spPr>
          <a:xfrm>
            <a:off x="12763500" y="-3175"/>
            <a:ext cx="39687" cy="884237"/>
          </a:xfrm>
          <a:prstGeom prst="rect">
            <a:avLst/>
          </a:prstGeom>
          <a:solidFill>
            <a:srgbClr val="FFFFFF">
              <a:alpha val="3960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8" name="Google Shape;98;p45"/>
          <p:cNvSpPr/>
          <p:nvPr/>
        </p:nvSpPr>
        <p:spPr>
          <a:xfrm>
            <a:off x="12677775" y="0"/>
            <a:ext cx="79375" cy="833437"/>
          </a:xfrm>
          <a:prstGeom prst="rect">
            <a:avLst/>
          </a:prstGeom>
          <a:solidFill>
            <a:srgbClr val="FFFFFF">
              <a:alpha val="1960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9" name="Google Shape;99;p45"/>
          <p:cNvSpPr/>
          <p:nvPr/>
        </p:nvSpPr>
        <p:spPr>
          <a:xfrm>
            <a:off x="12619037" y="0"/>
            <a:ext cx="12700" cy="833437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0" name="Google Shape;100;p45"/>
          <p:cNvSpPr txBox="1"/>
          <p:nvPr>
            <p:ph type="title"/>
          </p:nvPr>
        </p:nvSpPr>
        <p:spPr>
          <a:xfrm>
            <a:off x="650875" y="1625600"/>
            <a:ext cx="11699875" cy="151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1" name="Google Shape;101;p45"/>
          <p:cNvSpPr txBox="1"/>
          <p:nvPr>
            <p:ph idx="1" type="body"/>
          </p:nvPr>
        </p:nvSpPr>
        <p:spPr>
          <a:xfrm>
            <a:off x="650875" y="3198812"/>
            <a:ext cx="11699875" cy="61483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3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rgbClr val="53548A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3100" u="none" cap="none" strike="noStrike">
                <a:solidFill>
                  <a:srgbClr val="53548A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02" name="Google Shape;102;p45"/>
          <p:cNvSpPr txBox="1"/>
          <p:nvPr>
            <p:ph idx="10" type="dt"/>
          </p:nvPr>
        </p:nvSpPr>
        <p:spPr>
          <a:xfrm>
            <a:off x="9366250" y="871537"/>
            <a:ext cx="1360487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>
                <a:solidFill>
                  <a:srgbClr val="43808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3" name="Google Shape;103;p45"/>
          <p:cNvSpPr/>
          <p:nvPr/>
        </p:nvSpPr>
        <p:spPr>
          <a:xfrm>
            <a:off x="7477125" y="871537"/>
            <a:ext cx="1885950" cy="649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4" name="Google Shape;104;p45"/>
          <p:cNvSpPr txBox="1"/>
          <p:nvPr>
            <p:ph idx="12" type="sldNum"/>
          </p:nvPr>
        </p:nvSpPr>
        <p:spPr>
          <a:xfrm>
            <a:off x="11625262" y="3175"/>
            <a:ext cx="1081087" cy="5191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None/>
              <a:defRPr b="0" i="0" sz="25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None/>
              <a:defRPr b="0" i="0" sz="25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None/>
              <a:defRPr b="0" i="0" sz="25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None/>
              <a:defRPr b="0" i="0" sz="25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None/>
              <a:defRPr b="0" i="0" sz="25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None/>
              <a:defRPr b="0" i="0" sz="25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None/>
              <a:defRPr b="0" i="0" sz="25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None/>
              <a:defRPr b="0" i="0" sz="25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None/>
              <a:defRPr b="0" i="0" sz="25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6"/>
          <p:cNvSpPr/>
          <p:nvPr/>
        </p:nvSpPr>
        <p:spPr>
          <a:xfrm>
            <a:off x="0" y="522287"/>
            <a:ext cx="13003212" cy="119062"/>
          </a:xfrm>
          <a:prstGeom prst="rect">
            <a:avLst/>
          </a:prstGeom>
          <a:solidFill>
            <a:srgbClr val="438086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7" name="Google Shape;107;p46"/>
          <p:cNvSpPr/>
          <p:nvPr/>
        </p:nvSpPr>
        <p:spPr>
          <a:xfrm>
            <a:off x="0" y="0"/>
            <a:ext cx="13003212" cy="441325"/>
          </a:xfrm>
          <a:prstGeom prst="rect">
            <a:avLst/>
          </a:prstGeom>
          <a:solidFill>
            <a:srgbClr val="42445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8" name="Google Shape;108;p46"/>
          <p:cNvSpPr/>
          <p:nvPr/>
        </p:nvSpPr>
        <p:spPr>
          <a:xfrm>
            <a:off x="0" y="438150"/>
            <a:ext cx="13003212" cy="130175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9" name="Google Shape;109;p46"/>
          <p:cNvSpPr/>
          <p:nvPr/>
        </p:nvSpPr>
        <p:spPr>
          <a:xfrm flipH="1" rot="10800000">
            <a:off x="7693025" y="512762"/>
            <a:ext cx="5310187" cy="128587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0" name="Google Shape;110;p46"/>
          <p:cNvSpPr/>
          <p:nvPr/>
        </p:nvSpPr>
        <p:spPr>
          <a:xfrm flipH="1" rot="10800000">
            <a:off x="7693025" y="625475"/>
            <a:ext cx="5310187" cy="255587"/>
          </a:xfrm>
          <a:prstGeom prst="rect">
            <a:avLst/>
          </a:prstGeom>
          <a:solidFill>
            <a:srgbClr val="438086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1" name="Google Shape;111;p46"/>
          <p:cNvSpPr/>
          <p:nvPr/>
        </p:nvSpPr>
        <p:spPr>
          <a:xfrm>
            <a:off x="7689850" y="708025"/>
            <a:ext cx="4356100" cy="38100"/>
          </a:xfrm>
          <a:prstGeom prst="roundRect">
            <a:avLst>
              <a:gd fmla="val 360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2" name="Google Shape;112;p46"/>
          <p:cNvSpPr/>
          <p:nvPr/>
        </p:nvSpPr>
        <p:spPr>
          <a:xfrm>
            <a:off x="10485437" y="838200"/>
            <a:ext cx="2276475" cy="50800"/>
          </a:xfrm>
          <a:prstGeom prst="roundRect">
            <a:avLst>
              <a:gd fmla="val 360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3" name="Google Shape;113;p46"/>
          <p:cNvSpPr/>
          <p:nvPr/>
        </p:nvSpPr>
        <p:spPr>
          <a:xfrm>
            <a:off x="12919075" y="-3175"/>
            <a:ext cx="82550" cy="884237"/>
          </a:xfrm>
          <a:prstGeom prst="rect">
            <a:avLst/>
          </a:prstGeom>
          <a:solidFill>
            <a:srgbClr val="FFFFFF">
              <a:alpha val="6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4" name="Google Shape;114;p46"/>
          <p:cNvSpPr/>
          <p:nvPr/>
        </p:nvSpPr>
        <p:spPr>
          <a:xfrm>
            <a:off x="12861925" y="-3175"/>
            <a:ext cx="38100" cy="884237"/>
          </a:xfrm>
          <a:prstGeom prst="rect">
            <a:avLst/>
          </a:prstGeom>
          <a:solidFill>
            <a:srgbClr val="FFFFFF">
              <a:alpha val="6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5" name="Google Shape;115;p46"/>
          <p:cNvSpPr/>
          <p:nvPr/>
        </p:nvSpPr>
        <p:spPr>
          <a:xfrm>
            <a:off x="12834937" y="-3175"/>
            <a:ext cx="12700" cy="884237"/>
          </a:xfrm>
          <a:prstGeom prst="rect">
            <a:avLst/>
          </a:prstGeom>
          <a:solidFill>
            <a:srgbClr val="FFFFFF">
              <a:alpha val="5960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6" name="Google Shape;116;p46"/>
          <p:cNvSpPr/>
          <p:nvPr/>
        </p:nvSpPr>
        <p:spPr>
          <a:xfrm>
            <a:off x="12763500" y="-3175"/>
            <a:ext cx="39687" cy="884237"/>
          </a:xfrm>
          <a:prstGeom prst="rect">
            <a:avLst/>
          </a:prstGeom>
          <a:solidFill>
            <a:srgbClr val="FFFFFF">
              <a:alpha val="3960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7" name="Google Shape;117;p46"/>
          <p:cNvSpPr/>
          <p:nvPr/>
        </p:nvSpPr>
        <p:spPr>
          <a:xfrm>
            <a:off x="12677775" y="0"/>
            <a:ext cx="79375" cy="833437"/>
          </a:xfrm>
          <a:prstGeom prst="rect">
            <a:avLst/>
          </a:prstGeom>
          <a:solidFill>
            <a:srgbClr val="FFFFFF">
              <a:alpha val="1960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8" name="Google Shape;118;p46"/>
          <p:cNvSpPr/>
          <p:nvPr/>
        </p:nvSpPr>
        <p:spPr>
          <a:xfrm>
            <a:off x="12619037" y="0"/>
            <a:ext cx="12700" cy="833437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9" name="Google Shape;119;p46"/>
          <p:cNvSpPr txBox="1"/>
          <p:nvPr>
            <p:ph type="title"/>
          </p:nvPr>
        </p:nvSpPr>
        <p:spPr>
          <a:xfrm>
            <a:off x="650875" y="1625600"/>
            <a:ext cx="11699875" cy="151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0" name="Google Shape;120;p46"/>
          <p:cNvSpPr txBox="1"/>
          <p:nvPr>
            <p:ph idx="1" type="body"/>
          </p:nvPr>
        </p:nvSpPr>
        <p:spPr>
          <a:xfrm>
            <a:off x="650875" y="3198812"/>
            <a:ext cx="11699875" cy="61483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3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rgbClr val="53548A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3100" u="none" cap="none" strike="noStrike">
                <a:solidFill>
                  <a:srgbClr val="53548A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21" name="Google Shape;121;p46"/>
          <p:cNvSpPr txBox="1"/>
          <p:nvPr>
            <p:ph idx="10" type="dt"/>
          </p:nvPr>
        </p:nvSpPr>
        <p:spPr>
          <a:xfrm>
            <a:off x="9366250" y="871537"/>
            <a:ext cx="1360487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>
                <a:solidFill>
                  <a:srgbClr val="43808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2" name="Google Shape;122;p46"/>
          <p:cNvSpPr txBox="1"/>
          <p:nvPr>
            <p:ph idx="12" type="sldNum"/>
          </p:nvPr>
        </p:nvSpPr>
        <p:spPr>
          <a:xfrm>
            <a:off x="11625262" y="3175"/>
            <a:ext cx="1081087" cy="5191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None/>
              <a:defRPr b="0" i="0" sz="25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None/>
              <a:defRPr b="0" i="0" sz="25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None/>
              <a:defRPr b="0" i="0" sz="25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None/>
              <a:defRPr b="0" i="0" sz="25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None/>
              <a:defRPr b="0" i="0" sz="25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None/>
              <a:defRPr b="0" i="0" sz="25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None/>
              <a:defRPr b="0" i="0" sz="25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None/>
              <a:defRPr b="0" i="0" sz="25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None/>
              <a:defRPr b="0" i="0" sz="25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6"/>
          <p:cNvSpPr/>
          <p:nvPr/>
        </p:nvSpPr>
        <p:spPr>
          <a:xfrm>
            <a:off x="7477125" y="871537"/>
            <a:ext cx="1885950" cy="649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7"/>
          <p:cNvSpPr/>
          <p:nvPr/>
        </p:nvSpPr>
        <p:spPr>
          <a:xfrm>
            <a:off x="0" y="522287"/>
            <a:ext cx="13003212" cy="119062"/>
          </a:xfrm>
          <a:prstGeom prst="rect">
            <a:avLst/>
          </a:prstGeom>
          <a:solidFill>
            <a:srgbClr val="438086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6" name="Google Shape;126;p47"/>
          <p:cNvSpPr/>
          <p:nvPr/>
        </p:nvSpPr>
        <p:spPr>
          <a:xfrm>
            <a:off x="0" y="0"/>
            <a:ext cx="13003212" cy="441325"/>
          </a:xfrm>
          <a:prstGeom prst="rect">
            <a:avLst/>
          </a:prstGeom>
          <a:solidFill>
            <a:srgbClr val="42445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7" name="Google Shape;127;p47"/>
          <p:cNvSpPr/>
          <p:nvPr/>
        </p:nvSpPr>
        <p:spPr>
          <a:xfrm>
            <a:off x="0" y="438150"/>
            <a:ext cx="13003212" cy="130175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8" name="Google Shape;128;p47"/>
          <p:cNvSpPr/>
          <p:nvPr/>
        </p:nvSpPr>
        <p:spPr>
          <a:xfrm flipH="1" rot="10800000">
            <a:off x="7693025" y="512762"/>
            <a:ext cx="5310187" cy="128587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9" name="Google Shape;129;p47"/>
          <p:cNvSpPr/>
          <p:nvPr/>
        </p:nvSpPr>
        <p:spPr>
          <a:xfrm flipH="1" rot="10800000">
            <a:off x="7693025" y="625475"/>
            <a:ext cx="5310187" cy="255587"/>
          </a:xfrm>
          <a:prstGeom prst="rect">
            <a:avLst/>
          </a:prstGeom>
          <a:solidFill>
            <a:srgbClr val="438086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0" name="Google Shape;130;p47"/>
          <p:cNvSpPr/>
          <p:nvPr/>
        </p:nvSpPr>
        <p:spPr>
          <a:xfrm>
            <a:off x="7689850" y="708025"/>
            <a:ext cx="4356100" cy="38100"/>
          </a:xfrm>
          <a:prstGeom prst="roundRect">
            <a:avLst>
              <a:gd fmla="val 360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1" name="Google Shape;131;p47"/>
          <p:cNvSpPr/>
          <p:nvPr/>
        </p:nvSpPr>
        <p:spPr>
          <a:xfrm>
            <a:off x="10485437" y="838200"/>
            <a:ext cx="2276475" cy="50800"/>
          </a:xfrm>
          <a:prstGeom prst="roundRect">
            <a:avLst>
              <a:gd fmla="val 360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2" name="Google Shape;132;p47"/>
          <p:cNvSpPr/>
          <p:nvPr/>
        </p:nvSpPr>
        <p:spPr>
          <a:xfrm>
            <a:off x="12919075" y="-3175"/>
            <a:ext cx="82550" cy="884237"/>
          </a:xfrm>
          <a:prstGeom prst="rect">
            <a:avLst/>
          </a:prstGeom>
          <a:solidFill>
            <a:srgbClr val="FFFFFF">
              <a:alpha val="6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3" name="Google Shape;133;p47"/>
          <p:cNvSpPr/>
          <p:nvPr/>
        </p:nvSpPr>
        <p:spPr>
          <a:xfrm>
            <a:off x="12861925" y="-3175"/>
            <a:ext cx="38100" cy="884237"/>
          </a:xfrm>
          <a:prstGeom prst="rect">
            <a:avLst/>
          </a:prstGeom>
          <a:solidFill>
            <a:srgbClr val="FFFFFF">
              <a:alpha val="6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4" name="Google Shape;134;p47"/>
          <p:cNvSpPr/>
          <p:nvPr/>
        </p:nvSpPr>
        <p:spPr>
          <a:xfrm>
            <a:off x="12834937" y="-3175"/>
            <a:ext cx="12700" cy="884237"/>
          </a:xfrm>
          <a:prstGeom prst="rect">
            <a:avLst/>
          </a:prstGeom>
          <a:solidFill>
            <a:srgbClr val="FFFFFF">
              <a:alpha val="5960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5" name="Google Shape;135;p47"/>
          <p:cNvSpPr/>
          <p:nvPr/>
        </p:nvSpPr>
        <p:spPr>
          <a:xfrm>
            <a:off x="12763500" y="-3175"/>
            <a:ext cx="39687" cy="884237"/>
          </a:xfrm>
          <a:prstGeom prst="rect">
            <a:avLst/>
          </a:prstGeom>
          <a:solidFill>
            <a:srgbClr val="FFFFFF">
              <a:alpha val="3960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6" name="Google Shape;136;p47"/>
          <p:cNvSpPr/>
          <p:nvPr/>
        </p:nvSpPr>
        <p:spPr>
          <a:xfrm>
            <a:off x="12677775" y="0"/>
            <a:ext cx="79375" cy="833437"/>
          </a:xfrm>
          <a:prstGeom prst="rect">
            <a:avLst/>
          </a:prstGeom>
          <a:solidFill>
            <a:srgbClr val="FFFFFF">
              <a:alpha val="1960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7" name="Google Shape;137;p47"/>
          <p:cNvSpPr/>
          <p:nvPr/>
        </p:nvSpPr>
        <p:spPr>
          <a:xfrm>
            <a:off x="12619037" y="0"/>
            <a:ext cx="12700" cy="833437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8" name="Google Shape;138;p47"/>
          <p:cNvSpPr txBox="1"/>
          <p:nvPr>
            <p:ph type="title"/>
          </p:nvPr>
        </p:nvSpPr>
        <p:spPr>
          <a:xfrm>
            <a:off x="650875" y="1625600"/>
            <a:ext cx="11699875" cy="151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9" name="Google Shape;139;p47"/>
          <p:cNvSpPr txBox="1"/>
          <p:nvPr>
            <p:ph idx="1" type="body"/>
          </p:nvPr>
        </p:nvSpPr>
        <p:spPr>
          <a:xfrm>
            <a:off x="650875" y="3198812"/>
            <a:ext cx="11699875" cy="61483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3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rgbClr val="53548A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3100" u="none" cap="none" strike="noStrike">
                <a:solidFill>
                  <a:srgbClr val="53548A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40" name="Google Shape;140;p47"/>
          <p:cNvSpPr txBox="1"/>
          <p:nvPr>
            <p:ph idx="10" type="dt"/>
          </p:nvPr>
        </p:nvSpPr>
        <p:spPr>
          <a:xfrm>
            <a:off x="9363075" y="871537"/>
            <a:ext cx="13589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>
                <a:solidFill>
                  <a:srgbClr val="43808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1" name="Google Shape;141;p47"/>
          <p:cNvSpPr/>
          <p:nvPr/>
        </p:nvSpPr>
        <p:spPr>
          <a:xfrm>
            <a:off x="7477125" y="871537"/>
            <a:ext cx="1885950" cy="649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2" name="Google Shape;142;p47"/>
          <p:cNvSpPr txBox="1"/>
          <p:nvPr>
            <p:ph idx="12" type="sldNum"/>
          </p:nvPr>
        </p:nvSpPr>
        <p:spPr>
          <a:xfrm>
            <a:off x="11625262" y="3175"/>
            <a:ext cx="1081087" cy="5191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None/>
              <a:defRPr b="0" i="0" sz="25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None/>
              <a:defRPr b="0" i="0" sz="25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None/>
              <a:defRPr b="0" i="0" sz="25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None/>
              <a:defRPr b="0" i="0" sz="25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None/>
              <a:defRPr b="0" i="0" sz="25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None/>
              <a:defRPr b="0" i="0" sz="25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None/>
              <a:defRPr b="0" i="0" sz="25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None/>
              <a:defRPr b="0" i="0" sz="25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None/>
              <a:defRPr b="0" i="0" sz="25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/>
        </p:nvSpPr>
        <p:spPr>
          <a:xfrm>
            <a:off x="612775" y="3148012"/>
            <a:ext cx="12026900" cy="2090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Font typeface="Trebuchet MS"/>
              <a:buNone/>
            </a:pPr>
            <a:r>
              <a:rPr b="1" i="0" lang="en-US" sz="5100" u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SEMINARIO DE LENGUAJES</a:t>
            </a:r>
            <a:br>
              <a:rPr b="1" i="0" lang="en-US" sz="5100" u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1" i="0" lang="en-US" sz="5100" u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OPCIÓN ANDROID </a:t>
            </a:r>
            <a:r>
              <a:rPr b="1" lang="en-US" sz="51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+ KOTLIN</a:t>
            </a:r>
            <a:endParaRPr/>
          </a:p>
        </p:txBody>
      </p:sp>
      <p:sp>
        <p:nvSpPr>
          <p:cNvPr id="148" name="Google Shape;148;p1"/>
          <p:cNvSpPr txBox="1"/>
          <p:nvPr/>
        </p:nvSpPr>
        <p:spPr>
          <a:xfrm>
            <a:off x="1354137" y="7396162"/>
            <a:ext cx="10544175" cy="151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9048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Georgia"/>
              <a:buNone/>
            </a:pPr>
            <a:r>
              <a:rPr b="0" i="0" lang="en-US" sz="390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Android Studio</a:t>
            </a:r>
            <a:endParaRPr/>
          </a:p>
          <a:p>
            <a:pPr indent="0" lvl="0" marL="90487" rtl="0" algn="r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Esp. Fernández Sosa Juan Francisco</a:t>
            </a:r>
            <a:endParaRPr>
              <a:solidFill>
                <a:schemeClr val="dk1"/>
              </a:solidFill>
            </a:endParaRPr>
          </a:p>
          <a:p>
            <a:pPr indent="0" lvl="0" marL="90487" marR="0" rtl="0" algn="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49" name="Google Shape;14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0800" y="6915150"/>
            <a:ext cx="3686175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"/>
          <p:cNvSpPr txBox="1"/>
          <p:nvPr/>
        </p:nvSpPr>
        <p:spPr>
          <a:xfrm>
            <a:off x="650875" y="915987"/>
            <a:ext cx="11701462" cy="1516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5600"/>
              <a:buFont typeface="Trebuchet MS"/>
              <a:buNone/>
            </a:pPr>
            <a:r>
              <a:rPr b="0" i="0" lang="en-US" sz="5600" u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Instalación de Android Studio</a:t>
            </a:r>
            <a:endParaRPr/>
          </a:p>
        </p:txBody>
      </p:sp>
      <p:pic>
        <p:nvPicPr>
          <p:cNvPr id="204" name="Google Shape;20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8200" y="2432050"/>
            <a:ext cx="8786812" cy="683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"/>
          <p:cNvSpPr txBox="1"/>
          <p:nvPr/>
        </p:nvSpPr>
        <p:spPr>
          <a:xfrm>
            <a:off x="650875" y="915987"/>
            <a:ext cx="11701462" cy="1516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5600"/>
              <a:buFont typeface="Trebuchet MS"/>
              <a:buNone/>
            </a:pPr>
            <a:r>
              <a:rPr b="0" i="0" lang="en-US" sz="5600" u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Instalación de Android Studio</a:t>
            </a:r>
            <a:endParaRPr/>
          </a:p>
        </p:txBody>
      </p:sp>
      <p:pic>
        <p:nvPicPr>
          <p:cNvPr id="210" name="Google Shape;21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8200" y="2432050"/>
            <a:ext cx="8786812" cy="683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2"/>
          <p:cNvSpPr txBox="1"/>
          <p:nvPr/>
        </p:nvSpPr>
        <p:spPr>
          <a:xfrm>
            <a:off x="650875" y="915987"/>
            <a:ext cx="11701462" cy="1516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5600"/>
              <a:buFont typeface="Trebuchet MS"/>
              <a:buNone/>
            </a:pPr>
            <a:r>
              <a:rPr b="0" i="0" lang="en-US" sz="5600" u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Instalación de Android Studio</a:t>
            </a:r>
            <a:endParaRPr/>
          </a:p>
        </p:txBody>
      </p:sp>
      <p:pic>
        <p:nvPicPr>
          <p:cNvPr id="216" name="Google Shape;21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3675" y="3562350"/>
            <a:ext cx="7659687" cy="34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3"/>
          <p:cNvSpPr txBox="1"/>
          <p:nvPr/>
        </p:nvSpPr>
        <p:spPr>
          <a:xfrm>
            <a:off x="650875" y="915987"/>
            <a:ext cx="11701462" cy="1516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5600"/>
              <a:buFont typeface="Trebuchet MS"/>
              <a:buNone/>
            </a:pPr>
            <a:r>
              <a:rPr b="0" i="0" lang="en-US" sz="5600" u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Instalación de Android Studio</a:t>
            </a:r>
            <a:endParaRPr/>
          </a:p>
        </p:txBody>
      </p:sp>
      <p:pic>
        <p:nvPicPr>
          <p:cNvPr id="222" name="Google Shape;22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7400" y="2947987"/>
            <a:ext cx="6673850" cy="500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"/>
          <p:cNvSpPr txBox="1"/>
          <p:nvPr/>
        </p:nvSpPr>
        <p:spPr>
          <a:xfrm>
            <a:off x="650875" y="915987"/>
            <a:ext cx="11701462" cy="1516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5600"/>
              <a:buFont typeface="Trebuchet MS"/>
              <a:buNone/>
            </a:pPr>
            <a:r>
              <a:rPr b="0" i="0" lang="en-US" sz="5600" u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Instalación de Android Studio</a:t>
            </a:r>
            <a:endParaRPr/>
          </a:p>
        </p:txBody>
      </p:sp>
      <p:pic>
        <p:nvPicPr>
          <p:cNvPr id="228" name="Google Shape;22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5300" y="2432050"/>
            <a:ext cx="9472612" cy="7116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5"/>
          <p:cNvSpPr txBox="1"/>
          <p:nvPr/>
        </p:nvSpPr>
        <p:spPr>
          <a:xfrm>
            <a:off x="650875" y="915987"/>
            <a:ext cx="11701462" cy="1516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5600"/>
              <a:buFont typeface="Trebuchet MS"/>
              <a:buNone/>
            </a:pPr>
            <a:r>
              <a:rPr b="0" i="0" lang="en-US" sz="5600" u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Instalación de Android Studio</a:t>
            </a:r>
            <a:endParaRPr/>
          </a:p>
        </p:txBody>
      </p:sp>
      <p:pic>
        <p:nvPicPr>
          <p:cNvPr id="234" name="Google Shape;23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9125" y="2436812"/>
            <a:ext cx="9224962" cy="697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6"/>
          <p:cNvSpPr txBox="1"/>
          <p:nvPr/>
        </p:nvSpPr>
        <p:spPr>
          <a:xfrm>
            <a:off x="650875" y="915987"/>
            <a:ext cx="11701462" cy="1516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5600"/>
              <a:buFont typeface="Trebuchet MS"/>
              <a:buNone/>
            </a:pPr>
            <a:r>
              <a:rPr b="0" i="0" lang="en-US" sz="5600" u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Instalación de Android Studio</a:t>
            </a:r>
            <a:endParaRPr/>
          </a:p>
        </p:txBody>
      </p:sp>
      <p:pic>
        <p:nvPicPr>
          <p:cNvPr id="240" name="Google Shape;24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3562" y="2432050"/>
            <a:ext cx="9336087" cy="701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"/>
          <p:cNvSpPr txBox="1"/>
          <p:nvPr/>
        </p:nvSpPr>
        <p:spPr>
          <a:xfrm>
            <a:off x="650875" y="915987"/>
            <a:ext cx="11701462" cy="1516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5600"/>
              <a:buFont typeface="Trebuchet MS"/>
              <a:buNone/>
            </a:pPr>
            <a:r>
              <a:rPr b="0" i="0" lang="en-US" sz="5600" u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Instalación de Android Studio</a:t>
            </a:r>
            <a:endParaRPr/>
          </a:p>
        </p:txBody>
      </p:sp>
      <p:pic>
        <p:nvPicPr>
          <p:cNvPr id="246" name="Google Shape;24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2912" y="2427287"/>
            <a:ext cx="9577387" cy="7196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"/>
          <p:cNvSpPr txBox="1"/>
          <p:nvPr/>
        </p:nvSpPr>
        <p:spPr>
          <a:xfrm>
            <a:off x="2684462" y="3508375"/>
            <a:ext cx="8137525" cy="6203950"/>
          </a:xfrm>
          <a:prstGeom prst="rect">
            <a:avLst/>
          </a:prstGeom>
          <a:solidFill>
            <a:srgbClr val="438086">
              <a:alpha val="79607"/>
            </a:srgbClr>
          </a:solidFill>
          <a:ln cap="flat" cmpd="sng" w="19075">
            <a:solidFill>
              <a:srgbClr val="2F5C6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0800000" dist="38160">
              <a:srgbClr val="000000">
                <a:alpha val="40000"/>
              </a:srgbClr>
            </a:outerShdw>
          </a:effectLst>
        </p:spPr>
        <p:txBody>
          <a:bodyPr anchorCtr="0" anchor="t" bIns="511900" lIns="511900" spcFirstLastPara="1" rIns="511900" wrap="square" tIns="5119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800"/>
              <a:buFont typeface="Georgia"/>
              <a:buNone/>
            </a:pPr>
            <a:r>
              <a:rPr b="0" i="0" lang="en-US" sz="6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Ya disponemos de </a:t>
            </a:r>
            <a:r>
              <a:rPr b="1" i="1" lang="en-US" sz="6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Android Studio </a:t>
            </a:r>
            <a:r>
              <a:rPr b="0" i="0" lang="en-US" sz="6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instalado en Windows !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9"/>
          <p:cNvSpPr txBox="1"/>
          <p:nvPr/>
        </p:nvSpPr>
        <p:spPr>
          <a:xfrm>
            <a:off x="650875" y="915987"/>
            <a:ext cx="11701462" cy="1516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5600"/>
              <a:buFont typeface="Trebuchet MS"/>
              <a:buNone/>
            </a:pPr>
            <a:r>
              <a:rPr b="0" i="0" lang="en-US" sz="5600" u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Instalación de Android Studio</a:t>
            </a:r>
            <a:endParaRPr/>
          </a:p>
        </p:txBody>
      </p:sp>
      <p:sp>
        <p:nvSpPr>
          <p:cNvPr id="257" name="Google Shape;257;p19"/>
          <p:cNvSpPr txBox="1"/>
          <p:nvPr/>
        </p:nvSpPr>
        <p:spPr>
          <a:xfrm>
            <a:off x="766762" y="7034212"/>
            <a:ext cx="7475537" cy="2730500"/>
          </a:xfrm>
          <a:prstGeom prst="rect">
            <a:avLst/>
          </a:prstGeom>
          <a:solidFill>
            <a:srgbClr val="438086">
              <a:alpha val="79607"/>
            </a:srgbClr>
          </a:solidFill>
          <a:ln cap="flat" cmpd="sng" w="19075">
            <a:solidFill>
              <a:srgbClr val="2F5C6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0800000" dist="38160">
              <a:srgbClr val="000000">
                <a:alpha val="40000"/>
              </a:srgbClr>
            </a:outerShdw>
          </a:effectLst>
        </p:spPr>
        <p:txBody>
          <a:bodyPr anchorCtr="0" anchor="t" bIns="511900" lIns="511900" spcFirstLastPara="1" rIns="511900" wrap="square" tIns="51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eorgia"/>
              <a:buNone/>
            </a:pPr>
            <a:r>
              <a:rPr b="0" i="0" lang="en-US" sz="2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Haciendo clic en </a:t>
            </a:r>
            <a:r>
              <a:rPr b="1" i="1" lang="en-US" sz="2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Start a new Android Studio project</a:t>
            </a:r>
            <a:r>
              <a:rPr b="0" i="0" lang="en-US" sz="2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, ya podemos comenzar con nuestro primer proyecto</a:t>
            </a:r>
            <a:endParaRPr/>
          </a:p>
        </p:txBody>
      </p:sp>
      <p:pic>
        <p:nvPicPr>
          <p:cNvPr id="258" name="Google Shape;25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5750" y="2519362"/>
            <a:ext cx="8504237" cy="643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"/>
          <p:cNvSpPr txBox="1"/>
          <p:nvPr/>
        </p:nvSpPr>
        <p:spPr>
          <a:xfrm>
            <a:off x="7218350" y="2390775"/>
            <a:ext cx="5529300" cy="4358700"/>
          </a:xfrm>
          <a:prstGeom prst="rect">
            <a:avLst/>
          </a:prstGeom>
          <a:solidFill>
            <a:srgbClr val="438086">
              <a:alpha val="79607"/>
            </a:srgbClr>
          </a:solidFill>
          <a:ln cap="flat" cmpd="sng" w="19075">
            <a:solidFill>
              <a:srgbClr val="2F5C6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0800000" dist="38160">
              <a:srgbClr val="000000">
                <a:alpha val="40000"/>
              </a:srgbClr>
            </a:outerShdw>
          </a:effectLst>
        </p:spPr>
        <p:txBody>
          <a:bodyPr anchorCtr="0" anchor="t" bIns="511900" lIns="511900" spcFirstLastPara="1" rIns="511900" wrap="square" tIns="51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Georgia"/>
              <a:buNone/>
            </a:pPr>
            <a:r>
              <a:rPr b="1" i="1" lang="en-US" sz="27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Android Studio </a:t>
            </a:r>
            <a:r>
              <a:rPr b="0" i="0" lang="en-US" sz="27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es un IDE para la plataforma Android y reemplazó a Eclipse como el IDE oficial para el desarrollo de aplicaciones para Android. La primera versión estable fue publicada en diciembre de 2014.</a:t>
            </a:r>
            <a:endParaRPr/>
          </a:p>
        </p:txBody>
      </p:sp>
      <p:sp>
        <p:nvSpPr>
          <p:cNvPr id="156" name="Google Shape;156;p2"/>
          <p:cNvSpPr txBox="1"/>
          <p:nvPr/>
        </p:nvSpPr>
        <p:spPr>
          <a:xfrm>
            <a:off x="290512" y="7164387"/>
            <a:ext cx="8875712" cy="2670175"/>
          </a:xfrm>
          <a:prstGeom prst="rect">
            <a:avLst/>
          </a:prstGeom>
          <a:solidFill>
            <a:srgbClr val="438086">
              <a:alpha val="79607"/>
            </a:srgbClr>
          </a:solidFill>
          <a:ln cap="flat" cmpd="sng" w="19075">
            <a:solidFill>
              <a:srgbClr val="2F5C6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0800000" dist="38160">
              <a:srgbClr val="000000">
                <a:alpha val="40000"/>
              </a:srgbClr>
            </a:outerShdw>
          </a:effectLst>
        </p:spPr>
        <p:txBody>
          <a:bodyPr anchorCtr="0" anchor="t" bIns="511900" lIns="511900" spcFirstLastPara="1" rIns="511900" wrap="square" tIns="51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Georgia"/>
              <a:buNone/>
            </a:pPr>
            <a:r>
              <a:rPr b="0" i="0" lang="en-US" sz="27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Instrucciones sobre descarga e instalación en: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Georgia"/>
              <a:buNone/>
            </a:pPr>
            <a:r>
              <a:rPr b="0" i="0" lang="en-US" sz="27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https://developer.android.com/studio/index.html</a:t>
            </a:r>
            <a:endParaRPr/>
          </a:p>
        </p:txBody>
      </p:sp>
      <p:pic>
        <p:nvPicPr>
          <p:cNvPr id="157" name="Google Shape;15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1800225"/>
            <a:ext cx="6515100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3987" y="4978400"/>
            <a:ext cx="17383125" cy="1979612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0"/>
          <p:cNvSpPr txBox="1"/>
          <p:nvPr/>
        </p:nvSpPr>
        <p:spPr>
          <a:xfrm>
            <a:off x="650875" y="915987"/>
            <a:ext cx="11701462" cy="1516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5600"/>
              <a:buFont typeface="Trebuchet MS"/>
              <a:buNone/>
            </a:pPr>
            <a:r>
              <a:rPr b="0" i="0" lang="en-US" sz="5600" u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Android Virtual Device Manager</a:t>
            </a:r>
            <a:endParaRPr/>
          </a:p>
        </p:txBody>
      </p:sp>
      <p:sp>
        <p:nvSpPr>
          <p:cNvPr id="265" name="Google Shape;265;p20"/>
          <p:cNvSpPr txBox="1"/>
          <p:nvPr/>
        </p:nvSpPr>
        <p:spPr>
          <a:xfrm>
            <a:off x="650875" y="2316162"/>
            <a:ext cx="11701462" cy="2600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517525" marR="0" rtl="0" algn="l">
              <a:lnSpc>
                <a:spcPct val="125641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3900"/>
              <a:buFont typeface="Georgia"/>
              <a:buChar char="•"/>
            </a:pPr>
            <a:r>
              <a:rPr b="0" i="0" lang="en-US" sz="390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Una vez iniciado nuestro primer proyecto, seguramente queramos probarlo sobre un dispositivo virtual </a:t>
            </a:r>
            <a:endParaRPr/>
          </a:p>
        </p:txBody>
      </p:sp>
      <p:grpSp>
        <p:nvGrpSpPr>
          <p:cNvPr id="266" name="Google Shape;266;p20"/>
          <p:cNvGrpSpPr/>
          <p:nvPr/>
        </p:nvGrpSpPr>
        <p:grpSpPr>
          <a:xfrm>
            <a:off x="2530475" y="5440362"/>
            <a:ext cx="7091362" cy="4286250"/>
            <a:chOff x="1594" y="3427"/>
            <a:chExt cx="4467" cy="2700"/>
          </a:xfrm>
        </p:grpSpPr>
        <p:cxnSp>
          <p:nvCxnSpPr>
            <p:cNvPr id="267" name="Google Shape;267;p20"/>
            <p:cNvCxnSpPr/>
            <p:nvPr/>
          </p:nvCxnSpPr>
          <p:spPr>
            <a:xfrm flipH="1" rot="10800000">
              <a:off x="4585" y="3888"/>
              <a:ext cx="1058" cy="582"/>
            </a:xfrm>
            <a:prstGeom prst="straightConnector1">
              <a:avLst/>
            </a:prstGeom>
            <a:noFill/>
            <a:ln cap="flat" cmpd="sng" w="50750">
              <a:solidFill>
                <a:srgbClr val="438086"/>
              </a:solidFill>
              <a:prstDash val="solid"/>
              <a:miter lim="800000"/>
              <a:headEnd len="med" w="med" type="none"/>
              <a:tailEnd len="lg" w="lg" type="stealth"/>
            </a:ln>
          </p:spPr>
        </p:cxnSp>
        <p:sp>
          <p:nvSpPr>
            <p:cNvPr id="268" name="Google Shape;268;p20"/>
            <p:cNvSpPr/>
            <p:nvPr/>
          </p:nvSpPr>
          <p:spPr>
            <a:xfrm>
              <a:off x="5644" y="3427"/>
              <a:ext cx="417" cy="445"/>
            </a:xfrm>
            <a:prstGeom prst="rect">
              <a:avLst/>
            </a:prstGeom>
            <a:solidFill>
              <a:srgbClr val="438086">
                <a:alpha val="17647"/>
              </a:srgbClr>
            </a:solidFill>
            <a:ln cap="flat" cmpd="sng" w="19075">
              <a:solidFill>
                <a:srgbClr val="43808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3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69" name="Google Shape;269;p20"/>
            <p:cNvSpPr txBox="1"/>
            <p:nvPr/>
          </p:nvSpPr>
          <p:spPr>
            <a:xfrm>
              <a:off x="1594" y="4438"/>
              <a:ext cx="3783" cy="1689"/>
            </a:xfrm>
            <a:prstGeom prst="rect">
              <a:avLst/>
            </a:prstGeom>
            <a:solidFill>
              <a:srgbClr val="438086"/>
            </a:solidFill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Gill Sans"/>
                <a:buNone/>
              </a:pPr>
              <a:r>
                <a:rPr b="0" i="0" lang="en-US" sz="3400" u="non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Desde la barra principal de herramientas de </a:t>
              </a:r>
              <a:r>
                <a:rPr b="1" i="0" lang="en-US" sz="3400" u="non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Android Studio</a:t>
              </a:r>
              <a:r>
                <a:rPr b="0" i="0" lang="en-US" sz="3400" u="non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 lanzamos </a:t>
              </a:r>
              <a:r>
                <a:rPr b="1" i="1" lang="en-US" sz="3400" u="non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AVD Manager</a:t>
              </a:r>
              <a:r>
                <a:rPr b="0" i="0" lang="en-US" sz="3400" u="non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 por primera vez</a:t>
              </a:r>
              <a:endParaRPr/>
            </a:p>
          </p:txBody>
        </p:sp>
      </p:grpSp>
      <p:pic>
        <p:nvPicPr>
          <p:cNvPr id="270" name="Google Shape;27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1437" y="4978400"/>
            <a:ext cx="17383125" cy="19796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1" name="Google Shape;271;p20"/>
          <p:cNvGrpSpPr/>
          <p:nvPr/>
        </p:nvGrpSpPr>
        <p:grpSpPr>
          <a:xfrm>
            <a:off x="2613025" y="5440362"/>
            <a:ext cx="7089775" cy="4286250"/>
            <a:chOff x="1646" y="3427"/>
            <a:chExt cx="4466" cy="2700"/>
          </a:xfrm>
        </p:grpSpPr>
        <p:cxnSp>
          <p:nvCxnSpPr>
            <p:cNvPr id="272" name="Google Shape;272;p20"/>
            <p:cNvCxnSpPr/>
            <p:nvPr/>
          </p:nvCxnSpPr>
          <p:spPr>
            <a:xfrm flipH="1" rot="10800000">
              <a:off x="4636" y="3888"/>
              <a:ext cx="1058" cy="582"/>
            </a:xfrm>
            <a:prstGeom prst="straightConnector1">
              <a:avLst/>
            </a:prstGeom>
            <a:noFill/>
            <a:ln cap="flat" cmpd="sng" w="50750">
              <a:solidFill>
                <a:srgbClr val="438086"/>
              </a:solidFill>
              <a:prstDash val="solid"/>
              <a:miter lim="800000"/>
              <a:headEnd len="med" w="med" type="none"/>
              <a:tailEnd len="lg" w="lg" type="stealth"/>
            </a:ln>
          </p:spPr>
        </p:cxnSp>
        <p:sp>
          <p:nvSpPr>
            <p:cNvPr id="273" name="Google Shape;273;p20"/>
            <p:cNvSpPr/>
            <p:nvPr/>
          </p:nvSpPr>
          <p:spPr>
            <a:xfrm>
              <a:off x="5695" y="3427"/>
              <a:ext cx="417" cy="445"/>
            </a:xfrm>
            <a:prstGeom prst="rect">
              <a:avLst/>
            </a:prstGeom>
            <a:solidFill>
              <a:srgbClr val="438086">
                <a:alpha val="17647"/>
              </a:srgbClr>
            </a:solidFill>
            <a:ln cap="flat" cmpd="sng" w="19075">
              <a:solidFill>
                <a:srgbClr val="43808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3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74" name="Google Shape;274;p20"/>
            <p:cNvSpPr txBox="1"/>
            <p:nvPr/>
          </p:nvSpPr>
          <p:spPr>
            <a:xfrm>
              <a:off x="1646" y="4438"/>
              <a:ext cx="3782" cy="1689"/>
            </a:xfrm>
            <a:prstGeom prst="rect">
              <a:avLst/>
            </a:prstGeom>
            <a:solidFill>
              <a:srgbClr val="438086"/>
            </a:solidFill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Gill Sans"/>
                <a:buNone/>
              </a:pPr>
              <a:r>
                <a:rPr b="0" i="0" lang="en-US" sz="3400" u="non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Desde la barra principal de herramientas de </a:t>
              </a:r>
              <a:r>
                <a:rPr b="1" i="0" lang="en-US" sz="3400" u="non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Android Studio</a:t>
              </a:r>
              <a:r>
                <a:rPr b="0" i="0" lang="en-US" sz="3400" u="non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 lanzamos </a:t>
              </a:r>
              <a:r>
                <a:rPr b="1" i="1" lang="en-US" sz="3400" u="non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AVD Manager</a:t>
              </a:r>
              <a:r>
                <a:rPr b="0" i="0" lang="en-US" sz="3400" u="non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 por primera vez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1"/>
          <p:cNvSpPr txBox="1"/>
          <p:nvPr/>
        </p:nvSpPr>
        <p:spPr>
          <a:xfrm>
            <a:off x="650875" y="915987"/>
            <a:ext cx="11701462" cy="1516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5600"/>
              <a:buFont typeface="Trebuchet MS"/>
              <a:buNone/>
            </a:pPr>
            <a:r>
              <a:rPr b="0" i="0" lang="en-US" sz="5600" u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Android Virtual Device Manager</a:t>
            </a:r>
            <a:endParaRPr/>
          </a:p>
        </p:txBody>
      </p:sp>
      <p:pic>
        <p:nvPicPr>
          <p:cNvPr id="280" name="Google Shape;28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5325" y="2211387"/>
            <a:ext cx="9326562" cy="7389812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1"/>
          <p:cNvSpPr txBox="1"/>
          <p:nvPr/>
        </p:nvSpPr>
        <p:spPr>
          <a:xfrm>
            <a:off x="5751512" y="5524500"/>
            <a:ext cx="6854825" cy="4360862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Gill Sans"/>
              <a:buNone/>
            </a:pPr>
            <a:r>
              <a:rPr b="1" i="1" lang="en-US" sz="4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Hyper-V </a:t>
            </a:r>
            <a:r>
              <a:rPr b="0" i="0" lang="en-US" sz="4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es un programa de virtualización de Microsoft.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Gill Sans"/>
              <a:buNone/>
            </a:pPr>
            <a:r>
              <a:t/>
            </a:r>
            <a:endParaRPr b="0" i="0" sz="40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Gill Sans"/>
              <a:buNone/>
            </a:pPr>
            <a:r>
              <a:rPr b="0" i="0" lang="en-US" sz="4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El emulador de </a:t>
            </a:r>
            <a:r>
              <a:rPr b="1" i="1" lang="en-US" sz="4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Android </a:t>
            </a:r>
            <a:r>
              <a:rPr b="1" i="0" lang="en-US" sz="4000" u="sng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no</a:t>
            </a:r>
            <a:r>
              <a:rPr b="0" i="0" lang="en-US" sz="4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es compatible con </a:t>
            </a:r>
            <a:r>
              <a:rPr b="1" i="1" lang="en-US" sz="4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Hyper-V.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2"/>
          <p:cNvSpPr txBox="1"/>
          <p:nvPr/>
        </p:nvSpPr>
        <p:spPr>
          <a:xfrm>
            <a:off x="650875" y="915987"/>
            <a:ext cx="11701462" cy="1516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5600"/>
              <a:buFont typeface="Trebuchet MS"/>
              <a:buNone/>
            </a:pPr>
            <a:r>
              <a:rPr b="0" i="0" lang="en-US" sz="5600" u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Android Virtual Device Manager</a:t>
            </a:r>
            <a:endParaRPr/>
          </a:p>
        </p:txBody>
      </p:sp>
      <p:sp>
        <p:nvSpPr>
          <p:cNvPr id="287" name="Google Shape;287;p22"/>
          <p:cNvSpPr txBox="1"/>
          <p:nvPr/>
        </p:nvSpPr>
        <p:spPr>
          <a:xfrm>
            <a:off x="165100" y="2260600"/>
            <a:ext cx="11701462" cy="1474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517525" marR="0" rtl="0" algn="l">
              <a:lnSpc>
                <a:spcPct val="125641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3900"/>
              <a:buFont typeface="Georgia"/>
              <a:buChar char="•"/>
            </a:pPr>
            <a:r>
              <a:rPr b="0" i="0" lang="en-US" sz="390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Si no se desea desactivar Hyper-V, es posible utilizar un emulador para Android de Microsoft</a:t>
            </a:r>
            <a:endParaRPr/>
          </a:p>
        </p:txBody>
      </p:sp>
      <p:pic>
        <p:nvPicPr>
          <p:cNvPr id="288" name="Google Shape;288;p22"/>
          <p:cNvPicPr preferRelativeResize="0"/>
          <p:nvPr/>
        </p:nvPicPr>
        <p:blipFill rotWithShape="1">
          <a:blip r:embed="rId3">
            <a:alphaModFix/>
          </a:blip>
          <a:srcRect b="0" l="0" r="0" t="3854"/>
          <a:stretch/>
        </p:blipFill>
        <p:spPr>
          <a:xfrm>
            <a:off x="65087" y="3563937"/>
            <a:ext cx="12873037" cy="6637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3"/>
          <p:cNvSpPr txBox="1"/>
          <p:nvPr/>
        </p:nvSpPr>
        <p:spPr>
          <a:xfrm>
            <a:off x="650875" y="915987"/>
            <a:ext cx="11701462" cy="1516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5600"/>
              <a:buFont typeface="Trebuchet MS"/>
              <a:buNone/>
            </a:pPr>
            <a:r>
              <a:rPr b="0" i="0" lang="en-US" sz="5600" u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Android Virtual Device Manager</a:t>
            </a:r>
            <a:endParaRPr/>
          </a:p>
        </p:txBody>
      </p:sp>
      <p:sp>
        <p:nvSpPr>
          <p:cNvPr id="294" name="Google Shape;294;p23"/>
          <p:cNvSpPr txBox="1"/>
          <p:nvPr/>
        </p:nvSpPr>
        <p:spPr>
          <a:xfrm>
            <a:off x="-123825" y="2201862"/>
            <a:ext cx="11703050" cy="1474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517525" marR="0" rtl="0" algn="l">
              <a:lnSpc>
                <a:spcPct val="125641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3900"/>
              <a:buFont typeface="Georgia"/>
              <a:buChar char="•"/>
            </a:pPr>
            <a:r>
              <a:rPr b="0" i="0" lang="en-US" sz="390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Si no se desea desactivar Hyper-V, es posible utilizar un emulador para Android de Microsoft</a:t>
            </a:r>
            <a:endParaRPr/>
          </a:p>
        </p:txBody>
      </p:sp>
      <p:pic>
        <p:nvPicPr>
          <p:cNvPr id="295" name="Google Shape;295;p23"/>
          <p:cNvPicPr preferRelativeResize="0"/>
          <p:nvPr/>
        </p:nvPicPr>
        <p:blipFill rotWithShape="1">
          <a:blip r:embed="rId3">
            <a:alphaModFix/>
          </a:blip>
          <a:srcRect b="0" l="5753" r="0" t="4115"/>
          <a:stretch/>
        </p:blipFill>
        <p:spPr>
          <a:xfrm>
            <a:off x="50800" y="3446462"/>
            <a:ext cx="13776325" cy="788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4"/>
          <p:cNvSpPr txBox="1"/>
          <p:nvPr/>
        </p:nvSpPr>
        <p:spPr>
          <a:xfrm>
            <a:off x="650875" y="915987"/>
            <a:ext cx="11701462" cy="1516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5600"/>
              <a:buFont typeface="Trebuchet MS"/>
              <a:buNone/>
            </a:pPr>
            <a:r>
              <a:rPr b="0" i="0" lang="en-US" sz="5600" u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Android Virtual Device Manager</a:t>
            </a:r>
            <a:endParaRPr/>
          </a:p>
        </p:txBody>
      </p:sp>
      <p:sp>
        <p:nvSpPr>
          <p:cNvPr id="301" name="Google Shape;301;p24"/>
          <p:cNvSpPr txBox="1"/>
          <p:nvPr/>
        </p:nvSpPr>
        <p:spPr>
          <a:xfrm>
            <a:off x="-6350" y="2432050"/>
            <a:ext cx="11703050" cy="2089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517525" marR="0" rtl="0" algn="l">
              <a:lnSpc>
                <a:spcPct val="125641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3900"/>
              <a:buFont typeface="Georgia"/>
              <a:buChar char="•"/>
            </a:pPr>
            <a:r>
              <a:rPr b="0" i="0" lang="en-US" sz="390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Si se instala el emulador de Microsoft, es necesario correrlo para que el AVD Manager lo detecte como un dispositivo conectado</a:t>
            </a:r>
            <a:endParaRPr/>
          </a:p>
        </p:txBody>
      </p:sp>
      <p:pic>
        <p:nvPicPr>
          <p:cNvPr id="302" name="Google Shape;30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550" y="4364037"/>
            <a:ext cx="11060112" cy="8761412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4"/>
          <p:cNvSpPr/>
          <p:nvPr/>
        </p:nvSpPr>
        <p:spPr>
          <a:xfrm>
            <a:off x="460375" y="5592762"/>
            <a:ext cx="12082462" cy="922337"/>
          </a:xfrm>
          <a:prstGeom prst="rect">
            <a:avLst/>
          </a:prstGeom>
          <a:solidFill>
            <a:srgbClr val="438086">
              <a:alpha val="17647"/>
            </a:srgbClr>
          </a:solidFill>
          <a:ln cap="flat" cmpd="sng" w="19075">
            <a:solidFill>
              <a:srgbClr val="43808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5"/>
          <p:cNvSpPr txBox="1"/>
          <p:nvPr/>
        </p:nvSpPr>
        <p:spPr>
          <a:xfrm>
            <a:off x="650875" y="915987"/>
            <a:ext cx="11701462" cy="1516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5600"/>
              <a:buFont typeface="Trebuchet MS"/>
              <a:buNone/>
            </a:pPr>
            <a:r>
              <a:rPr b="0" i="0" lang="en-US" sz="5600" u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Android Virtual Device Manager</a:t>
            </a:r>
            <a:endParaRPr/>
          </a:p>
        </p:txBody>
      </p:sp>
      <p:sp>
        <p:nvSpPr>
          <p:cNvPr id="309" name="Google Shape;309;p25"/>
          <p:cNvSpPr txBox="1"/>
          <p:nvPr/>
        </p:nvSpPr>
        <p:spPr>
          <a:xfrm>
            <a:off x="2157412" y="3251200"/>
            <a:ext cx="8524875" cy="4208462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Gill Sans"/>
              <a:buNone/>
            </a:pPr>
            <a:r>
              <a:rPr b="0" i="0" lang="en-US" sz="45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Sin embargo vamos a optar por desactivar </a:t>
            </a:r>
            <a:r>
              <a:rPr b="1" i="1" lang="en-US" sz="45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Hyper-V</a:t>
            </a:r>
            <a:r>
              <a:rPr b="0" i="0" lang="en-US" sz="45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y proseguir con la instalación de los elementos necesarios para utilizar los dispositivos virtuales de Google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6"/>
          <p:cNvSpPr txBox="1"/>
          <p:nvPr/>
        </p:nvSpPr>
        <p:spPr>
          <a:xfrm>
            <a:off x="650875" y="915987"/>
            <a:ext cx="11701462" cy="1516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5600"/>
              <a:buFont typeface="Trebuchet MS"/>
              <a:buNone/>
            </a:pPr>
            <a:r>
              <a:rPr b="0" i="0" lang="en-US" sz="5600" u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Android Virtual Device Manager</a:t>
            </a:r>
            <a:endParaRPr/>
          </a:p>
        </p:txBody>
      </p:sp>
      <p:sp>
        <p:nvSpPr>
          <p:cNvPr id="315" name="Google Shape;315;p26"/>
          <p:cNvSpPr txBox="1"/>
          <p:nvPr/>
        </p:nvSpPr>
        <p:spPr>
          <a:xfrm>
            <a:off x="381000" y="2209800"/>
            <a:ext cx="11672887" cy="1922462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Gill Sans"/>
              <a:buNone/>
            </a:pPr>
            <a:r>
              <a:rPr b="0" i="0" lang="en-US" sz="4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Una vez desactivado </a:t>
            </a:r>
            <a:r>
              <a:rPr b="1" i="1" lang="en-US" sz="4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Hyper-V</a:t>
            </a:r>
            <a:r>
              <a:rPr b="0" i="0" lang="en-US" sz="4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(requiere reinicio de Windows) volvemos a lanzar </a:t>
            </a:r>
            <a:r>
              <a:rPr b="1" i="1" lang="en-US" sz="4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AVD Manager</a:t>
            </a:r>
            <a:r>
              <a:rPr b="0" i="0" lang="en-US" sz="4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desde </a:t>
            </a:r>
            <a:r>
              <a:rPr b="1" i="1" lang="en-US" sz="4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Android Studio</a:t>
            </a:r>
            <a:endParaRPr/>
          </a:p>
        </p:txBody>
      </p:sp>
      <p:pic>
        <p:nvPicPr>
          <p:cNvPr id="316" name="Google Shape;316;p26"/>
          <p:cNvPicPr preferRelativeResize="0"/>
          <p:nvPr/>
        </p:nvPicPr>
        <p:blipFill rotWithShape="1">
          <a:blip r:embed="rId3">
            <a:alphaModFix/>
          </a:blip>
          <a:srcRect b="44088" l="0" r="0" t="0"/>
          <a:stretch/>
        </p:blipFill>
        <p:spPr>
          <a:xfrm>
            <a:off x="766762" y="4579937"/>
            <a:ext cx="11674475" cy="5172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7" name="Google Shape;317;p26"/>
          <p:cNvGrpSpPr/>
          <p:nvPr/>
        </p:nvGrpSpPr>
        <p:grpSpPr>
          <a:xfrm>
            <a:off x="2530475" y="5797550"/>
            <a:ext cx="9805987" cy="3411537"/>
            <a:chOff x="1594" y="3652"/>
            <a:chExt cx="6177" cy="2149"/>
          </a:xfrm>
        </p:grpSpPr>
        <p:cxnSp>
          <p:nvCxnSpPr>
            <p:cNvPr id="318" name="Google Shape;318;p26"/>
            <p:cNvCxnSpPr/>
            <p:nvPr/>
          </p:nvCxnSpPr>
          <p:spPr>
            <a:xfrm flipH="1" rot="10800000">
              <a:off x="5358" y="3887"/>
              <a:ext cx="1058" cy="582"/>
            </a:xfrm>
            <a:prstGeom prst="straightConnector1">
              <a:avLst/>
            </a:prstGeom>
            <a:noFill/>
            <a:ln cap="flat" cmpd="sng" w="50750">
              <a:solidFill>
                <a:srgbClr val="438086"/>
              </a:solidFill>
              <a:prstDash val="solid"/>
              <a:miter lim="800000"/>
              <a:headEnd len="med" w="med" type="none"/>
              <a:tailEnd len="lg" w="lg" type="stealth"/>
            </a:ln>
          </p:spPr>
        </p:cxnSp>
        <p:sp>
          <p:nvSpPr>
            <p:cNvPr id="319" name="Google Shape;319;p26"/>
            <p:cNvSpPr/>
            <p:nvPr/>
          </p:nvSpPr>
          <p:spPr>
            <a:xfrm>
              <a:off x="6417" y="3652"/>
              <a:ext cx="1354" cy="332"/>
            </a:xfrm>
            <a:prstGeom prst="rect">
              <a:avLst/>
            </a:prstGeom>
            <a:solidFill>
              <a:srgbClr val="438086">
                <a:alpha val="17647"/>
              </a:srgbClr>
            </a:solidFill>
            <a:ln cap="flat" cmpd="sng" w="19075">
              <a:solidFill>
                <a:srgbClr val="43808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3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0" name="Google Shape;320;p26"/>
            <p:cNvSpPr txBox="1"/>
            <p:nvPr/>
          </p:nvSpPr>
          <p:spPr>
            <a:xfrm>
              <a:off x="1594" y="4438"/>
              <a:ext cx="5854" cy="1363"/>
            </a:xfrm>
            <a:prstGeom prst="rect">
              <a:avLst/>
            </a:prstGeom>
            <a:solidFill>
              <a:srgbClr val="438086"/>
            </a:solidFill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Gill Sans"/>
                <a:buNone/>
              </a:pPr>
              <a:r>
                <a:rPr b="0" i="0" lang="en-US" sz="3400" u="non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Nos propone instalar Haxm para mejorar el rendimiento de la emulación (10 veces más rápido, siempre que nuestro hardware lo soporte)</a:t>
              </a:r>
              <a:endParaRPr/>
            </a:p>
          </p:txBody>
        </p:sp>
      </p:grpSp>
    </p:spTree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7"/>
          <p:cNvSpPr txBox="1"/>
          <p:nvPr/>
        </p:nvSpPr>
        <p:spPr>
          <a:xfrm>
            <a:off x="650875" y="915987"/>
            <a:ext cx="11701462" cy="1516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5600"/>
              <a:buFont typeface="Trebuchet MS"/>
              <a:buNone/>
            </a:pPr>
            <a:r>
              <a:rPr b="0" i="0" lang="en-US" sz="5600" u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Android Virtual Device Manager</a:t>
            </a:r>
            <a:endParaRPr/>
          </a:p>
        </p:txBody>
      </p:sp>
      <p:sp>
        <p:nvSpPr>
          <p:cNvPr id="326" name="Google Shape;326;p27"/>
          <p:cNvSpPr txBox="1"/>
          <p:nvPr/>
        </p:nvSpPr>
        <p:spPr>
          <a:xfrm>
            <a:off x="4773612" y="2163762"/>
            <a:ext cx="8229600" cy="1739900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</a:pPr>
            <a:r>
              <a:rPr b="0" i="0" lang="en-US" sz="36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Al instalar Haxm debemos especificar el tamaño máximo de RAM asignable</a:t>
            </a:r>
            <a:endParaRPr/>
          </a:p>
        </p:txBody>
      </p:sp>
      <p:pic>
        <p:nvPicPr>
          <p:cNvPr id="327" name="Google Shape;32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2250" y="3363912"/>
            <a:ext cx="10018712" cy="6224587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27"/>
          <p:cNvSpPr txBox="1"/>
          <p:nvPr/>
        </p:nvSpPr>
        <p:spPr>
          <a:xfrm>
            <a:off x="236537" y="8181975"/>
            <a:ext cx="6692900" cy="1555750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rPr b="1" i="0" lang="en-US" sz="3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IMPORTANTE</a:t>
            </a:r>
            <a:r>
              <a:rPr b="0" i="0" lang="en-US" sz="3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: Haxm sólo funciona con imágenes de dispositivos x86</a:t>
            </a: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8"/>
          <p:cNvSpPr txBox="1"/>
          <p:nvPr/>
        </p:nvSpPr>
        <p:spPr>
          <a:xfrm>
            <a:off x="650875" y="915987"/>
            <a:ext cx="11701462" cy="1516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5600"/>
              <a:buFont typeface="Trebuchet MS"/>
              <a:buNone/>
            </a:pPr>
            <a:r>
              <a:rPr b="0" i="0" lang="en-US" sz="5600" u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Android Virtual Device Manager</a:t>
            </a:r>
            <a:endParaRPr/>
          </a:p>
        </p:txBody>
      </p:sp>
      <p:pic>
        <p:nvPicPr>
          <p:cNvPr id="334" name="Google Shape;33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6762" y="2416175"/>
            <a:ext cx="8929687" cy="7073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" name="Google Shape;335;p28"/>
          <p:cNvGrpSpPr/>
          <p:nvPr/>
        </p:nvGrpSpPr>
        <p:grpSpPr>
          <a:xfrm>
            <a:off x="2019300" y="4156075"/>
            <a:ext cx="8945562" cy="4024312"/>
            <a:chOff x="1272" y="2618"/>
            <a:chExt cx="5635" cy="2535"/>
          </a:xfrm>
        </p:grpSpPr>
        <p:cxnSp>
          <p:nvCxnSpPr>
            <p:cNvPr id="336" name="Google Shape;336;p28"/>
            <p:cNvCxnSpPr/>
            <p:nvPr/>
          </p:nvCxnSpPr>
          <p:spPr>
            <a:xfrm rot="10800000">
              <a:off x="4054" y="3070"/>
              <a:ext cx="0" cy="1460"/>
            </a:xfrm>
            <a:prstGeom prst="straightConnector1">
              <a:avLst/>
            </a:prstGeom>
            <a:noFill/>
            <a:ln cap="flat" cmpd="sng" w="50750">
              <a:solidFill>
                <a:srgbClr val="438086"/>
              </a:solidFill>
              <a:prstDash val="solid"/>
              <a:miter lim="800000"/>
              <a:headEnd len="med" w="med" type="none"/>
              <a:tailEnd len="lg" w="lg" type="stealth"/>
            </a:ln>
          </p:spPr>
        </p:cxnSp>
        <p:sp>
          <p:nvSpPr>
            <p:cNvPr id="337" name="Google Shape;337;p28"/>
            <p:cNvSpPr/>
            <p:nvPr/>
          </p:nvSpPr>
          <p:spPr>
            <a:xfrm>
              <a:off x="1272" y="2618"/>
              <a:ext cx="5635" cy="415"/>
            </a:xfrm>
            <a:prstGeom prst="rect">
              <a:avLst/>
            </a:prstGeom>
            <a:solidFill>
              <a:srgbClr val="438086">
                <a:alpha val="17647"/>
              </a:srgbClr>
            </a:solidFill>
            <a:ln cap="flat" cmpd="sng" w="19075">
              <a:solidFill>
                <a:srgbClr val="43808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3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38" name="Google Shape;338;p28"/>
            <p:cNvSpPr txBox="1"/>
            <p:nvPr/>
          </p:nvSpPr>
          <p:spPr>
            <a:xfrm>
              <a:off x="1577" y="3464"/>
              <a:ext cx="5037" cy="1689"/>
            </a:xfrm>
            <a:prstGeom prst="rect">
              <a:avLst/>
            </a:prstGeom>
            <a:solidFill>
              <a:srgbClr val="438086"/>
            </a:solidFill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Gill Sans"/>
                <a:buNone/>
              </a:pPr>
              <a:r>
                <a:rPr b="0" i="0" lang="en-US" sz="3400" u="non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No es conveniente descargar la imagen del dispositivo que se instaló por defecto porque no corresponde a un hardware x86, no aprovechando Haxm.</a:t>
              </a:r>
              <a:endParaRPr/>
            </a:p>
          </p:txBody>
        </p:sp>
      </p:grpSp>
    </p:spTree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9"/>
          <p:cNvSpPr txBox="1"/>
          <p:nvPr/>
        </p:nvSpPr>
        <p:spPr>
          <a:xfrm>
            <a:off x="650875" y="915987"/>
            <a:ext cx="11701462" cy="1516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5600"/>
              <a:buFont typeface="Trebuchet MS"/>
              <a:buNone/>
            </a:pPr>
            <a:r>
              <a:rPr b="0" i="0" lang="en-US" sz="5600" u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Android Virtual Device Manager</a:t>
            </a:r>
            <a:endParaRPr/>
          </a:p>
        </p:txBody>
      </p:sp>
      <p:sp>
        <p:nvSpPr>
          <p:cNvPr id="344" name="Google Shape;344;p29"/>
          <p:cNvSpPr txBox="1"/>
          <p:nvPr/>
        </p:nvSpPr>
        <p:spPr>
          <a:xfrm>
            <a:off x="365125" y="2455862"/>
            <a:ext cx="11703050" cy="2293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517525" marR="0" rtl="0" algn="l">
              <a:lnSpc>
                <a:spcPct val="125641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3900"/>
              <a:buFont typeface="Georgia"/>
              <a:buChar char="•"/>
            </a:pPr>
            <a:r>
              <a:rPr b="0" i="0" lang="en-US" sz="3900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Al emular un dispositivo con una imagen de hardware que no corresponda a un x86, obtendremos la siguiente recomendación </a:t>
            </a:r>
            <a:endParaRPr/>
          </a:p>
        </p:txBody>
      </p:sp>
      <p:pic>
        <p:nvPicPr>
          <p:cNvPr id="345" name="Google Shape;34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762" y="5092700"/>
            <a:ext cx="11301412" cy="4233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/>
          <p:cNvSpPr txBox="1"/>
          <p:nvPr/>
        </p:nvSpPr>
        <p:spPr>
          <a:xfrm>
            <a:off x="2684462" y="3508375"/>
            <a:ext cx="8137525" cy="5168900"/>
          </a:xfrm>
          <a:prstGeom prst="rect">
            <a:avLst/>
          </a:prstGeom>
          <a:solidFill>
            <a:srgbClr val="438086">
              <a:alpha val="79607"/>
            </a:srgbClr>
          </a:solidFill>
          <a:ln cap="flat" cmpd="sng" w="19075">
            <a:solidFill>
              <a:srgbClr val="2F5C6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0800000" dist="38160">
              <a:srgbClr val="000000">
                <a:alpha val="40000"/>
              </a:srgbClr>
            </a:outerShdw>
          </a:effectLst>
        </p:spPr>
        <p:txBody>
          <a:bodyPr anchorCtr="0" anchor="t" bIns="511900" lIns="511900" spcFirstLastPara="1" rIns="511900" wrap="square" tIns="5119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800"/>
              <a:buFont typeface="Georgia"/>
              <a:buNone/>
            </a:pPr>
            <a:r>
              <a:rPr b="0" i="0" lang="en-US" sz="6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Instalación de </a:t>
            </a:r>
            <a:r>
              <a:rPr b="1" i="1" lang="en-US" sz="6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Android Studio </a:t>
            </a:r>
            <a:r>
              <a:rPr b="0" i="0" lang="en-US" sz="680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en Windows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30"/>
          <p:cNvPicPr preferRelativeResize="0"/>
          <p:nvPr/>
        </p:nvPicPr>
        <p:blipFill rotWithShape="1">
          <a:blip r:embed="rId3">
            <a:alphaModFix/>
          </a:blip>
          <a:srcRect b="0" l="0" r="0" t="14076"/>
          <a:stretch/>
        </p:blipFill>
        <p:spPr>
          <a:xfrm>
            <a:off x="1585912" y="3106737"/>
            <a:ext cx="9667875" cy="65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0"/>
          <p:cNvSpPr txBox="1"/>
          <p:nvPr/>
        </p:nvSpPr>
        <p:spPr>
          <a:xfrm>
            <a:off x="650875" y="915987"/>
            <a:ext cx="11701462" cy="1516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5600"/>
              <a:buFont typeface="Trebuchet MS"/>
              <a:buNone/>
            </a:pPr>
            <a:r>
              <a:rPr b="0" i="0" lang="en-US" sz="5600" u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Android Virtual Device Manager</a:t>
            </a:r>
            <a:endParaRPr/>
          </a:p>
        </p:txBody>
      </p:sp>
      <p:grpSp>
        <p:nvGrpSpPr>
          <p:cNvPr id="352" name="Google Shape;352;p30"/>
          <p:cNvGrpSpPr/>
          <p:nvPr/>
        </p:nvGrpSpPr>
        <p:grpSpPr>
          <a:xfrm>
            <a:off x="801687" y="2403475"/>
            <a:ext cx="11234737" cy="6508750"/>
            <a:chOff x="505" y="1514"/>
            <a:chExt cx="7077" cy="4100"/>
          </a:xfrm>
        </p:grpSpPr>
        <p:cxnSp>
          <p:nvCxnSpPr>
            <p:cNvPr id="353" name="Google Shape;353;p30"/>
            <p:cNvCxnSpPr/>
            <p:nvPr/>
          </p:nvCxnSpPr>
          <p:spPr>
            <a:xfrm flipH="1">
              <a:off x="2418" y="2040"/>
              <a:ext cx="1418" cy="2995"/>
            </a:xfrm>
            <a:prstGeom prst="straightConnector1">
              <a:avLst/>
            </a:prstGeom>
            <a:noFill/>
            <a:ln cap="flat" cmpd="sng" w="50750">
              <a:solidFill>
                <a:srgbClr val="438086"/>
              </a:solidFill>
              <a:prstDash val="solid"/>
              <a:miter lim="800000"/>
              <a:headEnd len="med" w="med" type="none"/>
              <a:tailEnd len="lg" w="lg" type="stealth"/>
            </a:ln>
          </p:spPr>
        </p:cxnSp>
        <p:sp>
          <p:nvSpPr>
            <p:cNvPr id="354" name="Google Shape;354;p30"/>
            <p:cNvSpPr/>
            <p:nvPr/>
          </p:nvSpPr>
          <p:spPr>
            <a:xfrm>
              <a:off x="1128" y="5035"/>
              <a:ext cx="1934" cy="579"/>
            </a:xfrm>
            <a:prstGeom prst="rect">
              <a:avLst/>
            </a:prstGeom>
            <a:solidFill>
              <a:srgbClr val="438086">
                <a:alpha val="17647"/>
              </a:srgbClr>
            </a:solidFill>
            <a:ln cap="flat" cmpd="sng" w="19075">
              <a:solidFill>
                <a:srgbClr val="43808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3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55" name="Google Shape;355;p30"/>
            <p:cNvSpPr txBox="1"/>
            <p:nvPr/>
          </p:nvSpPr>
          <p:spPr>
            <a:xfrm>
              <a:off x="505" y="1514"/>
              <a:ext cx="7077" cy="749"/>
            </a:xfrm>
            <a:prstGeom prst="rect">
              <a:avLst/>
            </a:prstGeom>
            <a:solidFill>
              <a:srgbClr val="438086"/>
            </a:solidFill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Gill Sans"/>
                <a:buNone/>
              </a:pPr>
              <a:r>
                <a:rPr b="0" i="0" lang="en-US" sz="3600" u="non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Procedemos a la creación de un nuevo dispositivo virtual</a:t>
              </a:r>
              <a:endParaRPr/>
            </a:p>
          </p:txBody>
        </p:sp>
      </p:grp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1"/>
          <p:cNvSpPr txBox="1"/>
          <p:nvPr/>
        </p:nvSpPr>
        <p:spPr>
          <a:xfrm>
            <a:off x="650875" y="915987"/>
            <a:ext cx="11701462" cy="1516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5600"/>
              <a:buFont typeface="Trebuchet MS"/>
              <a:buNone/>
            </a:pPr>
            <a:r>
              <a:rPr b="0" i="0" lang="en-US" sz="5600" u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Android Virtual Device Manager</a:t>
            </a:r>
            <a:endParaRPr/>
          </a:p>
        </p:txBody>
      </p:sp>
      <p:pic>
        <p:nvPicPr>
          <p:cNvPr id="361" name="Google Shape;361;p31"/>
          <p:cNvPicPr preferRelativeResize="0"/>
          <p:nvPr/>
        </p:nvPicPr>
        <p:blipFill rotWithShape="1">
          <a:blip r:embed="rId3">
            <a:alphaModFix/>
          </a:blip>
          <a:srcRect b="0" l="0" r="0" t="6323"/>
          <a:stretch/>
        </p:blipFill>
        <p:spPr>
          <a:xfrm>
            <a:off x="1089025" y="2284412"/>
            <a:ext cx="10825162" cy="72945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2" name="Google Shape;362;p31"/>
          <p:cNvGrpSpPr/>
          <p:nvPr/>
        </p:nvGrpSpPr>
        <p:grpSpPr>
          <a:xfrm>
            <a:off x="1676400" y="3292475"/>
            <a:ext cx="10455275" cy="4191000"/>
            <a:chOff x="1056" y="2074"/>
            <a:chExt cx="6586" cy="2640"/>
          </a:xfrm>
        </p:grpSpPr>
        <p:cxnSp>
          <p:nvCxnSpPr>
            <p:cNvPr id="363" name="Google Shape;363;p31"/>
            <p:cNvCxnSpPr/>
            <p:nvPr/>
          </p:nvCxnSpPr>
          <p:spPr>
            <a:xfrm flipH="1">
              <a:off x="3161" y="3285"/>
              <a:ext cx="1812" cy="1101"/>
            </a:xfrm>
            <a:prstGeom prst="straightConnector1">
              <a:avLst/>
            </a:prstGeom>
            <a:noFill/>
            <a:ln cap="flat" cmpd="sng" w="50750">
              <a:solidFill>
                <a:srgbClr val="438086"/>
              </a:solidFill>
              <a:prstDash val="solid"/>
              <a:miter lim="800000"/>
              <a:headEnd len="med" w="med" type="none"/>
              <a:tailEnd len="lg" w="lg" type="stealth"/>
            </a:ln>
          </p:spPr>
        </p:cxnSp>
        <p:sp>
          <p:nvSpPr>
            <p:cNvPr id="364" name="Google Shape;364;p31"/>
            <p:cNvSpPr/>
            <p:nvPr/>
          </p:nvSpPr>
          <p:spPr>
            <a:xfrm>
              <a:off x="1056" y="4387"/>
              <a:ext cx="4208" cy="327"/>
            </a:xfrm>
            <a:prstGeom prst="rect">
              <a:avLst/>
            </a:prstGeom>
            <a:solidFill>
              <a:srgbClr val="438086">
                <a:alpha val="17647"/>
              </a:srgbClr>
            </a:solidFill>
            <a:ln cap="flat" cmpd="sng" w="19075">
              <a:solidFill>
                <a:srgbClr val="43808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3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65" name="Google Shape;365;p31"/>
            <p:cNvSpPr txBox="1"/>
            <p:nvPr/>
          </p:nvSpPr>
          <p:spPr>
            <a:xfrm>
              <a:off x="2304" y="2074"/>
              <a:ext cx="5338" cy="1210"/>
            </a:xfrm>
            <a:prstGeom prst="rect">
              <a:avLst/>
            </a:prstGeom>
            <a:solidFill>
              <a:srgbClr val="438086">
                <a:alpha val="89803"/>
              </a:srgbClr>
            </a:solidFill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Gill Sans"/>
                <a:buNone/>
              </a:pPr>
              <a:r>
                <a:rPr b="0" i="0" lang="en-US" sz="4000" u="non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Se elije el hardware del dispositivo (Elegimos un Galaxy Nexus Phone)</a:t>
              </a:r>
              <a:endParaRPr/>
            </a:p>
          </p:txBody>
        </p:sp>
      </p:grp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2"/>
          <p:cNvSpPr txBox="1"/>
          <p:nvPr/>
        </p:nvSpPr>
        <p:spPr>
          <a:xfrm>
            <a:off x="650875" y="915987"/>
            <a:ext cx="11701462" cy="1516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5600"/>
              <a:buFont typeface="Trebuchet MS"/>
              <a:buNone/>
            </a:pPr>
            <a:r>
              <a:rPr b="0" i="0" lang="en-US" sz="5600" u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Android Virtual Device Manager</a:t>
            </a:r>
            <a:endParaRPr/>
          </a:p>
        </p:txBody>
      </p:sp>
      <p:pic>
        <p:nvPicPr>
          <p:cNvPr id="371" name="Google Shape;371;p32"/>
          <p:cNvPicPr preferRelativeResize="0"/>
          <p:nvPr/>
        </p:nvPicPr>
        <p:blipFill rotWithShape="1">
          <a:blip r:embed="rId3">
            <a:alphaModFix/>
          </a:blip>
          <a:srcRect b="0" l="0" r="0" t="5811"/>
          <a:stretch/>
        </p:blipFill>
        <p:spPr>
          <a:xfrm>
            <a:off x="1133475" y="2432050"/>
            <a:ext cx="10637837" cy="72088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2" name="Google Shape;372;p32"/>
          <p:cNvGrpSpPr/>
          <p:nvPr/>
        </p:nvGrpSpPr>
        <p:grpSpPr>
          <a:xfrm>
            <a:off x="479425" y="6027737"/>
            <a:ext cx="11996737" cy="3192462"/>
            <a:chOff x="302" y="3797"/>
            <a:chExt cx="7557" cy="2011"/>
          </a:xfrm>
        </p:grpSpPr>
        <p:cxnSp>
          <p:nvCxnSpPr>
            <p:cNvPr id="373" name="Google Shape;373;p32"/>
            <p:cNvCxnSpPr/>
            <p:nvPr/>
          </p:nvCxnSpPr>
          <p:spPr>
            <a:xfrm rot="10800000">
              <a:off x="3967" y="4313"/>
              <a:ext cx="113" cy="515"/>
            </a:xfrm>
            <a:prstGeom prst="straightConnector1">
              <a:avLst/>
            </a:prstGeom>
            <a:noFill/>
            <a:ln cap="flat" cmpd="sng" w="50750">
              <a:solidFill>
                <a:srgbClr val="438086"/>
              </a:solidFill>
              <a:prstDash val="solid"/>
              <a:miter lim="800000"/>
              <a:headEnd len="med" w="med" type="none"/>
              <a:tailEnd len="lg" w="lg" type="stealth"/>
            </a:ln>
          </p:spPr>
        </p:cxnSp>
        <p:sp>
          <p:nvSpPr>
            <p:cNvPr id="374" name="Google Shape;374;p32"/>
            <p:cNvSpPr/>
            <p:nvPr/>
          </p:nvSpPr>
          <p:spPr>
            <a:xfrm>
              <a:off x="302" y="3797"/>
              <a:ext cx="4965" cy="327"/>
            </a:xfrm>
            <a:prstGeom prst="rect">
              <a:avLst/>
            </a:prstGeom>
            <a:solidFill>
              <a:srgbClr val="438086">
                <a:alpha val="17647"/>
              </a:srgbClr>
            </a:solidFill>
            <a:ln cap="flat" cmpd="sng" w="19075">
              <a:solidFill>
                <a:srgbClr val="43808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3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75" name="Google Shape;375;p32"/>
            <p:cNvSpPr txBox="1"/>
            <p:nvPr/>
          </p:nvSpPr>
          <p:spPr>
            <a:xfrm>
              <a:off x="302" y="4829"/>
              <a:ext cx="7557" cy="979"/>
            </a:xfrm>
            <a:prstGeom prst="rect">
              <a:avLst/>
            </a:prstGeom>
            <a:solidFill>
              <a:srgbClr val="438086">
                <a:alpha val="89803"/>
              </a:srgbClr>
            </a:solidFill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Gill Sans"/>
                <a:buNone/>
              </a:pPr>
              <a:r>
                <a:rPr b="0" i="0" lang="en-US" sz="3200" u="non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Se elije la imagen. Es recomendable una x86 con Google APIs para poder testear servicios de Google.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Gill Sans"/>
                <a:buNone/>
              </a:pPr>
              <a:r>
                <a:rPr b="0" i="0" lang="en-US" sz="3200" u="non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A modo de ejemplo elegimos KitKat (requiere dercargar)</a:t>
              </a:r>
              <a:endParaRPr/>
            </a:p>
          </p:txBody>
        </p:sp>
      </p:grp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9012" y="2439987"/>
            <a:ext cx="8624887" cy="6946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33"/>
          <p:cNvSpPr txBox="1"/>
          <p:nvPr/>
        </p:nvSpPr>
        <p:spPr>
          <a:xfrm>
            <a:off x="650875" y="915987"/>
            <a:ext cx="11701462" cy="1516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5600"/>
              <a:buFont typeface="Trebuchet MS"/>
              <a:buNone/>
            </a:pPr>
            <a:r>
              <a:rPr b="0" i="0" lang="en-US" sz="5600" u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Android Virtual Device Manager</a:t>
            </a:r>
            <a:endParaRPr/>
          </a:p>
        </p:txBody>
      </p:sp>
      <p:sp>
        <p:nvSpPr>
          <p:cNvPr id="382" name="Google Shape;382;p33"/>
          <p:cNvSpPr txBox="1"/>
          <p:nvPr/>
        </p:nvSpPr>
        <p:spPr>
          <a:xfrm>
            <a:off x="4052887" y="6530975"/>
            <a:ext cx="8607425" cy="1465262"/>
          </a:xfrm>
          <a:prstGeom prst="rect">
            <a:avLst/>
          </a:prstGeom>
          <a:solidFill>
            <a:srgbClr val="438086">
              <a:alpha val="89803"/>
            </a:srgbClr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Gill Sans"/>
              <a:buNone/>
            </a:pPr>
            <a:r>
              <a:rPr b="0" i="0" lang="en-US" sz="45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Se descarga la imagen elegida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9712" y="2089150"/>
            <a:ext cx="9983787" cy="718185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34"/>
          <p:cNvSpPr txBox="1"/>
          <p:nvPr/>
        </p:nvSpPr>
        <p:spPr>
          <a:xfrm>
            <a:off x="650875" y="915987"/>
            <a:ext cx="11701462" cy="1516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5600"/>
              <a:buFont typeface="Trebuchet MS"/>
              <a:buNone/>
            </a:pPr>
            <a:r>
              <a:rPr b="0" i="0" lang="en-US" sz="5600" u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Android Virtual Device Manager</a:t>
            </a:r>
            <a:endParaRPr/>
          </a:p>
        </p:txBody>
      </p:sp>
      <p:sp>
        <p:nvSpPr>
          <p:cNvPr id="389" name="Google Shape;389;p34"/>
          <p:cNvSpPr txBox="1"/>
          <p:nvPr/>
        </p:nvSpPr>
        <p:spPr>
          <a:xfrm>
            <a:off x="7480300" y="5286375"/>
            <a:ext cx="5427662" cy="2774950"/>
          </a:xfrm>
          <a:prstGeom prst="rect">
            <a:avLst/>
          </a:prstGeom>
          <a:solidFill>
            <a:srgbClr val="438086">
              <a:alpha val="89803"/>
            </a:srgbClr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Gill Sans"/>
              <a:buNone/>
            </a:pPr>
            <a:r>
              <a:rPr b="0" i="0" lang="en-US" sz="44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Se verifica / modifica la configuración elegida</a:t>
            </a:r>
            <a:endParaRPr/>
          </a:p>
        </p:txBody>
      </p:sp>
      <p:grpSp>
        <p:nvGrpSpPr>
          <p:cNvPr id="390" name="Google Shape;390;p34"/>
          <p:cNvGrpSpPr/>
          <p:nvPr/>
        </p:nvGrpSpPr>
        <p:grpSpPr>
          <a:xfrm>
            <a:off x="525462" y="7559675"/>
            <a:ext cx="10093325" cy="2103437"/>
            <a:chOff x="331" y="4762"/>
            <a:chExt cx="6358" cy="1325"/>
          </a:xfrm>
        </p:grpSpPr>
        <p:cxnSp>
          <p:nvCxnSpPr>
            <p:cNvPr id="391" name="Google Shape;391;p34"/>
            <p:cNvCxnSpPr/>
            <p:nvPr/>
          </p:nvCxnSpPr>
          <p:spPr>
            <a:xfrm>
              <a:off x="3899" y="5038"/>
              <a:ext cx="2252" cy="538"/>
            </a:xfrm>
            <a:prstGeom prst="straightConnector1">
              <a:avLst/>
            </a:prstGeom>
            <a:noFill/>
            <a:ln cap="flat" cmpd="sng" w="50750">
              <a:solidFill>
                <a:srgbClr val="438086"/>
              </a:solidFill>
              <a:prstDash val="solid"/>
              <a:miter lim="800000"/>
              <a:headEnd len="med" w="med" type="none"/>
              <a:tailEnd len="lg" w="lg" type="stealth"/>
            </a:ln>
          </p:spPr>
        </p:cxnSp>
        <p:sp>
          <p:nvSpPr>
            <p:cNvPr id="392" name="Google Shape;392;p34"/>
            <p:cNvSpPr/>
            <p:nvPr/>
          </p:nvSpPr>
          <p:spPr>
            <a:xfrm>
              <a:off x="6152" y="5577"/>
              <a:ext cx="537" cy="293"/>
            </a:xfrm>
            <a:prstGeom prst="rect">
              <a:avLst/>
            </a:prstGeom>
            <a:solidFill>
              <a:srgbClr val="438086">
                <a:alpha val="17647"/>
              </a:srgbClr>
            </a:solidFill>
            <a:ln cap="flat" cmpd="sng" w="19075">
              <a:solidFill>
                <a:srgbClr val="43808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3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93" name="Google Shape;393;p34"/>
            <p:cNvSpPr txBox="1"/>
            <p:nvPr/>
          </p:nvSpPr>
          <p:spPr>
            <a:xfrm>
              <a:off x="331" y="4762"/>
              <a:ext cx="3599" cy="1325"/>
            </a:xfrm>
            <a:prstGeom prst="rect">
              <a:avLst/>
            </a:prstGeom>
            <a:solidFill>
              <a:srgbClr val="438086">
                <a:alpha val="89803"/>
              </a:srgbClr>
            </a:solidFill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400"/>
                <a:buFont typeface="Gill Sans"/>
                <a:buNone/>
              </a:pPr>
              <a:r>
                <a:rPr b="0" i="0" lang="en-US" sz="4400" u="non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Se finaliza la creación del dispositivo</a:t>
              </a:r>
              <a:endParaRPr/>
            </a:p>
          </p:txBody>
        </p:sp>
      </p:grp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Google Shape;398;p35"/>
          <p:cNvPicPr preferRelativeResize="0"/>
          <p:nvPr/>
        </p:nvPicPr>
        <p:blipFill rotWithShape="1">
          <a:blip r:embed="rId3">
            <a:alphaModFix/>
          </a:blip>
          <a:srcRect b="0" l="0" r="11451" t="0"/>
          <a:stretch/>
        </p:blipFill>
        <p:spPr>
          <a:xfrm>
            <a:off x="1158875" y="2551112"/>
            <a:ext cx="10393362" cy="7200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35"/>
          <p:cNvSpPr txBox="1"/>
          <p:nvPr/>
        </p:nvSpPr>
        <p:spPr>
          <a:xfrm>
            <a:off x="650875" y="915987"/>
            <a:ext cx="11701462" cy="1516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5600"/>
              <a:buFont typeface="Trebuchet MS"/>
              <a:buNone/>
            </a:pPr>
            <a:r>
              <a:rPr b="0" i="0" lang="en-US" sz="5600" u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Android Virtual Device Manager</a:t>
            </a:r>
            <a:endParaRPr/>
          </a:p>
        </p:txBody>
      </p:sp>
      <p:grpSp>
        <p:nvGrpSpPr>
          <p:cNvPr id="400" name="Google Shape;400;p35"/>
          <p:cNvGrpSpPr/>
          <p:nvPr/>
        </p:nvGrpSpPr>
        <p:grpSpPr>
          <a:xfrm>
            <a:off x="812800" y="5219700"/>
            <a:ext cx="11758612" cy="4778375"/>
            <a:chOff x="512" y="3288"/>
            <a:chExt cx="7407" cy="3010"/>
          </a:xfrm>
        </p:grpSpPr>
        <p:cxnSp>
          <p:nvCxnSpPr>
            <p:cNvPr id="401" name="Google Shape;401;p35"/>
            <p:cNvCxnSpPr/>
            <p:nvPr/>
          </p:nvCxnSpPr>
          <p:spPr>
            <a:xfrm rot="10800000">
              <a:off x="3082" y="3582"/>
              <a:ext cx="0" cy="737"/>
            </a:xfrm>
            <a:prstGeom prst="straightConnector1">
              <a:avLst/>
            </a:prstGeom>
            <a:noFill/>
            <a:ln cap="flat" cmpd="sng" w="50750">
              <a:solidFill>
                <a:srgbClr val="438086"/>
              </a:solidFill>
              <a:prstDash val="solid"/>
              <a:miter lim="800000"/>
              <a:headEnd len="med" w="med" type="none"/>
              <a:tailEnd len="lg" w="lg" type="stealth"/>
            </a:ln>
          </p:spPr>
        </p:cxnSp>
        <p:sp>
          <p:nvSpPr>
            <p:cNvPr id="402" name="Google Shape;402;p35"/>
            <p:cNvSpPr/>
            <p:nvPr/>
          </p:nvSpPr>
          <p:spPr>
            <a:xfrm>
              <a:off x="512" y="3288"/>
              <a:ext cx="7022" cy="293"/>
            </a:xfrm>
            <a:prstGeom prst="rect">
              <a:avLst/>
            </a:prstGeom>
            <a:solidFill>
              <a:srgbClr val="438086">
                <a:alpha val="17647"/>
              </a:srgbClr>
            </a:solidFill>
            <a:ln cap="flat" cmpd="sng" w="19075">
              <a:solidFill>
                <a:srgbClr val="43808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3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03" name="Google Shape;403;p35"/>
            <p:cNvSpPr txBox="1"/>
            <p:nvPr/>
          </p:nvSpPr>
          <p:spPr>
            <a:xfrm>
              <a:off x="512" y="4320"/>
              <a:ext cx="7407" cy="1978"/>
            </a:xfrm>
            <a:prstGeom prst="rect">
              <a:avLst/>
            </a:prstGeom>
            <a:solidFill>
              <a:srgbClr val="438086">
                <a:alpha val="89803"/>
              </a:srgbClr>
            </a:solidFill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Gill Sans"/>
                <a:buNone/>
              </a:pPr>
              <a:r>
                <a:rPr b="0" i="0" lang="en-US" sz="4000" u="non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Este es el dispositivo creado. Cuando intentemos correr una aplicación sobre él, se nos pedirá instalar el </a:t>
              </a:r>
              <a:r>
                <a:rPr b="1" i="1" lang="en-US" sz="4000" u="non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Android SDK Platform 19</a:t>
              </a:r>
              <a:r>
                <a:rPr b="0" i="0" lang="en-US" sz="4000" u="non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, en caso de no estar instalada dicha versión</a:t>
              </a:r>
              <a:endParaRPr/>
            </a:p>
          </p:txBody>
        </p:sp>
      </p:grp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6"/>
          <p:cNvSpPr txBox="1"/>
          <p:nvPr/>
        </p:nvSpPr>
        <p:spPr>
          <a:xfrm>
            <a:off x="654050" y="1203325"/>
            <a:ext cx="11758612" cy="6951662"/>
          </a:xfrm>
          <a:prstGeom prst="rect">
            <a:avLst/>
          </a:prstGeom>
          <a:solidFill>
            <a:srgbClr val="438086">
              <a:alpha val="89803"/>
            </a:srgbClr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Gill Sans"/>
              <a:buNone/>
            </a:pPr>
            <a:r>
              <a:rPr b="0" i="0" lang="en-US" sz="45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Lo mismo ocurre con un dispositivo real.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Gill Sans"/>
              <a:buNone/>
            </a:pPr>
            <a:r>
              <a:rPr b="0" i="0" lang="en-US" sz="45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Si, por ejemplo, conectamos por USB un smartphone con la versión </a:t>
            </a:r>
            <a:r>
              <a:rPr b="1" i="1" lang="en-US" sz="45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Android 5.1</a:t>
            </a:r>
            <a:r>
              <a:rPr b="0" i="0" lang="en-US" sz="45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, y si en nuestro sistema se encuentre instalada la versión correspondiente del SDK (API 22), al intentar correr y depurar nuestra aplicación, recibiremos el siguiente mensaje:</a:t>
            </a:r>
            <a:endParaRPr/>
          </a:p>
        </p:txBody>
      </p:sp>
      <p:cxnSp>
        <p:nvCxnSpPr>
          <p:cNvPr id="409" name="Google Shape;409;p36"/>
          <p:cNvCxnSpPr/>
          <p:nvPr/>
        </p:nvCxnSpPr>
        <p:spPr>
          <a:xfrm flipH="1">
            <a:off x="6532562" y="5689600"/>
            <a:ext cx="1587" cy="1274762"/>
          </a:xfrm>
          <a:prstGeom prst="straightConnector1">
            <a:avLst/>
          </a:prstGeom>
          <a:noFill/>
          <a:ln cap="flat" cmpd="sng" w="50750">
            <a:solidFill>
              <a:srgbClr val="438086"/>
            </a:solidFill>
            <a:prstDash val="solid"/>
            <a:miter lim="800000"/>
            <a:headEnd len="med" w="med" type="none"/>
            <a:tailEnd len="lg" w="lg" type="stealth"/>
          </a:ln>
        </p:spPr>
      </p:cxnSp>
      <p:pic>
        <p:nvPicPr>
          <p:cNvPr id="410" name="Google Shape;41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512" y="6892925"/>
            <a:ext cx="12231687" cy="238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"/>
          <p:cNvSpPr txBox="1"/>
          <p:nvPr/>
        </p:nvSpPr>
        <p:spPr>
          <a:xfrm>
            <a:off x="650875" y="915987"/>
            <a:ext cx="11701462" cy="1516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5600"/>
              <a:buFont typeface="Trebuchet MS"/>
              <a:buNone/>
            </a:pPr>
            <a:r>
              <a:rPr b="0" i="0" lang="en-US" sz="5600" u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Instalación de Android Studio</a:t>
            </a:r>
            <a:endParaRPr/>
          </a:p>
        </p:txBody>
      </p:sp>
      <p:pic>
        <p:nvPicPr>
          <p:cNvPr id="168" name="Google Shape;16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8675" y="2447925"/>
            <a:ext cx="8805862" cy="6831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"/>
          <p:cNvSpPr txBox="1"/>
          <p:nvPr/>
        </p:nvSpPr>
        <p:spPr>
          <a:xfrm>
            <a:off x="650875" y="915987"/>
            <a:ext cx="11701462" cy="1516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5600"/>
              <a:buFont typeface="Trebuchet MS"/>
              <a:buNone/>
            </a:pPr>
            <a:r>
              <a:rPr b="0" i="0" lang="en-US" sz="5600" u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Instalación de Android Studio</a:t>
            </a:r>
            <a:endParaRPr/>
          </a:p>
        </p:txBody>
      </p:sp>
      <p:pic>
        <p:nvPicPr>
          <p:cNvPr id="174" name="Google Shape;17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8200" y="2432050"/>
            <a:ext cx="8786812" cy="683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"/>
          <p:cNvSpPr txBox="1"/>
          <p:nvPr/>
        </p:nvSpPr>
        <p:spPr>
          <a:xfrm>
            <a:off x="650875" y="915987"/>
            <a:ext cx="11701462" cy="1516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5600"/>
              <a:buFont typeface="Trebuchet MS"/>
              <a:buNone/>
            </a:pPr>
            <a:r>
              <a:rPr b="0" i="0" lang="en-US" sz="5600" u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Instalación de Android Studio</a:t>
            </a:r>
            <a:endParaRPr/>
          </a:p>
        </p:txBody>
      </p:sp>
      <p:pic>
        <p:nvPicPr>
          <p:cNvPr id="180" name="Google Shape;18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8200" y="2432050"/>
            <a:ext cx="8786812" cy="683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"/>
          <p:cNvSpPr txBox="1"/>
          <p:nvPr/>
        </p:nvSpPr>
        <p:spPr>
          <a:xfrm>
            <a:off x="650875" y="915987"/>
            <a:ext cx="11701462" cy="1516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5600"/>
              <a:buFont typeface="Trebuchet MS"/>
              <a:buNone/>
            </a:pPr>
            <a:r>
              <a:rPr b="0" i="0" lang="en-US" sz="5600" u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Instalación de Android Studio</a:t>
            </a:r>
            <a:endParaRPr/>
          </a:p>
        </p:txBody>
      </p:sp>
      <p:pic>
        <p:nvPicPr>
          <p:cNvPr id="186" name="Google Shape;18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8200" y="2432050"/>
            <a:ext cx="8786812" cy="683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 txBox="1"/>
          <p:nvPr/>
        </p:nvSpPr>
        <p:spPr>
          <a:xfrm>
            <a:off x="650875" y="915987"/>
            <a:ext cx="11701462" cy="1516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5600"/>
              <a:buFont typeface="Trebuchet MS"/>
              <a:buNone/>
            </a:pPr>
            <a:r>
              <a:rPr b="0" i="0" lang="en-US" sz="5600" u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Instalación de Android Studio</a:t>
            </a:r>
            <a:endParaRPr/>
          </a:p>
        </p:txBody>
      </p:sp>
      <p:pic>
        <p:nvPicPr>
          <p:cNvPr id="192" name="Google Shape;19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8200" y="2433637"/>
            <a:ext cx="8786812" cy="6831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"/>
          <p:cNvSpPr txBox="1"/>
          <p:nvPr/>
        </p:nvSpPr>
        <p:spPr>
          <a:xfrm>
            <a:off x="650875" y="915987"/>
            <a:ext cx="11701462" cy="1516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5600"/>
              <a:buFont typeface="Trebuchet MS"/>
              <a:buNone/>
            </a:pPr>
            <a:r>
              <a:rPr b="0" i="0" lang="en-US" sz="5600" u="non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Instalación de Android Studio</a:t>
            </a:r>
            <a:endParaRPr/>
          </a:p>
        </p:txBody>
      </p:sp>
      <p:pic>
        <p:nvPicPr>
          <p:cNvPr id="198" name="Google Shape;19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8200" y="2432050"/>
            <a:ext cx="8786812" cy="683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>Lisandro Delía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