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c2aa1b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c2aa1b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c2aa1b8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c2aa1b8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c2aa1b8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c2aa1b8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c2aa1b8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c2aa1b8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2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Entregas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2410099" y="1595775"/>
            <a:ext cx="3978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¿Cómo realizar la entrega?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dirty="0"/>
              <a:t>Proyecto en </a:t>
            </a:r>
            <a:r>
              <a:rPr lang="es" b="1" dirty="0"/>
              <a:t>formato zip o rar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dirty="0"/>
              <a:t>Se considerarán desaprobados aquellos grupos que no respeten el formato de entrega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119" name="Google Shape;119;p25" descr="002-bo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8450" y="1755675"/>
            <a:ext cx="2183400" cy="21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Entregas</a:t>
            </a: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2358150" y="4262875"/>
            <a:ext cx="63117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Ingresar a </a:t>
            </a:r>
            <a:r>
              <a:rPr lang="es" b="1"/>
              <a:t>IDEAS </a:t>
            </a:r>
            <a:r>
              <a:rPr lang="es"/>
              <a:t>y hacer click en </a:t>
            </a:r>
            <a:r>
              <a:rPr lang="es" b="1"/>
              <a:t>REPOSITORIOS</a:t>
            </a:r>
            <a:endParaRPr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60016F-49C0-D6F8-85E0-411DFB13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80" y="882925"/>
            <a:ext cx="4547405" cy="2945776"/>
          </a:xfrm>
          <a:prstGeom prst="rect">
            <a:avLst/>
          </a:prstGeom>
        </p:spPr>
      </p:pic>
      <p:sp>
        <p:nvSpPr>
          <p:cNvPr id="134" name="Google Shape;134;p27"/>
          <p:cNvSpPr/>
          <p:nvPr/>
        </p:nvSpPr>
        <p:spPr>
          <a:xfrm>
            <a:off x="4400461" y="3383097"/>
            <a:ext cx="1630225" cy="28176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5" name="Google Shape;135;p27"/>
          <p:cNvCxnSpPr/>
          <p:nvPr/>
        </p:nvCxnSpPr>
        <p:spPr>
          <a:xfrm rot="10800000" flipH="1">
            <a:off x="2478721" y="3530621"/>
            <a:ext cx="18513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Entregas</a:t>
            </a: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732550" y="3483550"/>
            <a:ext cx="63117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Tocar sobre el menú desplegable y </a:t>
            </a:r>
            <a:r>
              <a:rPr lang="es" b="1"/>
              <a:t>seleccionar el grupo correspondiente</a:t>
            </a:r>
            <a:endParaRPr b="1"/>
          </a:p>
        </p:txBody>
      </p:sp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r="56278" b="7680"/>
          <a:stretch/>
        </p:blipFill>
        <p:spPr>
          <a:xfrm>
            <a:off x="732550" y="1443600"/>
            <a:ext cx="2738025" cy="187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8"/>
          <p:cNvCxnSpPr/>
          <p:nvPr/>
        </p:nvCxnSpPr>
        <p:spPr>
          <a:xfrm rot="10800000">
            <a:off x="3031400" y="1958700"/>
            <a:ext cx="81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4" name="Google Shape;144;p28"/>
          <p:cNvPicPr preferRelativeResize="0"/>
          <p:nvPr/>
        </p:nvPicPr>
        <p:blipFill rotWithShape="1">
          <a:blip r:embed="rId4">
            <a:alphaModFix/>
          </a:blip>
          <a:srcRect r="33739"/>
          <a:stretch/>
        </p:blipFill>
        <p:spPr>
          <a:xfrm>
            <a:off x="4443850" y="1443600"/>
            <a:ext cx="3557150" cy="19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732550" y="4223950"/>
            <a:ext cx="78606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/>
              <a:t>Es muy importante que no coloquen los archivos en el Repositorio General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Entregas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2410100" y="3857625"/>
            <a:ext cx="63117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Subir el proyecto a través de la opción </a:t>
            </a:r>
            <a:r>
              <a:rPr lang="es" b="1"/>
              <a:t>Subir archivo.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b="1"/>
              <a:t>Confirmar que esté seleccionado su grupo</a:t>
            </a:r>
            <a:endParaRPr b="1"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483900"/>
            <a:ext cx="5438776" cy="185621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/>
          <p:nvPr/>
        </p:nvSpPr>
        <p:spPr>
          <a:xfrm>
            <a:off x="2815925" y="1776850"/>
            <a:ext cx="706500" cy="290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9"/>
          <p:cNvCxnSpPr/>
          <p:nvPr/>
        </p:nvCxnSpPr>
        <p:spPr>
          <a:xfrm rot="10800000">
            <a:off x="3303425" y="2066938"/>
            <a:ext cx="219000" cy="7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Presentación en pantalla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Raleway</vt:lpstr>
      <vt:lpstr>Arial</vt:lpstr>
      <vt:lpstr>Lato</vt:lpstr>
      <vt:lpstr>Simple Light</vt:lpstr>
      <vt:lpstr>Swiss</vt:lpstr>
      <vt:lpstr>Entregas</vt:lpstr>
      <vt:lpstr>Entregas</vt:lpstr>
      <vt:lpstr>Entregas</vt:lpstr>
      <vt:lpstr>Entregas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Entregas</dc:title>
  <cp:lastModifiedBy>Verónica Aguirre</cp:lastModifiedBy>
  <cp:revision>2</cp:revision>
  <dcterms:modified xsi:type="dcterms:W3CDTF">2023-05-04T12:19:35Z</dcterms:modified>
</cp:coreProperties>
</file>