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3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2A7D-BDD0-B8EF-2DF4-0216BD108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821D6-ACA0-1D9E-0E36-89A21A229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92A06-EE15-429B-1749-D5B42ACB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43B9-AD5B-4E86-A582-30866781092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E62F4-8539-E7C3-32CB-4E07A181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B11DC-F94D-D8EB-0E92-6A05E2C9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94DD-6D35-4219-822D-E6093A3E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6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E94E-8813-1556-C1F0-6EB8E6DC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52EC3-58C6-8C3D-4E3D-71E87C158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4B128-CC72-3055-8BD6-223AC1C9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43B9-AD5B-4E86-A582-30866781092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65176-9FAA-A1D7-2B33-87591CC6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605C0-7781-376B-F816-1B92ADC6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94DD-6D35-4219-822D-E6093A3E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31736A-DA87-45CB-FCC5-F06FA11C7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051E6-ED36-A687-19B2-716CD05D5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66BEF-91B2-905B-240C-D378A745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43B9-AD5B-4E86-A582-30866781092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2FAF4-7C17-F669-A7F3-FB2DDFBB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59A08-28EB-E3B6-9B13-B0A2A9E6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94DD-6D35-4219-822D-E6093A3E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2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8F10-F0EA-9EA4-43A1-2EE911FD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150DA-EB30-C25F-CFA3-4CAA62D1F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E00BC-8A5D-C3AC-5B70-4A42631F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43B9-AD5B-4E86-A582-30866781092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018AA-4915-D50A-FA20-8BCB1AFA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6A7D0-29D4-9320-334C-A20E32A4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94DD-6D35-4219-822D-E6093A3E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7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3A78-6B4E-82CD-9D98-7639E9A7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AA9F1-3C96-2AFF-8D84-69579DCFF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5F737-2307-F6A2-129E-EAB60166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43B9-AD5B-4E86-A582-30866781092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29B1E-7BD9-0EBF-1132-F7B58ECF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4B155-2BCD-8A4D-9589-60A5ED34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94DD-6D35-4219-822D-E6093A3E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1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D049-1F93-62D8-5A2C-ED387422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417CB-3CEB-11DB-8176-C89FA6E51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C9E83-ADA3-E65D-14F6-3A79C074D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1D2A1-D800-1963-D0E1-3313F614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43B9-AD5B-4E86-A582-30866781092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D41BE-CD89-F77C-A4AB-C0C63785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27356-59F9-979D-B27B-34F0EA1D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94DD-6D35-4219-822D-E6093A3E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9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0A952-398D-80C1-A079-9BB62371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BB24D-0D8C-543F-BC7D-BDA8E8AC6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72196-94D3-910E-970D-B4BD16251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4CFC0-36E6-AAD8-6780-DB543C6A7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E6C58-7CC7-9E1D-B6B6-E4EE0A220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31E3C-77D0-255A-0FD1-F623AE51E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43B9-AD5B-4E86-A582-30866781092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78984-239D-299C-BB01-A8381F7E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46CBE7-730C-4E2F-AE36-3788DBEC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94DD-6D35-4219-822D-E6093A3E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8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E267-8000-17F1-1242-3C132C44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1B873-F802-E1BC-E0B7-4954D5CD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43B9-AD5B-4E86-A582-30866781092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D743E-CD6B-0AD8-D714-0C776BC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D8AFD-1971-F0DC-63B4-2C901004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94DD-6D35-4219-822D-E6093A3E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3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94B39-EF77-588E-95C5-B698BBF3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43B9-AD5B-4E86-A582-30866781092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AEEF2-4DB1-885D-5443-5375A86C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8B755-700A-8033-3D95-A17B505D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94DD-6D35-4219-822D-E6093A3E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B48C-5524-10B1-0F56-C42E1014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42C8-84E8-32B5-4A9C-5C66166B5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91720-4962-B304-5178-BFDDB30B8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8ABAE-16E0-734A-FF4B-A0344F4C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43B9-AD5B-4E86-A582-30866781092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9FE9F-1BA8-602E-30A6-228F18AF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9F0ED-9C16-3CA6-C4B5-E641A3DB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94DD-6D35-4219-822D-E6093A3E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4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4AC8-12AD-7919-0F6D-E80BF8AD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89DA83-29AD-52CB-A88A-7E3EFC27F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D08E1-AA86-8D5D-02A9-A2E1BBC6D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B3112-08B4-B1CD-A447-70CFFD5B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743B9-AD5B-4E86-A582-30866781092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0ABB2-17F4-4E36-8ED1-684E8BAF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E6B72-071D-7C42-8A74-4B7DC268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794DD-6D35-4219-822D-E6093A3E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6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07BBE0-16CE-7965-8CD5-AD4C4B09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14538-189E-DEB2-A8FD-33C57B49A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5A419-060F-3EBE-2819-C18ECEA09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D743B9-AD5B-4E86-A582-30866781092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6D9B4-C522-14F8-B7F5-04677FE04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EA815-0608-CF58-AC2E-80BB7FFCA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1794DD-6D35-4219-822D-E6093A3E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0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EAA0-E3F8-781A-D61B-2249F51E0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0B1F4-18C9-40DE-E5A0-0A0DB3EEF7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8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0E1182-AEFA-CD79-49A0-9DC356EA8B6D}"/>
              </a:ext>
            </a:extLst>
          </p:cNvPr>
          <p:cNvSpPr/>
          <p:nvPr/>
        </p:nvSpPr>
        <p:spPr>
          <a:xfrm>
            <a:off x="742277" y="1964994"/>
            <a:ext cx="3248809" cy="2043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/>
              <a:t>User file</a:t>
            </a:r>
          </a:p>
          <a:p>
            <a:pPr algn="ctr"/>
            <a:r>
              <a:rPr lang="en-US" dirty="0"/>
              <a:t>Date</a:t>
            </a:r>
          </a:p>
          <a:p>
            <a:pPr algn="ctr"/>
            <a:r>
              <a:rPr lang="en-US" dirty="0"/>
              <a:t>Product</a:t>
            </a:r>
          </a:p>
          <a:p>
            <a:pPr algn="ctr"/>
            <a:r>
              <a:rPr lang="en-US" dirty="0"/>
              <a:t>price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20FC50-0B0A-38BD-59E1-CFA5B64F2E1B}"/>
              </a:ext>
            </a:extLst>
          </p:cNvPr>
          <p:cNvSpPr/>
          <p:nvPr/>
        </p:nvSpPr>
        <p:spPr>
          <a:xfrm>
            <a:off x="7931973" y="1591837"/>
            <a:ext cx="4087905" cy="2334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/>
              <a:t>Reference file</a:t>
            </a:r>
            <a:endParaRPr lang="en-US" dirty="0"/>
          </a:p>
          <a:p>
            <a:pPr algn="ctr"/>
            <a:r>
              <a:rPr lang="en-US" dirty="0"/>
              <a:t>Product family</a:t>
            </a:r>
          </a:p>
          <a:p>
            <a:pPr algn="ctr"/>
            <a:r>
              <a:rPr lang="en-US" dirty="0"/>
              <a:t>Product</a:t>
            </a:r>
          </a:p>
          <a:p>
            <a:pPr algn="ctr"/>
            <a:r>
              <a:rPr lang="en-US" dirty="0"/>
              <a:t>Price</a:t>
            </a:r>
            <a:r>
              <a:rPr lang="en-US"/>
              <a:t>/kg</a:t>
            </a:r>
            <a:endParaRPr lang="en-US" dirty="0"/>
          </a:p>
          <a:p>
            <a:pPr algn="ctr"/>
            <a:r>
              <a:rPr lang="en-US" dirty="0"/>
              <a:t>[150] slugs</a:t>
            </a:r>
          </a:p>
          <a:p>
            <a:pPr algn="ctr"/>
            <a:r>
              <a:rPr lang="en-US" dirty="0"/>
              <a:t>Footprint/kg</a:t>
            </a:r>
          </a:p>
          <a:p>
            <a:pPr algn="ctr"/>
            <a:r>
              <a:rPr lang="en-US" dirty="0"/>
              <a:t>[5]</a:t>
            </a:r>
            <a:r>
              <a:rPr lang="en-US" dirty="0" err="1"/>
              <a:t>supplychain</a:t>
            </a:r>
            <a:r>
              <a:rPr lang="en-US" dirty="0"/>
              <a:t> footprint/kg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EC860-2A6C-1CE5-C7D0-6E1D69888478}"/>
              </a:ext>
            </a:extLst>
          </p:cNvPr>
          <p:cNvSpPr txBox="1"/>
          <p:nvPr/>
        </p:nvSpPr>
        <p:spPr>
          <a:xfrm>
            <a:off x="9093799" y="1273843"/>
            <a:ext cx="314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change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E933C-4412-61F1-F3A5-765962447C15}"/>
              </a:ext>
            </a:extLst>
          </p:cNvPr>
          <p:cNvSpPr txBox="1"/>
          <p:nvPr/>
        </p:nvSpPr>
        <p:spPr>
          <a:xfrm>
            <a:off x="1043492" y="1506022"/>
            <a:ext cx="314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every time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4D24D5-CCE5-CEC5-D9A1-3725ACEA84A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366682" y="4008948"/>
            <a:ext cx="1118796" cy="451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0D2FE3-0302-C1E6-1920-4DD42481D7E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8118439" y="3926266"/>
            <a:ext cx="1857487" cy="243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1B86C2-CFB3-EE3F-19C8-5FF17DFA7B99}"/>
              </a:ext>
            </a:extLst>
          </p:cNvPr>
          <p:cNvSpPr/>
          <p:nvPr/>
        </p:nvSpPr>
        <p:spPr>
          <a:xfrm>
            <a:off x="3681805" y="4158444"/>
            <a:ext cx="4436634" cy="2612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/>
              <a:t>Master user file</a:t>
            </a:r>
          </a:p>
          <a:p>
            <a:pPr algn="ctr"/>
            <a:r>
              <a:rPr lang="en-US" dirty="0"/>
              <a:t>Date</a:t>
            </a:r>
          </a:p>
          <a:p>
            <a:pPr algn="ctr"/>
            <a:r>
              <a:rPr lang="en-US" dirty="0"/>
              <a:t>Product family</a:t>
            </a:r>
          </a:p>
          <a:p>
            <a:pPr algn="ctr"/>
            <a:r>
              <a:rPr lang="en-US" dirty="0"/>
              <a:t>Product</a:t>
            </a:r>
          </a:p>
          <a:p>
            <a:pPr algn="ctr"/>
            <a:r>
              <a:rPr lang="en-US" dirty="0"/>
              <a:t>Kg</a:t>
            </a:r>
          </a:p>
          <a:p>
            <a:pPr algn="ctr"/>
            <a:r>
              <a:rPr lang="en-US" dirty="0"/>
              <a:t>price</a:t>
            </a:r>
          </a:p>
          <a:p>
            <a:pPr algn="ctr"/>
            <a:r>
              <a:rPr lang="en-US" dirty="0"/>
              <a:t>Footprint specific</a:t>
            </a:r>
          </a:p>
          <a:p>
            <a:pPr algn="ctr"/>
            <a:r>
              <a:rPr lang="en-US" dirty="0"/>
              <a:t>[5]</a:t>
            </a:r>
            <a:r>
              <a:rPr lang="en-US" dirty="0" err="1"/>
              <a:t>supplychain</a:t>
            </a:r>
            <a:r>
              <a:rPr lang="en-US" dirty="0"/>
              <a:t> footprint specific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92D02012-64F8-58E5-294F-8240A7C4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workflow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71DD83-BF8C-26EF-98B3-252120B6428D}"/>
              </a:ext>
            </a:extLst>
          </p:cNvPr>
          <p:cNvSpPr txBox="1"/>
          <p:nvPr/>
        </p:nvSpPr>
        <p:spPr>
          <a:xfrm>
            <a:off x="8878647" y="4830183"/>
            <a:ext cx="3141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KPIs: (Week/month/year) </a:t>
            </a:r>
          </a:p>
          <a:p>
            <a:r>
              <a:rPr lang="en-US" dirty="0"/>
              <a:t>Footprint</a:t>
            </a:r>
          </a:p>
          <a:p>
            <a:r>
              <a:rPr lang="en-US" dirty="0"/>
              <a:t>Footprint detail supply chain</a:t>
            </a:r>
          </a:p>
          <a:p>
            <a:r>
              <a:rPr lang="en-US" dirty="0"/>
              <a:t>Price of the CO2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AF8451-8CB9-BC89-8FA6-8190308BACC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118439" y="5325660"/>
            <a:ext cx="595255" cy="139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67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0D98-C807-0145-FDB1-4BA95F94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(SQL or Python?)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A53791-5688-F73F-2585-3EC4785D6139}"/>
              </a:ext>
            </a:extLst>
          </p:cNvPr>
          <p:cNvSpPr/>
          <p:nvPr/>
        </p:nvSpPr>
        <p:spPr>
          <a:xfrm>
            <a:off x="1086522" y="1990165"/>
            <a:ext cx="2657139" cy="2775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Dataframe_1</a:t>
            </a:r>
          </a:p>
          <a:p>
            <a:pPr algn="ctr"/>
            <a:r>
              <a:rPr lang="en-US" dirty="0"/>
              <a:t>Country</a:t>
            </a:r>
          </a:p>
          <a:p>
            <a:pPr algn="ctr"/>
            <a:r>
              <a:rPr lang="en-US" dirty="0"/>
              <a:t>Year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Product</a:t>
            </a:r>
          </a:p>
          <a:p>
            <a:pPr algn="ctr"/>
            <a:r>
              <a:rPr lang="en-US" dirty="0" err="1"/>
              <a:t>Consumption_quantity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1C81C-123D-CFA2-10BE-00337DF3B57E}"/>
              </a:ext>
            </a:extLst>
          </p:cNvPr>
          <p:cNvSpPr/>
          <p:nvPr/>
        </p:nvSpPr>
        <p:spPr>
          <a:xfrm>
            <a:off x="6849035" y="1990164"/>
            <a:ext cx="2657139" cy="2775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Dataframe_2</a:t>
            </a:r>
          </a:p>
          <a:p>
            <a:pPr algn="ctr"/>
            <a:r>
              <a:rPr lang="en-US" dirty="0" err="1"/>
              <a:t>Product_french</a:t>
            </a:r>
            <a:endParaRPr lang="en-US" dirty="0"/>
          </a:p>
          <a:p>
            <a:pPr algn="ctr"/>
            <a:r>
              <a:rPr lang="en-US" b="1" dirty="0" err="1">
                <a:solidFill>
                  <a:srgbClr val="FF0000"/>
                </a:solidFill>
              </a:rPr>
              <a:t>Equivalent_en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dirty="0"/>
              <a:t>Footprint/kg</a:t>
            </a:r>
          </a:p>
          <a:p>
            <a:pPr algn="ctr"/>
            <a:r>
              <a:rPr lang="en-US" dirty="0"/>
              <a:t>[5]</a:t>
            </a:r>
            <a:r>
              <a:rPr lang="en-US" dirty="0" err="1"/>
              <a:t>footprint_detail</a:t>
            </a:r>
            <a:r>
              <a:rPr lang="en-US" dirty="0"/>
              <a:t>/kg</a:t>
            </a:r>
          </a:p>
        </p:txBody>
      </p:sp>
    </p:spTree>
    <p:extLst>
      <p:ext uri="{BB962C8B-B14F-4D97-AF65-F5344CB8AC3E}">
        <p14:creationId xmlns:p14="http://schemas.microsoft.com/office/powerpoint/2010/main" val="12959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104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App workflow</vt:lpstr>
      <vt:lpstr>Analysis (SQL or Python?)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valentin perraud</dc:creator>
  <cp:lastModifiedBy>valentin perraud</cp:lastModifiedBy>
  <cp:revision>2</cp:revision>
  <dcterms:created xsi:type="dcterms:W3CDTF">2025-03-27T16:12:40Z</dcterms:created>
  <dcterms:modified xsi:type="dcterms:W3CDTF">2025-03-30T10:41:28Z</dcterms:modified>
</cp:coreProperties>
</file>