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CC54D-D52D-1F03-BB5E-51B816DFB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F7A7BC-F3F3-707F-19ED-B936C6B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22794-1F97-EA3A-1AF9-64894EE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EF911-06E4-4917-A974-3C7B2DF1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819F3-B664-A6F3-DEDB-8F8019AD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1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543E9-AF00-9492-BC62-8247AF5E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9E435D-C5CE-46FF-B31E-9B393A2C0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97763-33FA-C912-80E7-821AC82B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22B15-1924-B774-86F7-898CA1F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D954E-A13E-9479-4CA7-082DF46D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5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E04192-125C-4AC2-0E8D-E39C7DE5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90D6AD-6B50-C674-617C-B2589757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AE438-BDAC-BB0E-C668-AF04CA1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1102F-0826-5413-44BA-42C389F6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158AB-47FD-ADE1-6D1C-F9366ACD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7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56D9E-1EAB-F646-E31A-8BF1FC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1D50E-22B2-E698-87A1-ACC89589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EC1F2-F5CE-8C40-EC45-5BD430A5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13B4F-3CB5-44CA-4C3C-3AFDA63E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068B7-BE71-CA1A-D67F-5BD4D30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8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4E28A-7708-0B10-4301-59436AA9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97C49-2DD3-29D8-4FA8-8AB58AB1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F1E6B-CE5E-3845-3CB7-FF2CAF18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E4232-1941-16F1-7C3A-7BED6904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18E36-E949-A54E-5696-8F1F35D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7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D97E5-F282-9CAF-D8E5-CF44A647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C0DA2-BFC9-9BE0-6DD3-FC41A209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1BDE87-3741-B099-0180-5501907E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8801C1-5648-E444-755E-A9312647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4DE6A-1696-134F-4EA3-ABB179B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88D21-219D-2FC6-6A3F-E07E95B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9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79C1F-3A58-F176-0E96-26020D7C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2615D-E132-9F93-861A-6A8D3D45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D8DCC0-5EE2-340A-6C49-57ABE399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5480E5-7597-FD9F-397A-BBA286FE7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9ED090-0E94-B3D2-DCE5-481386167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44E260-583A-A898-CD95-656C2583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E8ACB8-D1D1-FFE2-AA06-C46759C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A46DBA-FDB9-05BA-F2F1-CFD9873C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4C32F-029B-1FE6-6E17-C0A96EFB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9463A0-5416-85CC-FBE5-3383E55F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C20620-4C2A-A0CD-08D6-46763626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B9D395-0E17-14F9-7D49-12162CEF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CA1E3-3362-1370-08BD-0196BCDB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B838FC-D07C-7266-D013-CE72E8E4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34D08B-3AAF-F9E2-5C8C-DA0F8DC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193BF-8D5F-5AA0-EF8C-DD462DBD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176E8-9796-1298-2835-2CF9E764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627892-DA1E-B036-402D-2EEDC916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FD307-42D3-CF45-B9AC-FB2B87C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AF9BDE-D3CE-22A9-9917-4D95EE6D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7B076-B136-6388-D7F5-5A9DF325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7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50DDD-E4CD-8C1E-52D8-CE34193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17915E-9B2D-453B-AE31-943B070AF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35058E-CB64-D4BB-4C7F-C8E268EF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E90839-82C1-EEA6-00B1-80162908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F25F1-3FD8-E51F-9F85-2EE8916F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ECA69-CA89-2341-B534-A2CEC7E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101D94-921E-61C5-DA9B-EBCF683E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3ABA7-DA47-1902-0748-A463E5F9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1C920-EA69-0933-99C0-AF5D7539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3CA24-2EDC-47B6-9E62-E33534A5C3D1}" type="datetimeFigureOut">
              <a:rPr lang="fr-FR" smtClean="0"/>
              <a:t>09/11/2024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F9CB5-8CE9-01EF-6797-4F8B5FEDD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3A6CB-A57C-FD9D-5F9E-0CCD44427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9E36-4DED-31FF-9509-747B6D733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782E7C-7C70-492D-E1A1-A0EE04C3B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84D6A-524A-7E44-6978-E066C10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A3FD7-A1E6-5F38-AD71-02728774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Remove</a:t>
            </a:r>
            <a:r>
              <a:rPr lang="fr-FR" dirty="0"/>
              <a:t> Nan value</a:t>
            </a:r>
          </a:p>
          <a:p>
            <a:r>
              <a:rPr lang="fr-FR" dirty="0"/>
              <a:t>Look at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column</a:t>
            </a:r>
            <a:endParaRPr lang="fr-FR" dirty="0"/>
          </a:p>
          <a:p>
            <a:r>
              <a:rPr lang="fr-FR" dirty="0" err="1"/>
              <a:t>Renamed</a:t>
            </a:r>
            <a:r>
              <a:rPr lang="fr-FR" dirty="0"/>
              <a:t> </a:t>
            </a:r>
            <a:r>
              <a:rPr lang="fr-FR" dirty="0" err="1"/>
              <a:t>unnamed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by </a:t>
            </a:r>
            <a:r>
              <a:rPr lang="fr-FR" dirty="0" err="1"/>
              <a:t>fatality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2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A8FFC-B8CB-F23D-0C5D-422BB79E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2D8A3-61A9-248E-60D7-FE161467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Clean </a:t>
            </a:r>
            <a:r>
              <a:rPr lang="fr-FR" dirty="0" err="1"/>
              <a:t>age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Analyse </a:t>
            </a:r>
            <a:r>
              <a:rPr lang="fr-FR" dirty="0" err="1"/>
              <a:t>attack</a:t>
            </a:r>
            <a:r>
              <a:rPr lang="fr-FR" dirty="0"/>
              <a:t> by </a:t>
            </a:r>
            <a:r>
              <a:rPr lang="fr-FR" dirty="0" err="1"/>
              <a:t>age</a:t>
            </a:r>
            <a:r>
              <a:rPr lang="fr-FR" dirty="0"/>
              <a:t> to show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active people, </a:t>
            </a:r>
            <a:r>
              <a:rPr lang="fr-FR" dirty="0" err="1"/>
              <a:t>so</a:t>
            </a:r>
            <a:r>
              <a:rPr lang="fr-FR" dirty="0"/>
              <a:t> people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moved</a:t>
            </a:r>
            <a:endParaRPr lang="fr-FR" dirty="0"/>
          </a:p>
          <a:p>
            <a:r>
              <a:rPr lang="fr-FR" dirty="0"/>
              <a:t>Analyse per time to show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on weekend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people have free time</a:t>
            </a:r>
          </a:p>
          <a:p>
            <a:r>
              <a:rPr lang="fr-FR" dirty="0"/>
              <a:t>Argument for city </a:t>
            </a:r>
            <a:r>
              <a:rPr lang="fr-FR" dirty="0" err="1"/>
              <a:t>reputation</a:t>
            </a:r>
            <a:r>
              <a:rPr lang="fr-FR" dirty="0"/>
              <a:t> for </a:t>
            </a:r>
            <a:r>
              <a:rPr lang="fr-FR" dirty="0" err="1"/>
              <a:t>turism</a:t>
            </a:r>
            <a:endParaRPr lang="fr-FR" dirty="0"/>
          </a:p>
          <a:p>
            <a:r>
              <a:rPr lang="fr-FR" dirty="0"/>
              <a:t>Argument for </a:t>
            </a:r>
            <a:r>
              <a:rPr lang="fr-FR" dirty="0" err="1"/>
              <a:t>health</a:t>
            </a:r>
            <a:r>
              <a:rPr lang="fr-FR" dirty="0"/>
              <a:t> system for </a:t>
            </a:r>
            <a:r>
              <a:rPr lang="fr-FR" dirty="0" err="1"/>
              <a:t>period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dangerous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50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0174-5964-EA39-DB57-23896450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567EA-5029-D007-91D9-D71A362A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visit</a:t>
            </a:r>
            <a:r>
              <a:rPr lang="fr-FR" dirty="0"/>
              <a:t> of </a:t>
            </a:r>
            <a:r>
              <a:rPr lang="fr-FR" dirty="0" err="1"/>
              <a:t>shark</a:t>
            </a:r>
            <a:r>
              <a:rPr lang="fr-FR" dirty="0"/>
              <a:t> habitat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dangerous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(</a:t>
            </a:r>
            <a:r>
              <a:rPr lang="fr-FR" dirty="0" err="1"/>
              <a:t>outside</a:t>
            </a:r>
            <a:r>
              <a:rPr lang="fr-FR" dirty="0"/>
              <a:t> of </a:t>
            </a:r>
            <a:r>
              <a:rPr lang="fr-FR" dirty="0" err="1"/>
              <a:t>mating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609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43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D4560-C246-4209-D849-8BBB2057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CF805-227A-DC12-3117-C8AC2549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671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88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To do</vt:lpstr>
      <vt:lpstr>To do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perraud</dc:creator>
  <cp:lastModifiedBy>valentin perraud</cp:lastModifiedBy>
  <cp:revision>2</cp:revision>
  <dcterms:created xsi:type="dcterms:W3CDTF">2024-11-06T14:26:09Z</dcterms:created>
  <dcterms:modified xsi:type="dcterms:W3CDTF">2024-11-09T15:58:42Z</dcterms:modified>
</cp:coreProperties>
</file>